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Default Extension="mp3" ContentType="audio/mp3"/>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3.4-->
<p:presentation xmlns:r="http://schemas.openxmlformats.org/officeDocument/2006/relationships" xmlns:a="http://schemas.openxmlformats.org/drawingml/2006/main" xmlns:p="http://schemas.openxmlformats.org/presentationml/2006/main">
  <p:sldMasterIdLst>
    <p:sldMasterId id="2147483648" r:id="rId1"/>
    <p:sldMasterId id="2147483675" r:id="rId2"/>
  </p:sldMasterIdLst>
  <p:notesMasterIdLst>
    <p:notesMasterId r:id="rId3"/>
  </p:notesMasterIdLst>
  <p:sldIdLst>
    <p:sldId id="370" r:id="rId4"/>
    <p:sldId id="342" r:id="rId5"/>
    <p:sldId id="363" r:id="rId6"/>
    <p:sldId id="310" r:id="rId7"/>
    <p:sldId id="325" r:id="rId8"/>
    <p:sldId id="313" r:id="rId9"/>
    <p:sldId id="371" r:id="rId10"/>
    <p:sldId id="312" r:id="rId11"/>
    <p:sldId id="336" r:id="rId12"/>
    <p:sldId id="343" r:id="rId13"/>
    <p:sldId id="367" r:id="rId14"/>
    <p:sldId id="318" r:id="rId15"/>
    <p:sldId id="372" r:id="rId16"/>
    <p:sldId id="322" r:id="rId17"/>
    <p:sldId id="315" r:id="rId18"/>
    <p:sldId id="335" r:id="rId19"/>
    <p:sldId id="338" r:id="rId20"/>
    <p:sldId id="321" r:id="rId21"/>
    <p:sldId id="373" r:id="rId22"/>
    <p:sldId id="328" r:id="rId23"/>
    <p:sldId id="324" r:id="rId24"/>
    <p:sldId id="316" r:id="rId25"/>
    <p:sldId id="329" r:id="rId26"/>
    <p:sldId id="337" r:id="rId27"/>
    <p:sldId id="374" r:id="rId28"/>
    <p:sldId id="309" r:id="rId29"/>
    <p:sldId id="317" r:id="rId30"/>
    <p:sldId id="323" r:id="rId31"/>
    <p:sldId id="320" r:id="rId32"/>
    <p:sldId id="332" r:id="rId33"/>
    <p:sldId id="319" r:id="rId34"/>
    <p:sldId id="375" r:id="rId35"/>
    <p:sldId id="402" r:id="rId36"/>
    <p:sldId id="437" r:id="rId37"/>
  </p:sldIdLst>
  <p:sldSz cx="12192000" cy="6858000"/>
  <p:notesSz cx="6858000" cy="9144000"/>
  <p:custDataLst>
    <p:tags r:id="rId38"/>
  </p:custDataLst>
  <p:defaultTextStyle>
    <a:defPPr>
      <a:defRPr lang="zh-CN"/>
    </a:defPPr>
    <a:lvl1pPr algn="ctr" rtl="0" eaLnBrk="0" fontAlgn="ctr" hangingPunct="0">
      <a:spcBef>
        <a:spcPct val="0"/>
      </a:spcBef>
      <a:spcAft>
        <a:spcPct val="0"/>
      </a:spcAft>
      <a:buClr>
        <a:srgbClr val="FF0000"/>
      </a:buClr>
      <a:buSzPct val="70000"/>
      <a:buFont typeface="Arial" panose="020b0604020202020204" pitchFamily="34" charset="0"/>
      <a:defRPr sz="1865" kern="1200">
        <a:solidFill>
          <a:schemeClr val="tx1"/>
        </a:solidFill>
        <a:latin typeface="微软雅黑" panose="020b0503020204020204" pitchFamily="34" charset="-122"/>
        <a:ea typeface="宋体" panose="02010600030101010101" pitchFamily="2" charset="-122"/>
        <a:cs typeface="+mn-cs"/>
      </a:defRPr>
    </a:lvl1pPr>
    <a:lvl2pPr marL="609600" algn="ctr" rtl="0" eaLnBrk="0" fontAlgn="ctr" hangingPunct="0">
      <a:spcBef>
        <a:spcPct val="0"/>
      </a:spcBef>
      <a:spcAft>
        <a:spcPct val="0"/>
      </a:spcAft>
      <a:buClr>
        <a:srgbClr val="FF0000"/>
      </a:buClr>
      <a:buSzPct val="70000"/>
      <a:buFont typeface="Arial" panose="020b0604020202020204" pitchFamily="34" charset="0"/>
      <a:defRPr sz="1865" kern="1200">
        <a:solidFill>
          <a:schemeClr val="tx1"/>
        </a:solidFill>
        <a:latin typeface="微软雅黑" panose="020b0503020204020204" pitchFamily="34" charset="-122"/>
        <a:ea typeface="宋体" panose="02010600030101010101" pitchFamily="2" charset="-122"/>
        <a:cs typeface="+mn-cs"/>
      </a:defRPr>
    </a:lvl2pPr>
    <a:lvl3pPr marL="1218565" algn="ctr" rtl="0" eaLnBrk="0" fontAlgn="ctr" hangingPunct="0">
      <a:spcBef>
        <a:spcPct val="0"/>
      </a:spcBef>
      <a:spcAft>
        <a:spcPct val="0"/>
      </a:spcAft>
      <a:buClr>
        <a:srgbClr val="FF0000"/>
      </a:buClr>
      <a:buSzPct val="70000"/>
      <a:buFont typeface="Arial" panose="020b0604020202020204" pitchFamily="34" charset="0"/>
      <a:defRPr sz="1865" kern="1200">
        <a:solidFill>
          <a:schemeClr val="tx1"/>
        </a:solidFill>
        <a:latin typeface="微软雅黑" panose="020b0503020204020204" pitchFamily="34" charset="-122"/>
        <a:ea typeface="宋体" panose="02010600030101010101" pitchFamily="2" charset="-122"/>
        <a:cs typeface="+mn-cs"/>
      </a:defRPr>
    </a:lvl3pPr>
    <a:lvl4pPr marL="1828165" algn="ctr" rtl="0" eaLnBrk="0" fontAlgn="ctr" hangingPunct="0">
      <a:spcBef>
        <a:spcPct val="0"/>
      </a:spcBef>
      <a:spcAft>
        <a:spcPct val="0"/>
      </a:spcAft>
      <a:buClr>
        <a:srgbClr val="FF0000"/>
      </a:buClr>
      <a:buSzPct val="70000"/>
      <a:buFont typeface="Arial" panose="020b0604020202020204" pitchFamily="34" charset="0"/>
      <a:defRPr sz="1865" kern="1200">
        <a:solidFill>
          <a:schemeClr val="tx1"/>
        </a:solidFill>
        <a:latin typeface="微软雅黑" panose="020b0503020204020204" pitchFamily="34" charset="-122"/>
        <a:ea typeface="宋体" panose="02010600030101010101" pitchFamily="2" charset="-122"/>
        <a:cs typeface="+mn-cs"/>
      </a:defRPr>
    </a:lvl4pPr>
    <a:lvl5pPr marL="2437765" algn="ctr" rtl="0" eaLnBrk="0" fontAlgn="ctr" hangingPunct="0">
      <a:spcBef>
        <a:spcPct val="0"/>
      </a:spcBef>
      <a:spcAft>
        <a:spcPct val="0"/>
      </a:spcAft>
      <a:buClr>
        <a:srgbClr val="FF0000"/>
      </a:buClr>
      <a:buSzPct val="70000"/>
      <a:buFont typeface="Arial" panose="020b0604020202020204" pitchFamily="34" charset="0"/>
      <a:defRPr sz="1865" kern="1200">
        <a:solidFill>
          <a:schemeClr val="tx1"/>
        </a:solidFill>
        <a:latin typeface="微软雅黑" panose="020b0503020204020204" pitchFamily="34" charset="-122"/>
        <a:ea typeface="宋体" panose="02010600030101010101" pitchFamily="2" charset="-122"/>
        <a:cs typeface="+mn-cs"/>
      </a:defRPr>
    </a:lvl5pPr>
    <a:lvl6pPr marL="3046730" algn="l" defTabSz="1218565" rtl="0" eaLnBrk="1" latinLnBrk="0" hangingPunct="1">
      <a:defRPr sz="1865" kern="1200">
        <a:solidFill>
          <a:schemeClr val="tx1"/>
        </a:solidFill>
        <a:latin typeface="微软雅黑" panose="020b0503020204020204" pitchFamily="34" charset="-122"/>
        <a:ea typeface="宋体" panose="02010600030101010101" pitchFamily="2" charset="-122"/>
        <a:cs typeface="+mn-cs"/>
      </a:defRPr>
    </a:lvl6pPr>
    <a:lvl7pPr marL="3656330" algn="l" defTabSz="1218565" rtl="0" eaLnBrk="1" latinLnBrk="0" hangingPunct="1">
      <a:defRPr sz="1865" kern="1200">
        <a:solidFill>
          <a:schemeClr val="tx1"/>
        </a:solidFill>
        <a:latin typeface="微软雅黑" panose="020b0503020204020204" pitchFamily="34" charset="-122"/>
        <a:ea typeface="宋体" panose="02010600030101010101" pitchFamily="2" charset="-122"/>
        <a:cs typeface="+mn-cs"/>
      </a:defRPr>
    </a:lvl7pPr>
    <a:lvl8pPr marL="4265930" algn="l" defTabSz="1218565" rtl="0" eaLnBrk="1" latinLnBrk="0" hangingPunct="1">
      <a:defRPr sz="1865" kern="1200">
        <a:solidFill>
          <a:schemeClr val="tx1"/>
        </a:solidFill>
        <a:latin typeface="微软雅黑" panose="020b0503020204020204" pitchFamily="34" charset="-122"/>
        <a:ea typeface="宋体" panose="02010600030101010101" pitchFamily="2" charset="-122"/>
        <a:cs typeface="+mn-cs"/>
      </a:defRPr>
    </a:lvl8pPr>
    <a:lvl9pPr marL="4874895" algn="l" defTabSz="1218565" rtl="0" eaLnBrk="1" latinLnBrk="0" hangingPunct="1">
      <a:defRPr sz="1865" kern="1200">
        <a:solidFill>
          <a:schemeClr val="tx1"/>
        </a:solidFill>
        <a:latin typeface="微软雅黑" panose="020b0503020204020204" pitchFamily="34" charset="-122"/>
        <a:ea typeface="宋体" panose="02010600030101010101" pitchFamily="2" charset="-122"/>
        <a:cs typeface="+mn-cs"/>
      </a:defRPr>
    </a:lvl9pPr>
  </p:defaultTextStyle>
  <p:extLst>
    <p:ext uri="{505F2C04-C923-438B-8C0F-E0CD2BADF298}">
      <wppc:fontMiss xmlns:wppc="http://www.wps.cn/officeDocument/PresentationCustomData" type="true"/>
    </p:ext>
  </p:extLst>
</p:presentation>
</file>

<file path=ppt/presProps.xml><?xml version="1.0" encoding="utf-8"?>
<p:presentationPr xmlns:r="http://schemas.openxmlformats.org/officeDocument/2006/relationships" xmlns:a="http://schemas.openxmlformats.org/drawingml/2006/main" xmlns:p="http://schemas.openxmlformats.org/presentationml/2006/main">
  <p:showPr>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fill>
          <a:solidFill>
            <a:schemeClr val="accent1">
              <a:tint val="40000"/>
            </a:schemeClr>
          </a:solidFill>
        </a:fill>
      </a:tcStyle>
    </a:band1H>
    <a:band1V>
      <a:tcStyle>
        <a:fill>
          <a:solidFill>
            <a:schemeClr val="accent1">
              <a:tint val="40000"/>
            </a:schemeClr>
          </a:solidFill>
        </a:fill>
      </a:tcStyle>
    </a:band1V>
    <a:lastCol>
      <a:tcTxStyle b="on">
        <a:fontRef idx="minor">
          <a:prstClr val="black"/>
        </a:fontRef>
        <a:schemeClr val="lt1"/>
      </a:tcTxStyle>
      <a:tcStyle>
        <a:fill>
          <a:solidFill>
            <a:schemeClr val="accent1"/>
          </a:solidFill>
        </a:fill>
      </a:tcStyle>
    </a:lastCol>
    <a:firstCol>
      <a:tcTxStyle b="on">
        <a:fontRef idx="minor">
          <a:prstClr val="black"/>
        </a:fontRef>
        <a:schemeClr val="lt1"/>
      </a:tcTxStyle>
      <a:tcStyle>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fill>
          <a:solidFill>
            <a:schemeClr val="accent5">
              <a:tint val="40000"/>
            </a:schemeClr>
          </a:solidFill>
        </a:fill>
      </a:tcStyle>
    </a:band1H>
    <a:band1V>
      <a:tcStyle>
        <a:fill>
          <a:solidFill>
            <a:schemeClr val="accent5">
              <a:tint val="40000"/>
            </a:schemeClr>
          </a:solidFill>
        </a:fill>
      </a:tcStyle>
    </a:band1V>
    <a:lastCol>
      <a:tcTxStyle b="on">
        <a:fontRef idx="minor">
          <a:prstClr val="black"/>
        </a:fontRef>
        <a:schemeClr val="lt1"/>
      </a:tcTxStyle>
      <a:tcStyle>
        <a:fill>
          <a:solidFill>
            <a:schemeClr val="accent5"/>
          </a:solidFill>
        </a:fill>
      </a:tcStyle>
    </a:lastCol>
    <a:firstCol>
      <a:tcTxStyle b="on">
        <a:fontRef idx="minor">
          <a:prstClr val="black"/>
        </a:fontRef>
        <a:schemeClr val="lt1"/>
      </a:tcTxStyle>
      <a:tcStyle>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386" autoAdjust="0"/>
    <p:restoredTop sz="93954" autoAdjust="0"/>
  </p:normalViewPr>
  <p:slideViewPr>
    <p:cSldViewPr>
      <p:cViewPr varScale="1">
        <p:scale>
          <a:sx n="114" d="100"/>
          <a:sy n="114" d="100"/>
        </p:scale>
        <p:origin x="276" y="102"/>
      </p:cViewPr>
      <p:guideLst>
        <p:guide orient="horz" pos="2159"/>
        <p:guide pos="3840"/>
      </p:guideLst>
    </p:cSldViewPr>
  </p:slideViewPr>
  <p:notesTextViewPr>
    <p:cViewPr>
      <p:scale>
        <a:sx n="3" d="2"/>
        <a:sy n="3" d="2"/>
      </p:scale>
      <p:origin x="0" y="0"/>
    </p:cViewPr>
  </p:notesTextViewPr>
  <p:sorterViewPr>
    <p:cViewPr>
      <p:scale>
        <a:sx n="50" d="100"/>
        <a:sy n="50" d="100"/>
      </p:scale>
      <p:origin x="0" y="0"/>
    </p:cViewPr>
  </p:sorterViewPr>
  <p:notesViewPr>
    <p:cSldViewPr>
      <p:cViewPr>
        <p:scale>
          <a:sx n="1" d="100"/>
          <a:sy n="1" d="100"/>
        </p:scale>
        <p:origin x="0" y="0"/>
      </p:cViewPr>
    </p:cSldViewPr>
  </p:notesViewPr>
  <p:gridSpacing cx="76198" cy="7619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slideMaster" Target="slideMasters/slideMaster2.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slide" Target="slides/slide19.xml" /><Relationship Id="rId23" Type="http://schemas.openxmlformats.org/officeDocument/2006/relationships/slide" Target="slides/slide20.xml" /><Relationship Id="rId24" Type="http://schemas.openxmlformats.org/officeDocument/2006/relationships/slide" Target="slides/slide21.xml" /><Relationship Id="rId25" Type="http://schemas.openxmlformats.org/officeDocument/2006/relationships/slide" Target="slides/slide22.xml" /><Relationship Id="rId26" Type="http://schemas.openxmlformats.org/officeDocument/2006/relationships/slide" Target="slides/slide23.xml" /><Relationship Id="rId27" Type="http://schemas.openxmlformats.org/officeDocument/2006/relationships/slide" Target="slides/slide24.xml" /><Relationship Id="rId28" Type="http://schemas.openxmlformats.org/officeDocument/2006/relationships/slide" Target="slides/slide25.xml" /><Relationship Id="rId29" Type="http://schemas.openxmlformats.org/officeDocument/2006/relationships/slide" Target="slides/slide26.xml" /><Relationship Id="rId3" Type="http://schemas.openxmlformats.org/officeDocument/2006/relationships/notesMaster" Target="notesMasters/notesMaster1.xml" /><Relationship Id="rId30" Type="http://schemas.openxmlformats.org/officeDocument/2006/relationships/slide" Target="slides/slide27.xml" /><Relationship Id="rId31" Type="http://schemas.openxmlformats.org/officeDocument/2006/relationships/slide" Target="slides/slide28.xml" /><Relationship Id="rId32" Type="http://schemas.openxmlformats.org/officeDocument/2006/relationships/slide" Target="slides/slide29.xml" /><Relationship Id="rId33" Type="http://schemas.openxmlformats.org/officeDocument/2006/relationships/slide" Target="slides/slide30.xml" /><Relationship Id="rId34" Type="http://schemas.openxmlformats.org/officeDocument/2006/relationships/slide" Target="slides/slide31.xml" /><Relationship Id="rId35" Type="http://schemas.openxmlformats.org/officeDocument/2006/relationships/slide" Target="slides/slide32.xml" /><Relationship Id="rId36" Type="http://schemas.openxmlformats.org/officeDocument/2006/relationships/slide" Target="slides/slide33.xml" /><Relationship Id="rId37" Type="http://schemas.openxmlformats.org/officeDocument/2006/relationships/slide" Target="slides/slide34.xml" /><Relationship Id="rId38" Type="http://schemas.openxmlformats.org/officeDocument/2006/relationships/tags" Target="tags/tag64.xml" /><Relationship Id="rId39" Type="http://schemas.openxmlformats.org/officeDocument/2006/relationships/presProps" Target="presProps.xml" /><Relationship Id="rId4" Type="http://schemas.openxmlformats.org/officeDocument/2006/relationships/slide" Target="slides/slide1.xml" /><Relationship Id="rId40" Type="http://schemas.openxmlformats.org/officeDocument/2006/relationships/viewProps" Target="viewProps.xml" /><Relationship Id="rId41" Type="http://schemas.openxmlformats.org/officeDocument/2006/relationships/theme" Target="theme/theme1.xml" /><Relationship Id="rId42" Type="http://schemas.openxmlformats.org/officeDocument/2006/relationships/tableStyles" Target="tableStyles.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bwMode="auto">
      <p:bgPr>
        <a:solidFill>
          <a:schemeClr val="bg1"/>
        </a:solidFill>
        <a:effectLst/>
      </p:bgPr>
    </p:bg>
    <p:spTree>
      <p:nvGrpSpPr>
        <p:cNvPr id="1" name=""/>
        <p:cNvGrpSpPr/>
        <p:nvPr/>
      </p:nvGrpSpPr>
      <p:grpSpPr>
        <a:xfrm>
          <a:off x="0" y="0"/>
          <a:ext cx="0" cy="0"/>
        </a:xfrm>
      </p:grpSpPr>
      <p:sp>
        <p:nvSpPr>
          <p:cNvPr id="4098" name="Rectangle 2"/>
          <p:cNvSpPr>
            <a:spLocks noGrp="1" noChangeArrowheads="1"/>
          </p:cNvSpPr>
          <p:nvPr>
            <p:ph type="hdr" sz="quarter" idx="4294967295"/>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vert="horz" wrap="square" lIns="91440" tIns="45720" rIns="91440" bIns="45720" numCol="1" anchor="t" anchorCtr="0" compatLnSpc="1"/>
          <a:lstStyle>
            <a:lvl1pPr algn="l" eaLnBrk="1" fontAlgn="base" hangingPunct="1">
              <a:defRPr sz="1200">
                <a:latin typeface="Arial" panose="020b0604020202020204" pitchFamily="34" charset="0"/>
              </a:defRPr>
            </a:lvl1pPr>
          </a:lstStyle>
          <a:p>
            <a:endParaRPr lang="zh-CN" altLang="en-US"/>
          </a:p>
        </p:txBody>
      </p:sp>
      <p:sp>
        <p:nvSpPr>
          <p:cNvPr id="4099" name="Rectangle 3"/>
          <p:cNvSpPr>
            <a:spLocks noGrp="1" noChangeArrowheads="1"/>
          </p:cNvSpPr>
          <p:nvPr>
            <p:ph type="dt" idx="1"/>
          </p:nvPr>
        </p:nvSpPr>
        <p:spPr bwMode="auto">
          <a:xfrm>
            <a:off x="3884613"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vert="horz" wrap="square" lIns="91440" tIns="45720" rIns="91440" bIns="45720" numCol="1" anchor="t" anchorCtr="0" compatLnSpc="1"/>
          <a:lstStyle>
            <a:lvl1pPr algn="r" eaLnBrk="1" fontAlgn="base" hangingPunct="1">
              <a:defRPr sz="1200">
                <a:latin typeface="Arial" panose="020b0604020202020204" pitchFamily="34" charset="0"/>
              </a:defRPr>
            </a:lvl1pPr>
          </a:lstStyle>
          <a:p>
            <a:endParaRPr lang="zh-CN" altLang="en-US"/>
          </a:p>
        </p:txBody>
      </p:sp>
      <p:sp>
        <p:nvSpPr>
          <p:cNvPr id="4100" name="Rectangle 4"/>
          <p:cNvSpPr>
            <a:spLocks noGrp="1" noRot="1" noChangeAspect="1" noChangeArrowheads="1" noTextEdit="1"/>
          </p:cNvSpPr>
          <p:nvPr>
            <p:ph type="sldImg" idx="2"/>
          </p:nvPr>
        </p:nvSpPr>
        <p:spPr bwMode="auto">
          <a:xfrm>
            <a:off x="381000" y="685800"/>
            <a:ext cx="6096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sp>
      <p:sp>
        <p:nvSpPr>
          <p:cNvPr id="4101" name="Rectangle 5"/>
          <p:cNvSpPr>
            <a:spLocks noGrp="1" noRot="1" noChangeAspect="1" noChangeArrowheads="1" noTextEdit="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lstStyle/>
          <a:p>
            <a:pPr algn="l" defTabSz="0" fontAlgn="base">
              <a:spcBef>
                <a:spcPct val="30000"/>
              </a:spcBef>
              <a:buClrTx/>
              <a:buSzTx/>
              <a:buFontTx/>
              <a:buNone/>
            </a:pPr>
            <a:r>
              <a:rPr lang="zh-CN" altLang="en-US" sz="1200">
                <a:latin typeface="Arial" panose="020b0604020202020204" pitchFamily="34" charset="0"/>
              </a:rPr>
              <a:t>单击此处编辑母版文本样式</a:t>
            </a:r>
            <a:endParaRPr lang="zh-CN" altLang="en-US" sz="1200">
              <a:latin typeface="Arial" panose="020b0604020202020204" pitchFamily="34" charset="0"/>
            </a:endParaRPr>
          </a:p>
          <a:p>
            <a:pPr algn="l" defTabSz="0" fontAlgn="base">
              <a:spcBef>
                <a:spcPct val="30000"/>
              </a:spcBef>
              <a:buClrTx/>
              <a:buSzTx/>
              <a:buFontTx/>
              <a:buNone/>
            </a:pPr>
            <a:r>
              <a:rPr lang="zh-CN" altLang="en-US" sz="1200">
                <a:latin typeface="Arial" panose="020b0604020202020204" pitchFamily="34" charset="0"/>
              </a:rPr>
              <a:t>第二级</a:t>
            </a:r>
            <a:endParaRPr lang="zh-CN" altLang="en-US" sz="1200">
              <a:latin typeface="Arial" panose="020b0604020202020204" pitchFamily="34" charset="0"/>
            </a:endParaRPr>
          </a:p>
          <a:p>
            <a:pPr algn="l" defTabSz="0" fontAlgn="base">
              <a:spcBef>
                <a:spcPct val="30000"/>
              </a:spcBef>
              <a:buClrTx/>
              <a:buSzTx/>
              <a:buFontTx/>
              <a:buNone/>
            </a:pPr>
            <a:r>
              <a:rPr lang="zh-CN" altLang="en-US" sz="1200">
                <a:latin typeface="Arial" panose="020b0604020202020204" pitchFamily="34" charset="0"/>
              </a:rPr>
              <a:t>第三级</a:t>
            </a:r>
            <a:endParaRPr lang="zh-CN" altLang="en-US" sz="1200">
              <a:latin typeface="Arial" panose="020b0604020202020204" pitchFamily="34" charset="0"/>
            </a:endParaRPr>
          </a:p>
          <a:p>
            <a:pPr algn="l" defTabSz="0" fontAlgn="base">
              <a:spcBef>
                <a:spcPct val="30000"/>
              </a:spcBef>
              <a:buClrTx/>
              <a:buSzTx/>
              <a:buFontTx/>
              <a:buNone/>
            </a:pPr>
            <a:r>
              <a:rPr lang="zh-CN" altLang="en-US" sz="1200">
                <a:latin typeface="Arial" panose="020b0604020202020204" pitchFamily="34" charset="0"/>
              </a:rPr>
              <a:t>第四级</a:t>
            </a:r>
            <a:endParaRPr lang="zh-CN" altLang="en-US" sz="1200">
              <a:latin typeface="Arial" panose="020b0604020202020204" pitchFamily="34" charset="0"/>
            </a:endParaRPr>
          </a:p>
          <a:p>
            <a:pPr algn="l" defTabSz="0" fontAlgn="base">
              <a:spcBef>
                <a:spcPct val="30000"/>
              </a:spcBef>
              <a:buClrTx/>
              <a:buSzTx/>
              <a:buFontTx/>
              <a:buNone/>
            </a:pPr>
            <a:r>
              <a:rPr lang="zh-CN" altLang="en-US" sz="1200">
                <a:latin typeface="Arial" panose="020b0604020202020204" pitchFamily="34" charset="0"/>
              </a:rPr>
              <a:t>第五级</a:t>
            </a:r>
            <a:endParaRPr lang="zh-CN" altLang="en-US" sz="1200">
              <a:latin typeface="Arial" panose="020b0604020202020204" pitchFamily="34" charset="0"/>
            </a:endParaRPr>
          </a:p>
        </p:txBody>
      </p:sp>
      <p:sp>
        <p:nvSpPr>
          <p:cNvPr id="4102" name="Rectangle 6"/>
          <p:cNvSpPr>
            <a:spLocks noGrp="1" noChangeArrowheads="1"/>
          </p:cNvSpPr>
          <p:nvPr>
            <p:ph type="ftr" sz="quarter" idx="4"/>
          </p:nvPr>
        </p:nvSpPr>
        <p:spPr bwMode="auto">
          <a:xfrm>
            <a:off x="0"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vert="horz" wrap="square" lIns="91440" tIns="45720" rIns="91440" bIns="45720" numCol="1" anchor="b" anchorCtr="0" compatLnSpc="1"/>
          <a:lstStyle>
            <a:lvl1pPr algn="l" eaLnBrk="1" fontAlgn="base" hangingPunct="1">
              <a:defRPr sz="1200">
                <a:latin typeface="Arial" panose="020b0604020202020204" pitchFamily="34" charset="0"/>
              </a:defRPr>
            </a:lvl1pPr>
          </a:lstStyle>
          <a:p>
            <a:endParaRPr lang="zh-CN" alt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vert="horz" wrap="square" lIns="91440" tIns="45720" rIns="91440" bIns="45720" numCol="1" anchor="b" anchorCtr="0" compatLnSpc="1"/>
          <a:lstStyle>
            <a:lvl1pPr algn="r" eaLnBrk="1" fontAlgn="base" hangingPunct="1">
              <a:defRPr>
                <a:ea typeface="微软雅黑" panose="020b0503020204020204" pitchFamily="34" charset="-122"/>
              </a:defRPr>
            </a:lvl1pPr>
          </a:lstStyle>
          <a:p>
            <a:fld id="{5711C0B8-ACC3-4D91-8B38-72ED5A969CBF}" type="slidenum">
              <a:rPr lang="zh-CN" altLang="en-US"/>
              <a:t/>
            </a:fld>
            <a:endParaRPr lang="en-US" sz="1200">
              <a:latin typeface="Arial" panose="020b0604020202020204" pitchFamily="34" charset="0"/>
              <a:ea typeface="宋体" panose="02010600030101010101" pitchFamily="2" charset="-122"/>
            </a:endParaRPr>
          </a:p>
        </p:txBody>
      </p:sp>
    </p:spTree>
  </p:cSld>
  <p:clrMap bg1="lt1" tx1="dk1" bg2="lt2" tx2="dk2" accent1="accent1" accent2="accent2" accent3="accent3" accent4="accent4" accent5="accent5" accent6="accent6" hlink="hlink" folHlink="folHlink"/>
  <p:notesStyle>
    <a:lvl1pPr algn="l" defTabSz="0" rtl="0" eaLnBrk="0" fontAlgn="base" hangingPunct="0">
      <a:spcBef>
        <a:spcPct val="30000"/>
      </a:spcBef>
      <a:spcAft>
        <a:spcPct val="0"/>
      </a:spcAft>
      <a:defRPr sz="1600" kern="1200">
        <a:solidFill>
          <a:schemeClr val="tx1"/>
        </a:solidFill>
        <a:latin typeface="Arial" panose="020b0604020202020204" pitchFamily="34" charset="0"/>
        <a:ea typeface="+mn-ea"/>
        <a:cs typeface="+mn-cs"/>
      </a:defRPr>
    </a:lvl1pPr>
    <a:lvl2pPr algn="l" defTabSz="0" rtl="0" eaLnBrk="0" fontAlgn="base" hangingPunct="0">
      <a:spcBef>
        <a:spcPct val="30000"/>
      </a:spcBef>
      <a:spcAft>
        <a:spcPct val="0"/>
      </a:spcAft>
      <a:defRPr sz="1600" kern="1200">
        <a:solidFill>
          <a:schemeClr val="tx1"/>
        </a:solidFill>
        <a:latin typeface="Arial" panose="020b0604020202020204" pitchFamily="34" charset="0"/>
        <a:ea typeface="+mn-ea"/>
        <a:cs typeface="+mn-cs"/>
      </a:defRPr>
    </a:lvl2pPr>
    <a:lvl3pPr algn="l" defTabSz="0" rtl="0" eaLnBrk="0" fontAlgn="base" hangingPunct="0">
      <a:spcBef>
        <a:spcPct val="30000"/>
      </a:spcBef>
      <a:spcAft>
        <a:spcPct val="0"/>
      </a:spcAft>
      <a:defRPr sz="1600" kern="1200">
        <a:solidFill>
          <a:schemeClr val="tx1"/>
        </a:solidFill>
        <a:latin typeface="Arial" panose="020b0604020202020204" pitchFamily="34" charset="0"/>
        <a:ea typeface="+mn-ea"/>
        <a:cs typeface="+mn-cs"/>
      </a:defRPr>
    </a:lvl3pPr>
    <a:lvl4pPr algn="l" defTabSz="0" rtl="0" eaLnBrk="0" fontAlgn="base" hangingPunct="0">
      <a:spcBef>
        <a:spcPct val="30000"/>
      </a:spcBef>
      <a:spcAft>
        <a:spcPct val="0"/>
      </a:spcAft>
      <a:defRPr sz="1600" kern="1200">
        <a:solidFill>
          <a:schemeClr val="tx1"/>
        </a:solidFill>
        <a:latin typeface="Arial" panose="020b0604020202020204" pitchFamily="34" charset="0"/>
        <a:ea typeface="+mn-ea"/>
        <a:cs typeface="+mn-cs"/>
      </a:defRPr>
    </a:lvl4pPr>
    <a:lvl5pPr algn="l" defTabSz="0" rtl="0" eaLnBrk="0" fontAlgn="base" hangingPunct="0">
      <a:spcBef>
        <a:spcPct val="30000"/>
      </a:spcBef>
      <a:spcAft>
        <a:spcPct val="0"/>
      </a:spcAft>
      <a:defRPr sz="1600" kern="1200">
        <a:solidFill>
          <a:schemeClr val="tx1"/>
        </a:solidFill>
        <a:latin typeface="Arial" panose="020b0604020202020204" pitchFamily="34" charset="0"/>
        <a:ea typeface="+mn-ea"/>
        <a:cs typeface="+mn-cs"/>
      </a:defRPr>
    </a:lvl5pPr>
    <a:lvl6pPr marL="3046730" algn="l" defTabSz="1218565" rtl="0" eaLnBrk="1" latinLnBrk="0" hangingPunct="1">
      <a:defRPr sz="1600" kern="1200">
        <a:solidFill>
          <a:schemeClr val="tx1"/>
        </a:solidFill>
        <a:latin typeface="+mn-lt"/>
        <a:ea typeface="+mn-ea"/>
        <a:cs typeface="+mn-cs"/>
      </a:defRPr>
    </a:lvl6pPr>
    <a:lvl7pPr marL="3656330" algn="l" defTabSz="1218565" rtl="0" eaLnBrk="1" latinLnBrk="0" hangingPunct="1">
      <a:defRPr sz="1600" kern="1200">
        <a:solidFill>
          <a:schemeClr val="tx1"/>
        </a:solidFill>
        <a:latin typeface="+mn-lt"/>
        <a:ea typeface="+mn-ea"/>
        <a:cs typeface="+mn-cs"/>
      </a:defRPr>
    </a:lvl7pPr>
    <a:lvl8pPr marL="4265930" algn="l" defTabSz="1218565" rtl="0" eaLnBrk="1" latinLnBrk="0" hangingPunct="1">
      <a:defRPr sz="1600" kern="1200">
        <a:solidFill>
          <a:schemeClr val="tx1"/>
        </a:solidFill>
        <a:latin typeface="+mn-lt"/>
        <a:ea typeface="+mn-ea"/>
        <a:cs typeface="+mn-cs"/>
      </a:defRPr>
    </a:lvl8pPr>
    <a:lvl9pPr marL="4874895" algn="l" defTabSz="1218565" rtl="0" eaLnBrk="1" latinLnBrk="0" hangingPunct="1">
      <a:defRPr sz="16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9.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20.xml.rels>&#65279;<?xml version="1.0" encoding="utf-8" standalone="yes"?><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21.xml.rels>&#65279;<?xml version="1.0" encoding="utf-8" standalone="yes"?><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22.xml.rels>&#65279;<?xml version="1.0" encoding="utf-8" standalone="yes"?><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s>
</file>

<file path=ppt/notesSlides/_rels/notesSlide23.xml.rels>&#65279;<?xml version="1.0" encoding="utf-8" standalone="yes"?><Relationships xmlns="http://schemas.openxmlformats.org/package/2006/relationships"><Relationship Id="rId1" Type="http://schemas.openxmlformats.org/officeDocument/2006/relationships/slide" Target="../slides/slide23.xml" /><Relationship Id="rId2" Type="http://schemas.openxmlformats.org/officeDocument/2006/relationships/notesMaster" Target="../notesMasters/notesMaster1.xml" /></Relationships>
</file>

<file path=ppt/notesSlides/_rels/notesSlide24.xml.rels>&#65279;<?xml version="1.0" encoding="utf-8" standalone="yes"?><Relationships xmlns="http://schemas.openxmlformats.org/package/2006/relationships"><Relationship Id="rId1" Type="http://schemas.openxmlformats.org/officeDocument/2006/relationships/slide" Target="../slides/slide24.xml" /><Relationship Id="rId2" Type="http://schemas.openxmlformats.org/officeDocument/2006/relationships/notesMaster" Target="../notesMasters/notesMaster1.xml" /></Relationships>
</file>

<file path=ppt/notesSlides/_rels/notesSlide25.xml.rels>&#65279;<?xml version="1.0" encoding="utf-8" standalone="yes"?><Relationships xmlns="http://schemas.openxmlformats.org/package/2006/relationships"><Relationship Id="rId1" Type="http://schemas.openxmlformats.org/officeDocument/2006/relationships/slide" Target="../slides/slide25.xml" /><Relationship Id="rId2" Type="http://schemas.openxmlformats.org/officeDocument/2006/relationships/notesMaster" Target="../notesMasters/notesMaster1.xml" /></Relationships>
</file>

<file path=ppt/notesSlides/_rels/notesSlide26.xml.rels>&#65279;<?xml version="1.0" encoding="utf-8" standalone="yes"?><Relationships xmlns="http://schemas.openxmlformats.org/package/2006/relationships"><Relationship Id="rId1" Type="http://schemas.openxmlformats.org/officeDocument/2006/relationships/slide" Target="../slides/slide26.xml" /><Relationship Id="rId2" Type="http://schemas.openxmlformats.org/officeDocument/2006/relationships/notesMaster" Target="../notesMasters/notesMaster1.xml" /></Relationships>
</file>

<file path=ppt/notesSlides/_rels/notesSlide27.xml.rels>&#65279;<?xml version="1.0" encoding="utf-8" standalone="yes"?><Relationships xmlns="http://schemas.openxmlformats.org/package/2006/relationships"><Relationship Id="rId1" Type="http://schemas.openxmlformats.org/officeDocument/2006/relationships/slide" Target="../slides/slide27.xml" /><Relationship Id="rId2" Type="http://schemas.openxmlformats.org/officeDocument/2006/relationships/notesMaster" Target="../notesMasters/notesMaster1.xml" /></Relationships>
</file>

<file path=ppt/notesSlides/_rels/notesSlide28.xml.rels>&#65279;<?xml version="1.0" encoding="utf-8" standalone="yes"?><Relationships xmlns="http://schemas.openxmlformats.org/package/2006/relationships"><Relationship Id="rId1" Type="http://schemas.openxmlformats.org/officeDocument/2006/relationships/slide" Target="../slides/slide28.xml" /><Relationship Id="rId2" Type="http://schemas.openxmlformats.org/officeDocument/2006/relationships/notesMaster" Target="../notesMasters/notesMaster1.xml" /></Relationships>
</file>

<file path=ppt/notesSlides/_rels/notesSlide29.xml.rels>&#65279;<?xml version="1.0" encoding="utf-8" standalone="yes"?><Relationships xmlns="http://schemas.openxmlformats.org/package/2006/relationships"><Relationship Id="rId1" Type="http://schemas.openxmlformats.org/officeDocument/2006/relationships/slide" Target="../slides/slide29.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30.xml.rels>&#65279;<?xml version="1.0" encoding="utf-8" standalone="yes"?><Relationships xmlns="http://schemas.openxmlformats.org/package/2006/relationships"><Relationship Id="rId1" Type="http://schemas.openxmlformats.org/officeDocument/2006/relationships/slide" Target="../slides/slide30.xml" /><Relationship Id="rId2" Type="http://schemas.openxmlformats.org/officeDocument/2006/relationships/notesMaster" Target="../notesMasters/notesMaster1.xml" /></Relationships>
</file>

<file path=ppt/notesSlides/_rels/notesSlide31.xml.rels>&#65279;<?xml version="1.0" encoding="utf-8" standalone="yes"?><Relationships xmlns="http://schemas.openxmlformats.org/package/2006/relationships"><Relationship Id="rId1" Type="http://schemas.openxmlformats.org/officeDocument/2006/relationships/slide" Target="../slides/slide31.xml" /><Relationship Id="rId2" Type="http://schemas.openxmlformats.org/officeDocument/2006/relationships/notesMaster" Target="../notesMasters/notesMaster1.xml" /></Relationships>
</file>

<file path=ppt/notesSlides/_rels/notesSlide32.xml.rels>&#65279;<?xml version="1.0" encoding="utf-8" standalone="yes"?><Relationships xmlns="http://schemas.openxmlformats.org/package/2006/relationships"><Relationship Id="rId1" Type="http://schemas.openxmlformats.org/officeDocument/2006/relationships/slide" Target="../slides/slide32.xml" /><Relationship Id="rId2" Type="http://schemas.openxmlformats.org/officeDocument/2006/relationships/notesMaster" Target="../notesMasters/notesMaster1.xml" /></Relationships>
</file>

<file path=ppt/notesSlides/_rels/notesSlide33.xml.rels>&#65279;<?xml version="1.0" encoding="utf-8" standalone="yes"?><Relationships xmlns="http://schemas.openxmlformats.org/package/2006/relationships"><Relationship Id="rId1" Type="http://schemas.openxmlformats.org/officeDocument/2006/relationships/slide" Target="../slides/slide33.xml" /><Relationship Id="rId2" Type="http://schemas.openxmlformats.org/officeDocument/2006/relationships/notesMaster" Target="../notesMasters/notesMaster1.xml" /></Relationships>
</file>

<file path=ppt/notesSlides/_rels/notesSlide34.xml.rels>&#65279;<?xml version="1.0" encoding="utf-8" standalone="yes"?><Relationships xmlns="http://schemas.openxmlformats.org/package/2006/relationships"><Relationship Id="rId1" Type="http://schemas.openxmlformats.org/officeDocument/2006/relationships/slide" Target="../slides/slide34.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en-US" altLang="zh-CN"/>
          </a:p>
        </p:txBody>
      </p:sp>
      <p:sp>
        <p:nvSpPr>
          <p:cNvPr id="4" name="灯片编号占位符 3"/>
          <p:cNvSpPr>
            <a:spLocks noGrp="1"/>
          </p:cNvSpPr>
          <p:nvPr>
            <p:ph type="sldNum" sz="quarter" idx="10"/>
          </p:nvPr>
        </p:nvSpPr>
        <p:spPr/>
        <p:txBody>
          <a:bodyPr/>
          <a:lstStyle/>
          <a:p>
            <a:fld id="{5711C0B8-ACC3-4D91-8B38-72ED5A969CBF}" type="slidenum">
              <a:rPr lang="zh-CN" altLang="en-US" smtClean="0"/>
              <a:t>1</a:t>
            </a:fld>
            <a:endParaRPr 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5711C0B8-ACC3-4D91-8B38-72ED5A969CBF}" type="slidenum">
              <a:rPr lang="zh-CN" altLang="en-US" smtClean="0"/>
              <a:t>10</a:t>
            </a:fld>
            <a:endParaRPr 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5711C0B8-ACC3-4D91-8B38-72ED5A969CBF}" type="slidenum">
              <a:rPr lang="zh-CN" altLang="en-US" smtClean="0"/>
              <a:t>11</a:t>
            </a:fld>
            <a:endParaRPr 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5711C0B8-ACC3-4D91-8B38-72ED5A969CBF}" type="slidenum">
              <a:rPr lang="zh-CN" altLang="en-US" smtClean="0"/>
              <a:t>12</a:t>
            </a:fld>
            <a:endParaRPr 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53953" name="Slide Image Placeholder 1"/>
          <p:cNvSpPr>
            <a:spLocks noGrp="1" noRot="1" noChangeAspec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53954" name="Notes Placeholder 2"/>
          <p:cNvSpPr>
            <a:spLocks noGrp="1"/>
          </p:cNvSpPr>
          <p:nvPr>
            <p:ph type="body" idx="1"/>
          </p:nvPr>
        </p:nvSpPr>
        <p:spPr bwMode="auto">
          <a:xfrm>
            <a:off x="685800" y="4343400"/>
            <a:ext cx="5486400" cy="411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id-ID" altLang="zh-CN"/>
          </a:p>
        </p:txBody>
      </p:sp>
      <p:sp>
        <p:nvSpPr>
          <p:cNvPr id="2539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2F47AFBA-C8CD-4E74-9A8B-98F593107E2C}" type="slidenum">
              <a:rPr lang="en-US" altLang="zh-CN">
                <a:solidFill>
                  <a:srgbClr val="000000"/>
                </a:solidFill>
                <a:latin typeface="Arial" panose="020b0604020202020204" pitchFamily="34" charset="0"/>
              </a:rPr>
              <a:t>13</a:t>
            </a:fld>
            <a:endParaRPr lang="en-US" altLang="zh-CN">
              <a:solidFill>
                <a:srgbClr val="000000"/>
              </a:solidFill>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5711C0B8-ACC3-4D91-8B38-72ED5A969CBF}" type="slidenum">
              <a:rPr lang="zh-CN" altLang="en-US" smtClean="0"/>
              <a:t>14</a:t>
            </a:fld>
            <a:endParaRPr 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5711C0B8-ACC3-4D91-8B38-72ED5A969CBF}" type="slidenum">
              <a:rPr lang="zh-CN" altLang="en-US" smtClean="0"/>
              <a:t>15</a:t>
            </a:fld>
            <a:endParaRPr 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5711C0B8-ACC3-4D91-8B38-72ED5A969CBF}" type="slidenum">
              <a:rPr lang="zh-CN" altLang="en-US" smtClean="0"/>
              <a:t>16</a:t>
            </a:fld>
            <a:endParaRPr 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5711C0B8-ACC3-4D91-8B38-72ED5A969CBF}" type="slidenum">
              <a:rPr lang="zh-CN" altLang="en-US" smtClean="0"/>
              <a:t>17</a:t>
            </a:fld>
            <a:endParaRPr 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5711C0B8-ACC3-4D91-8B38-72ED5A969CBF}" type="slidenum">
              <a:rPr lang="zh-CN" altLang="en-US" smtClean="0"/>
              <a:t>18</a:t>
            </a:fld>
            <a:endParaRPr 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5711C0B8-ACC3-4D91-8B38-72ED5A969CBF}" type="slidenum">
              <a:rPr lang="zh-CN" altLang="en-US" smtClean="0"/>
              <a:t>19</a:t>
            </a:fld>
            <a:endParaRPr 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AD7BA12E-7FFF-4F46-9B4A-ECA91CF409FD}"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5711C0B8-ACC3-4D91-8B38-72ED5A969CBF}" type="slidenum">
              <a:rPr lang="zh-CN" altLang="en-US" smtClean="0"/>
              <a:t>20</a:t>
            </a:fld>
            <a:endParaRPr 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5711C0B8-ACC3-4D91-8B38-72ED5A969CBF}" type="slidenum">
              <a:rPr lang="zh-CN" altLang="en-US" smtClean="0"/>
              <a:t>21</a:t>
            </a:fld>
            <a:endParaRPr 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5711C0B8-ACC3-4D91-8B38-72ED5A969CBF}" type="slidenum">
              <a:rPr lang="zh-CN" altLang="en-US" smtClean="0"/>
              <a:t>22</a:t>
            </a:fld>
            <a:endParaRPr 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5711C0B8-ACC3-4D91-8B38-72ED5A969CBF}" type="slidenum">
              <a:rPr lang="zh-CN" altLang="en-US" smtClean="0"/>
              <a:t>23</a:t>
            </a:fld>
            <a:endParaRPr 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5711C0B8-ACC3-4D91-8B38-72ED5A969CBF}" type="slidenum">
              <a:rPr lang="zh-CN" altLang="en-US" smtClean="0"/>
              <a:t>24</a:t>
            </a:fld>
            <a:endParaRPr 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5711C0B8-ACC3-4D91-8B38-72ED5A969CBF}" type="slidenum">
              <a:rPr lang="zh-CN" altLang="en-US" smtClean="0"/>
              <a:t>25</a:t>
            </a:fld>
            <a:endParaRPr 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5711C0B8-ACC3-4D91-8B38-72ED5A969CBF}" type="slidenum">
              <a:rPr lang="zh-CN" altLang="en-US" smtClean="0"/>
              <a:t>26</a:t>
            </a:fld>
            <a:endParaRPr 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5711C0B8-ACC3-4D91-8B38-72ED5A969CBF}" type="slidenum">
              <a:rPr lang="zh-CN" altLang="en-US" smtClean="0"/>
              <a:t>27</a:t>
            </a:fld>
            <a:endParaRPr 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5711C0B8-ACC3-4D91-8B38-72ED5A969CBF}" type="slidenum">
              <a:rPr lang="zh-CN" altLang="en-US" smtClean="0"/>
              <a:t>28</a:t>
            </a:fld>
            <a:endParaRPr 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5711C0B8-ACC3-4D91-8B38-72ED5A969CBF}" type="slidenum">
              <a:rPr lang="zh-CN" altLang="en-US" smtClean="0"/>
              <a:t>29</a:t>
            </a:fld>
            <a:endParaRPr 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5711C0B8-ACC3-4D91-8B38-72ED5A969CBF}" type="slidenum">
              <a:rPr lang="zh-CN" altLang="en-US" smtClean="0"/>
              <a:t>3</a:t>
            </a:fld>
            <a:endParaRPr 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5711C0B8-ACC3-4D91-8B38-72ED5A969CBF}" type="slidenum">
              <a:rPr lang="zh-CN" altLang="en-US" smtClean="0"/>
              <a:t>30</a:t>
            </a:fld>
            <a:endParaRPr 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5711C0B8-ACC3-4D91-8B38-72ED5A969CBF}" type="slidenum">
              <a:rPr lang="zh-CN" altLang="en-US" smtClean="0"/>
              <a:t>31</a:t>
            </a:fld>
            <a:endParaRPr 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en-US" altLang="zh-CN"/>
          </a:p>
          <a:p>
            <a:endParaRPr lang="zh-CN" altLang="en-US"/>
          </a:p>
        </p:txBody>
      </p:sp>
      <p:sp>
        <p:nvSpPr>
          <p:cNvPr id="4" name="灯片编号占位符 3"/>
          <p:cNvSpPr>
            <a:spLocks noGrp="1"/>
          </p:cNvSpPr>
          <p:nvPr>
            <p:ph type="sldNum" sz="quarter" idx="10"/>
          </p:nvPr>
        </p:nvSpPr>
        <p:spPr/>
        <p:txBody>
          <a:bodyPr/>
          <a:lstStyle/>
          <a:p>
            <a:fld id="{5711C0B8-ACC3-4D91-8B38-72ED5A969CBF}" type="slidenum">
              <a:rPr lang="zh-CN" altLang="en-US" smtClean="0"/>
              <a:t>32</a:t>
            </a:fld>
            <a:endParaRPr 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t>33</a:t>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a:ea typeface="宋体" panose="02010600030101010101" pitchFamily="2" charset="-122"/>
              </a:rPr>
              <a:t>34</a:t>
            </a:fld>
            <a:endParaRPr lang="zh-CN" altLang="en-US" sz="1200">
              <a:solidFill>
                <a:srgbClr val="000000"/>
              </a:solidFill>
              <a:latin typeface="Calibri"/>
              <a:ea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5711C0B8-ACC3-4D91-8B38-72ED5A969CBF}" type="slidenum">
              <a:rPr lang="zh-CN" altLang="en-US" smtClean="0"/>
              <a:t>4</a:t>
            </a:fld>
            <a:endParaRPr 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5711C0B8-ACC3-4D91-8B38-72ED5A969CBF}" type="slidenum">
              <a:rPr lang="zh-CN" altLang="en-US" smtClean="0"/>
              <a:t>5</a:t>
            </a:fld>
            <a:endParaRPr 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5711C0B8-ACC3-4D91-8B38-72ED5A969CBF}" type="slidenum">
              <a:rPr lang="zh-CN" altLang="en-US" smtClean="0"/>
              <a:t>6</a:t>
            </a:fld>
            <a:endParaRPr 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53953" name="Slide Image Placeholder 1"/>
          <p:cNvSpPr>
            <a:spLocks noGrp="1" noRot="1" noChangeAspec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53954" name="Notes Placeholder 2"/>
          <p:cNvSpPr>
            <a:spLocks noGrp="1"/>
          </p:cNvSpPr>
          <p:nvPr>
            <p:ph type="body" idx="1"/>
          </p:nvPr>
        </p:nvSpPr>
        <p:spPr bwMode="auto">
          <a:xfrm>
            <a:off x="685800" y="4343400"/>
            <a:ext cx="5486400" cy="411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id-ID" altLang="zh-CN"/>
          </a:p>
        </p:txBody>
      </p:sp>
      <p:sp>
        <p:nvSpPr>
          <p:cNvPr id="2539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2F47AFBA-C8CD-4E74-9A8B-98F593107E2C}" type="slidenum">
              <a:rPr lang="en-US" altLang="zh-CN">
                <a:solidFill>
                  <a:srgbClr val="000000"/>
                </a:solidFill>
                <a:latin typeface="Arial" panose="020b0604020202020204" pitchFamily="34" charset="0"/>
              </a:rPr>
              <a:t>7</a:t>
            </a:fld>
            <a:endParaRPr lang="en-US" altLang="zh-CN">
              <a:solidFill>
                <a:srgbClr val="000000"/>
              </a:solidFill>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5711C0B8-ACC3-4D91-8B38-72ED5A969CBF}" type="slidenum">
              <a:rPr lang="zh-CN" altLang="en-US" smtClean="0"/>
              <a:t>8</a:t>
            </a:fld>
            <a:endParaRPr 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53953" name="Slide Image Placeholder 1"/>
          <p:cNvSpPr>
            <a:spLocks noGrp="1" noRot="1" noChangeAspec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53954" name="Notes Placeholder 2"/>
          <p:cNvSpPr>
            <a:spLocks noGrp="1"/>
          </p:cNvSpPr>
          <p:nvPr>
            <p:ph type="body" idx="1"/>
          </p:nvPr>
        </p:nvSpPr>
        <p:spPr bwMode="auto">
          <a:xfrm>
            <a:off x="685800" y="4343400"/>
            <a:ext cx="5486400" cy="411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id-ID" altLang="zh-CN"/>
          </a:p>
        </p:txBody>
      </p:sp>
      <p:sp>
        <p:nvSpPr>
          <p:cNvPr id="2539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2F47AFBA-C8CD-4E74-9A8B-98F593107E2C}" type="slidenum">
              <a:rPr lang="en-US" altLang="zh-CN">
                <a:solidFill>
                  <a:srgbClr val="000000"/>
                </a:solidFill>
                <a:latin typeface="Arial" panose="020b0604020202020204" pitchFamily="34" charset="0"/>
              </a:rPr>
              <a:t>9</a:t>
            </a:fld>
            <a:endParaRPr lang="en-US" altLang="zh-CN">
              <a:solidFill>
                <a:srgbClr val="000000"/>
              </a:solidFill>
              <a:latin typeface="Arial" panose="020b0604020202020204" pitchFamily="34" charset="0"/>
            </a:endParaRPr>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6.xml.rels>&#65279;<?xml version="1.0" encoding="utf-8" standalone="yes"?><Relationships xmlns="http://schemas.openxmlformats.org/package/2006/relationships"><Relationship Id="rId1" Type="http://schemas.openxmlformats.org/officeDocument/2006/relationships/tags" Target="../tags/tag1.xml" /><Relationship Id="rId2" Type="http://schemas.openxmlformats.org/officeDocument/2006/relationships/tags" Target="../tags/tag2.xml" /><Relationship Id="rId3" Type="http://schemas.openxmlformats.org/officeDocument/2006/relationships/tags" Target="../tags/tag3.xml" /><Relationship Id="rId4" Type="http://schemas.openxmlformats.org/officeDocument/2006/relationships/tags" Target="../tags/tag4.xml" /><Relationship Id="rId5" Type="http://schemas.openxmlformats.org/officeDocument/2006/relationships/tags" Target="../tags/tag5.xml" /><Relationship Id="rId6" Type="http://schemas.openxmlformats.org/officeDocument/2006/relationships/slideMaster" Target="../slideMasters/slideMaster2.xml" /></Relationships>
</file>

<file path=ppt/slideLayouts/_rels/slideLayout17.xml.rels>&#65279;<?xml version="1.0" encoding="utf-8" standalone="yes"?><Relationships xmlns="http://schemas.openxmlformats.org/package/2006/relationships"><Relationship Id="rId1" Type="http://schemas.openxmlformats.org/officeDocument/2006/relationships/tags" Target="../tags/tag6.xml" /><Relationship Id="rId2" Type="http://schemas.openxmlformats.org/officeDocument/2006/relationships/tags" Target="../tags/tag7.xml" /><Relationship Id="rId3" Type="http://schemas.openxmlformats.org/officeDocument/2006/relationships/tags" Target="../tags/tag8.xml" /><Relationship Id="rId4" Type="http://schemas.openxmlformats.org/officeDocument/2006/relationships/tags" Target="../tags/tag9.xml" /><Relationship Id="rId5" Type="http://schemas.openxmlformats.org/officeDocument/2006/relationships/tags" Target="../tags/tag10.xml" /><Relationship Id="rId6" Type="http://schemas.openxmlformats.org/officeDocument/2006/relationships/slideMaster" Target="../slideMasters/slideMaster2.xml" /></Relationships>
</file>

<file path=ppt/slideLayouts/_rels/slideLayout18.xml.rels>&#65279;<?xml version="1.0" encoding="utf-8" standalone="yes"?><Relationships xmlns="http://schemas.openxmlformats.org/package/2006/relationships"><Relationship Id="rId1" Type="http://schemas.openxmlformats.org/officeDocument/2006/relationships/tags" Target="../tags/tag11.xml" /><Relationship Id="rId2" Type="http://schemas.openxmlformats.org/officeDocument/2006/relationships/tags" Target="../tags/tag12.xml" /><Relationship Id="rId3" Type="http://schemas.openxmlformats.org/officeDocument/2006/relationships/tags" Target="../tags/tag13.xml" /><Relationship Id="rId4" Type="http://schemas.openxmlformats.org/officeDocument/2006/relationships/tags" Target="../tags/tag14.xml" /><Relationship Id="rId5" Type="http://schemas.openxmlformats.org/officeDocument/2006/relationships/tags" Target="../tags/tag15.xml" /><Relationship Id="rId6" Type="http://schemas.openxmlformats.org/officeDocument/2006/relationships/slideMaster" Target="../slideMasters/slideMaster2.xml" /></Relationships>
</file>

<file path=ppt/slideLayouts/_rels/slideLayout19.xml.rels>&#65279;<?xml version="1.0" encoding="utf-8" standalone="yes"?><Relationships xmlns="http://schemas.openxmlformats.org/package/2006/relationships"><Relationship Id="rId1" Type="http://schemas.openxmlformats.org/officeDocument/2006/relationships/tags" Target="../tags/tag16.xml" /><Relationship Id="rId2" Type="http://schemas.openxmlformats.org/officeDocument/2006/relationships/tags" Target="../tags/tag17.xml" /><Relationship Id="rId3" Type="http://schemas.openxmlformats.org/officeDocument/2006/relationships/tags" Target="../tags/tag18.xml" /><Relationship Id="rId4" Type="http://schemas.openxmlformats.org/officeDocument/2006/relationships/tags" Target="../tags/tag19.xml" /><Relationship Id="rId5" Type="http://schemas.openxmlformats.org/officeDocument/2006/relationships/tags" Target="../tags/tag20.xml" /><Relationship Id="rId6" Type="http://schemas.openxmlformats.org/officeDocument/2006/relationships/tags" Target="../tags/tag21.xml" /><Relationship Id="rId7" Type="http://schemas.openxmlformats.org/officeDocument/2006/relationships/slideMaster" Target="../slideMasters/slideMaster2.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tags" Target="../tags/tag22.xml" /><Relationship Id="rId2" Type="http://schemas.openxmlformats.org/officeDocument/2006/relationships/tags" Target="../tags/tag23.xml" /><Relationship Id="rId3" Type="http://schemas.openxmlformats.org/officeDocument/2006/relationships/tags" Target="../tags/tag24.xml" /><Relationship Id="rId4" Type="http://schemas.openxmlformats.org/officeDocument/2006/relationships/tags" Target="../tags/tag25.xml" /><Relationship Id="rId5" Type="http://schemas.openxmlformats.org/officeDocument/2006/relationships/tags" Target="../tags/tag26.xml" /><Relationship Id="rId6" Type="http://schemas.openxmlformats.org/officeDocument/2006/relationships/tags" Target="../tags/tag27.xml" /><Relationship Id="rId7" Type="http://schemas.openxmlformats.org/officeDocument/2006/relationships/tags" Target="../tags/tag28.xml" /><Relationship Id="rId8" Type="http://schemas.openxmlformats.org/officeDocument/2006/relationships/tags" Target="../tags/tag29.xml" /><Relationship Id="rId9" Type="http://schemas.openxmlformats.org/officeDocument/2006/relationships/slideMaster" Target="../slideMasters/slideMaster2.xml" /></Relationships>
</file>

<file path=ppt/slideLayouts/_rels/slideLayout21.xml.rels>&#65279;<?xml version="1.0" encoding="utf-8" standalone="yes"?><Relationships xmlns="http://schemas.openxmlformats.org/package/2006/relationships"><Relationship Id="rId1" Type="http://schemas.openxmlformats.org/officeDocument/2006/relationships/tags" Target="../tags/tag30.xml" /><Relationship Id="rId2" Type="http://schemas.openxmlformats.org/officeDocument/2006/relationships/tags" Target="../tags/tag31.xml" /><Relationship Id="rId3" Type="http://schemas.openxmlformats.org/officeDocument/2006/relationships/tags" Target="../tags/tag32.xml" /><Relationship Id="rId4" Type="http://schemas.openxmlformats.org/officeDocument/2006/relationships/tags" Target="../tags/tag33.xml" /><Relationship Id="rId5" Type="http://schemas.openxmlformats.org/officeDocument/2006/relationships/slideMaster" Target="../slideMasters/slideMaster2.xml" /></Relationships>
</file>

<file path=ppt/slideLayouts/_rels/slideLayout22.xml.rels>&#65279;<?xml version="1.0" encoding="utf-8" standalone="yes"?><Relationships xmlns="http://schemas.openxmlformats.org/package/2006/relationships"><Relationship Id="rId1" Type="http://schemas.openxmlformats.org/officeDocument/2006/relationships/tags" Target="../tags/tag34.xml" /><Relationship Id="rId2" Type="http://schemas.openxmlformats.org/officeDocument/2006/relationships/tags" Target="../tags/tag35.xml" /><Relationship Id="rId3" Type="http://schemas.openxmlformats.org/officeDocument/2006/relationships/tags" Target="../tags/tag36.xml" /><Relationship Id="rId4" Type="http://schemas.openxmlformats.org/officeDocument/2006/relationships/slideMaster" Target="../slideMasters/slideMaster2.xml" /></Relationships>
</file>

<file path=ppt/slideLayouts/_rels/slideLayout23.xml.rels>&#65279;<?xml version="1.0" encoding="utf-8" standalone="yes"?><Relationships xmlns="http://schemas.openxmlformats.org/package/2006/relationships"><Relationship Id="rId1" Type="http://schemas.openxmlformats.org/officeDocument/2006/relationships/tags" Target="../tags/tag37.xml" /><Relationship Id="rId2" Type="http://schemas.openxmlformats.org/officeDocument/2006/relationships/tags" Target="../tags/tag38.xml" /><Relationship Id="rId3" Type="http://schemas.openxmlformats.org/officeDocument/2006/relationships/tags" Target="../tags/tag39.xml" /><Relationship Id="rId4" Type="http://schemas.openxmlformats.org/officeDocument/2006/relationships/tags" Target="../tags/tag40.xml" /><Relationship Id="rId5" Type="http://schemas.openxmlformats.org/officeDocument/2006/relationships/tags" Target="../tags/tag41.xml" /><Relationship Id="rId6" Type="http://schemas.openxmlformats.org/officeDocument/2006/relationships/tags" Target="../tags/tag42.xml" /><Relationship Id="rId7" Type="http://schemas.openxmlformats.org/officeDocument/2006/relationships/slideMaster" Target="../slideMasters/slideMaster2.xml" /></Relationships>
</file>

<file path=ppt/slideLayouts/_rels/slideLayout24.xml.rels>&#65279;<?xml version="1.0" encoding="utf-8" standalone="yes"?><Relationships xmlns="http://schemas.openxmlformats.org/package/2006/relationships"><Relationship Id="rId1" Type="http://schemas.openxmlformats.org/officeDocument/2006/relationships/tags" Target="../tags/tag43.xml" /><Relationship Id="rId2" Type="http://schemas.openxmlformats.org/officeDocument/2006/relationships/tags" Target="../tags/tag44.xml" /><Relationship Id="rId3" Type="http://schemas.openxmlformats.org/officeDocument/2006/relationships/tags" Target="../tags/tag45.xml" /><Relationship Id="rId4" Type="http://schemas.openxmlformats.org/officeDocument/2006/relationships/tags" Target="../tags/tag46.xml" /><Relationship Id="rId5" Type="http://schemas.openxmlformats.org/officeDocument/2006/relationships/tags" Target="../tags/tag47.xml" /><Relationship Id="rId6" Type="http://schemas.openxmlformats.org/officeDocument/2006/relationships/slideMaster" Target="../slideMasters/slideMaster2.xml" /></Relationships>
</file>

<file path=ppt/slideLayouts/_rels/slideLayout25.xml.rels>&#65279;<?xml version="1.0" encoding="utf-8" standalone="yes"?><Relationships xmlns="http://schemas.openxmlformats.org/package/2006/relationships"><Relationship Id="rId1" Type="http://schemas.openxmlformats.org/officeDocument/2006/relationships/tags" Target="../tags/tag48.xml" /><Relationship Id="rId2" Type="http://schemas.openxmlformats.org/officeDocument/2006/relationships/tags" Target="../tags/tag49.xml" /><Relationship Id="rId3" Type="http://schemas.openxmlformats.org/officeDocument/2006/relationships/tags" Target="../tags/tag50.xml" /><Relationship Id="rId4" Type="http://schemas.openxmlformats.org/officeDocument/2006/relationships/tags" Target="../tags/tag51.xml" /><Relationship Id="rId5" Type="http://schemas.openxmlformats.org/officeDocument/2006/relationships/slideMaster" Target="../slideMasters/slideMaster2.xml" /></Relationships>
</file>

<file path=ppt/slideLayouts/_rels/slideLayout26.xml.rels>&#65279;<?xml version="1.0" encoding="utf-8" standalone="yes"?><Relationships xmlns="http://schemas.openxmlformats.org/package/2006/relationships"><Relationship Id="rId1" Type="http://schemas.openxmlformats.org/officeDocument/2006/relationships/tags" Target="../tags/tag52.xml" /><Relationship Id="rId2" Type="http://schemas.openxmlformats.org/officeDocument/2006/relationships/tags" Target="../tags/tag53.xml" /><Relationship Id="rId3" Type="http://schemas.openxmlformats.org/officeDocument/2006/relationships/tags" Target="../tags/tag54.xml" /><Relationship Id="rId4" Type="http://schemas.openxmlformats.org/officeDocument/2006/relationships/tags" Target="../tags/tag55.xml" /><Relationship Id="rId5" Type="http://schemas.openxmlformats.org/officeDocument/2006/relationships/tags" Target="../tags/tag56.xml" /><Relationship Id="rId6" Type="http://schemas.openxmlformats.org/officeDocument/2006/relationships/slideMaster" Target="../slideMasters/slideMaster2.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image" Target="../media/image2.png" /><Relationship Id="rId3"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914400" y="2130826"/>
            <a:ext cx="10363200" cy="1470629"/>
          </a:xfrm>
          <a:prstGeom prst="rect">
            <a:avLst/>
          </a:prstGeo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828800" y="3887117"/>
            <a:ext cx="8534400" cy="1752059"/>
          </a:xfrm>
          <a:prstGeom prst="rect">
            <a:avLst/>
          </a:prstGeom>
        </p:spPr>
        <p:txBody>
          <a:bodyPr/>
          <a:lstStyle>
            <a:lvl1pPr marL="0" indent="0" algn="ctr">
              <a:buNone/>
              <a:defRPr/>
            </a:lvl1pPr>
            <a:lvl2pPr marL="609600" indent="0" algn="ctr">
              <a:buNone/>
              <a:defRPr/>
            </a:lvl2pPr>
            <a:lvl3pPr marL="1218565" indent="0" algn="ctr">
              <a:buNone/>
              <a:defRPr/>
            </a:lvl3pPr>
            <a:lvl4pPr marL="1828165" indent="0" algn="ctr">
              <a:buNone/>
              <a:defRPr/>
            </a:lvl4pPr>
            <a:lvl5pPr marL="2437765" indent="0" algn="ctr">
              <a:buNone/>
              <a:defRPr/>
            </a:lvl5pPr>
            <a:lvl6pPr marL="3046730" indent="0" algn="ctr">
              <a:buNone/>
              <a:defRPr/>
            </a:lvl6pPr>
            <a:lvl7pPr marL="3656330" indent="0" algn="ctr">
              <a:buNone/>
              <a:defRPr/>
            </a:lvl7pPr>
            <a:lvl8pPr marL="4265930" indent="0" algn="ctr">
              <a:buNone/>
              <a:defRPr/>
            </a:lvl8pPr>
            <a:lvl9pPr marL="4875530" indent="0" algn="ctr">
              <a:buNone/>
              <a:defRPr/>
            </a:lvl9pPr>
          </a:lstStyle>
          <a:p>
            <a:r>
              <a:rPr lang="zh-CN" altLang="en-US"/>
              <a:t>单击此处编辑母版副标题样式</a:t>
            </a:r>
            <a:endParaRPr lang="zh-CN" altLang="en-US"/>
          </a:p>
        </p:txBody>
      </p:sp>
    </p:spTree>
  </p:cSld>
  <p:clrMapOvr>
    <a:masterClrMapping/>
  </p:clrMapOvr>
  <mc:AlternateContent>
    <mc:Choice xmlns:p14="http://schemas.microsoft.com/office/powerpoint/2010/main" Requires="p14">
      <p:transition spd="slow" advClick="0" advTm="7000" p14:dur="1600">
        <p14:gallery dir="l"/>
      </p:transition>
    </mc:Choice>
    <mc:Fallback>
      <p:transition spd="slow" advClick="0" advTm="7000">
        <p:fade/>
      </p:transition>
    </mc:Fallback>
  </mc:AlternateContent>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2389717" y="4801235"/>
            <a:ext cx="7315200" cy="567092"/>
          </a:xfrm>
          <a:prstGeom prst="rect">
            <a:avLst/>
          </a:prstGeom>
        </p:spPr>
        <p:txBody>
          <a:bodyPr anchor="b"/>
          <a:lstStyle>
            <a:lvl1pPr algn="l">
              <a:defRPr sz="2665"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2389717" y="613644"/>
            <a:ext cx="7315200" cy="4113530"/>
          </a:xfrm>
          <a:prstGeom prst="rect">
            <a:avLst/>
          </a:prstGeom>
        </p:spPr>
        <p:txBody>
          <a:bodyPr/>
          <a:lstStyle>
            <a:lvl1pPr marL="0" indent="0">
              <a:buNone/>
              <a:defRPr sz="4265"/>
            </a:lvl1pPr>
            <a:lvl2pPr marL="609600" indent="0">
              <a:buNone/>
              <a:defRPr sz="3730"/>
            </a:lvl2pPr>
            <a:lvl3pPr marL="1218565" indent="0">
              <a:buNone/>
              <a:defRPr sz="3200"/>
            </a:lvl3pPr>
            <a:lvl4pPr marL="1828165" indent="0">
              <a:buNone/>
              <a:defRPr sz="2665"/>
            </a:lvl4pPr>
            <a:lvl5pPr marL="2437765" indent="0">
              <a:buNone/>
              <a:defRPr sz="2665"/>
            </a:lvl5pPr>
            <a:lvl6pPr marL="3046730" indent="0">
              <a:buNone/>
              <a:defRPr sz="2665"/>
            </a:lvl6pPr>
            <a:lvl7pPr marL="3656330" indent="0">
              <a:buNone/>
              <a:defRPr sz="2665"/>
            </a:lvl7pPr>
            <a:lvl8pPr marL="4265930" indent="0">
              <a:buNone/>
              <a:defRPr sz="2665"/>
            </a:lvl8pPr>
            <a:lvl9pPr marL="4875530" indent="0">
              <a:buNone/>
              <a:defRPr sz="2665"/>
            </a:lvl9pPr>
          </a:lstStyle>
          <a:p>
            <a:endParaRPr lang="zh-CN" altLang="en-US"/>
          </a:p>
        </p:txBody>
      </p:sp>
      <p:sp>
        <p:nvSpPr>
          <p:cNvPr id="4" name="文本占位符 3"/>
          <p:cNvSpPr>
            <a:spLocks noGrp="1"/>
          </p:cNvSpPr>
          <p:nvPr>
            <p:ph type="body" sz="half" idx="2"/>
          </p:nvPr>
        </p:nvSpPr>
        <p:spPr>
          <a:xfrm>
            <a:off x="2389717" y="5368328"/>
            <a:ext cx="7315200" cy="804085"/>
          </a:xfrm>
          <a:prstGeom prst="rect">
            <a:avLst/>
          </a:prstGeom>
        </p:spPr>
        <p:txBody>
          <a:bodyPr/>
          <a:lstStyle>
            <a:lvl1pPr marL="0" indent="0">
              <a:buNone/>
              <a:defRPr sz="1865"/>
            </a:lvl1pPr>
            <a:lvl2pPr marL="609600" indent="0">
              <a:buNone/>
              <a:defRPr sz="1600"/>
            </a:lvl2pPr>
            <a:lvl3pPr marL="1218565" indent="0">
              <a:buNone/>
              <a:defRPr sz="1335"/>
            </a:lvl3pPr>
            <a:lvl4pPr marL="1828165" indent="0">
              <a:buNone/>
              <a:defRPr sz="1200"/>
            </a:lvl4pPr>
            <a:lvl5pPr marL="2437765" indent="0">
              <a:buNone/>
              <a:defRPr sz="1200"/>
            </a:lvl5pPr>
            <a:lvl6pPr marL="3046730" indent="0">
              <a:buNone/>
              <a:defRPr sz="1200"/>
            </a:lvl6pPr>
            <a:lvl7pPr marL="3656330" indent="0">
              <a:buNone/>
              <a:defRPr sz="1200"/>
            </a:lvl7pPr>
            <a:lvl8pPr marL="4265930" indent="0">
              <a:buNone/>
              <a:defRPr sz="1200"/>
            </a:lvl8pPr>
            <a:lvl9pPr marL="4875530" indent="0">
              <a:buNone/>
              <a:defRPr sz="1200"/>
            </a:lvl9pPr>
          </a:lstStyle>
          <a:p>
            <a:pPr lvl="0"/>
            <a:r>
              <a:rPr lang="zh-CN" altLang="en-US"/>
              <a:t>单击此处编辑母版文本样式</a:t>
            </a:r>
            <a:endParaRPr lang="zh-CN" altLang="en-US"/>
          </a:p>
        </p:txBody>
      </p:sp>
    </p:spTree>
  </p:cSld>
  <p:clrMapOvr>
    <a:masterClrMapping/>
  </p:clrMapOvr>
  <mc:AlternateContent>
    <mc:Choice xmlns:p14="http://schemas.microsoft.com/office/powerpoint/2010/main" Requires="p14">
      <p:transition spd="slow" advClick="0" advTm="7000" p14:dur="1600">
        <p14:gallery dir="l"/>
      </p:transition>
    </mc:Choice>
    <mc:Fallback>
      <p:transition spd="slow" advClick="0" advTm="7000">
        <p:fade/>
      </p:transition>
    </mc:Fallback>
  </mc:AlternateContent>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a:xfrm>
            <a:off x="609600" y="275082"/>
            <a:ext cx="10972800" cy="1142647"/>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09600" y="1599708"/>
            <a:ext cx="10972800" cy="4526153"/>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mc:AlternateContent>
    <mc:Choice xmlns:p14="http://schemas.microsoft.com/office/powerpoint/2010/main" Requires="p14">
      <p:transition spd="slow" advClick="0" advTm="7000" p14:dur="1600">
        <p14:gallery dir="l"/>
      </p:transition>
    </mc:Choice>
    <mc:Fallback>
      <p:transition spd="slow" advClick="0" advTm="7000">
        <p:fade/>
      </p:transition>
    </mc:Fallback>
  </mc:AlternateContent>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文本">
    <p:spTree>
      <p:nvGrpSpPr>
        <p:cNvPr id="1" name=""/>
        <p:cNvGrpSpPr/>
        <p:nvPr/>
      </p:nvGrpSpPr>
      <p:grpSpPr>
        <a:xfrm>
          <a:off x="0" y="0"/>
          <a:ext cx="0" cy="0"/>
        </a:xfrm>
      </p:grpSpPr>
      <p:sp>
        <p:nvSpPr>
          <p:cNvPr id="2" name="竖排标题 1"/>
          <p:cNvSpPr>
            <a:spLocks noGrp="1"/>
          </p:cNvSpPr>
          <p:nvPr>
            <p:ph type="title" orient="vert"/>
          </p:nvPr>
        </p:nvSpPr>
        <p:spPr>
          <a:xfrm>
            <a:off x="8839200" y="275082"/>
            <a:ext cx="2743200" cy="5850778"/>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09600" y="275082"/>
            <a:ext cx="8026400" cy="5850778"/>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mc:AlternateContent>
    <mc:Choice xmlns:p14="http://schemas.microsoft.com/office/powerpoint/2010/main" Requires="p14">
      <p:transition spd="slow" advClick="0" advTm="7000" p14:dur="1600">
        <p14:gallery dir="l"/>
      </p:transition>
    </mc:Choice>
    <mc:Fallback>
      <p:transition spd="slow" advClick="0" advTm="7000">
        <p:fade/>
      </p:transition>
    </mc:Fallback>
  </mc:AlternateContent>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自定义版式">
    <p:spTree>
      <p:nvGrpSpPr>
        <p:cNvPr id="1" name=""/>
        <p:cNvGrpSpPr/>
        <p:nvPr/>
      </p:nvGrpSpPr>
      <p:grpSpPr>
        <a:xfrm>
          <a:off x="0" y="0"/>
          <a:ext cx="0" cy="0"/>
        </a:xfrm>
      </p:grpSpPr>
    </p:spTree>
  </p:cSld>
  <p:clrMapOvr>
    <a:masterClrMapping/>
  </p:clrMapOvr>
  <mc:AlternateContent>
    <mc:Choice xmlns:p14="http://schemas.microsoft.com/office/powerpoint/2010/main" Requires="p14">
      <p:transition spd="slow" advClick="0" advTm="7000" p14:dur="1600">
        <p14:gallery dir="l"/>
      </p:transition>
    </mc:Choice>
    <mc:Fallback>
      <p:transition spd="slow" advClick="0" advTm="7000">
        <p:fade/>
      </p:transition>
    </mc:Fallback>
  </mc:AlternateContent>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_Title Slide">
    <p:spTree>
      <p:nvGrpSpPr>
        <p:cNvPr id="1" name=""/>
        <p:cNvGrpSpPr/>
        <p:nvPr/>
      </p:nvGrpSpPr>
      <p:grpSpPr>
        <a:xfrm>
          <a:off x="0" y="0"/>
          <a:ext cx="0" cy="0"/>
        </a:xfrm>
      </p:grpSpPr>
      <p:sp>
        <p:nvSpPr>
          <p:cNvPr id="4" name="Title 8"/>
          <p:cNvSpPr>
            <a:spLocks noGrp="1"/>
          </p:cNvSpPr>
          <p:nvPr>
            <p:ph type="title"/>
          </p:nvPr>
        </p:nvSpPr>
        <p:spPr>
          <a:xfrm>
            <a:off x="364068" y="683683"/>
            <a:ext cx="8652933" cy="698500"/>
          </a:xfrm>
          <a:prstGeom prst="rect">
            <a:avLst/>
          </a:prstGeom>
        </p:spPr>
        <p:txBody>
          <a:bodyPr lIns="68580" tIns="34290" rIns="68580" bIns="34290"/>
          <a:lstStyle>
            <a:lvl1pPr algn="l">
              <a:defRPr sz="32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a:t>Click to edit Master title style</a:t>
            </a:r>
            <a:endParaRPr lang="en-US"/>
          </a:p>
        </p:txBody>
      </p:sp>
      <p:sp>
        <p:nvSpPr>
          <p:cNvPr id="6" name="Text Placeholder 27"/>
          <p:cNvSpPr>
            <a:spLocks noGrp="1"/>
          </p:cNvSpPr>
          <p:nvPr>
            <p:ph type="body" sz="quarter" idx="25"/>
          </p:nvPr>
        </p:nvSpPr>
        <p:spPr>
          <a:xfrm>
            <a:off x="364068" y="1253460"/>
            <a:ext cx="8652933" cy="381065"/>
          </a:xfrm>
          <a:prstGeom prst="rect">
            <a:avLst/>
          </a:prstGeom>
        </p:spPr>
        <p:txBody>
          <a:bodyPr lIns="68580" tIns="34290" rIns="68580" bIns="34290"/>
          <a:lstStyle>
            <a:lvl1pPr marL="0" indent="0" algn="l">
              <a:buNone/>
              <a:defRPr sz="12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a:t>Click to edit Master text styles</a:t>
            </a:r>
            <a:endParaRPr lang="en-US"/>
          </a:p>
        </p:txBody>
      </p:sp>
    </p:spTree>
  </p:cSld>
  <p:clrMapOvr>
    <a:masterClrMapping/>
  </p:clrMapOvr>
  <mc:AlternateContent>
    <mc:Choice xmlns:p14="http://schemas.microsoft.com/office/powerpoint/2010/main" Requires="p14">
      <p:transition spd="slow" advClick="0" advTm="7000" p14:dur="1600">
        <p14:gallery dir="l"/>
      </p:transition>
    </mc:Choice>
    <mc:Fallback>
      <p:transition spd="slow" advClick="0" advTm="7000">
        <p:fade/>
      </p:transition>
    </mc:Fallback>
  </mc:AlternateContent>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_Title Slide">
    <p:spTree>
      <p:nvGrpSpPr>
        <p:cNvPr id="1" name=""/>
        <p:cNvGrpSpPr/>
        <p:nvPr/>
      </p:nvGrpSpPr>
      <p:grpSpPr>
        <a:xfrm>
          <a:off x="0" y="0"/>
          <a:ext cx="0" cy="0"/>
        </a:xfrm>
      </p:grpSpPr>
    </p:spTree>
  </p:cSld>
  <p:clrMapOvr>
    <a:masterClrMapping/>
  </p:clrMapOvr>
  <mc:AlternateContent>
    <mc:Choice xmlns:p14="http://schemas.microsoft.com/office/powerpoint/2010/main" Requires="p14">
      <p:transition spd="slow" advClick="0" advTm="7000" p14:dur="1600">
        <p14:gallery dir="l"/>
      </p:transition>
    </mc:Choice>
    <mc:Fallback>
      <p:transition spd="slow" advClick="0" advTm="7000">
        <p:fade/>
      </p:transition>
    </mc:Fallback>
  </mc:AlternateContent>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a:t>单击此处编辑标题</a:t>
            </a:r>
            <a:endParaRPr lang="zh-CN" altLang="en-US"/>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单击此处编辑文本</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a:xfrm>
            <a:off x="609600" y="275082"/>
            <a:ext cx="10972800" cy="1142647"/>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idx="1"/>
          </p:nvPr>
        </p:nvSpPr>
        <p:spPr>
          <a:xfrm>
            <a:off x="609600" y="1599708"/>
            <a:ext cx="10972800" cy="4526153"/>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mc:AlternateContent>
    <mc:Choice xmlns:p14="http://schemas.microsoft.com/office/powerpoint/2010/main" Requires="p14">
      <p:transition spd="slow" advClick="0" advTm="7000" p14:dur="1600">
        <p14:gallery dir="l"/>
      </p:transition>
    </mc:Choice>
    <mc:Fallback>
      <p:transition spd="slow" advClick="0" advTm="7000">
        <p:fade/>
      </p:transition>
    </mc:Fallback>
  </mc:AlternateContent>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endParaRPr lang="zh-CN" altLang="en-US"/>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图片与标题">
    <p:spTree>
      <p:nvGrpSpPr>
        <p:cNvPr id="1" name=""/>
        <p:cNvGrpSpPr/>
        <p:nvPr/>
      </p:nvGrpSpPr>
      <p:grpSpPr>
        <a:xfrm>
          <a:off x="0" y="0"/>
          <a: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
            </a:fld>
            <a:endParaRPr lang="zh-CN" altLang="en-US"/>
          </a:p>
        </p:txBody>
      </p:sp>
      <p:sp>
        <p:nvSpPr>
          <p:cNvPr id="6" name="页脚占位符 5"/>
          <p:cNvSpPr>
            <a:spLocks noGrp="1"/>
          </p:cNvSpPr>
          <p:nvPr>
            <p:ph type="ftr" sz="quarter" idx="11"/>
            <p:custDataLst>
              <p:tags r:id="rId4"/>
            </p:custDataLst>
          </p:nvPr>
        </p:nvSpPr>
        <p:spPr/>
        <p:txBody>
          <a:bodyPr/>
          <a:lstStyle/>
          <a:p>
            <a:endParaRPr lang="zh-CN" altLang="en-US"/>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
            </a:fld>
            <a:endParaRPr lang="zh-CN" altLang="en-US"/>
          </a:p>
        </p:txBody>
      </p:sp>
      <p:sp>
        <p:nvSpPr>
          <p:cNvPr id="9" name="标题 8"/>
          <p:cNvSpPr>
            <a:spLocks noGrp="1"/>
          </p:cNvSpPr>
          <p:nvPr>
            <p:ph type="title"/>
            <p:custDataLst>
              <p:tags r:id="rId6"/>
            </p:custDataLst>
          </p:nvPr>
        </p:nvSpPr>
        <p:spPr>
          <a:xfrm>
            <a:off x="608400" y="608400"/>
            <a:ext cx="10969200" cy="705600"/>
          </a:xfrm>
        </p:spPr>
        <p:txBody>
          <a:bodyPr/>
          <a:lstStyle/>
          <a:p>
            <a:r>
              <a:rPr lang="zh-CN" altLang="en-US"/>
              <a:t>单击此处编辑母版标题样式</a:t>
            </a:r>
            <a:endParaRPr lang="zh-CN" altLang="en-US"/>
          </a:p>
        </p:txBody>
      </p:sp>
    </p:spTree>
  </p:cSld>
  <p:clrMapOvr>
    <a:masterClrMapping/>
  </p:clrMapOvr>
  <p:transition/>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timing/>
</p:sldLayout>
</file>

<file path=ppt/slideLayouts/slideLayout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末尾幻灯片">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a:t>单击此处编辑母版文本样式</a:t>
            </a:r>
            <a:endParaRPr lang="zh-CN" alt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963084" y="4407656"/>
            <a:ext cx="10363200" cy="1360596"/>
          </a:xfrm>
          <a:prstGeom prst="rect">
            <a:avLst/>
          </a:prstGeom>
        </p:spPr>
        <p:txBody>
          <a:bodyPr anchor="t"/>
          <a:lstStyle>
            <a:lvl1pPr algn="l">
              <a:defRPr sz="533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963084" y="2907402"/>
            <a:ext cx="10363200" cy="1500254"/>
          </a:xfrm>
          <a:prstGeom prst="rect">
            <a:avLst/>
          </a:prstGeom>
        </p:spPr>
        <p:txBody>
          <a:bodyPr anchor="b"/>
          <a:lstStyle>
            <a:lvl1pPr marL="0" indent="0">
              <a:buNone/>
              <a:defRPr sz="2665"/>
            </a:lvl1pPr>
            <a:lvl2pPr marL="609600" indent="0">
              <a:buNone/>
              <a:defRPr sz="2400"/>
            </a:lvl2pPr>
            <a:lvl3pPr marL="1218565" indent="0">
              <a:buNone/>
              <a:defRPr sz="2135"/>
            </a:lvl3pPr>
            <a:lvl4pPr marL="1828165" indent="0">
              <a:buNone/>
              <a:defRPr sz="1865"/>
            </a:lvl4pPr>
            <a:lvl5pPr marL="2437765" indent="0">
              <a:buNone/>
              <a:defRPr sz="1865"/>
            </a:lvl5pPr>
            <a:lvl6pPr marL="3046730" indent="0">
              <a:buNone/>
              <a:defRPr sz="1865"/>
            </a:lvl6pPr>
            <a:lvl7pPr marL="3656330" indent="0">
              <a:buNone/>
              <a:defRPr sz="1865"/>
            </a:lvl7pPr>
            <a:lvl8pPr marL="4265930" indent="0">
              <a:buNone/>
              <a:defRPr sz="1865"/>
            </a:lvl8pPr>
            <a:lvl9pPr marL="4875530" indent="0">
              <a:buNone/>
              <a:defRPr sz="1865"/>
            </a:lvl9pPr>
          </a:lstStyle>
          <a:p>
            <a:pPr lvl="0"/>
            <a:r>
              <a:rPr lang="zh-CN" altLang="en-US"/>
              <a:t>单击此处编辑母版文本样式</a:t>
            </a:r>
            <a:endParaRPr lang="zh-CN" altLang="en-US"/>
          </a:p>
        </p:txBody>
      </p:sp>
    </p:spTree>
  </p:cSld>
  <p:clrMapOvr>
    <a:masterClrMapping/>
  </p:clrMapOvr>
  <mc:AlternateContent>
    <mc:Choice xmlns:p14="http://schemas.microsoft.com/office/powerpoint/2010/main" Requires="p14">
      <p:transition spd="slow" advClick="0" advTm="7000" p14:dur="1600">
        <p14:gallery dir="l"/>
      </p:transition>
    </mc:Choice>
    <mc:Fallback>
      <p:transition spd="slow" advClick="0" advTm="7000">
        <p:fade/>
      </p:transition>
    </mc:Fallback>
  </mc:AlternateContent>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a:xfrm>
            <a:off x="609600" y="275082"/>
            <a:ext cx="10972800" cy="1142647"/>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609600" y="1599708"/>
            <a:ext cx="5384800" cy="4526153"/>
          </a:xfrm>
          <a:prstGeom prst="rect">
            <a:avLst/>
          </a:prstGeom>
        </p:spPr>
        <p:txBody>
          <a:bodyPr/>
          <a:lstStyle>
            <a:lvl1pPr>
              <a:defRPr sz="3730"/>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97600" y="1599708"/>
            <a:ext cx="5384800" cy="4526153"/>
          </a:xfrm>
          <a:prstGeom prst="rect">
            <a:avLst/>
          </a:prstGeom>
        </p:spPr>
        <p:txBody>
          <a:bodyPr/>
          <a:lstStyle>
            <a:lvl1pPr>
              <a:defRPr sz="3730"/>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mc:AlternateContent>
    <mc:Choice xmlns:p14="http://schemas.microsoft.com/office/powerpoint/2010/main" Requires="p14">
      <p:transition spd="slow" advClick="0" advTm="7000" p14:dur="1600">
        <p14:gallery dir="l"/>
      </p:transition>
    </mc:Choice>
    <mc:Fallback>
      <p:transition spd="slow" advClick="0" advTm="7000">
        <p:fade/>
      </p:transition>
    </mc:Fallback>
  </mc:AlternateContent>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609600" y="275082"/>
            <a:ext cx="10972800" cy="1142647"/>
          </a:xfrm>
          <a:prstGeom prst="rect">
            <a:avLst/>
          </a:prstGeom>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09600" y="1534112"/>
            <a:ext cx="5386917" cy="641151"/>
          </a:xfrm>
          <a:prstGeom prst="rect">
            <a:avLst/>
          </a:prstGeom>
        </p:spPr>
        <p:txBody>
          <a:bodyPr anchor="b"/>
          <a:lstStyle>
            <a:lvl1pPr marL="0" indent="0">
              <a:buNone/>
              <a:defRPr sz="3200" b="1"/>
            </a:lvl1pPr>
            <a:lvl2pPr marL="609600" indent="0">
              <a:buNone/>
              <a:defRPr sz="2665" b="1"/>
            </a:lvl2pPr>
            <a:lvl3pPr marL="1218565" indent="0">
              <a:buNone/>
              <a:defRPr sz="2400" b="1"/>
            </a:lvl3pPr>
            <a:lvl4pPr marL="1828165" indent="0">
              <a:buNone/>
              <a:defRPr sz="2135" b="1"/>
            </a:lvl4pPr>
            <a:lvl5pPr marL="2437765" indent="0">
              <a:buNone/>
              <a:defRPr sz="2135" b="1"/>
            </a:lvl5pPr>
            <a:lvl6pPr marL="3046730" indent="0">
              <a:buNone/>
              <a:defRPr sz="2135" b="1"/>
            </a:lvl6pPr>
            <a:lvl7pPr marL="3656330" indent="0">
              <a:buNone/>
              <a:defRPr sz="2135" b="1"/>
            </a:lvl7pPr>
            <a:lvl8pPr marL="4265930" indent="0">
              <a:buNone/>
              <a:defRPr sz="2135" b="1"/>
            </a:lvl8pPr>
            <a:lvl9pPr marL="4875530" indent="0">
              <a:buNone/>
              <a:defRPr sz="2135"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609600" y="2175262"/>
            <a:ext cx="5386917" cy="3950598"/>
          </a:xfrm>
          <a:prstGeom prst="rect">
            <a:avLst/>
          </a:prstGeo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93369" y="1534112"/>
            <a:ext cx="5389033" cy="641151"/>
          </a:xfrm>
          <a:prstGeom prst="rect">
            <a:avLst/>
          </a:prstGeom>
        </p:spPr>
        <p:txBody>
          <a:bodyPr anchor="b"/>
          <a:lstStyle>
            <a:lvl1pPr marL="0" indent="0">
              <a:buNone/>
              <a:defRPr sz="3200" b="1"/>
            </a:lvl1pPr>
            <a:lvl2pPr marL="609600" indent="0">
              <a:buNone/>
              <a:defRPr sz="2665" b="1"/>
            </a:lvl2pPr>
            <a:lvl3pPr marL="1218565" indent="0">
              <a:buNone/>
              <a:defRPr sz="2400" b="1"/>
            </a:lvl3pPr>
            <a:lvl4pPr marL="1828165" indent="0">
              <a:buNone/>
              <a:defRPr sz="2135" b="1"/>
            </a:lvl4pPr>
            <a:lvl5pPr marL="2437765" indent="0">
              <a:buNone/>
              <a:defRPr sz="2135" b="1"/>
            </a:lvl5pPr>
            <a:lvl6pPr marL="3046730" indent="0">
              <a:buNone/>
              <a:defRPr sz="2135" b="1"/>
            </a:lvl6pPr>
            <a:lvl7pPr marL="3656330" indent="0">
              <a:buNone/>
              <a:defRPr sz="2135" b="1"/>
            </a:lvl7pPr>
            <a:lvl8pPr marL="4265930" indent="0">
              <a:buNone/>
              <a:defRPr sz="2135" b="1"/>
            </a:lvl8pPr>
            <a:lvl9pPr marL="4875530" indent="0">
              <a:buNone/>
              <a:defRPr sz="2135"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93369" y="2175262"/>
            <a:ext cx="5389033" cy="3950598"/>
          </a:xfrm>
          <a:prstGeom prst="rect">
            <a:avLst/>
          </a:prstGeo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mc:AlternateContent>
    <mc:Choice xmlns:p14="http://schemas.microsoft.com/office/powerpoint/2010/main" Requires="p14">
      <p:transition spd="slow" advClick="0" advTm="7000" p14:dur="1600">
        <p14:gallery dir="l"/>
      </p:transition>
    </mc:Choice>
    <mc:Fallback>
      <p:transition spd="slow" advClick="0" advTm="7000">
        <p:fade/>
      </p:transition>
    </mc:Fallback>
  </mc:AlternateContent>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a:xfrm>
            <a:off x="609600" y="275082"/>
            <a:ext cx="10972800" cy="1142647"/>
          </a:xfrm>
          <a:prstGeom prst="rect">
            <a:avLst/>
          </a:prstGeom>
        </p:spPr>
        <p:txBody>
          <a:bodyPr/>
          <a:lstStyle/>
          <a:p>
            <a:r>
              <a:rPr lang="zh-CN" altLang="en-US"/>
              <a:t>单击此处编辑母版标题样式</a:t>
            </a:r>
            <a:endParaRPr lang="zh-CN" altLang="en-US"/>
          </a:p>
        </p:txBody>
      </p:sp>
    </p:spTree>
  </p:cSld>
  <p:clrMapOvr>
    <a:masterClrMapping/>
  </p:clrMapOvr>
  <mc:AlternateContent>
    <mc:Choice xmlns:p14="http://schemas.microsoft.com/office/powerpoint/2010/main" Requires="p14">
      <p:transition spd="slow" advClick="0" advTm="7000" p14:dur="1600">
        <p14:gallery dir="l"/>
      </p:transition>
    </mc:Choice>
    <mc:Fallback>
      <p:transition spd="slow" advClick="0" advTm="7000">
        <p:fade/>
      </p:transition>
    </mc:Fallback>
  </mc:AlternateContent>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pic>
        <p:nvPicPr>
          <p:cNvPr id="2" name="图片 1"/>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1524" y="0"/>
            <a:ext cx="12190476" cy="6858858"/>
          </a:xfrm>
          <a:prstGeom prst="rect">
            <a:avLst/>
          </a:prstGeom>
        </p:spPr>
      </p:pic>
    </p:spTree>
  </p:cSld>
  <p:clrMapOvr>
    <a:masterClrMapping/>
  </p:clrMapOvr>
  <mc:AlternateContent>
    <mc:Choice xmlns:p14="http://schemas.microsoft.com/office/powerpoint/2010/main" Requires="p14">
      <p:transition spd="slow" advClick="0" advTm="7000" p14:dur="1600">
        <p14:gallery dir="l"/>
      </p:transition>
    </mc:Choice>
    <mc:Fallback>
      <p:transition spd="slow" advClick="0" advTm="7000">
        <p:fade/>
      </p:transition>
    </mc:Fallback>
  </mc:AlternateContent>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2_空白">
    <p:spTree>
      <p:nvGrpSpPr>
        <p:cNvPr id="1" name=""/>
        <p:cNvGrpSpPr/>
        <p:nvPr/>
      </p:nvGrpSpPr>
      <p:grpSpPr>
        <a:xfrm>
          <a:off x="0" y="0"/>
          <a:ext cx="0" cy="0"/>
        </a:xfrm>
      </p:grpSpPr>
      <p:pic>
        <p:nvPicPr>
          <p:cNvPr id="4" name="图片 3"/>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1524" y="0"/>
            <a:ext cx="12190476" cy="6858858"/>
          </a:xfrm>
          <a:prstGeom prst="rect">
            <a:avLst/>
          </a:prstGeom>
        </p:spPr>
      </p:pic>
      <p:pic>
        <p:nvPicPr>
          <p:cNvPr id="3" name="图片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mc:AlternateContent>
    <mc:Choice xmlns:p14="http://schemas.microsoft.com/office/powerpoint/2010/main" Requires="p14">
      <p:transition spd="slow" advClick="0" advTm="7000" p14:dur="1600">
        <p14:gallery dir="l"/>
      </p:transition>
    </mc:Choice>
    <mc:Fallback>
      <p:transition spd="slow" advClick="0" advTm="7000">
        <p:fade/>
      </p:transition>
    </mc:Fallback>
  </mc:AlternateContent>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609602" y="272968"/>
            <a:ext cx="4011084" cy="1161691"/>
          </a:xfrm>
          <a:prstGeom prst="rect">
            <a:avLst/>
          </a:prstGeom>
        </p:spPr>
        <p:txBody>
          <a:bodyPr anchor="b"/>
          <a:lstStyle>
            <a:lvl1pPr algn="l">
              <a:defRPr sz="2665" b="1"/>
            </a:lvl1pPr>
          </a:lstStyle>
          <a:p>
            <a:r>
              <a:rPr lang="zh-CN" altLang="en-US"/>
              <a:t>单击此处编辑母版标题样式</a:t>
            </a:r>
            <a:endParaRPr lang="zh-CN" altLang="en-US"/>
          </a:p>
        </p:txBody>
      </p:sp>
      <p:sp>
        <p:nvSpPr>
          <p:cNvPr id="3" name="内容占位符 2"/>
          <p:cNvSpPr>
            <a:spLocks noGrp="1"/>
          </p:cNvSpPr>
          <p:nvPr>
            <p:ph idx="1"/>
          </p:nvPr>
        </p:nvSpPr>
        <p:spPr>
          <a:xfrm>
            <a:off x="4766733" y="272968"/>
            <a:ext cx="6815667" cy="5852893"/>
          </a:xfrm>
          <a:prstGeom prst="rect">
            <a:avLst/>
          </a:prstGeom>
        </p:spPr>
        <p:txBody>
          <a:bodyPr/>
          <a:lstStyle>
            <a:lvl1pPr>
              <a:defRPr sz="4265"/>
            </a:lvl1pPr>
            <a:lvl2pPr>
              <a:defRPr sz="3730"/>
            </a:lvl2pPr>
            <a:lvl3pPr>
              <a:defRPr sz="3200"/>
            </a:lvl3pPr>
            <a:lvl4pPr>
              <a:defRPr sz="2665"/>
            </a:lvl4pPr>
            <a:lvl5pPr>
              <a:defRPr sz="2665"/>
            </a:lvl5pPr>
            <a:lvl6pPr>
              <a:defRPr sz="2665"/>
            </a:lvl6pPr>
            <a:lvl7pPr>
              <a:defRPr sz="2665"/>
            </a:lvl7pPr>
            <a:lvl8pPr>
              <a:defRPr sz="2665"/>
            </a:lvl8pPr>
            <a:lvl9pPr>
              <a:defRPr sz="2665"/>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609602" y="1434657"/>
            <a:ext cx="4011084" cy="4691202"/>
          </a:xfrm>
          <a:prstGeom prst="rect">
            <a:avLst/>
          </a:prstGeom>
        </p:spPr>
        <p:txBody>
          <a:bodyPr/>
          <a:lstStyle>
            <a:lvl1pPr marL="0" indent="0">
              <a:buNone/>
              <a:defRPr sz="1865"/>
            </a:lvl1pPr>
            <a:lvl2pPr marL="609600" indent="0">
              <a:buNone/>
              <a:defRPr sz="1600"/>
            </a:lvl2pPr>
            <a:lvl3pPr marL="1218565" indent="0">
              <a:buNone/>
              <a:defRPr sz="1335"/>
            </a:lvl3pPr>
            <a:lvl4pPr marL="1828165" indent="0">
              <a:buNone/>
              <a:defRPr sz="1200"/>
            </a:lvl4pPr>
            <a:lvl5pPr marL="2437765" indent="0">
              <a:buNone/>
              <a:defRPr sz="1200"/>
            </a:lvl5pPr>
            <a:lvl6pPr marL="3046730" indent="0">
              <a:buNone/>
              <a:defRPr sz="1200"/>
            </a:lvl6pPr>
            <a:lvl7pPr marL="3656330" indent="0">
              <a:buNone/>
              <a:defRPr sz="1200"/>
            </a:lvl7pPr>
            <a:lvl8pPr marL="4265930" indent="0">
              <a:buNone/>
              <a:defRPr sz="1200"/>
            </a:lvl8pPr>
            <a:lvl9pPr marL="4875530" indent="0">
              <a:buNone/>
              <a:defRPr sz="1200"/>
            </a:lvl9pPr>
          </a:lstStyle>
          <a:p>
            <a:pPr lvl="0"/>
            <a:r>
              <a:rPr lang="zh-CN" altLang="en-US"/>
              <a:t>单击此处编辑母版文本样式</a:t>
            </a:r>
            <a:endParaRPr lang="zh-CN" altLang="en-US"/>
          </a:p>
        </p:txBody>
      </p:sp>
    </p:spTree>
  </p:cSld>
  <p:clrMapOvr>
    <a:masterClrMapping/>
  </p:clrMapOvr>
  <mc:AlternateContent>
    <mc:Choice xmlns:p14="http://schemas.microsoft.com/office/powerpoint/2010/main" Requires="p14">
      <p:transition spd="slow" advClick="0" advTm="7000" p14:dur="1600">
        <p14:gallery dir="l"/>
      </p:transition>
    </mc:Choice>
    <mc:Fallback>
      <p:transition spd="slow" advClick="0" advTm="7000">
        <p:fade/>
      </p:transition>
    </mc:Fallback>
  </mc:AlternateContent>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slideLayout" Target="../slideLayouts/slideLayout12.xml" /><Relationship Id="rId13" Type="http://schemas.openxmlformats.org/officeDocument/2006/relationships/slideLayout" Target="../slideLayouts/slideLayout13.xml" /><Relationship Id="rId14" Type="http://schemas.openxmlformats.org/officeDocument/2006/relationships/slideLayout" Target="../slideLayouts/slideLayout14.xml" /><Relationship Id="rId15" Type="http://schemas.openxmlformats.org/officeDocument/2006/relationships/slideLayout" Target="../slideLayouts/slideLayout15.xml" /><Relationship Id="rId16"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16.xml" /><Relationship Id="rId10" Type="http://schemas.openxmlformats.org/officeDocument/2006/relationships/slideLayout" Target="../slideLayouts/slideLayout25.xml" /><Relationship Id="rId11" Type="http://schemas.openxmlformats.org/officeDocument/2006/relationships/slideLayout" Target="../slideLayouts/slideLayout26.xml" /><Relationship Id="rId12" Type="http://schemas.openxmlformats.org/officeDocument/2006/relationships/tags" Target="../tags/tag57.xml" /><Relationship Id="rId13" Type="http://schemas.openxmlformats.org/officeDocument/2006/relationships/tags" Target="../tags/tag58.xml" /><Relationship Id="rId14" Type="http://schemas.openxmlformats.org/officeDocument/2006/relationships/tags" Target="../tags/tag59.xml" /><Relationship Id="rId15" Type="http://schemas.openxmlformats.org/officeDocument/2006/relationships/tags" Target="../tags/tag60.xml" /><Relationship Id="rId16" Type="http://schemas.openxmlformats.org/officeDocument/2006/relationships/theme" Target="../theme/theme2.xml" /><Relationship Id="rId2" Type="http://schemas.openxmlformats.org/officeDocument/2006/relationships/slideLayout" Target="../slideLayouts/slideLayout17.xml" /><Relationship Id="rId3" Type="http://schemas.openxmlformats.org/officeDocument/2006/relationships/slideLayout" Target="../slideLayouts/slideLayout18.xml" /><Relationship Id="rId4" Type="http://schemas.openxmlformats.org/officeDocument/2006/relationships/slideLayout" Target="../slideLayouts/slideLayout19.xml" /><Relationship Id="rId5" Type="http://schemas.openxmlformats.org/officeDocument/2006/relationships/slideLayout" Target="../slideLayouts/slideLayout20.xml" /><Relationship Id="rId6" Type="http://schemas.openxmlformats.org/officeDocument/2006/relationships/slideLayout" Target="../slideLayouts/slideLayout21.xml" /><Relationship Id="rId7" Type="http://schemas.openxmlformats.org/officeDocument/2006/relationships/slideLayout" Target="../slideLayouts/slideLayout22.xml" /><Relationship Id="rId8" Type="http://schemas.openxmlformats.org/officeDocument/2006/relationships/slideLayout" Target="../slideLayouts/slideLayout23.xml" /><Relationship Id="rId9" Type="http://schemas.openxmlformats.org/officeDocument/2006/relationships/slideLayout" Target="../slideLayouts/slideLayout24.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bwMode="auto">
      <p:bgPr>
        <a:solidFill>
          <a:srgbClr val="FFFFFF"/>
        </a:solidFill>
        <a:effectLst/>
      </p:bgPr>
    </p:bg>
    <p:spTree>
      <p:nvGrpSpPr>
        <p:cNvPr id="1" name=""/>
        <p:cNvGrpSpPr/>
        <p:nvPr/>
      </p:nvGrpSpPr>
      <p:grpSpPr>
        <a:xfrm>
          <a:off x="0" y="0"/>
          <a:ext cx="0" cy="0"/>
        </a:xfrm>
      </p:grpSpPr>
      <p:sp>
        <p:nvSpPr>
          <p:cNvPr id="2" name="矩形 1"/>
          <p:cNvSpPr/>
          <p:nvPr userDrawn="1"/>
        </p:nvSpPr>
        <p:spPr bwMode="auto">
          <a:xfrm>
            <a:off x="0" y="2"/>
            <a:ext cx="12192000" cy="6857999"/>
          </a:xfrm>
          <a:prstGeom prst="rect">
            <a:avLst/>
          </a:prstGeom>
          <a:solidFill>
            <a:srgbClr val="EAEAEA"/>
          </a:solidFill>
          <a:ln w="9525" cap="flat" cmpd="sng" algn="ctr">
            <a:noFill/>
            <a:prstDash val="solid"/>
            <a:round/>
            <a:headEnd type="none" w="med" len="med"/>
            <a:tailEnd type="none" w="med" len="med"/>
          </a:ln>
          <a:effectLst/>
        </p:spPr>
        <p:txBody>
          <a:bodyPr vert="horz" wrap="square" lIns="121882" tIns="60941" rIns="121882" bIns="60941" numCol="1" rtlCol="0" anchor="t" anchorCtr="0" compatLnSpc="1"/>
          <a:lstStyle/>
          <a:p>
            <a:pPr marL="0" marR="0" indent="0" algn="ctr" defTabSz="1218565" rtl="0" eaLnBrk="0" fontAlgn="ctr" latinLnBrk="0" hangingPunct="0">
              <a:lnSpc>
                <a:spcPct val="100000"/>
              </a:lnSpc>
              <a:spcBef>
                <a:spcPct val="0"/>
              </a:spcBef>
              <a:spcAft>
                <a:spcPct val="0"/>
              </a:spcAft>
              <a:buClr>
                <a:srgbClr val="FF0000"/>
              </a:buClr>
              <a:buSzPct val="70000"/>
              <a:buFont typeface="Arial" panose="020b0604020202020204" pitchFamily="34" charset="0"/>
              <a:buNone/>
            </a:pPr>
            <a:endParaRPr kumimoji="0" lang="zh-CN" altLang="en-US" sz="1865" b="0" i="0" u="none" strike="noStrike" cap="none" normalizeH="0" baseline="0">
              <a:ln>
                <a:noFill/>
              </a:ln>
              <a:solidFill>
                <a:schemeClr val="tx1"/>
              </a:solidFill>
              <a:effectLst/>
              <a:latin typeface="微软雅黑" panose="020b0503020204020204" pitchFamily="34" charset="-122"/>
              <a:ea typeface="宋体" panose="02010600030101010101" pitchFamily="2"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mc:AlternateContent>
    <mc:Choice xmlns:p14="http://schemas.microsoft.com/office/powerpoint/2010/main" Requires="p14">
      <p:transition spd="slow" advClick="0" advTm="7000" p14:dur="1600">
        <p14:gallery dir="l"/>
      </p:transition>
    </mc:Choice>
    <mc:Fallback>
      <p:transition spd="slow" advClick="0" advTm="7000">
        <p:fade/>
      </p:transition>
    </mc:Fallback>
  </mc:AlternateContent>
  <p:timing/>
  <p:txStyles>
    <p:titleStyle>
      <a:lvl1pPr algn="ctr" rtl="0" fontAlgn="base">
        <a:spcBef>
          <a:spcPct val="0"/>
        </a:spcBef>
        <a:spcAft>
          <a:spcPct val="0"/>
        </a:spcAft>
        <a:defRPr sz="4265" b="1">
          <a:solidFill>
            <a:srgbClr val="FFFFFF"/>
          </a:solidFill>
          <a:latin typeface="+mj-lt"/>
          <a:ea typeface="+mj-ea"/>
          <a:cs typeface="+mj-cs"/>
          <a:sym typeface="Verdana" panose="020b0604030504040204" pitchFamily="34" charset="0"/>
        </a:defRPr>
      </a:lvl1pPr>
      <a:lvl2pPr algn="ctr" rtl="0" fontAlgn="base">
        <a:spcBef>
          <a:spcPct val="0"/>
        </a:spcBef>
        <a:spcAft>
          <a:spcPct val="0"/>
        </a:spcAft>
        <a:defRPr sz="4265" b="1">
          <a:solidFill>
            <a:srgbClr val="FFFFFF"/>
          </a:solidFill>
          <a:latin typeface="Verdana" panose="020b0604030504040204" pitchFamily="34" charset="0"/>
          <a:sym typeface="Verdana" panose="020b0604030504040204" pitchFamily="34" charset="0"/>
        </a:defRPr>
      </a:lvl2pPr>
      <a:lvl3pPr algn="ctr" rtl="0" fontAlgn="base">
        <a:spcBef>
          <a:spcPct val="0"/>
        </a:spcBef>
        <a:spcAft>
          <a:spcPct val="0"/>
        </a:spcAft>
        <a:defRPr sz="4265" b="1">
          <a:solidFill>
            <a:srgbClr val="FFFFFF"/>
          </a:solidFill>
          <a:latin typeface="Verdana" panose="020b0604030504040204" pitchFamily="34" charset="0"/>
          <a:sym typeface="Verdana" panose="020b0604030504040204" pitchFamily="34" charset="0"/>
        </a:defRPr>
      </a:lvl3pPr>
      <a:lvl4pPr algn="ctr" rtl="0" fontAlgn="base">
        <a:spcBef>
          <a:spcPct val="0"/>
        </a:spcBef>
        <a:spcAft>
          <a:spcPct val="0"/>
        </a:spcAft>
        <a:defRPr sz="4265" b="1">
          <a:solidFill>
            <a:srgbClr val="FFFFFF"/>
          </a:solidFill>
          <a:latin typeface="Verdana" panose="020b0604030504040204" pitchFamily="34" charset="0"/>
          <a:sym typeface="Verdana" panose="020b0604030504040204" pitchFamily="34" charset="0"/>
        </a:defRPr>
      </a:lvl4pPr>
      <a:lvl5pPr algn="ctr" rtl="0" fontAlgn="base">
        <a:spcBef>
          <a:spcPct val="0"/>
        </a:spcBef>
        <a:spcAft>
          <a:spcPct val="0"/>
        </a:spcAft>
        <a:defRPr sz="4265" b="1">
          <a:solidFill>
            <a:srgbClr val="FFFFFF"/>
          </a:solidFill>
          <a:latin typeface="Verdana" panose="020b0604030504040204" pitchFamily="34" charset="0"/>
          <a:sym typeface="Verdana" panose="020b0604030504040204" pitchFamily="34" charset="0"/>
        </a:defRPr>
      </a:lvl5pPr>
      <a:lvl6pPr marL="609600" algn="ctr" rtl="0" fontAlgn="base">
        <a:spcBef>
          <a:spcPct val="0"/>
        </a:spcBef>
        <a:spcAft>
          <a:spcPct val="0"/>
        </a:spcAft>
        <a:defRPr sz="4265" b="1">
          <a:solidFill>
            <a:srgbClr val="FFFFFF"/>
          </a:solidFill>
          <a:latin typeface="Verdana" panose="020b0604030504040204" pitchFamily="34" charset="0"/>
          <a:sym typeface="Verdana" panose="020b0604030504040204" pitchFamily="34" charset="0"/>
        </a:defRPr>
      </a:lvl6pPr>
      <a:lvl7pPr marL="1218565" algn="ctr" rtl="0" fontAlgn="base">
        <a:spcBef>
          <a:spcPct val="0"/>
        </a:spcBef>
        <a:spcAft>
          <a:spcPct val="0"/>
        </a:spcAft>
        <a:defRPr sz="4265" b="1">
          <a:solidFill>
            <a:srgbClr val="FFFFFF"/>
          </a:solidFill>
          <a:latin typeface="Verdana" panose="020b0604030504040204" pitchFamily="34" charset="0"/>
          <a:sym typeface="Verdana" panose="020b0604030504040204" pitchFamily="34" charset="0"/>
        </a:defRPr>
      </a:lvl7pPr>
      <a:lvl8pPr marL="1828165" algn="ctr" rtl="0" fontAlgn="base">
        <a:spcBef>
          <a:spcPct val="0"/>
        </a:spcBef>
        <a:spcAft>
          <a:spcPct val="0"/>
        </a:spcAft>
        <a:defRPr sz="4265" b="1">
          <a:solidFill>
            <a:srgbClr val="FFFFFF"/>
          </a:solidFill>
          <a:latin typeface="Verdana" panose="020b0604030504040204" pitchFamily="34" charset="0"/>
          <a:sym typeface="Verdana" panose="020b0604030504040204" pitchFamily="34" charset="0"/>
        </a:defRPr>
      </a:lvl8pPr>
      <a:lvl9pPr marL="2437765" algn="ctr" rtl="0" fontAlgn="base">
        <a:spcBef>
          <a:spcPct val="0"/>
        </a:spcBef>
        <a:spcAft>
          <a:spcPct val="0"/>
        </a:spcAft>
        <a:defRPr sz="4265" b="1">
          <a:solidFill>
            <a:srgbClr val="FFFFFF"/>
          </a:solidFill>
          <a:latin typeface="Verdana" panose="020b0604030504040204" pitchFamily="34" charset="0"/>
          <a:sym typeface="Verdana" panose="020b0604030504040204" pitchFamily="34" charset="0"/>
        </a:defRPr>
      </a:lvl9pPr>
    </p:titleStyle>
    <p:bodyStyle>
      <a:lvl1pPr marL="457200" indent="-457200" algn="l" defTabSz="0" rtl="0" fontAlgn="base">
        <a:spcBef>
          <a:spcPct val="20000"/>
        </a:spcBef>
        <a:spcAft>
          <a:spcPct val="0"/>
        </a:spcAft>
        <a:buClr>
          <a:schemeClr val="hlink"/>
        </a:buClr>
        <a:buFont typeface="Wingdings" panose="05000000000000000000" pitchFamily="2" charset="2"/>
        <a:buChar char="•"/>
        <a:defRPr sz="3730">
          <a:solidFill>
            <a:schemeClr val="tx1"/>
          </a:solidFill>
          <a:latin typeface="+mn-lt"/>
          <a:ea typeface="+mn-ea"/>
          <a:cs typeface="+mn-cs"/>
          <a:sym typeface="Verdana" panose="020b0604030504040204" pitchFamily="34" charset="0"/>
        </a:defRPr>
      </a:lvl1pPr>
      <a:lvl2pPr marL="989965" indent="-381000" algn="l" defTabSz="0" rtl="0" fontAlgn="base">
        <a:spcBef>
          <a:spcPct val="20000"/>
        </a:spcBef>
        <a:spcAft>
          <a:spcPct val="0"/>
        </a:spcAft>
        <a:buClr>
          <a:schemeClr val="accent1"/>
        </a:buClr>
        <a:buFont typeface="Wingdings" panose="05000000000000000000" pitchFamily="2" charset="2"/>
        <a:buChar char="§"/>
        <a:defRPr sz="3730">
          <a:solidFill>
            <a:schemeClr val="tx1"/>
          </a:solidFill>
          <a:latin typeface="Arial" panose="020b0604020202020204" pitchFamily="34" charset="0"/>
          <a:sym typeface="Verdana" panose="020b0604030504040204" pitchFamily="34" charset="0"/>
        </a:defRPr>
      </a:lvl2pPr>
      <a:lvl3pPr marL="1523365" indent="-304800" algn="l" defTabSz="0" rtl="0" fontAlgn="base">
        <a:spcBef>
          <a:spcPct val="20000"/>
        </a:spcBef>
        <a:spcAft>
          <a:spcPct val="0"/>
        </a:spcAft>
        <a:buClr>
          <a:schemeClr val="tx1"/>
        </a:buClr>
        <a:buFont typeface="Wingdings" panose="05000000000000000000" pitchFamily="2" charset="2"/>
        <a:buChar char="•"/>
        <a:defRPr sz="3200">
          <a:solidFill>
            <a:schemeClr val="tx1"/>
          </a:solidFill>
          <a:latin typeface="Arial" panose="020b0604020202020204" pitchFamily="34" charset="0"/>
          <a:sym typeface="Verdana" panose="020b0604030504040204" pitchFamily="34" charset="0"/>
        </a:defRPr>
      </a:lvl3pPr>
      <a:lvl4pPr marL="2132965" indent="-304800" algn="l" defTabSz="0" rtl="0" fontAlgn="base">
        <a:spcBef>
          <a:spcPct val="20000"/>
        </a:spcBef>
        <a:spcAft>
          <a:spcPct val="0"/>
        </a:spcAft>
        <a:buClr>
          <a:schemeClr val="tx1"/>
        </a:buClr>
        <a:buFont typeface="Wingdings" panose="05000000000000000000" pitchFamily="2" charset="2"/>
        <a:buChar char="–"/>
        <a:defRPr sz="2665">
          <a:solidFill>
            <a:schemeClr val="tx1"/>
          </a:solidFill>
          <a:latin typeface="Arial" panose="020b0604020202020204" pitchFamily="34" charset="0"/>
          <a:sym typeface="Verdana" panose="020b0604030504040204" pitchFamily="34" charset="0"/>
        </a:defRPr>
      </a:lvl4pPr>
      <a:lvl5pPr marL="2742565" indent="-304800" algn="l" defTabSz="0" rtl="0" fontAlgn="base">
        <a:spcBef>
          <a:spcPct val="20000"/>
        </a:spcBef>
        <a:spcAft>
          <a:spcPct val="0"/>
        </a:spcAft>
        <a:buClr>
          <a:schemeClr val="tx1"/>
        </a:buClr>
        <a:buFont typeface="Wingdings" panose="05000000000000000000" pitchFamily="2" charset="2"/>
        <a:buChar char="»"/>
        <a:defRPr sz="2665">
          <a:solidFill>
            <a:schemeClr val="tx1"/>
          </a:solidFill>
          <a:latin typeface="Arial" panose="020b0604020202020204" pitchFamily="34" charset="0"/>
          <a:sym typeface="Verdana" panose="020b0604030504040204" pitchFamily="34" charset="0"/>
        </a:defRPr>
      </a:lvl5pPr>
      <a:lvl6pPr marL="3351530" indent="-304800" algn="l" defTabSz="0" rtl="0" fontAlgn="base">
        <a:spcBef>
          <a:spcPct val="20000"/>
        </a:spcBef>
        <a:spcAft>
          <a:spcPct val="0"/>
        </a:spcAft>
        <a:buClr>
          <a:schemeClr val="tx1"/>
        </a:buClr>
        <a:buFont typeface="Wingdings" panose="05000000000000000000" pitchFamily="2" charset="2"/>
        <a:buChar char="»"/>
        <a:defRPr sz="2665">
          <a:solidFill>
            <a:schemeClr val="tx1"/>
          </a:solidFill>
          <a:latin typeface="Arial" panose="020b0604020202020204" pitchFamily="34" charset="0"/>
          <a:sym typeface="Verdana" panose="020b0604030504040204" pitchFamily="34" charset="0"/>
        </a:defRPr>
      </a:lvl6pPr>
      <a:lvl7pPr marL="3961130" indent="-304800" algn="l" defTabSz="0" rtl="0" fontAlgn="base">
        <a:spcBef>
          <a:spcPct val="20000"/>
        </a:spcBef>
        <a:spcAft>
          <a:spcPct val="0"/>
        </a:spcAft>
        <a:buClr>
          <a:schemeClr val="tx1"/>
        </a:buClr>
        <a:buFont typeface="Wingdings" panose="05000000000000000000" pitchFamily="2" charset="2"/>
        <a:buChar char="»"/>
        <a:defRPr sz="2665">
          <a:solidFill>
            <a:schemeClr val="tx1"/>
          </a:solidFill>
          <a:latin typeface="Arial" panose="020b0604020202020204" pitchFamily="34" charset="0"/>
          <a:sym typeface="Verdana" panose="020b0604030504040204" pitchFamily="34" charset="0"/>
        </a:defRPr>
      </a:lvl7pPr>
      <a:lvl8pPr marL="4570730" indent="-304800" algn="l" defTabSz="0" rtl="0" fontAlgn="base">
        <a:spcBef>
          <a:spcPct val="20000"/>
        </a:spcBef>
        <a:spcAft>
          <a:spcPct val="0"/>
        </a:spcAft>
        <a:buClr>
          <a:schemeClr val="tx1"/>
        </a:buClr>
        <a:buFont typeface="Wingdings" panose="05000000000000000000" pitchFamily="2" charset="2"/>
        <a:buChar char="»"/>
        <a:defRPr sz="2665">
          <a:solidFill>
            <a:schemeClr val="tx1"/>
          </a:solidFill>
          <a:latin typeface="Arial" panose="020b0604020202020204" pitchFamily="34" charset="0"/>
          <a:sym typeface="Verdana" panose="020b0604030504040204" pitchFamily="34" charset="0"/>
        </a:defRPr>
      </a:lvl8pPr>
      <a:lvl9pPr marL="5179695" indent="-304800" algn="l" defTabSz="0" rtl="0" fontAlgn="base">
        <a:spcBef>
          <a:spcPct val="20000"/>
        </a:spcBef>
        <a:spcAft>
          <a:spcPct val="0"/>
        </a:spcAft>
        <a:buClr>
          <a:schemeClr val="tx1"/>
        </a:buClr>
        <a:buFont typeface="Wingdings" panose="05000000000000000000" pitchFamily="2" charset="2"/>
        <a:buChar char="»"/>
        <a:defRPr sz="2665">
          <a:solidFill>
            <a:schemeClr val="tx1"/>
          </a:solidFill>
          <a:latin typeface="Arial" panose="020b0604020202020204" pitchFamily="34" charset="0"/>
          <a:sym typeface="Verdana" panose="020b0604030504040204" pitchFamily="34" charset="0"/>
        </a:defRPr>
      </a:lvl9pPr>
    </p:bodyStyle>
    <p:other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8565" algn="l" defTabSz="1218565" rtl="0" eaLnBrk="1" latinLnBrk="0" hangingPunct="1">
        <a:defRPr sz="2400" kern="1200">
          <a:solidFill>
            <a:schemeClr val="tx1"/>
          </a:solidFill>
          <a:latin typeface="+mn-lt"/>
          <a:ea typeface="+mn-ea"/>
          <a:cs typeface="+mn-cs"/>
        </a:defRPr>
      </a:lvl3pPr>
      <a:lvl4pPr marL="1828165" algn="l" defTabSz="1218565" rtl="0" eaLnBrk="1" latinLnBrk="0" hangingPunct="1">
        <a:defRPr sz="2400" kern="1200">
          <a:solidFill>
            <a:schemeClr val="tx1"/>
          </a:solidFill>
          <a:latin typeface="+mn-lt"/>
          <a:ea typeface="+mn-ea"/>
          <a:cs typeface="+mn-cs"/>
        </a:defRPr>
      </a:lvl4pPr>
      <a:lvl5pPr marL="2437765" algn="l" defTabSz="1218565" rtl="0" eaLnBrk="1" latinLnBrk="0" hangingPunct="1">
        <a:defRPr sz="2400" kern="1200">
          <a:solidFill>
            <a:schemeClr val="tx1"/>
          </a:solidFill>
          <a:latin typeface="+mn-lt"/>
          <a:ea typeface="+mn-ea"/>
          <a:cs typeface="+mn-cs"/>
        </a:defRPr>
      </a:lvl5pPr>
      <a:lvl6pPr marL="3046730" algn="l" defTabSz="1218565" rtl="0" eaLnBrk="1" latinLnBrk="0" hangingPunct="1">
        <a:defRPr sz="2400" kern="1200">
          <a:solidFill>
            <a:schemeClr val="tx1"/>
          </a:solidFill>
          <a:latin typeface="+mn-lt"/>
          <a:ea typeface="+mn-ea"/>
          <a:cs typeface="+mn-cs"/>
        </a:defRPr>
      </a:lvl6pPr>
      <a:lvl7pPr marL="3656330" algn="l" defTabSz="1218565" rtl="0" eaLnBrk="1" latinLnBrk="0" hangingPunct="1">
        <a:defRPr sz="2400" kern="1200">
          <a:solidFill>
            <a:schemeClr val="tx1"/>
          </a:solidFill>
          <a:latin typeface="+mn-lt"/>
          <a:ea typeface="+mn-ea"/>
          <a:cs typeface="+mn-cs"/>
        </a:defRPr>
      </a:lvl7pPr>
      <a:lvl8pPr marL="4265930" algn="l" defTabSz="1218565" rtl="0" eaLnBrk="1" latinLnBrk="0" hangingPunct="1">
        <a:defRPr sz="2400" kern="1200">
          <a:solidFill>
            <a:schemeClr val="tx1"/>
          </a:solidFill>
          <a:latin typeface="+mn-lt"/>
          <a:ea typeface="+mn-ea"/>
          <a:cs typeface="+mn-cs"/>
        </a:defRPr>
      </a:lvl8pPr>
      <a:lvl9pPr marL="4875530" algn="l" defTabSz="1218565"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2"/>
        </a:solidFill>
        <a:effectLst/>
      </p:bgPr>
    </p:bg>
    <p:spTree>
      <p:nvGrpSpPr>
        <p:cNvPr id="1" name=""/>
        <p:cNvGrpSpPr/>
        <p:nvPr/>
      </p:nvGrpSpPr>
      <p:grpSpPr>
        <a:xfrm>
          <a:off x="0" y="0"/>
          <a:ext cx="0" cy="0"/>
        </a:xfrm>
      </p:grpSpPr>
      <p:sp>
        <p:nvSpPr>
          <p:cNvPr id="4" name="日期占位符 3"/>
          <p:cNvSpPr>
            <a:spLocks noGrp="1"/>
          </p:cNvSpPr>
          <p:nvPr>
            <p:ph type="dt" sz="half" idx="2"/>
            <p:custDataLst>
              <p:tags r:id="rId12"/>
            </p:custDataLst>
          </p:nvPr>
        </p:nvSpPr>
        <p:spPr>
          <a:xfrm>
            <a:off x="612000" y="6314400"/>
            <a:ext cx="2700000" cy="316800"/>
          </a:xfrm>
          <a:prstGeom prst="rect">
            <a:avLst/>
          </a:prstGeom>
        </p:spPr>
        <p:txBody>
          <a:bodyPr vert="horz" lIns="91440" tIns="45720" rIns="91440" bIns="45720" rtlCol="0" anchor="ctr">
            <a:normAutofit/>
          </a:bodyPr>
          <a:lstStyle>
            <a:defPPr>
              <a:defRPr lang="zh-CN"/>
            </a:defPPr>
            <a:lvl1pPr marL="0" algn="l"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3"/>
            <p:custDataLst>
              <p:tags r:id="rId13"/>
            </p:custDataLst>
          </p:nvPr>
        </p:nvSpPr>
        <p:spPr>
          <a:xfrm>
            <a:off x="4116000" y="6314400"/>
            <a:ext cx="3960000" cy="316800"/>
          </a:xfrm>
          <a:prstGeom prst="rect">
            <a:avLst/>
          </a:prstGeom>
        </p:spPr>
        <p:txBody>
          <a:bodyPr vert="horz" lIns="91440" tIns="45720" rIns="91440" bIns="45720" rtlCol="0" anchor="ctr">
            <a:normAutofit/>
          </a:bodyPr>
          <a:lstStyle>
            <a:defPPr>
              <a:defRPr lang="zh-CN"/>
            </a:defPPr>
            <a:lvl1pPr marL="0" algn="ctr"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 name="灯片编号占位符 5"/>
          <p:cNvSpPr>
            <a:spLocks noGrp="1"/>
          </p:cNvSpPr>
          <p:nvPr>
            <p:ph type="sldNum" sz="quarter" idx="4"/>
            <p:custDataLst>
              <p:tags r:id="rId14"/>
            </p:custDataLst>
          </p:nvPr>
        </p:nvSpPr>
        <p:spPr>
          <a:xfrm>
            <a:off x="8877600" y="6314400"/>
            <a:ext cx="2700000" cy="316800"/>
          </a:xfrm>
          <a:prstGeom prst="rect">
            <a:avLst/>
          </a:prstGeom>
        </p:spPr>
        <p:txBody>
          <a:bodyPr vert="horz" lIns="91440" tIns="45720" rIns="91440" bIns="45720" rtlCol="0" anchor="ctr">
            <a:normAutofit/>
          </a:bodyPr>
          <a:lstStyle>
            <a:defPPr>
              <a:defRPr lang="zh-CN"/>
            </a:defPPr>
            <a:lvl1pPr marL="0" algn="r"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AE70B2-8BF9-45C0-BB95-33D1B9D3A854}" type="slidenum">
              <a:rPr lang="zh-CN" altLang="en-US" smtClean="0"/>
              <a:t>0</a:t>
            </a:fld>
            <a:endParaRPr lang="zh-CN" altLang="en-US"/>
          </a:p>
        </p:txBody>
      </p:sp>
      <p:sp>
        <p:nvSpPr>
          <p:cNvPr id="7" name="矩形 6"/>
          <p:cNvSpPr/>
          <p:nvPr userDrawn="1"/>
        </p:nvSpPr>
        <p:spPr>
          <a:xfrm>
            <a:off x="0" y="635"/>
            <a:ext cx="12193270" cy="68567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p>
        </p:txBody>
      </p:sp>
    </p:spTree>
    <p:custDataLst>
      <p:tags r:id="rId15"/>
    </p:custData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ransition/>
  <p:timing/>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ct val="0"/>
        </a:spcBef>
        <a:spcAft>
          <a:spcPts val="600"/>
        </a:spcAft>
        <a:buFont typeface="Arial" panose="020b0604020202020204" pitchFamily="34" charset="0"/>
        <a:buChar char="●"/>
        <a:tabLst>
          <a:tab pos="1609725"/>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ct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ct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ct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notesSlide" Target="../notesSlides/notesSlide1.xml" /><Relationship Id="rId3" Type="http://schemas.openxmlformats.org/officeDocument/2006/relationships/image" Target="../media/image3.png" /><Relationship Id="rId4" Type="http://schemas.microsoft.com/office/2007/relationships/media" Target="../media/media1.mp3" /><Relationship Id="rId5" Type="http://schemas.microsoft.com/office/2007/relationships/media" Target="../media/media1.mp3" TargetMode="Interna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0.xml" /><Relationship Id="rId3" Type="http://schemas.openxmlformats.org/officeDocument/2006/relationships/image" Target="../media/image7.jpe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1.xml" /><Relationship Id="rId3" Type="http://schemas.openxmlformats.org/officeDocument/2006/relationships/image" Target="../media/image5.pn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2.xml" /><Relationship Id="rId3" Type="http://schemas.openxmlformats.org/officeDocument/2006/relationships/image" Target="../media/image8.jpe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3.xml" /><Relationship Id="rId3" Type="http://schemas.openxmlformats.org/officeDocument/2006/relationships/image" Target="../media/image9.jpe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4.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5.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6.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7.x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8.xml" /><Relationship Id="rId3" Type="http://schemas.openxmlformats.org/officeDocument/2006/relationships/image" Target="../media/image10.jpeg"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9.xml" /><Relationship Id="rId3" Type="http://schemas.openxmlformats.org/officeDocument/2006/relationships/image" Target="../media/image5.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2.xml" /><Relationship Id="rId3" Type="http://schemas.openxmlformats.org/officeDocument/2006/relationships/image" Target="../media/image4.png" /><Relationship Id="rId4" Type="http://schemas.openxmlformats.org/officeDocument/2006/relationships/tags" Target="../tags/tag61.xml" /><Relationship Id="rId5" Type="http://schemas.openxmlformats.org/officeDocument/2006/relationships/tags" Target="../tags/tag62.xml" /><Relationship Id="rId6" Type="http://schemas.openxmlformats.org/officeDocument/2006/relationships/tags" Target="../tags/tag63.xml"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20.xm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21.xml" /><Relationship Id="rId3" Type="http://schemas.openxmlformats.org/officeDocument/2006/relationships/image" Target="../media/image11.png"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22.xml"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23.xml"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24.xml"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25.xml" /><Relationship Id="rId3" Type="http://schemas.openxmlformats.org/officeDocument/2006/relationships/image" Target="../media/image5.png"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26.xml" /><Relationship Id="rId3" Type="http://schemas.openxmlformats.org/officeDocument/2006/relationships/image" Target="../media/image12.jpeg"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27.xml" /></Relationships>
</file>

<file path=ppt/slides/_rels/slide28.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28.xml" /></Relationships>
</file>

<file path=ppt/slides/_rels/slide29.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29.xm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3.xml" /><Relationship Id="rId3" Type="http://schemas.openxmlformats.org/officeDocument/2006/relationships/image" Target="../media/image5.png" /></Relationships>
</file>

<file path=ppt/slides/_rels/slide30.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30.xml" /></Relationships>
</file>

<file path=ppt/slides/_rels/slide3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1.xml" /><Relationship Id="rId3" Type="http://schemas.openxmlformats.org/officeDocument/2006/relationships/image" Target="../media/image13.jpeg" /></Relationships>
</file>

<file path=ppt/slides/_rels/slide32.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notesSlide" Target="../notesSlides/notesSlide32.xml" /></Relationships>
</file>

<file path=ppt/slides/_rels/slide33.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33.xml" /><Relationship Id="rId3" Type="http://schemas.openxmlformats.org/officeDocument/2006/relationships/hyperlink" Target="https://www.ppthui.com/jingpin/" TargetMode="External" /><Relationship Id="rId4" Type="http://schemas.openxmlformats.org/officeDocument/2006/relationships/hyperlink" Target="https://www.ppthui.com/hangye/" TargetMode="External" /><Relationship Id="rId5" Type="http://schemas.openxmlformats.org/officeDocument/2006/relationships/hyperlink" Target="https://www.ppthui.com/gongzuo/" TargetMode="External" /><Relationship Id="rId6" Type="http://schemas.openxmlformats.org/officeDocument/2006/relationships/hyperlink" Target="https://www.ppthui.com/jieri/" TargetMode="External" /><Relationship Id="rId7" Type="http://schemas.openxmlformats.org/officeDocument/2006/relationships/hyperlink" Target="https://www.ppthui.com/beijing/" TargetMode="External" /><Relationship Id="rId8" Type="http://schemas.openxmlformats.org/officeDocument/2006/relationships/hyperlink" Target="https://www.ppthui.com/kejian/" TargetMode="External" /><Relationship Id="rId9" Type="http://schemas.openxmlformats.org/officeDocument/2006/relationships/image" Target="../media/image14.png" /></Relationships>
</file>

<file path=ppt/slides/_rels/slide34.xml.rels>&#65279;<?xml version="1.0" encoding="utf-8" standalone="yes"?><Relationships xmlns="http://schemas.openxmlformats.org/package/2006/relationships"><Relationship Id="rId1" Type="http://schemas.openxmlformats.org/officeDocument/2006/relationships/slideLayout" Target="../slideLayouts/slideLayout22.xml" /><Relationship Id="rId10" Type="http://schemas.openxmlformats.org/officeDocument/2006/relationships/image" Target="../media/image14.png" /><Relationship Id="rId11" Type="http://schemas.openxmlformats.org/officeDocument/2006/relationships/hyperlink" Target="https://www.ppthui.com/jianjie/" TargetMode="External" /><Relationship Id="rId12" Type="http://schemas.openxmlformats.org/officeDocument/2006/relationships/hyperlink" Target="https://www.ppthui.com/shangwu/" TargetMode="External" /><Relationship Id="rId13" Type="http://schemas.openxmlformats.org/officeDocument/2006/relationships/hyperlink" Target="https://www.ppthui.com/fengjing/" TargetMode="External" /><Relationship Id="rId14" Type="http://schemas.openxmlformats.org/officeDocument/2006/relationships/hyperlink" Target="https://www.ppthui.com/shishang/" TargetMode="External" /><Relationship Id="rId15" Type="http://schemas.openxmlformats.org/officeDocument/2006/relationships/hyperlink" Target="https://www.ppthui.com/gudian/" TargetMode="External" /><Relationship Id="rId16" Type="http://schemas.openxmlformats.org/officeDocument/2006/relationships/hyperlink" Target="https://www.ppthui.com/aiqing/" TargetMode="External" /><Relationship Id="rId17" Type="http://schemas.openxmlformats.org/officeDocument/2006/relationships/hyperlink" Target="https://www.ppthui.com/dongman/" TargetMode="External" /><Relationship Id="rId18" Type="http://schemas.openxmlformats.org/officeDocument/2006/relationships/hyperlink" Target="https://www.ppthui.com/sheji/" TargetMode="External" /><Relationship Id="rId19" Type="http://schemas.openxmlformats.org/officeDocument/2006/relationships/hyperlink" Target="https://www.ppthui.com/search/&#20027;&#39064;&#29677;&#20250;.html" TargetMode="External" /><Relationship Id="rId2" Type="http://schemas.openxmlformats.org/officeDocument/2006/relationships/notesSlide" Target="../notesSlides/notesSlide34.xml" /><Relationship Id="rId20" Type="http://schemas.openxmlformats.org/officeDocument/2006/relationships/hyperlink" Target="https://www.ppthui.com/search/&#32972;&#26223;&#22270;&#29255;.html" TargetMode="External" /><Relationship Id="rId21" Type="http://schemas.openxmlformats.org/officeDocument/2006/relationships/hyperlink" Target="https://www.ppthui.com/dangzheng/" TargetMode="External" /><Relationship Id="rId22" Type="http://schemas.openxmlformats.org/officeDocument/2006/relationships/hyperlink" Target="https://www.ppthui.com/keji/" TargetMode="External" /><Relationship Id="rId23" Type="http://schemas.openxmlformats.org/officeDocument/2006/relationships/hyperlink" Target="https://www.ppthui.com/gongye/" TargetMode="External" /><Relationship Id="rId24" Type="http://schemas.openxmlformats.org/officeDocument/2006/relationships/hyperlink" Target="https://www.ppthui.com/yixue/" TargetMode="External" /><Relationship Id="rId25" Type="http://schemas.openxmlformats.org/officeDocument/2006/relationships/hyperlink" Target="https://www.ppthui.com/lvyou/" TargetMode="External" /><Relationship Id="rId26" Type="http://schemas.openxmlformats.org/officeDocument/2006/relationships/hyperlink" Target="https://www.ppthui.com/jinrong/" TargetMode="External" /><Relationship Id="rId27" Type="http://schemas.openxmlformats.org/officeDocument/2006/relationships/hyperlink" Target="https://www.ppthui.com/canyin/" TargetMode="External" /><Relationship Id="rId28" Type="http://schemas.openxmlformats.org/officeDocument/2006/relationships/hyperlink" Target="https://www.ppthui.com/jiaoyu/" TargetMode="External" /><Relationship Id="rId29" Type="http://schemas.openxmlformats.org/officeDocument/2006/relationships/hyperlink" Target="https://www.ppthui.com/search/&#25945;&#23398;&#35828;&#35838;.html" TargetMode="External" /><Relationship Id="rId3" Type="http://schemas.openxmlformats.org/officeDocument/2006/relationships/hyperlink" Target="https://www.ppthui.com" TargetMode="External" /><Relationship Id="rId30" Type="http://schemas.openxmlformats.org/officeDocument/2006/relationships/hyperlink" Target="https://www.ppthui.com/search/&#38144;&#21806;.html" TargetMode="External" /><Relationship Id="rId31" Type="http://schemas.openxmlformats.org/officeDocument/2006/relationships/hyperlink" Target="https://www.ppthui.com/huibao/" TargetMode="External" /><Relationship Id="rId32" Type="http://schemas.openxmlformats.org/officeDocument/2006/relationships/hyperlink" Target="https://www.ppthui.com/biye/" TargetMode="External" /><Relationship Id="rId33" Type="http://schemas.openxmlformats.org/officeDocument/2006/relationships/hyperlink" Target="https://www.ppthui.com/peixun/" TargetMode="External" /><Relationship Id="rId34" Type="http://schemas.openxmlformats.org/officeDocument/2006/relationships/hyperlink" Target="https://www.ppthui.com/shuzhi/" TargetMode="External" /><Relationship Id="rId35" Type="http://schemas.openxmlformats.org/officeDocument/2006/relationships/hyperlink" Target="https://www.ppthui.com/fenxi/" TargetMode="External" /><Relationship Id="rId36" Type="http://schemas.openxmlformats.org/officeDocument/2006/relationships/hyperlink" Target="https://www.ppthui.com/jianli/" TargetMode="External" /><Relationship Id="rId37" Type="http://schemas.openxmlformats.org/officeDocument/2006/relationships/hyperlink" Target="https://www.ppthui.com/gongsi/" TargetMode="External" /><Relationship Id="rId38" Type="http://schemas.openxmlformats.org/officeDocument/2006/relationships/hyperlink" Target="https://www.ppthui.com/search/&#24037;&#20316;&#24635;&#32467;.html" TargetMode="External" /><Relationship Id="rId39" Type="http://schemas.openxmlformats.org/officeDocument/2006/relationships/hyperlink" Target="https://www.ppthui.com/search/&#22242;&#38431;.html" TargetMode="External" /><Relationship Id="rId4" Type="http://schemas.openxmlformats.org/officeDocument/2006/relationships/hyperlink" Target="https://www.ppthui.com/jingpin/" TargetMode="External" /><Relationship Id="rId5" Type="http://schemas.openxmlformats.org/officeDocument/2006/relationships/hyperlink" Target="https://www.ppthui.com/hangye/" TargetMode="External" /><Relationship Id="rId6" Type="http://schemas.openxmlformats.org/officeDocument/2006/relationships/hyperlink" Target="https://www.ppthui.com/gongzuo/" TargetMode="External" /><Relationship Id="rId7" Type="http://schemas.openxmlformats.org/officeDocument/2006/relationships/hyperlink" Target="https://www.ppthui.com/jieri/" TargetMode="External" /><Relationship Id="rId8" Type="http://schemas.openxmlformats.org/officeDocument/2006/relationships/hyperlink" Target="http://www.ppthui.com/dangzheng/" TargetMode="External" /><Relationship Id="rId9" Type="http://schemas.openxmlformats.org/officeDocument/2006/relationships/hyperlink" Target="http://www.ppthui.com/jiaoyu/" TargetMode="Externa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4.xml" /><Relationship Id="rId3" Type="http://schemas.openxmlformats.org/officeDocument/2006/relationships/image" Target="../media/image6.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5.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6.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7.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8.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9.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文本框 24"/>
          <p:cNvSpPr txBox="1">
            <a:spLocks noChangeArrowheads="1"/>
          </p:cNvSpPr>
          <p:nvPr/>
        </p:nvSpPr>
        <p:spPr bwMode="auto">
          <a:xfrm>
            <a:off x="5029228" y="5009393"/>
            <a:ext cx="1739226" cy="323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8057" tIns="54029" rIns="108057" bIns="54029">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400">
                <a:solidFill>
                  <a:schemeClr val="tx1">
                    <a:lumMod val="50000"/>
                    <a:lumOff val="50000"/>
                  </a:schemeClr>
                </a:solidFill>
                <a:latin typeface="+mn-ea"/>
                <a:cs typeface="+mn-ea"/>
              </a:rPr>
              <a:t>xxx</a:t>
            </a:r>
            <a:endParaRPr lang="zh-CN" altLang="en-US" sz="1400">
              <a:solidFill>
                <a:schemeClr val="tx1">
                  <a:lumMod val="50000"/>
                  <a:lumOff val="50000"/>
                </a:schemeClr>
              </a:solidFill>
              <a:latin typeface="+mn-ea"/>
              <a:cs typeface="+mn-ea"/>
            </a:endParaRPr>
          </a:p>
        </p:txBody>
      </p:sp>
      <p:sp>
        <p:nvSpPr>
          <p:cNvPr id="5" name="文本框 24"/>
          <p:cNvSpPr txBox="1">
            <a:spLocks noChangeArrowheads="1"/>
          </p:cNvSpPr>
          <p:nvPr/>
        </p:nvSpPr>
        <p:spPr bwMode="auto">
          <a:xfrm>
            <a:off x="3503479" y="3658717"/>
            <a:ext cx="4909001" cy="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8057" tIns="54029" rIns="108057" bIns="54029">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a:solidFill>
                  <a:srgbClr val="009EE2"/>
                </a:solidFill>
                <a:latin typeface="微软雅黑" panose="020b0503020204020204" pitchFamily="34" charset="-122"/>
                <a:ea typeface="微软雅黑" panose="020b0503020204020204" pitchFamily="34" charset="-122"/>
              </a:rPr>
              <a:t>网上医疗 网络救护 </a:t>
            </a:r>
            <a:r>
              <a:rPr lang="zh-CN" altLang="en-US" sz="2800" b="1">
                <a:solidFill>
                  <a:schemeClr val="tx1">
                    <a:lumMod val="50000"/>
                    <a:lumOff val="50000"/>
                  </a:schemeClr>
                </a:solidFill>
                <a:latin typeface="微软雅黑" panose="020b0503020204020204" pitchFamily="34" charset="-122"/>
                <a:ea typeface="微软雅黑" panose="020b0503020204020204" pitchFamily="34" charset="-122"/>
              </a:rPr>
              <a:t>家庭医疗</a:t>
            </a:r>
            <a:endParaRPr lang="zh-CN" altLang="en-US" sz="2800" b="1">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 name="AutoShape 3"/>
          <p:cNvSpPr/>
          <p:nvPr/>
        </p:nvSpPr>
        <p:spPr bwMode="auto">
          <a:xfrm>
            <a:off x="3503479" y="4223264"/>
            <a:ext cx="4865970" cy="738664"/>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0" tIns="0" rIns="0" bIns="0">
            <a:spAutoFit/>
          </a:bodyPr>
          <a:lstStyle/>
          <a:p>
            <a:pPr defTabSz="323215">
              <a:lnSpc>
                <a:spcPct val="120000"/>
              </a:lnSpc>
              <a:spcBef>
                <a:spcPts val="850"/>
              </a:spcBef>
            </a:pPr>
            <a:r>
              <a:rPr lang="en-US" altLang="zh-CN" sz="1000">
                <a:solidFill>
                  <a:srgbClr val="838383"/>
                </a:solidFill>
                <a:latin typeface="+mn-lt"/>
                <a:ea typeface="+mn-ea"/>
                <a:cs typeface="+mn-ea"/>
              </a:rPr>
              <a:t>The spring and autumn period and the visual studio is one of the enterprises and individuals to provide professional creativity, brand integration design consultants, more than 10 years working experience. To customers as the benchmark, with wisdom grafting business and the arts.</a:t>
            </a:r>
            <a:endParaRPr lang="es-ES" altLang="zh-CN" sz="2800">
              <a:latin typeface="+mn-lt"/>
              <a:ea typeface="+mn-ea"/>
              <a:cs typeface="+mn-ea"/>
              <a:sym typeface="+mn-lt"/>
            </a:endParaRPr>
          </a:p>
        </p:txBody>
      </p:sp>
      <p:sp>
        <p:nvSpPr>
          <p:cNvPr id="7" name="十字形 6"/>
          <p:cNvSpPr/>
          <p:nvPr/>
        </p:nvSpPr>
        <p:spPr bwMode="auto">
          <a:xfrm>
            <a:off x="5410218" y="2509836"/>
            <a:ext cx="1184220" cy="1148881"/>
          </a:xfrm>
          <a:prstGeom prst="plus">
            <a:avLst>
              <a:gd name="adj" fmla="val 33240"/>
            </a:avLst>
          </a:prstGeom>
          <a:gradFill>
            <a:gsLst>
              <a:gs pos="0">
                <a:srgbClr val="00B0F0"/>
              </a:gs>
              <a:gs pos="100000">
                <a:srgbClr val="0070C0"/>
              </a:gs>
            </a:gsLst>
            <a:lin ang="5400000" scaled="1"/>
          </a:gradFill>
          <a:ln w="9525" algn="ctr">
            <a:noFill/>
            <a:miter lim="800000"/>
          </a:ln>
          <a:effectLst/>
        </p:spPr>
        <p:txBody>
          <a:bodyPr wrap="none" anchor="ctr"/>
          <a:lstStyle/>
          <a:p>
            <a:endParaRPr lang="zh-CN" altLang="en-US">
              <a:solidFill>
                <a:schemeClr val="bg1"/>
              </a:solidFill>
              <a:latin typeface="+mn-lt"/>
              <a:ea typeface="+mn-ea"/>
              <a:cs typeface="+mn-ea"/>
            </a:endParaRPr>
          </a:p>
        </p:txBody>
      </p:sp>
      <p:sp>
        <p:nvSpPr>
          <p:cNvPr id="8" name="十字形 7"/>
          <p:cNvSpPr/>
          <p:nvPr/>
        </p:nvSpPr>
        <p:spPr bwMode="auto">
          <a:xfrm>
            <a:off x="9576298" y="4072657"/>
            <a:ext cx="487486" cy="472939"/>
          </a:xfrm>
          <a:prstGeom prst="plus">
            <a:avLst>
              <a:gd name="adj" fmla="val 37789"/>
            </a:avLst>
          </a:prstGeom>
          <a:gradFill>
            <a:gsLst>
              <a:gs pos="0">
                <a:srgbClr val="00B0F0"/>
              </a:gs>
              <a:gs pos="100000">
                <a:srgbClr val="0070C0"/>
              </a:gs>
            </a:gsLst>
            <a:lin ang="5400000" scaled="1"/>
          </a:gradFill>
          <a:ln w="9525" algn="ctr">
            <a:noFill/>
            <a:miter lim="800000"/>
          </a:ln>
          <a:effectLst/>
        </p:spPr>
        <p:txBody>
          <a:bodyPr wrap="none" anchor="ctr"/>
          <a:lstStyle/>
          <a:p>
            <a:endParaRPr lang="zh-CN" altLang="en-US">
              <a:solidFill>
                <a:schemeClr val="bg1"/>
              </a:solidFill>
              <a:latin typeface="+mn-lt"/>
              <a:ea typeface="+mn-ea"/>
              <a:cs typeface="+mn-ea"/>
            </a:endParaRPr>
          </a:p>
        </p:txBody>
      </p:sp>
      <p:sp>
        <p:nvSpPr>
          <p:cNvPr id="9" name="十字形 8"/>
          <p:cNvSpPr/>
          <p:nvPr/>
        </p:nvSpPr>
        <p:spPr bwMode="auto">
          <a:xfrm>
            <a:off x="6594438" y="2314916"/>
            <a:ext cx="487486" cy="472939"/>
          </a:xfrm>
          <a:prstGeom prst="plus">
            <a:avLst>
              <a:gd name="adj" fmla="val 33240"/>
            </a:avLst>
          </a:prstGeom>
          <a:gradFill>
            <a:gsLst>
              <a:gs pos="0">
                <a:srgbClr val="00B0F0"/>
              </a:gs>
              <a:gs pos="100000">
                <a:srgbClr val="0070C0"/>
              </a:gs>
            </a:gsLst>
            <a:lin ang="5400000" scaled="1"/>
          </a:gradFill>
          <a:ln w="9525" algn="ctr">
            <a:noFill/>
            <a:miter lim="800000"/>
          </a:ln>
          <a:effectLst/>
        </p:spPr>
        <p:txBody>
          <a:bodyPr wrap="none" anchor="ctr"/>
          <a:lstStyle/>
          <a:p>
            <a:endParaRPr lang="zh-CN" altLang="en-US">
              <a:solidFill>
                <a:schemeClr val="bg1"/>
              </a:solidFill>
              <a:latin typeface="+mn-lt"/>
              <a:ea typeface="+mn-ea"/>
              <a:cs typeface="+mn-ea"/>
            </a:endParaRPr>
          </a:p>
        </p:txBody>
      </p:sp>
      <p:sp>
        <p:nvSpPr>
          <p:cNvPr id="10" name="十字形 9"/>
          <p:cNvSpPr/>
          <p:nvPr/>
        </p:nvSpPr>
        <p:spPr bwMode="auto">
          <a:xfrm>
            <a:off x="10063225" y="3987971"/>
            <a:ext cx="243744" cy="236470"/>
          </a:xfrm>
          <a:prstGeom prst="plus">
            <a:avLst>
              <a:gd name="adj" fmla="val 37789"/>
            </a:avLst>
          </a:prstGeom>
          <a:gradFill>
            <a:gsLst>
              <a:gs pos="0">
                <a:srgbClr val="00B0F0"/>
              </a:gs>
              <a:gs pos="100000">
                <a:srgbClr val="0070C0"/>
              </a:gs>
            </a:gsLst>
            <a:lin ang="5400000" scaled="1"/>
          </a:gradFill>
          <a:ln w="9525" algn="ctr">
            <a:noFill/>
            <a:miter lim="800000"/>
          </a:ln>
          <a:effectLst/>
        </p:spPr>
        <p:txBody>
          <a:bodyPr wrap="none" anchor="ctr"/>
          <a:lstStyle/>
          <a:p>
            <a:endParaRPr lang="zh-CN" altLang="en-US">
              <a:solidFill>
                <a:schemeClr val="bg1"/>
              </a:solidFill>
              <a:latin typeface="+mn-lt"/>
              <a:ea typeface="+mn-ea"/>
              <a:cs typeface="+mn-ea"/>
            </a:endParaRPr>
          </a:p>
        </p:txBody>
      </p:sp>
      <p:sp>
        <p:nvSpPr>
          <p:cNvPr id="11" name="十字形 10"/>
          <p:cNvSpPr/>
          <p:nvPr/>
        </p:nvSpPr>
        <p:spPr bwMode="auto">
          <a:xfrm>
            <a:off x="2142764" y="4156280"/>
            <a:ext cx="487486" cy="472939"/>
          </a:xfrm>
          <a:prstGeom prst="plus">
            <a:avLst>
              <a:gd name="adj" fmla="val 37789"/>
            </a:avLst>
          </a:prstGeom>
          <a:gradFill>
            <a:gsLst>
              <a:gs pos="0">
                <a:srgbClr val="00B0F0"/>
              </a:gs>
              <a:gs pos="100000">
                <a:srgbClr val="0070C0"/>
              </a:gs>
            </a:gsLst>
            <a:lin ang="5400000" scaled="1"/>
          </a:gradFill>
          <a:ln w="9525" algn="ctr">
            <a:noFill/>
            <a:miter lim="800000"/>
          </a:ln>
          <a:effectLst/>
        </p:spPr>
        <p:txBody>
          <a:bodyPr wrap="none" anchor="ctr"/>
          <a:lstStyle/>
          <a:p>
            <a:endParaRPr lang="zh-CN" altLang="en-US">
              <a:solidFill>
                <a:schemeClr val="bg1"/>
              </a:solidFill>
              <a:latin typeface="+mn-lt"/>
              <a:ea typeface="+mn-ea"/>
              <a:cs typeface="+mn-ea"/>
            </a:endParaRPr>
          </a:p>
        </p:txBody>
      </p:sp>
      <p:sp>
        <p:nvSpPr>
          <p:cNvPr id="12" name="十字形 11"/>
          <p:cNvSpPr/>
          <p:nvPr/>
        </p:nvSpPr>
        <p:spPr bwMode="auto">
          <a:xfrm>
            <a:off x="1990187" y="4495521"/>
            <a:ext cx="243744" cy="236470"/>
          </a:xfrm>
          <a:prstGeom prst="plus">
            <a:avLst>
              <a:gd name="adj" fmla="val 37789"/>
            </a:avLst>
          </a:prstGeom>
          <a:gradFill>
            <a:gsLst>
              <a:gs pos="0">
                <a:srgbClr val="00B0F0"/>
              </a:gs>
              <a:gs pos="100000">
                <a:srgbClr val="0070C0"/>
              </a:gs>
            </a:gsLst>
            <a:lin ang="5400000" scaled="1"/>
          </a:gradFill>
          <a:ln w="9525" algn="ctr">
            <a:noFill/>
            <a:miter lim="800000"/>
          </a:ln>
          <a:effectLst/>
        </p:spPr>
        <p:txBody>
          <a:bodyPr wrap="none" anchor="ctr"/>
          <a:lstStyle/>
          <a:p>
            <a:endParaRPr lang="zh-CN" altLang="en-US">
              <a:solidFill>
                <a:schemeClr val="bg1"/>
              </a:solidFill>
              <a:latin typeface="+mn-lt"/>
              <a:ea typeface="+mn-ea"/>
              <a:cs typeface="+mn-ea"/>
            </a:endParaRPr>
          </a:p>
        </p:txBody>
      </p:sp>
      <p:sp>
        <p:nvSpPr>
          <p:cNvPr id="13" name="十字形 12"/>
          <p:cNvSpPr/>
          <p:nvPr/>
        </p:nvSpPr>
        <p:spPr bwMode="auto">
          <a:xfrm>
            <a:off x="5088366" y="1981238"/>
            <a:ext cx="243744" cy="236470"/>
          </a:xfrm>
          <a:prstGeom prst="plus">
            <a:avLst>
              <a:gd name="adj" fmla="val 37789"/>
            </a:avLst>
          </a:prstGeom>
          <a:gradFill>
            <a:gsLst>
              <a:gs pos="0">
                <a:srgbClr val="00B0F0"/>
              </a:gs>
              <a:gs pos="100000">
                <a:srgbClr val="0070C0"/>
              </a:gs>
            </a:gsLst>
            <a:lin ang="5400000" scaled="1"/>
          </a:gradFill>
          <a:ln w="9525" algn="ctr">
            <a:noFill/>
            <a:miter lim="800000"/>
          </a:ln>
          <a:effectLst/>
        </p:spPr>
        <p:txBody>
          <a:bodyPr wrap="none" anchor="ctr"/>
          <a:lstStyle/>
          <a:p>
            <a:endParaRPr lang="zh-CN" altLang="en-US">
              <a:solidFill>
                <a:schemeClr val="bg1"/>
              </a:solidFill>
              <a:latin typeface="+mn-lt"/>
              <a:ea typeface="+mn-ea"/>
              <a:cs typeface="+mn-ea"/>
            </a:endParaRPr>
          </a:p>
        </p:txBody>
      </p:sp>
      <p:pic>
        <p:nvPicPr>
          <p:cNvPr id="14" name="轻松精美背景音乐">
            <a:hlinkClick action="ppaction://media"/>
          </p:cNvPr>
          <p:cNvPicPr>
            <a:picLocks noChangeAspect="1"/>
          </p:cNvPicPr>
          <p:nvPr>
            <a:audioFile r:link="rId4"/>
            <p:extLst>
              <p:ext uri="{DAA4B4D4-6D71-4841-9C94-3DE7FCFB9230}">
                <p14:media xmlns:p14="http://schemas.microsoft.com/office/powerpoint/2010/main" r:embed="rId5"/>
              </p:ext>
            </p:extLst>
          </p:nvPr>
        </p:nvPicPr>
        <p:blipFill>
          <a:blip r:embed="rId3"/>
          <a:stretch>
            <a:fillRect/>
          </a:stretch>
        </p:blipFill>
        <p:spPr>
          <a:xfrm>
            <a:off x="-761820" y="6232276"/>
            <a:ext cx="609600" cy="609600"/>
          </a:xfrm>
          <a:prstGeom prst="rect">
            <a:avLst/>
          </a:prstGeom>
        </p:spPr>
      </p:pic>
    </p:spTree>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 presetClass="mediacall" presetSubtype="0" fill="hold" nodeType="afterEffect">
                                  <p:stCondLst>
                                    <p:cond delay="0"/>
                                  </p:stCondLst>
                                  <p:childTnLst>
                                    <p:cmd type="call" cmd="playFrom(0.0)">
                                      <p:cBhvr>
                                        <p:cTn id="6" dur="1" fill="hold"/>
                                        <p:tgtEl>
                                          <p:spTgt spid="14"/>
                                        </p:tgtEl>
                                      </p:cBhvr>
                                    </p:cmd>
                                  </p:childTnLst>
                                </p:cTn>
                              </p:par>
                              <p:par>
                                <p:cTn id="8" presetID="52"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Scale>
                                      <p:cBhvr>
                                        <p:cTn id="10" dur="100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11" dur="1000" decel="50000" fill="hold">
                                          <p:stCondLst>
                                            <p:cond delay="0"/>
                                          </p:stCondLst>
                                        </p:cTn>
                                        <p:tgtEl>
                                          <p:spTgt spid="12"/>
                                        </p:tgtEl>
                                        <p:attrNameLst>
                                          <p:attrName>ppt_x</p:attrName>
                                          <p:attrName>ppt_y</p:attrName>
                                        </p:attrNameLst>
                                      </p:cBhvr>
                                    </p:animMotion>
                                    <p:animEffect transition="in" filter="fade">
                                      <p:cBhvr>
                                        <p:cTn id="12" dur="1000"/>
                                        <p:tgtEl>
                                          <p:spTgt spid="12"/>
                                        </p:tgtEl>
                                      </p:cBhvr>
                                    </p:animEffect>
                                  </p:childTnLst>
                                </p:cTn>
                              </p:par>
                              <p:par>
                                <p:cTn id="13" presetID="52" presetClass="entr" presetSubtype="0" fill="hold" grpId="0" nodeType="withEffect">
                                  <p:stCondLst>
                                    <p:cond delay="100"/>
                                  </p:stCondLst>
                                  <p:childTnLst>
                                    <p:set>
                                      <p:cBhvr>
                                        <p:cTn id="14" dur="1" fill="hold">
                                          <p:stCondLst>
                                            <p:cond delay="0"/>
                                          </p:stCondLst>
                                        </p:cTn>
                                        <p:tgtEl>
                                          <p:spTgt spid="11"/>
                                        </p:tgtEl>
                                        <p:attrNameLst>
                                          <p:attrName>style.visibility</p:attrName>
                                        </p:attrNameLst>
                                      </p:cBhvr>
                                      <p:to>
                                        <p:strVal val="visible"/>
                                      </p:to>
                                    </p:set>
                                    <p:animScale>
                                      <p:cBhvr>
                                        <p:cTn id="15" dur="10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16" dur="1000" decel="50000" fill="hold">
                                          <p:stCondLst>
                                            <p:cond delay="0"/>
                                          </p:stCondLst>
                                        </p:cTn>
                                        <p:tgtEl>
                                          <p:spTgt spid="11"/>
                                        </p:tgtEl>
                                        <p:attrNameLst>
                                          <p:attrName>ppt_x</p:attrName>
                                          <p:attrName>ppt_y</p:attrName>
                                        </p:attrNameLst>
                                      </p:cBhvr>
                                    </p:animMotion>
                                    <p:animEffect transition="in" filter="fade">
                                      <p:cBhvr>
                                        <p:cTn id="17" dur="1000"/>
                                        <p:tgtEl>
                                          <p:spTgt spid="11"/>
                                        </p:tgtEl>
                                      </p:cBhvr>
                                    </p:animEffect>
                                  </p:childTnLst>
                                </p:cTn>
                              </p:par>
                              <p:par>
                                <p:cTn id="18" presetID="52" presetClass="entr" presetSubtype="0" fill="hold" grpId="0" nodeType="withEffect">
                                  <p:stCondLst>
                                    <p:cond delay="100"/>
                                  </p:stCondLst>
                                  <p:childTnLst>
                                    <p:set>
                                      <p:cBhvr>
                                        <p:cTn id="19" dur="1" fill="hold">
                                          <p:stCondLst>
                                            <p:cond delay="0"/>
                                          </p:stCondLst>
                                        </p:cTn>
                                        <p:tgtEl>
                                          <p:spTgt spid="13"/>
                                        </p:tgtEl>
                                        <p:attrNameLst>
                                          <p:attrName>style.visibility</p:attrName>
                                        </p:attrNameLst>
                                      </p:cBhvr>
                                      <p:to>
                                        <p:strVal val="visible"/>
                                      </p:to>
                                    </p:set>
                                    <p:animScale>
                                      <p:cBhvr>
                                        <p:cTn id="20" dur="1000" decel="50000" fill="hold">
                                          <p:stCondLst>
                                            <p:cond delay="0"/>
                                          </p:stCondLst>
                                        </p:cTn>
                                        <p:tgtEl>
                                          <p:spTgt spid="13"/>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21" dur="1000" decel="50000" fill="hold">
                                          <p:stCondLst>
                                            <p:cond delay="0"/>
                                          </p:stCondLst>
                                        </p:cTn>
                                        <p:tgtEl>
                                          <p:spTgt spid="13"/>
                                        </p:tgtEl>
                                        <p:attrNameLst>
                                          <p:attrName>ppt_x</p:attrName>
                                          <p:attrName>ppt_y</p:attrName>
                                        </p:attrNameLst>
                                      </p:cBhvr>
                                    </p:animMotion>
                                    <p:animEffect transition="in" filter="fade">
                                      <p:cBhvr>
                                        <p:cTn id="22" dur="1000"/>
                                        <p:tgtEl>
                                          <p:spTgt spid="13"/>
                                        </p:tgtEl>
                                      </p:cBhvr>
                                    </p:animEffect>
                                  </p:childTnLst>
                                </p:cTn>
                              </p:par>
                              <p:par>
                                <p:cTn id="23" presetID="52" presetClass="entr" presetSubtype="0" fill="hold" grpId="0" nodeType="withEffect">
                                  <p:stCondLst>
                                    <p:cond delay="200"/>
                                  </p:stCondLst>
                                  <p:childTnLst>
                                    <p:set>
                                      <p:cBhvr>
                                        <p:cTn id="24" dur="1" fill="hold">
                                          <p:stCondLst>
                                            <p:cond delay="0"/>
                                          </p:stCondLst>
                                        </p:cTn>
                                        <p:tgtEl>
                                          <p:spTgt spid="7"/>
                                        </p:tgtEl>
                                        <p:attrNameLst>
                                          <p:attrName>style.visibility</p:attrName>
                                        </p:attrNameLst>
                                      </p:cBhvr>
                                      <p:to>
                                        <p:strVal val="visible"/>
                                      </p:to>
                                    </p:set>
                                    <p:animScale>
                                      <p:cBhvr>
                                        <p:cTn id="25"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26" dur="1000" decel="50000" fill="hold">
                                          <p:stCondLst>
                                            <p:cond delay="0"/>
                                          </p:stCondLst>
                                        </p:cTn>
                                        <p:tgtEl>
                                          <p:spTgt spid="7"/>
                                        </p:tgtEl>
                                        <p:attrNameLst>
                                          <p:attrName>ppt_x</p:attrName>
                                          <p:attrName>ppt_y</p:attrName>
                                        </p:attrNameLst>
                                      </p:cBhvr>
                                    </p:animMotion>
                                    <p:animEffect transition="in" filter="fade">
                                      <p:cBhvr>
                                        <p:cTn id="27" dur="1000"/>
                                        <p:tgtEl>
                                          <p:spTgt spid="7"/>
                                        </p:tgtEl>
                                      </p:cBhvr>
                                    </p:animEffect>
                                  </p:childTnLst>
                                </p:cTn>
                              </p:par>
                              <p:par>
                                <p:cTn id="28" presetID="52" presetClass="entr" presetSubtype="0" fill="hold" grpId="0" nodeType="withEffect">
                                  <p:stCondLst>
                                    <p:cond delay="300"/>
                                  </p:stCondLst>
                                  <p:childTnLst>
                                    <p:set>
                                      <p:cBhvr>
                                        <p:cTn id="29" dur="1" fill="hold">
                                          <p:stCondLst>
                                            <p:cond delay="0"/>
                                          </p:stCondLst>
                                        </p:cTn>
                                        <p:tgtEl>
                                          <p:spTgt spid="9"/>
                                        </p:tgtEl>
                                        <p:attrNameLst>
                                          <p:attrName>style.visibility</p:attrName>
                                        </p:attrNameLst>
                                      </p:cBhvr>
                                      <p:to>
                                        <p:strVal val="visible"/>
                                      </p:to>
                                    </p:set>
                                    <p:animScale>
                                      <p:cBhvr>
                                        <p:cTn id="30"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31" dur="1000" decel="50000" fill="hold">
                                          <p:stCondLst>
                                            <p:cond delay="0"/>
                                          </p:stCondLst>
                                        </p:cTn>
                                        <p:tgtEl>
                                          <p:spTgt spid="9"/>
                                        </p:tgtEl>
                                        <p:attrNameLst>
                                          <p:attrName>ppt_x</p:attrName>
                                          <p:attrName>ppt_y</p:attrName>
                                        </p:attrNameLst>
                                      </p:cBhvr>
                                    </p:animMotion>
                                    <p:animEffect transition="in" filter="fade">
                                      <p:cBhvr>
                                        <p:cTn id="32" dur="1000"/>
                                        <p:tgtEl>
                                          <p:spTgt spid="9"/>
                                        </p:tgtEl>
                                      </p:cBhvr>
                                    </p:animEffect>
                                  </p:childTnLst>
                                </p:cTn>
                              </p:par>
                              <p:par>
                                <p:cTn id="33" presetID="52" presetClass="entr" presetSubtype="0" fill="hold" grpId="0" nodeType="withEffect">
                                  <p:stCondLst>
                                    <p:cond delay="500"/>
                                  </p:stCondLst>
                                  <p:childTnLst>
                                    <p:set>
                                      <p:cBhvr>
                                        <p:cTn id="34" dur="1" fill="hold">
                                          <p:stCondLst>
                                            <p:cond delay="0"/>
                                          </p:stCondLst>
                                        </p:cTn>
                                        <p:tgtEl>
                                          <p:spTgt spid="8"/>
                                        </p:tgtEl>
                                        <p:attrNameLst>
                                          <p:attrName>style.visibility</p:attrName>
                                        </p:attrNameLst>
                                      </p:cBhvr>
                                      <p:to>
                                        <p:strVal val="visible"/>
                                      </p:to>
                                    </p:set>
                                    <p:animScale>
                                      <p:cBhvr>
                                        <p:cTn id="35"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36" dur="1000" decel="50000" fill="hold">
                                          <p:stCondLst>
                                            <p:cond delay="0"/>
                                          </p:stCondLst>
                                        </p:cTn>
                                        <p:tgtEl>
                                          <p:spTgt spid="8"/>
                                        </p:tgtEl>
                                        <p:attrNameLst>
                                          <p:attrName>ppt_x</p:attrName>
                                          <p:attrName>ppt_y</p:attrName>
                                        </p:attrNameLst>
                                      </p:cBhvr>
                                    </p:animMotion>
                                    <p:animEffect transition="in" filter="fade">
                                      <p:cBhvr>
                                        <p:cTn id="37" dur="1000"/>
                                        <p:tgtEl>
                                          <p:spTgt spid="8"/>
                                        </p:tgtEl>
                                      </p:cBhvr>
                                    </p:animEffect>
                                  </p:childTnLst>
                                </p:cTn>
                              </p:par>
                              <p:par>
                                <p:cTn id="38" presetID="52" presetClass="entr" presetSubtype="0" fill="hold" grpId="0" nodeType="withEffect">
                                  <p:stCondLst>
                                    <p:cond delay="600"/>
                                  </p:stCondLst>
                                  <p:childTnLst>
                                    <p:set>
                                      <p:cBhvr>
                                        <p:cTn id="39" dur="1" fill="hold">
                                          <p:stCondLst>
                                            <p:cond delay="0"/>
                                          </p:stCondLst>
                                        </p:cTn>
                                        <p:tgtEl>
                                          <p:spTgt spid="10"/>
                                        </p:tgtEl>
                                        <p:attrNameLst>
                                          <p:attrName>style.visibility</p:attrName>
                                        </p:attrNameLst>
                                      </p:cBhvr>
                                      <p:to>
                                        <p:strVal val="visible"/>
                                      </p:to>
                                    </p:set>
                                    <p:animScale>
                                      <p:cBhvr>
                                        <p:cTn id="40"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41" dur="1000" decel="50000" fill="hold">
                                          <p:stCondLst>
                                            <p:cond delay="0"/>
                                          </p:stCondLst>
                                        </p:cTn>
                                        <p:tgtEl>
                                          <p:spTgt spid="10"/>
                                        </p:tgtEl>
                                        <p:attrNameLst>
                                          <p:attrName>ppt_x</p:attrName>
                                          <p:attrName>ppt_y</p:attrName>
                                        </p:attrNameLst>
                                      </p:cBhvr>
                                    </p:animMotion>
                                    <p:animEffect transition="in" filter="fade">
                                      <p:cBhvr>
                                        <p:cTn id="42" dur="1000"/>
                                        <p:tgtEl>
                                          <p:spTgt spid="10"/>
                                        </p:tgtEl>
                                      </p:cBhvr>
                                    </p:animEffect>
                                  </p:childTnLst>
                                </p:cTn>
                              </p:par>
                            </p:childTnLst>
                          </p:cTn>
                        </p:par>
                        <p:par>
                          <p:cTn id="43" fill="hold" nodeType="afterGroup">
                            <p:stCondLst>
                              <p:cond delay="1600"/>
                            </p:stCondLst>
                            <p:childTnLst>
                              <p:par>
                                <p:cTn id="44" presetID="42" presetClass="entr" presetSubtype="0" fill="hold" grpId="0" nodeType="after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fade">
                                      <p:cBhvr>
                                        <p:cTn id="46" dur="1000"/>
                                        <p:tgtEl>
                                          <p:spTgt spid="5"/>
                                        </p:tgtEl>
                                      </p:cBhvr>
                                    </p:animEffect>
                                    <p:anim calcmode="lin" valueType="num">
                                      <p:cBhvr>
                                        <p:cTn id="47" dur="1000" fill="hold"/>
                                        <p:tgtEl>
                                          <p:spTgt spid="5"/>
                                        </p:tgtEl>
                                        <p:attrNameLst>
                                          <p:attrName>ppt_x</p:attrName>
                                        </p:attrNameLst>
                                      </p:cBhvr>
                                      <p:tavLst>
                                        <p:tav tm="0">
                                          <p:val>
                                            <p:strVal val="#ppt_x"/>
                                          </p:val>
                                        </p:tav>
                                        <p:tav tm="100000">
                                          <p:val>
                                            <p:strVal val="#ppt_x"/>
                                          </p:val>
                                        </p:tav>
                                      </p:tavLst>
                                    </p:anim>
                                    <p:anim calcmode="lin" valueType="num">
                                      <p:cBhvr>
                                        <p:cTn id="48" dur="1000" fill="hold"/>
                                        <p:tgtEl>
                                          <p:spTgt spid="5"/>
                                        </p:tgtEl>
                                        <p:attrNameLst>
                                          <p:attrName>ppt_y</p:attrName>
                                        </p:attrNameLst>
                                      </p:cBhvr>
                                      <p:tavLst>
                                        <p:tav tm="0">
                                          <p:val>
                                            <p:strVal val="#ppt_y+.1"/>
                                          </p:val>
                                        </p:tav>
                                        <p:tav tm="100000">
                                          <p:val>
                                            <p:strVal val="#ppt_y"/>
                                          </p:val>
                                        </p:tav>
                                      </p:tavLst>
                                    </p:anim>
                                  </p:childTnLst>
                                </p:cTn>
                              </p:par>
                            </p:childTnLst>
                          </p:cTn>
                        </p:par>
                        <p:par>
                          <p:cTn id="49" fill="hold" nodeType="afterGroup">
                            <p:stCondLst>
                              <p:cond delay="2600"/>
                            </p:stCondLst>
                            <p:childTnLst>
                              <p:par>
                                <p:cTn id="50" presetID="18" presetClass="entr" presetSubtype="6" fill="hold" grpId="0" nodeType="after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strips(downRight)">
                                      <p:cBhvr>
                                        <p:cTn id="52" dur="1500"/>
                                        <p:tgtEl>
                                          <p:spTgt spid="6"/>
                                        </p:tgtEl>
                                      </p:cBhvr>
                                    </p:animEffect>
                                  </p:childTnLst>
                                </p:cTn>
                              </p:par>
                              <p:par>
                                <p:cTn id="53" presetID="14" presetClass="entr" presetSubtype="10" fill="hold" grpId="0" nodeType="with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randombar(horizontal)">
                                      <p:cBhvr>
                                        <p:cTn id="5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7" repeatCount="indefinite" fill="hold" display="0">
                  <p:stCondLst>
                    <p:cond delay="indefinite"/>
                  </p:stCondLst>
                  <p:endCondLst>
                    <p:cond evt="onStopAudio" delay="0">
                      <p:tgtEl>
                        <p:sldTgt/>
                      </p:tgtEl>
                    </p:cond>
                  </p:endCondLst>
                </p:cTn>
                <p:tgtEl>
                  <p:spTgt spid="14"/>
                </p:tgtEl>
              </p:cMediaNode>
            </p:audio>
          </p:childTnLst>
        </p:cTn>
      </p:par>
    </p:tnLst>
    <p:bldLst>
      <p:bldP spid="4" grpId="0"/>
      <p:bldP spid="5" grpId="0"/>
      <p:bldP spid="6" grpId="0"/>
      <p:bldP spid="7" grpId="0" animBg="1"/>
      <p:bldP spid="8" grpId="0" animBg="1"/>
      <p:bldP spid="9" grpId="0" animBg="1"/>
      <p:bldP spid="10" grpId="0" animBg="1"/>
      <p:bldP spid="11" grpId="0" animBg="1"/>
      <p:bldP spid="12" grpId="0" animBg="1"/>
      <p:bldP spid="13" grpId="0" animBg="1"/>
    </p:bldLst>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8" name="矩形 7"/>
          <p:cNvSpPr/>
          <p:nvPr/>
        </p:nvSpPr>
        <p:spPr>
          <a:xfrm>
            <a:off x="7543762" y="0"/>
            <a:ext cx="4648238" cy="6858000"/>
          </a:xfrm>
          <a:prstGeom prst="rect">
            <a:avLst/>
          </a:prstGeom>
          <a:blipFill dpi="0" rotWithShape="1">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9" name="标题 1"/>
          <p:cNvSpPr txBox="1"/>
          <p:nvPr/>
        </p:nvSpPr>
        <p:spPr>
          <a:xfrm>
            <a:off x="1295526" y="1371654"/>
            <a:ext cx="4605765" cy="578135"/>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2400" kern="1200">
                <a:solidFill>
                  <a:schemeClr val="tx2"/>
                </a:solidFill>
                <a:latin typeface="+mj-lt"/>
                <a:ea typeface="+mj-ea"/>
                <a:cs typeface="+mj-cs"/>
              </a:defRPr>
            </a:lvl1pPr>
          </a:lstStyle>
          <a:p>
            <a:pPr>
              <a:spcBef>
                <a:spcPts val="600"/>
              </a:spcBef>
            </a:pPr>
            <a:r>
              <a:rPr lang="en-US" altLang="zh-CN" sz="4000" b="1">
                <a:solidFill>
                  <a:srgbClr val="009EE2"/>
                </a:solidFill>
                <a:cs typeface="+mn-ea"/>
                <a:sym typeface="+mn-lt"/>
              </a:rPr>
              <a:t>SUBTITLE </a:t>
            </a:r>
            <a:r>
              <a:rPr lang="en-US" altLang="zh-CN" sz="4000">
                <a:solidFill>
                  <a:srgbClr val="009EE2"/>
                </a:solidFill>
                <a:cs typeface="+mn-ea"/>
                <a:sym typeface="+mn-lt"/>
              </a:rPr>
              <a:t>IN HERE</a:t>
            </a:r>
            <a:endParaRPr lang="zh-CN" altLang="en-US" sz="3600">
              <a:solidFill>
                <a:srgbClr val="009EE2"/>
              </a:solidFill>
              <a:cs typeface="+mn-ea"/>
              <a:sym typeface="+mn-lt"/>
            </a:endParaRPr>
          </a:p>
        </p:txBody>
      </p:sp>
      <p:sp>
        <p:nvSpPr>
          <p:cNvPr id="15" name="AutoShape 3"/>
          <p:cNvSpPr/>
          <p:nvPr/>
        </p:nvSpPr>
        <p:spPr bwMode="auto">
          <a:xfrm>
            <a:off x="1295526" y="2259994"/>
            <a:ext cx="4876672" cy="1154162"/>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0" tIns="0" rIns="0" bIns="0">
            <a:spAutoFit/>
          </a:bodyPr>
          <a:lstStyle/>
          <a:p>
            <a:pPr algn="l" defTabSz="323215">
              <a:lnSpc>
                <a:spcPct val="150000"/>
              </a:lnSpc>
              <a:spcBef>
                <a:spcPts val="850"/>
              </a:spcBef>
            </a:pPr>
            <a:r>
              <a:rPr lang="es-ES" altLang="zh-CN" sz="1000">
                <a:solidFill>
                  <a:srgbClr val="838383"/>
                </a:solidFill>
                <a:latin typeface="+mn-lt"/>
                <a:ea typeface="+mn-ea"/>
                <a:cs typeface="+mn-ea"/>
                <a:sym typeface="+mn-lt"/>
              </a:rPr>
              <a:t>Lorem ipsum dolor sit amet, consectetur adipiscing elit. Integer mollis vehicula ligula ut faucibus. Curabitur vestibulum consequat urna et vehicula. Suspendisse feugiat biben- dum egestas. Sed bibendum urna id sem tincidunt commodoat dictum lectus. Fusce felis tellus, volutpat quis venenatis non, adipiscing quis orci. Integer condimentum leo ut erat ultrices mollis. </a:t>
            </a:r>
            <a:endParaRPr lang="es-ES" altLang="zh-CN" sz="2800">
              <a:latin typeface="+mn-lt"/>
              <a:ea typeface="+mn-ea"/>
              <a:cs typeface="+mn-ea"/>
              <a:sym typeface="+mn-lt"/>
            </a:endParaRPr>
          </a:p>
        </p:txBody>
      </p:sp>
      <p:sp>
        <p:nvSpPr>
          <p:cNvPr id="16" name="AutoShape 7"/>
          <p:cNvSpPr/>
          <p:nvPr/>
        </p:nvSpPr>
        <p:spPr bwMode="auto">
          <a:xfrm>
            <a:off x="7543762" y="0"/>
            <a:ext cx="4648238" cy="6858000"/>
          </a:xfrm>
          <a:custGeom>
            <a:gdLst>
              <a:gd name="T0" fmla="*/ 6348412 w 21600"/>
              <a:gd name="T1" fmla="*/ 2533650 h 21600"/>
              <a:gd name="T2" fmla="*/ 6348412 w 21600"/>
              <a:gd name="T3" fmla="*/ 2533650 h 21600"/>
              <a:gd name="T4" fmla="*/ 6348412 w 21600"/>
              <a:gd name="T5" fmla="*/ 2533650 h 21600"/>
              <a:gd name="T6" fmla="*/ 6348412 w 21600"/>
              <a:gd name="T7" fmla="*/ 2533650 h 21600"/>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0070C0">
              <a:alpha val="70195"/>
            </a:srgbClr>
          </a:solidFill>
          <a:ln>
            <a:noFill/>
          </a:ln>
          <a:effectLst/>
        </p:spPr>
        <p:txBody>
          <a:bodyPr lIns="0" tIns="0" rIns="0" bIns="0" anchor="ctr"/>
          <a:lstStyle/>
          <a:p>
            <a:endParaRPr lang="zh-CN" altLang="en-US" sz="2485">
              <a:solidFill>
                <a:schemeClr val="tx1">
                  <a:lumMod val="65000"/>
                  <a:lumOff val="35000"/>
                </a:schemeClr>
              </a:solidFill>
              <a:latin typeface="+mn-lt"/>
              <a:ea typeface="+mn-ea"/>
              <a:cs typeface="+mn-ea"/>
              <a:sym typeface="+mn-lt"/>
            </a:endParaRPr>
          </a:p>
        </p:txBody>
      </p:sp>
      <p:sp>
        <p:nvSpPr>
          <p:cNvPr id="10" name="AutoShape 3"/>
          <p:cNvSpPr/>
          <p:nvPr/>
        </p:nvSpPr>
        <p:spPr bwMode="auto">
          <a:xfrm>
            <a:off x="1295526" y="3733792"/>
            <a:ext cx="4876672" cy="1154162"/>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0" tIns="0" rIns="0" bIns="0">
            <a:spAutoFit/>
          </a:bodyPr>
          <a:lstStyle/>
          <a:p>
            <a:pPr algn="l" defTabSz="323215">
              <a:lnSpc>
                <a:spcPct val="150000"/>
              </a:lnSpc>
              <a:spcBef>
                <a:spcPts val="850"/>
              </a:spcBef>
            </a:pPr>
            <a:r>
              <a:rPr lang="es-ES" altLang="zh-CN" sz="1000">
                <a:solidFill>
                  <a:srgbClr val="838383"/>
                </a:solidFill>
                <a:latin typeface="+mn-lt"/>
                <a:ea typeface="+mn-ea"/>
                <a:cs typeface="+mn-ea"/>
                <a:sym typeface="+mn-lt"/>
              </a:rPr>
              <a:t>Lorem ipsum dolor sit amet, consectetur adipiscing elit. Integer mollis vehicula ligula ut faucibus. Curabitur vestibulum consequat urna et vehicula. Suspendisse feugiat biben- dum egestas. Sed bibendum urna id sem tincidunt commodoat dictum lectus. Fusce felis tellus, volutpat quis venenatis non, adipiscing quis orci. Integer condimentum leo ut erat ultrices mollis. </a:t>
            </a:r>
            <a:endParaRPr lang="es-ES" altLang="zh-CN" sz="2800">
              <a:latin typeface="+mn-lt"/>
              <a:ea typeface="+mn-ea"/>
              <a:cs typeface="+mn-ea"/>
              <a:sym typeface="+mn-lt"/>
            </a:endParaRPr>
          </a:p>
        </p:txBody>
      </p:sp>
    </p:spTree>
  </p:cSld>
  <p:clrMapOvr>
    <a:masterClrMapping/>
  </p:clrMapOvr>
  <mc:AlternateContent>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4" presetClass="entr" presetSubtype="5"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vertical)">
                                      <p:cBhvr>
                                        <p:cTn id="7" dur="500"/>
                                        <p:tgtEl>
                                          <p:spTgt spid="8"/>
                                        </p:tgtEl>
                                      </p:cBhvr>
                                    </p:animEffect>
                                  </p:childTnLst>
                                </p:cTn>
                              </p:par>
                              <p:par>
                                <p:cTn id="8" presetID="14" presetClass="entr" presetSubtype="5"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randombar(vertical)">
                                      <p:cBhvr>
                                        <p:cTn id="10" dur="500"/>
                                        <p:tgtEl>
                                          <p:spTgt spid="16"/>
                                        </p:tgtEl>
                                      </p:cBhvr>
                                    </p:animEffect>
                                  </p:childTnLst>
                                </p:cTn>
                              </p:par>
                              <p:par>
                                <p:cTn id="11" presetID="2" presetClass="entr" presetSubtype="2" fill="hold" grpId="0" nodeType="withEffect">
                                  <p:stCondLst>
                                    <p:cond delay="0"/>
                                  </p:stCondLst>
                                  <p:iterate type="lt">
                                    <p:tmPct val="10000"/>
                                  </p:iterate>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1+#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par>
                          <p:cTn id="15" fill="hold" nodeType="afterGroup">
                            <p:stCondLst>
                              <p:cond delay="500"/>
                            </p:stCondLst>
                            <p:childTnLst>
                              <p:par>
                                <p:cTn id="16" presetID="18" presetClass="entr" presetSubtype="6"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strips(downRight)">
                                      <p:cBhvr>
                                        <p:cTn id="18" dur="1250"/>
                                        <p:tgtEl>
                                          <p:spTgt spid="15"/>
                                        </p:tgtEl>
                                      </p:cBhvr>
                                    </p:animEffect>
                                  </p:childTnLst>
                                </p:cTn>
                              </p:par>
                            </p:childTnLst>
                          </p:cTn>
                        </p:par>
                        <p:par>
                          <p:cTn id="19" fill="hold" nodeType="afterGroup">
                            <p:stCondLst>
                              <p:cond delay="1750"/>
                            </p:stCondLst>
                            <p:childTnLst>
                              <p:par>
                                <p:cTn id="20" presetID="18" presetClass="entr" presetSubtype="6"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strips(downRight)">
                                      <p:cBhvr>
                                        <p:cTn id="22"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5" grpId="0"/>
      <p:bldP spid="16" grpId="0" animBg="1"/>
      <p:bldP spid="10" grpId="0"/>
    </p:bldLst>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9054" y="1547802"/>
            <a:ext cx="8053892" cy="5310198"/>
          </a:xfrm>
          <a:prstGeom prst="rect">
            <a:avLst/>
          </a:prstGeom>
        </p:spPr>
      </p:pic>
      <p:sp>
        <p:nvSpPr>
          <p:cNvPr id="3" name="标题 1"/>
          <p:cNvSpPr txBox="1"/>
          <p:nvPr/>
        </p:nvSpPr>
        <p:spPr>
          <a:xfrm>
            <a:off x="5352230" y="3027057"/>
            <a:ext cx="1487540" cy="533008"/>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2400" kern="1200">
                <a:solidFill>
                  <a:schemeClr val="tx2"/>
                </a:solidFill>
                <a:latin typeface="+mj-lt"/>
                <a:ea typeface="+mj-ea"/>
                <a:cs typeface="+mj-cs"/>
              </a:defRPr>
            </a:lvl1p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2000" b="0" i="0" u="none" strike="noStrike" kern="1200" cap="none" spc="0" normalizeH="0" baseline="0" noProof="0">
                <a:ln>
                  <a:noFill/>
                </a:ln>
                <a:solidFill>
                  <a:schemeClr val="tx1">
                    <a:lumMod val="65000"/>
                    <a:lumOff val="35000"/>
                  </a:schemeClr>
                </a:solidFill>
                <a:effectLst/>
                <a:uLnTx/>
                <a:uFillTx/>
                <a:latin typeface="+mn-lt"/>
                <a:ea typeface="+mn-ea"/>
                <a:cs typeface="+mn-ea"/>
                <a:sym typeface="+mn-lt"/>
              </a:rPr>
              <a:t>PART TWO</a:t>
            </a:r>
            <a:endParaRPr kumimoji="0" lang="zh-CN" altLang="en-US" sz="2000" b="0" i="0" u="none" strike="noStrike" kern="1200" cap="none" spc="0" normalizeH="0" baseline="0" noProof="0">
              <a:ln>
                <a:noFill/>
              </a:ln>
              <a:solidFill>
                <a:schemeClr val="tx1">
                  <a:lumMod val="65000"/>
                  <a:lumOff val="35000"/>
                </a:schemeClr>
              </a:solidFill>
              <a:effectLst/>
              <a:uLnTx/>
              <a:uFillTx/>
              <a:latin typeface="+mn-lt"/>
              <a:ea typeface="+mn-ea"/>
              <a:cs typeface="+mn-ea"/>
              <a:sym typeface="+mn-lt"/>
            </a:endParaRPr>
          </a:p>
        </p:txBody>
      </p:sp>
      <p:sp>
        <p:nvSpPr>
          <p:cNvPr id="5" name="十字形 4"/>
          <p:cNvSpPr/>
          <p:nvPr/>
        </p:nvSpPr>
        <p:spPr bwMode="auto">
          <a:xfrm>
            <a:off x="5597562" y="2059929"/>
            <a:ext cx="996876" cy="967128"/>
          </a:xfrm>
          <a:prstGeom prst="plus">
            <a:avLst>
              <a:gd name="adj" fmla="val 33240"/>
            </a:avLst>
          </a:prstGeom>
          <a:gradFill>
            <a:gsLst>
              <a:gs pos="0">
                <a:srgbClr val="00B0F0"/>
              </a:gs>
              <a:gs pos="100000">
                <a:srgbClr val="0070C0"/>
              </a:gs>
            </a:gsLst>
            <a:lin ang="5400000" scaled="1"/>
          </a:gradFill>
          <a:ln w="9525" algn="ctr">
            <a:noFill/>
            <a:miter lim="800000"/>
          </a:ln>
          <a:effectLst/>
        </p:spPr>
        <p:txBody>
          <a:bodyPr wrap="none" anchor="ctr"/>
          <a:lstStyle/>
          <a:p>
            <a:endParaRPr lang="zh-CN" altLang="en-US">
              <a:solidFill>
                <a:schemeClr val="bg1"/>
              </a:solidFill>
              <a:latin typeface="+mn-lt"/>
              <a:ea typeface="+mn-ea"/>
              <a:cs typeface="+mn-ea"/>
            </a:endParaRPr>
          </a:p>
        </p:txBody>
      </p:sp>
      <p:sp>
        <p:nvSpPr>
          <p:cNvPr id="6" name="AutoShape 3"/>
          <p:cNvSpPr/>
          <p:nvPr/>
        </p:nvSpPr>
        <p:spPr bwMode="auto">
          <a:xfrm>
            <a:off x="3623895" y="4072192"/>
            <a:ext cx="4944211" cy="854080"/>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0" tIns="0" rIns="0" bIns="0">
            <a:spAutoFit/>
          </a:bodyPr>
          <a:lstStyle/>
          <a:p>
            <a:pPr defTabSz="323215">
              <a:lnSpc>
                <a:spcPct val="120000"/>
              </a:lnSpc>
              <a:spcBef>
                <a:spcPts val="850"/>
              </a:spcBef>
            </a:pPr>
            <a:r>
              <a:rPr lang="es-ES" altLang="zh-CN" sz="1000">
                <a:solidFill>
                  <a:srgbClr val="838383"/>
                </a:solidFill>
                <a:latin typeface="+mn-lt"/>
                <a:ea typeface="+mn-ea"/>
                <a:cs typeface="+mn-ea"/>
                <a:sym typeface="+mn-lt"/>
              </a:rPr>
              <a:t>Lorem ipsum dolor sit amet, consectetur adipiscing elit. Integer mollis vehicula ligula ut faucibus. Curabitur vestibulum consequat urna et vehicula. Suspendisse feugiat biben- dum egestas. Sed bibendum urna id sem tincidunt commodoat dictum lectus. Fusce</a:t>
            </a:r>
            <a:endParaRPr lang="es-ES" altLang="zh-CN" sz="1000">
              <a:solidFill>
                <a:srgbClr val="838383"/>
              </a:solidFill>
              <a:latin typeface="+mn-lt"/>
              <a:ea typeface="+mn-ea"/>
              <a:cs typeface="+mn-ea"/>
              <a:sym typeface="+mn-lt"/>
            </a:endParaRPr>
          </a:p>
          <a:p>
            <a:pPr defTabSz="323215">
              <a:lnSpc>
                <a:spcPct val="120000"/>
              </a:lnSpc>
              <a:spcBef>
                <a:spcPts val="850"/>
              </a:spcBef>
            </a:pPr>
            <a:r>
              <a:rPr lang="es-ES" altLang="zh-CN" sz="1000">
                <a:solidFill>
                  <a:srgbClr val="838383"/>
                </a:solidFill>
                <a:latin typeface="+mn-lt"/>
                <a:ea typeface="+mn-ea"/>
                <a:cs typeface="+mn-ea"/>
                <a:sym typeface="+mn-lt"/>
              </a:rPr>
              <a:t>mollis. </a:t>
            </a:r>
            <a:endParaRPr lang="es-ES" altLang="zh-CN" sz="2800">
              <a:latin typeface="+mn-lt"/>
              <a:ea typeface="+mn-ea"/>
              <a:cs typeface="+mn-ea"/>
              <a:sym typeface="+mn-lt"/>
            </a:endParaRPr>
          </a:p>
        </p:txBody>
      </p:sp>
      <p:sp>
        <p:nvSpPr>
          <p:cNvPr id="4" name="标题 1"/>
          <p:cNvSpPr txBox="1"/>
          <p:nvPr/>
        </p:nvSpPr>
        <p:spPr>
          <a:xfrm>
            <a:off x="3793118" y="3416050"/>
            <a:ext cx="4605765" cy="578135"/>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2400" kern="1200">
                <a:solidFill>
                  <a:schemeClr val="tx2"/>
                </a:solidFill>
                <a:latin typeface="+mj-lt"/>
                <a:ea typeface="+mj-ea"/>
                <a:cs typeface="+mj-cs"/>
              </a:defRPr>
            </a:lvl1p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4000" b="1" i="0" u="none" strike="noStrike" kern="1200" cap="none" spc="0" normalizeH="0" baseline="0" noProof="0">
                <a:ln>
                  <a:noFill/>
                </a:ln>
                <a:solidFill>
                  <a:srgbClr val="009EE2"/>
                </a:solidFill>
                <a:effectLst/>
                <a:uLnTx/>
                <a:uFillTx/>
                <a:latin typeface="+mn-lt"/>
                <a:ea typeface="+mn-ea"/>
                <a:cs typeface="+mn-ea"/>
                <a:sym typeface="+mn-lt"/>
              </a:rPr>
              <a:t>工作完成情况</a:t>
            </a:r>
            <a:endParaRPr kumimoji="0" lang="zh-CN" altLang="en-US" sz="4000" b="1" i="0" u="none" strike="noStrike" kern="1200" cap="none" spc="0" normalizeH="0" baseline="0" noProof="0">
              <a:ln>
                <a:noFill/>
              </a:ln>
              <a:solidFill>
                <a:srgbClr val="009EE2"/>
              </a:solidFill>
              <a:effectLst/>
              <a:uLnTx/>
              <a:uFillTx/>
              <a:latin typeface="+mn-lt"/>
              <a:ea typeface="+mn-ea"/>
              <a:cs typeface="+mn-ea"/>
              <a:sym typeface="+mn-lt"/>
            </a:endParaRPr>
          </a:p>
        </p:txBody>
      </p:sp>
    </p:spTree>
  </p:cSld>
  <p:clrMapOvr>
    <a:masterClrMapping/>
  </p:clrMapOvr>
  <mc:AlternateContent>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par>
                          <p:cTn id="16" fill="hold" nodeType="afterGroup">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par>
                                <p:cTn id="20" presetID="2" presetClass="entr" presetSubtype="2" fill="hold" grpId="0" nodeType="withEffect">
                                  <p:stCondLst>
                                    <p:cond delay="0"/>
                                  </p:stCondLst>
                                  <p:iterate type="lt">
                                    <p:tmPct val="10000"/>
                                  </p:iterate>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1+#ppt_w/2"/>
                                          </p:val>
                                        </p:tav>
                                        <p:tav tm="100000">
                                          <p:val>
                                            <p:strVal val="#ppt_x"/>
                                          </p:val>
                                        </p:tav>
                                      </p:tavLst>
                                    </p:anim>
                                    <p:anim calcmode="lin" valueType="num">
                                      <p:cBhvr additive="base">
                                        <p:cTn id="23" dur="500" fill="hold"/>
                                        <p:tgtEl>
                                          <p:spTgt spid="4"/>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2000"/>
                            </p:stCondLst>
                            <p:childTnLst>
                              <p:par>
                                <p:cTn id="25" presetID="18" presetClass="entr" presetSubtype="6"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strips(downRight)">
                                      <p:cBhvr>
                                        <p:cTn id="27" dur="1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4" grpId="0"/>
    </p:bldLst>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3553"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6462318" y="2178050"/>
            <a:ext cx="4603158" cy="26926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3554" name="AutoShape 2"/>
          <p:cNvSpPr/>
          <p:nvPr/>
        </p:nvSpPr>
        <p:spPr bwMode="auto">
          <a:xfrm>
            <a:off x="1356393" y="2178050"/>
            <a:ext cx="5122870" cy="2692668"/>
          </a:xfrm>
          <a:custGeom>
            <a:gdLst>
              <a:gd name="T0" fmla="*/ 5124450 w 21600"/>
              <a:gd name="T1" fmla="*/ 2533650 h 21600"/>
              <a:gd name="T2" fmla="*/ 5124450 w 21600"/>
              <a:gd name="T3" fmla="*/ 2533650 h 21600"/>
              <a:gd name="T4" fmla="*/ 5124450 w 21600"/>
              <a:gd name="T5" fmla="*/ 2533650 h 21600"/>
              <a:gd name="T6" fmla="*/ 5124450 w 21600"/>
              <a:gd name="T7" fmla="*/ 2533650 h 21600"/>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gradFill>
            <a:gsLst>
              <a:gs pos="0">
                <a:srgbClr val="00B0F0"/>
              </a:gs>
              <a:gs pos="100000">
                <a:srgbClr val="0070C0"/>
              </a:gs>
            </a:gsLst>
            <a:lin ang="5400000" scaled="1"/>
          </a:gradFill>
          <a:ln w="12700" cap="flat" cmpd="sng" algn="ctr">
            <a:noFill/>
            <a:prstDash val="solid"/>
            <a:miter lim="800000"/>
          </a:ln>
          <a:effectLst/>
        </p:spPr>
        <p:txBody>
          <a:bodyPr rtlCol="0" anchor="ctr"/>
          <a:lstStyle/>
          <a:p>
            <a:pPr eaLnBrk="1" fontAlgn="auto" hangingPunct="1">
              <a:spcBef>
                <a:spcPct val="0"/>
              </a:spcBef>
              <a:spcAft>
                <a:spcPct val="0"/>
              </a:spcAft>
              <a:buClrTx/>
              <a:buSzTx/>
              <a:buFontTx/>
              <a:buNone/>
            </a:pPr>
            <a:endParaRPr lang="zh-CN" altLang="en-US" sz="1800" kern="0">
              <a:solidFill>
                <a:schemeClr val="tx1">
                  <a:lumMod val="65000"/>
                  <a:lumOff val="35000"/>
                </a:schemeClr>
              </a:solidFill>
              <a:latin typeface="+mn-lt"/>
              <a:ea typeface="+mn-ea"/>
              <a:cs typeface="+mn-ea"/>
              <a:sym typeface="+mn-lt"/>
            </a:endParaRPr>
          </a:p>
        </p:txBody>
      </p:sp>
      <p:sp>
        <p:nvSpPr>
          <p:cNvPr id="23555" name="AutoShape 3"/>
          <p:cNvSpPr/>
          <p:nvPr/>
        </p:nvSpPr>
        <p:spPr bwMode="auto">
          <a:xfrm>
            <a:off x="1362742" y="1527973"/>
            <a:ext cx="9404623" cy="474663"/>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just" defTabSz="323215">
              <a:lnSpc>
                <a:spcPct val="120000"/>
              </a:lnSpc>
              <a:spcBef>
                <a:spcPts val="850"/>
              </a:spcBef>
            </a:pPr>
            <a:r>
              <a:rPr lang="es-ES" altLang="zh-CN" sz="935">
                <a:solidFill>
                  <a:schemeClr val="tx1">
                    <a:lumMod val="65000"/>
                    <a:lumOff val="35000"/>
                  </a:schemeClr>
                </a:solidFill>
                <a:latin typeface="+mn-lt"/>
                <a:ea typeface="+mn-ea"/>
                <a:cs typeface="+mn-ea"/>
                <a:sym typeface="+mn-lt"/>
              </a:rPr>
              <a:t>Lorem ipsum dolor sit amet, consectetur adipiscing elit. Integer mollis vehicula ligula ut faucibus. Curabitur vestibulum consequat urna et vehicula. Suspendisse feugiat biben- dum egestas. Sed bibendum urna id sem tincidunt commodoat dictum lectus. Fusce felis tellus, volutpat quis venenatis non, adipiscing quis orci. Integer condimentum leo ut erat ultrices mollis. Nunc ut quam adipiscing, elementum enim ac, ullamcorper magna. Curabitur a felis eu tellus tincidunt rhoncus. Cras rhoncus diam tortor, id cursus purus.</a:t>
            </a:r>
            <a:endParaRPr lang="es-ES" altLang="zh-CN" sz="2485">
              <a:solidFill>
                <a:schemeClr val="tx1">
                  <a:lumMod val="65000"/>
                  <a:lumOff val="35000"/>
                </a:schemeClr>
              </a:solidFill>
              <a:latin typeface="+mn-lt"/>
              <a:ea typeface="+mn-ea"/>
              <a:cs typeface="+mn-ea"/>
              <a:sym typeface="+mn-lt"/>
            </a:endParaRPr>
          </a:p>
        </p:txBody>
      </p:sp>
      <p:sp>
        <p:nvSpPr>
          <p:cNvPr id="23563" name="AutoShape 11"/>
          <p:cNvSpPr/>
          <p:nvPr/>
        </p:nvSpPr>
        <p:spPr bwMode="auto">
          <a:xfrm>
            <a:off x="1362742" y="5364957"/>
            <a:ext cx="9404623" cy="475456"/>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just" defTabSz="323215">
              <a:lnSpc>
                <a:spcPct val="120000"/>
              </a:lnSpc>
              <a:spcBef>
                <a:spcPts val="850"/>
              </a:spcBef>
            </a:pPr>
            <a:r>
              <a:rPr lang="es-ES" altLang="zh-CN" sz="935">
                <a:solidFill>
                  <a:schemeClr val="tx1">
                    <a:lumMod val="65000"/>
                    <a:lumOff val="35000"/>
                  </a:schemeClr>
                </a:solidFill>
                <a:latin typeface="+mn-lt"/>
                <a:ea typeface="+mn-ea"/>
                <a:cs typeface="+mn-ea"/>
                <a:sym typeface="+mn-lt"/>
              </a:rPr>
              <a:t>Lorem ipsum dolor sit amet, consectetur adipiscing elit. Integer mollis vehicula ligula ut faucibus. Curabitur vestibulum consequat urna et vehicula. Suspendisse feugiat biben- dum egestas. Sed bibendum urna id sem tincidunt commodoat dictum lectus. Fusce felis tellus, volutpat quis venenatis non, adipiscing quis orci. Integer condimentum leo ut erat ultrices mollis. Nunc ut quam adipiscing, elementum enim ac, ullamcorper magna. Curabitur a felis eu tellus tincidunt rhoncus. Cras rhoncus diam tortor, id cursus purus.</a:t>
            </a:r>
            <a:endParaRPr lang="es-ES" altLang="zh-CN" sz="2485">
              <a:solidFill>
                <a:schemeClr val="tx1">
                  <a:lumMod val="65000"/>
                  <a:lumOff val="35000"/>
                </a:schemeClr>
              </a:solidFill>
              <a:latin typeface="+mn-lt"/>
              <a:ea typeface="+mn-ea"/>
              <a:cs typeface="+mn-ea"/>
              <a:sym typeface="+mn-lt"/>
            </a:endParaRPr>
          </a:p>
        </p:txBody>
      </p:sp>
      <p:sp>
        <p:nvSpPr>
          <p:cNvPr id="23564" name="AutoShape 12"/>
          <p:cNvSpPr/>
          <p:nvPr/>
        </p:nvSpPr>
        <p:spPr bwMode="auto">
          <a:xfrm>
            <a:off x="1365916" y="5056190"/>
            <a:ext cx="6235364" cy="304801"/>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5" tIns="19045" rIns="19045" bIns="19045" anchor="ctr"/>
          <a:lstStyle/>
          <a:p>
            <a:pPr algn="l"/>
            <a:r>
              <a:rPr lang="es-ES" altLang="zh-CN" sz="1735">
                <a:solidFill>
                  <a:schemeClr val="tx1">
                    <a:lumMod val="65000"/>
                    <a:lumOff val="35000"/>
                  </a:schemeClr>
                </a:solidFill>
                <a:latin typeface="+mn-lt"/>
                <a:ea typeface="+mn-ea"/>
                <a:cs typeface="+mn-ea"/>
                <a:sym typeface="+mn-lt"/>
              </a:rPr>
              <a:t>THE MOST WAITING TEMPLATE</a:t>
            </a:r>
            <a:endParaRPr lang="es-ES" altLang="zh-CN" sz="2485">
              <a:solidFill>
                <a:schemeClr val="tx1">
                  <a:lumMod val="65000"/>
                  <a:lumOff val="35000"/>
                </a:schemeClr>
              </a:solidFill>
              <a:latin typeface="+mn-lt"/>
              <a:ea typeface="+mn-ea"/>
              <a:cs typeface="+mn-ea"/>
              <a:sym typeface="+mn-lt"/>
            </a:endParaRPr>
          </a:p>
        </p:txBody>
      </p:sp>
      <p:sp>
        <p:nvSpPr>
          <p:cNvPr id="14" name="Text Box 552"/>
          <p:cNvSpPr txBox="1">
            <a:spLocks noChangeArrowheads="1"/>
          </p:cNvSpPr>
          <p:nvPr/>
        </p:nvSpPr>
        <p:spPr bwMode="auto">
          <a:xfrm>
            <a:off x="1512062" y="2526435"/>
            <a:ext cx="4279243" cy="92333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n-US" altLang="zh-CN" sz="5400">
                <a:solidFill>
                  <a:schemeClr val="bg1"/>
                </a:solidFill>
                <a:latin typeface="+mn-lt"/>
                <a:ea typeface="+mn-ea"/>
                <a:cs typeface="+mn-ea"/>
                <a:sym typeface="+mn-lt"/>
              </a:rPr>
              <a:t>YOUR TITLE</a:t>
            </a:r>
            <a:endParaRPr lang="en-US" altLang="zh-CN" sz="5400">
              <a:solidFill>
                <a:schemeClr val="bg1"/>
              </a:solidFill>
              <a:latin typeface="+mn-lt"/>
              <a:ea typeface="+mn-ea"/>
              <a:cs typeface="+mn-ea"/>
              <a:sym typeface="+mn-lt"/>
            </a:endParaRPr>
          </a:p>
        </p:txBody>
      </p:sp>
      <p:sp>
        <p:nvSpPr>
          <p:cNvPr id="15" name="Text Box 552"/>
          <p:cNvSpPr txBox="1">
            <a:spLocks noChangeArrowheads="1"/>
          </p:cNvSpPr>
          <p:nvPr/>
        </p:nvSpPr>
        <p:spPr bwMode="auto">
          <a:xfrm>
            <a:off x="1512060" y="3309247"/>
            <a:ext cx="4050554" cy="646331"/>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altLang="zh-CN" sz="1800" err="1">
                <a:solidFill>
                  <a:schemeClr val="bg1"/>
                </a:solidFill>
                <a:latin typeface="+mn-lt"/>
                <a:ea typeface="+mn-ea"/>
                <a:cs typeface="+mn-ea"/>
                <a:sym typeface="+mn-lt"/>
              </a:rPr>
              <a:t>Lorem Ipsum is simply dummy text of the printing and typesetting industry.</a:t>
            </a:r>
            <a:endParaRPr lang="en-US" altLang="zh-CN" sz="1800">
              <a:solidFill>
                <a:schemeClr val="bg1"/>
              </a:solidFill>
              <a:latin typeface="+mn-lt"/>
              <a:ea typeface="+mn-ea"/>
              <a:cs typeface="+mn-ea"/>
              <a:sym typeface="+mn-lt"/>
            </a:endParaRPr>
          </a:p>
        </p:txBody>
      </p:sp>
      <p:sp>
        <p:nvSpPr>
          <p:cNvPr id="13" name="AutoShape 6"/>
          <p:cNvSpPr/>
          <p:nvPr/>
        </p:nvSpPr>
        <p:spPr bwMode="auto">
          <a:xfrm>
            <a:off x="2978318" y="384236"/>
            <a:ext cx="6235364" cy="419100"/>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5" tIns="19045" rIns="19045" bIns="19045" anchor="ctr"/>
          <a:lstStyle/>
          <a:p>
            <a:r>
              <a:rPr lang="zh-CN" altLang="en-US" sz="2485" b="1">
                <a:solidFill>
                  <a:schemeClr val="tx1">
                    <a:lumMod val="65000"/>
                    <a:lumOff val="35000"/>
                  </a:schemeClr>
                </a:solidFill>
                <a:latin typeface="+mn-lt"/>
                <a:ea typeface="+mn-ea"/>
                <a:cs typeface="+mn-ea"/>
                <a:sym typeface="+mn-lt"/>
              </a:rPr>
              <a:t>请在这里输入标题</a:t>
            </a:r>
            <a:endParaRPr lang="es-ES" altLang="zh-CN" sz="2485" b="1">
              <a:solidFill>
                <a:schemeClr val="tx1">
                  <a:lumMod val="65000"/>
                  <a:lumOff val="35000"/>
                </a:schemeClr>
              </a:solidFill>
              <a:latin typeface="+mn-lt"/>
              <a:ea typeface="+mn-ea"/>
              <a:cs typeface="+mn-ea"/>
              <a:sym typeface="+mn-lt"/>
            </a:endParaRPr>
          </a:p>
        </p:txBody>
      </p:sp>
      <p:sp>
        <p:nvSpPr>
          <p:cNvPr id="16" name="Line 7"/>
          <p:cNvSpPr>
            <a:spLocks noChangeShapeType="1"/>
          </p:cNvSpPr>
          <p:nvPr/>
        </p:nvSpPr>
        <p:spPr bwMode="auto">
          <a:xfrm>
            <a:off x="1393689" y="1066862"/>
            <a:ext cx="9404623" cy="0"/>
          </a:xfrm>
          <a:prstGeom prst="line">
            <a:avLst/>
          </a:prstGeom>
          <a:noFill/>
          <a:ln w="25400" cap="flat" cmpd="sng">
            <a:solidFill>
              <a:srgbClr val="DCDEE0"/>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endParaRPr lang="es-ES" sz="2800">
              <a:solidFill>
                <a:schemeClr val="tx1">
                  <a:lumMod val="65000"/>
                  <a:lumOff val="35000"/>
                </a:schemeClr>
              </a:solidFill>
              <a:effectLst>
                <a:outerShdw blurRad="38100" dist="38100" dir="2700000" algn="tl">
                  <a:srgbClr val="DDDDDD"/>
                </a:outerShdw>
              </a:effectLst>
              <a:latin typeface="+mn-lt"/>
              <a:ea typeface="+mn-ea"/>
              <a:cs typeface="+mn-ea"/>
              <a:sym typeface="+mn-lt"/>
            </a:endParaRPr>
          </a:p>
        </p:txBody>
      </p:sp>
      <p:sp>
        <p:nvSpPr>
          <p:cNvPr id="17" name="AutoShape 9"/>
          <p:cNvSpPr/>
          <p:nvPr/>
        </p:nvSpPr>
        <p:spPr bwMode="auto">
          <a:xfrm>
            <a:off x="4151516" y="746190"/>
            <a:ext cx="3888969" cy="139700"/>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323215">
              <a:lnSpc>
                <a:spcPct val="120000"/>
              </a:lnSpc>
              <a:spcBef>
                <a:spcPts val="850"/>
              </a:spcBef>
            </a:pPr>
            <a:r>
              <a:rPr lang="es-ES" altLang="zh-CN" sz="935" b="1">
                <a:solidFill>
                  <a:schemeClr val="tx1">
                    <a:lumMod val="65000"/>
                    <a:lumOff val="35000"/>
                  </a:schemeClr>
                </a:solidFill>
                <a:latin typeface="+mn-lt"/>
                <a:ea typeface="+mn-ea"/>
                <a:cs typeface="+mn-ea"/>
                <a:sym typeface="+mn-lt"/>
              </a:rPr>
              <a:t>Lorem ipsum</a:t>
            </a:r>
            <a:r>
              <a:rPr lang="es-ES" altLang="zh-CN" sz="935">
                <a:solidFill>
                  <a:schemeClr val="tx1">
                    <a:lumMod val="65000"/>
                    <a:lumOff val="35000"/>
                  </a:schemeClr>
                </a:solidFill>
                <a:latin typeface="+mn-lt"/>
                <a:ea typeface="+mn-ea"/>
                <a:cs typeface="+mn-ea"/>
                <a:sym typeface="+mn-lt"/>
              </a:rPr>
              <a:t> dolor sit amet, consectetur adipiscing elit.</a:t>
            </a:r>
            <a:endParaRPr lang="es-ES" altLang="zh-CN" sz="2485">
              <a:solidFill>
                <a:schemeClr val="tx1">
                  <a:lumMod val="65000"/>
                  <a:lumOff val="35000"/>
                </a:schemeClr>
              </a:solidFill>
              <a:latin typeface="+mn-lt"/>
              <a:ea typeface="+mn-ea"/>
              <a:cs typeface="+mn-ea"/>
              <a:sym typeface="+mn-lt"/>
            </a:endParaRPr>
          </a:p>
        </p:txBody>
      </p:sp>
      <p:sp>
        <p:nvSpPr>
          <p:cNvPr id="18" name="AutoShape 11"/>
          <p:cNvSpPr/>
          <p:nvPr/>
        </p:nvSpPr>
        <p:spPr bwMode="auto">
          <a:xfrm>
            <a:off x="5254660" y="999397"/>
            <a:ext cx="1682680" cy="46339"/>
          </a:xfrm>
          <a:custGeom>
            <a:gdLst>
              <a:gd name="T0" fmla="*/ 78582 w 21600"/>
              <a:gd name="T1" fmla="*/ 642144 h 21600"/>
              <a:gd name="T2" fmla="*/ 78582 w 21600"/>
              <a:gd name="T3" fmla="*/ 642144 h 21600"/>
              <a:gd name="T4" fmla="*/ 78582 w 21600"/>
              <a:gd name="T5" fmla="*/ 642144 h 21600"/>
              <a:gd name="T6" fmla="*/ 78582 w 21600"/>
              <a:gd name="T7" fmla="*/ 642144 h 21600"/>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21600" h="21600">
                <a:moveTo>
                  <a:pt x="0" y="0"/>
                </a:moveTo>
                <a:lnTo>
                  <a:pt x="21600" y="0"/>
                </a:lnTo>
                <a:lnTo>
                  <a:pt x="21600" y="21599"/>
                </a:lnTo>
                <a:lnTo>
                  <a:pt x="0" y="21599"/>
                </a:lnTo>
                <a:lnTo>
                  <a:pt x="0" y="0"/>
                </a:lnTo>
                <a:close/>
              </a:path>
            </a:pathLst>
          </a:custGeom>
          <a:solidFill>
            <a:srgbClr val="0070C0"/>
          </a:solidFill>
          <a:ln>
            <a:noFill/>
          </a:ln>
          <a:effectLst/>
        </p:spPr>
        <p:txBody>
          <a:bodyPr lIns="0" tIns="0" rIns="0" bIns="0" anchor="ctr"/>
          <a:lstStyle/>
          <a:p>
            <a:endParaRPr lang="zh-CN" altLang="en-US" sz="2485">
              <a:solidFill>
                <a:schemeClr val="tx1">
                  <a:lumMod val="65000"/>
                  <a:lumOff val="35000"/>
                </a:schemeClr>
              </a:solidFill>
              <a:latin typeface="+mn-lt"/>
              <a:ea typeface="+mn-ea"/>
              <a:cs typeface="+mn-ea"/>
              <a:sym typeface="+mn-lt"/>
            </a:endParaRPr>
          </a:p>
        </p:txBody>
      </p:sp>
    </p:spTree>
  </p:cSld>
  <p:clrMapOvr>
    <a:masterClrMapping/>
  </p:clrMapOvr>
  <mc:AlternateContent>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1+#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0-#ppt_w/2"/>
                                          </p:val>
                                        </p:tav>
                                        <p:tav tm="100000">
                                          <p:val>
                                            <p:strVal val="#ppt_x"/>
                                          </p:val>
                                        </p:tav>
                                      </p:tavLst>
                                    </p:anim>
                                    <p:anim calcmode="lin" valueType="num">
                                      <p:cBhvr additive="base">
                                        <p:cTn id="12" dur="500" fill="hold"/>
                                        <p:tgtEl>
                                          <p:spTgt spid="17"/>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500"/>
                            </p:stCondLst>
                            <p:childTnLst>
                              <p:par>
                                <p:cTn id="14" presetID="9" presetClass="entr" presetSubtype="0" fill="hold" grpId="0"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dissolve">
                                      <p:cBhvr>
                                        <p:cTn id="16" dur="500"/>
                                        <p:tgtEl>
                                          <p:spTgt spid="18"/>
                                        </p:tgtEl>
                                      </p:cBhvr>
                                    </p:animEffect>
                                  </p:childTnLst>
                                </p:cTn>
                              </p:par>
                              <p:par>
                                <p:cTn id="17" presetID="22" presetClass="entr" presetSubtype="8"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par>
                                <p:cTn id="20" presetID="10" presetClass="entr" presetSubtype="0" fill="hold" nodeType="withEffect">
                                  <p:stCondLst>
                                    <p:cond delay="0"/>
                                  </p:stCondLst>
                                  <p:childTnLst>
                                    <p:set>
                                      <p:cBhvr>
                                        <p:cTn id="21" dur="1" fill="hold">
                                          <p:stCondLst>
                                            <p:cond delay="0"/>
                                          </p:stCondLst>
                                        </p:cTn>
                                        <p:tgtEl>
                                          <p:spTgt spid="23553"/>
                                        </p:tgtEl>
                                        <p:attrNameLst>
                                          <p:attrName>style.visibility</p:attrName>
                                        </p:attrNameLst>
                                      </p:cBhvr>
                                      <p:to>
                                        <p:strVal val="visible"/>
                                      </p:to>
                                    </p:set>
                                    <p:animEffect transition="in" filter="fade">
                                      <p:cBhvr>
                                        <p:cTn id="22" dur="500"/>
                                        <p:tgtEl>
                                          <p:spTgt spid="23553"/>
                                        </p:tgtEl>
                                      </p:cBhvr>
                                    </p:animEffect>
                                  </p:childTnLst>
                                </p:cTn>
                              </p:par>
                            </p:childTnLst>
                          </p:cTn>
                        </p:par>
                        <p:par>
                          <p:cTn id="23" fill="hold" nodeType="afterGroup">
                            <p:stCondLst>
                              <p:cond delay="1000"/>
                            </p:stCondLst>
                            <p:childTnLst>
                              <p:par>
                                <p:cTn id="24" presetID="2" presetClass="entr" presetSubtype="2" fill="hold" grpId="0" nodeType="afterEffect">
                                  <p:stCondLst>
                                    <p:cond delay="0"/>
                                  </p:stCondLst>
                                  <p:childTnLst>
                                    <p:set>
                                      <p:cBhvr>
                                        <p:cTn id="25" dur="1" fill="hold">
                                          <p:stCondLst>
                                            <p:cond delay="0"/>
                                          </p:stCondLst>
                                        </p:cTn>
                                        <p:tgtEl>
                                          <p:spTgt spid="23555"/>
                                        </p:tgtEl>
                                        <p:attrNameLst>
                                          <p:attrName>style.visibility</p:attrName>
                                        </p:attrNameLst>
                                      </p:cBhvr>
                                      <p:to>
                                        <p:strVal val="visible"/>
                                      </p:to>
                                    </p:set>
                                    <p:anim calcmode="lin" valueType="num">
                                      <p:cBhvr additive="base">
                                        <p:cTn id="26" dur="500" fill="hold"/>
                                        <p:tgtEl>
                                          <p:spTgt spid="23555"/>
                                        </p:tgtEl>
                                        <p:attrNameLst>
                                          <p:attrName>ppt_x</p:attrName>
                                        </p:attrNameLst>
                                      </p:cBhvr>
                                      <p:tavLst>
                                        <p:tav tm="0">
                                          <p:val>
                                            <p:strVal val="1+#ppt_w/2"/>
                                          </p:val>
                                        </p:tav>
                                        <p:tav tm="100000">
                                          <p:val>
                                            <p:strVal val="#ppt_x"/>
                                          </p:val>
                                        </p:tav>
                                      </p:tavLst>
                                    </p:anim>
                                    <p:anim calcmode="lin" valueType="num">
                                      <p:cBhvr additive="base">
                                        <p:cTn id="27" dur="500" fill="hold"/>
                                        <p:tgtEl>
                                          <p:spTgt spid="23555"/>
                                        </p:tgtEl>
                                        <p:attrNameLst>
                                          <p:attrName>ppt_y</p:attrName>
                                        </p:attrNameLst>
                                      </p:cBhvr>
                                      <p:tavLst>
                                        <p:tav tm="0">
                                          <p:val>
                                            <p:strVal val="#ppt_y"/>
                                          </p:val>
                                        </p:tav>
                                        <p:tav tm="100000">
                                          <p:val>
                                            <p:strVal val="#ppt_y"/>
                                          </p:val>
                                        </p:tav>
                                      </p:tavLst>
                                    </p:anim>
                                  </p:childTnLst>
                                </p:cTn>
                              </p:par>
                            </p:childTnLst>
                          </p:cTn>
                        </p:par>
                        <p:par>
                          <p:cTn id="28" fill="hold" nodeType="afterGroup">
                            <p:stCondLst>
                              <p:cond delay="1500"/>
                            </p:stCondLst>
                            <p:childTnLst>
                              <p:par>
                                <p:cTn id="29" presetID="9" presetClass="entr" presetSubtype="0" fill="hold" grpId="0" nodeType="afterEffect">
                                  <p:stCondLst>
                                    <p:cond delay="0"/>
                                  </p:stCondLst>
                                  <p:childTnLst>
                                    <p:set>
                                      <p:cBhvr>
                                        <p:cTn id="30" dur="1" fill="hold">
                                          <p:stCondLst>
                                            <p:cond delay="0"/>
                                          </p:stCondLst>
                                        </p:cTn>
                                        <p:tgtEl>
                                          <p:spTgt spid="23554"/>
                                        </p:tgtEl>
                                        <p:attrNameLst>
                                          <p:attrName>style.visibility</p:attrName>
                                        </p:attrNameLst>
                                      </p:cBhvr>
                                      <p:to>
                                        <p:strVal val="visible"/>
                                      </p:to>
                                    </p:set>
                                    <p:animEffect transition="in" filter="dissolve">
                                      <p:cBhvr>
                                        <p:cTn id="31" dur="500"/>
                                        <p:tgtEl>
                                          <p:spTgt spid="23554"/>
                                        </p:tgtEl>
                                      </p:cBhvr>
                                    </p:animEffect>
                                  </p:childTnLst>
                                </p:cTn>
                              </p:par>
                            </p:childTnLst>
                          </p:cTn>
                        </p:par>
                        <p:par>
                          <p:cTn id="32" fill="hold" nodeType="afterGroup">
                            <p:stCondLst>
                              <p:cond delay="2000"/>
                            </p:stCondLst>
                            <p:childTnLst>
                              <p:par>
                                <p:cTn id="33" presetID="2" presetClass="entr" presetSubtype="2" fill="hold" grpId="0" nodeType="afterEffect">
                                  <p:stCondLst>
                                    <p:cond delay="0"/>
                                  </p:stCondLst>
                                  <p:childTnLst>
                                    <p:set>
                                      <p:cBhvr>
                                        <p:cTn id="34" dur="1" fill="hold">
                                          <p:stCondLst>
                                            <p:cond delay="0"/>
                                          </p:stCondLst>
                                        </p:cTn>
                                        <p:tgtEl>
                                          <p:spTgt spid="23563"/>
                                        </p:tgtEl>
                                        <p:attrNameLst>
                                          <p:attrName>style.visibility</p:attrName>
                                        </p:attrNameLst>
                                      </p:cBhvr>
                                      <p:to>
                                        <p:strVal val="visible"/>
                                      </p:to>
                                    </p:set>
                                    <p:anim calcmode="lin" valueType="num">
                                      <p:cBhvr additive="base">
                                        <p:cTn id="35" dur="500" fill="hold"/>
                                        <p:tgtEl>
                                          <p:spTgt spid="23563"/>
                                        </p:tgtEl>
                                        <p:attrNameLst>
                                          <p:attrName>ppt_x</p:attrName>
                                        </p:attrNameLst>
                                      </p:cBhvr>
                                      <p:tavLst>
                                        <p:tav tm="0">
                                          <p:val>
                                            <p:strVal val="1+#ppt_w/2"/>
                                          </p:val>
                                        </p:tav>
                                        <p:tav tm="100000">
                                          <p:val>
                                            <p:strVal val="#ppt_x"/>
                                          </p:val>
                                        </p:tav>
                                      </p:tavLst>
                                    </p:anim>
                                    <p:anim calcmode="lin" valueType="num">
                                      <p:cBhvr additive="base">
                                        <p:cTn id="36" dur="500" fill="hold"/>
                                        <p:tgtEl>
                                          <p:spTgt spid="23563"/>
                                        </p:tgtEl>
                                        <p:attrNameLst>
                                          <p:attrName>ppt_y</p:attrName>
                                        </p:attrNameLst>
                                      </p:cBhvr>
                                      <p:tavLst>
                                        <p:tav tm="0">
                                          <p:val>
                                            <p:strVal val="#ppt_y"/>
                                          </p:val>
                                        </p:tav>
                                        <p:tav tm="100000">
                                          <p:val>
                                            <p:strVal val="#ppt_y"/>
                                          </p:val>
                                        </p:tav>
                                      </p:tavLst>
                                    </p:anim>
                                  </p:childTnLst>
                                </p:cTn>
                              </p:par>
                            </p:childTnLst>
                          </p:cTn>
                        </p:par>
                        <p:par>
                          <p:cTn id="37" fill="hold" nodeType="afterGroup">
                            <p:stCondLst>
                              <p:cond delay="2500"/>
                            </p:stCondLst>
                            <p:childTnLst>
                              <p:par>
                                <p:cTn id="38" presetID="2" presetClass="entr" presetSubtype="2" fill="hold" grpId="0" nodeType="afterEffect">
                                  <p:stCondLst>
                                    <p:cond delay="0"/>
                                  </p:stCondLst>
                                  <p:childTnLst>
                                    <p:set>
                                      <p:cBhvr>
                                        <p:cTn id="39" dur="1" fill="hold">
                                          <p:stCondLst>
                                            <p:cond delay="0"/>
                                          </p:stCondLst>
                                        </p:cTn>
                                        <p:tgtEl>
                                          <p:spTgt spid="23564"/>
                                        </p:tgtEl>
                                        <p:attrNameLst>
                                          <p:attrName>style.visibility</p:attrName>
                                        </p:attrNameLst>
                                      </p:cBhvr>
                                      <p:to>
                                        <p:strVal val="visible"/>
                                      </p:to>
                                    </p:set>
                                    <p:anim calcmode="lin" valueType="num">
                                      <p:cBhvr additive="base">
                                        <p:cTn id="40" dur="500" fill="hold"/>
                                        <p:tgtEl>
                                          <p:spTgt spid="23564"/>
                                        </p:tgtEl>
                                        <p:attrNameLst>
                                          <p:attrName>ppt_x</p:attrName>
                                        </p:attrNameLst>
                                      </p:cBhvr>
                                      <p:tavLst>
                                        <p:tav tm="0">
                                          <p:val>
                                            <p:strVal val="1+#ppt_w/2"/>
                                          </p:val>
                                        </p:tav>
                                        <p:tav tm="100000">
                                          <p:val>
                                            <p:strVal val="#ppt_x"/>
                                          </p:val>
                                        </p:tav>
                                      </p:tavLst>
                                    </p:anim>
                                    <p:anim calcmode="lin" valueType="num">
                                      <p:cBhvr additive="base">
                                        <p:cTn id="41" dur="500" fill="hold"/>
                                        <p:tgtEl>
                                          <p:spTgt spid="23564"/>
                                        </p:tgtEl>
                                        <p:attrNameLst>
                                          <p:attrName>ppt_y</p:attrName>
                                        </p:attrNameLst>
                                      </p:cBhvr>
                                      <p:tavLst>
                                        <p:tav tm="0">
                                          <p:val>
                                            <p:strVal val="#ppt_y"/>
                                          </p:val>
                                        </p:tav>
                                        <p:tav tm="100000">
                                          <p:val>
                                            <p:strVal val="#ppt_y"/>
                                          </p:val>
                                        </p:tav>
                                      </p:tavLst>
                                    </p:anim>
                                  </p:childTnLst>
                                </p:cTn>
                              </p:par>
                              <p:par>
                                <p:cTn id="42" presetID="41" presetClass="entr" presetSubtype="0" fill="hold" nodeType="withEffect">
                                  <p:stCondLst>
                                    <p:cond delay="200"/>
                                  </p:stCondLst>
                                  <p:iterate type="lt">
                                    <p:tmPct val="10000"/>
                                  </p:iterate>
                                  <p:childTnLst>
                                    <p:set>
                                      <p:cBhvr>
                                        <p:cTn id="43" dur="1" fill="hold">
                                          <p:stCondLst>
                                            <p:cond delay="0"/>
                                          </p:stCondLst>
                                        </p:cTn>
                                        <p:tgtEl>
                                          <p:spTgt spid="14"/>
                                        </p:tgtEl>
                                        <p:attrNameLst>
                                          <p:attrName>style.visibility</p:attrName>
                                        </p:attrNameLst>
                                      </p:cBhvr>
                                      <p:to>
                                        <p:strVal val="visible"/>
                                      </p:to>
                                    </p:set>
                                    <p:anim calcmode="lin" valueType="num">
                                      <p:cBhvr>
                                        <p:cTn id="44" dur="10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45" dur="1000" fill="hold"/>
                                        <p:tgtEl>
                                          <p:spTgt spid="14"/>
                                        </p:tgtEl>
                                        <p:attrNameLst>
                                          <p:attrName>ppt_y</p:attrName>
                                        </p:attrNameLst>
                                      </p:cBhvr>
                                      <p:tavLst>
                                        <p:tav tm="0">
                                          <p:val>
                                            <p:strVal val="#ppt_y"/>
                                          </p:val>
                                        </p:tav>
                                        <p:tav tm="100000">
                                          <p:val>
                                            <p:strVal val="#ppt_y"/>
                                          </p:val>
                                        </p:tav>
                                      </p:tavLst>
                                    </p:anim>
                                    <p:anim calcmode="lin" valueType="num">
                                      <p:cBhvr>
                                        <p:cTn id="46" dur="10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47" dur="10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48" dur="1000" tmFilter="0,0; .5, 1; 1, 1"/>
                                        <p:tgtEl>
                                          <p:spTgt spid="14"/>
                                        </p:tgtEl>
                                      </p:cBhvr>
                                    </p:animEffect>
                                  </p:childTnLst>
                                </p:cTn>
                              </p:par>
                              <p:par>
                                <p:cTn id="49" presetID="41" presetClass="entr" presetSubtype="0" fill="hold" nodeType="withEffect">
                                  <p:stCondLst>
                                    <p:cond delay="200"/>
                                  </p:stCondLst>
                                  <p:iterate type="lt">
                                    <p:tmPct val="10000"/>
                                  </p:iterate>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52" dur="1000" fill="hold"/>
                                        <p:tgtEl>
                                          <p:spTgt spid="15"/>
                                        </p:tgtEl>
                                        <p:attrNameLst>
                                          <p:attrName>ppt_y</p:attrName>
                                        </p:attrNameLst>
                                      </p:cBhvr>
                                      <p:tavLst>
                                        <p:tav tm="0">
                                          <p:val>
                                            <p:strVal val="#ppt_y"/>
                                          </p:val>
                                        </p:tav>
                                        <p:tav tm="100000">
                                          <p:val>
                                            <p:strVal val="#ppt_y"/>
                                          </p:val>
                                        </p:tav>
                                      </p:tavLst>
                                    </p:anim>
                                    <p:anim calcmode="lin" valueType="num">
                                      <p:cBhvr>
                                        <p:cTn id="53" dur="10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54" dur="10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55" dur="1000" tmFilter="0,0; .5, 1; 1, 1"/>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animBg="1"/>
      <p:bldP spid="23555" grpId="0"/>
      <p:bldP spid="23563" grpId="0"/>
      <p:bldP spid="23564" grpId="0"/>
      <p:bldP spid="13" grpId="0"/>
      <p:bldP spid="17" grpId="0"/>
      <p:bldP spid="18" grpId="0" animBg="1"/>
    </p:bldLst>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77" name="AutoShape 6"/>
          <p:cNvSpPr/>
          <p:nvPr/>
        </p:nvSpPr>
        <p:spPr bwMode="auto">
          <a:xfrm>
            <a:off x="2978318" y="384236"/>
            <a:ext cx="6235364" cy="419100"/>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5" tIns="19045" rIns="19045" bIns="19045" anchor="ctr"/>
          <a:lstStyle/>
          <a:p>
            <a:r>
              <a:rPr lang="zh-CN" altLang="en-US" sz="2485" b="1">
                <a:solidFill>
                  <a:schemeClr val="tx1">
                    <a:lumMod val="65000"/>
                    <a:lumOff val="35000"/>
                  </a:schemeClr>
                </a:solidFill>
                <a:latin typeface="+mn-lt"/>
                <a:ea typeface="+mn-ea"/>
                <a:cs typeface="+mn-ea"/>
                <a:sym typeface="+mn-lt"/>
              </a:rPr>
              <a:t>请在这里输入标题</a:t>
            </a:r>
            <a:endParaRPr lang="es-ES" altLang="zh-CN" sz="2485" b="1">
              <a:solidFill>
                <a:schemeClr val="tx1">
                  <a:lumMod val="65000"/>
                  <a:lumOff val="35000"/>
                </a:schemeClr>
              </a:solidFill>
              <a:latin typeface="+mn-lt"/>
              <a:ea typeface="+mn-ea"/>
              <a:cs typeface="+mn-ea"/>
              <a:sym typeface="+mn-lt"/>
            </a:endParaRPr>
          </a:p>
        </p:txBody>
      </p:sp>
      <p:sp>
        <p:nvSpPr>
          <p:cNvPr id="82" name="AutoShape 9"/>
          <p:cNvSpPr/>
          <p:nvPr/>
        </p:nvSpPr>
        <p:spPr bwMode="auto">
          <a:xfrm>
            <a:off x="4151516" y="746190"/>
            <a:ext cx="3888969" cy="139700"/>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323215">
              <a:lnSpc>
                <a:spcPct val="120000"/>
              </a:lnSpc>
              <a:spcBef>
                <a:spcPts val="850"/>
              </a:spcBef>
            </a:pPr>
            <a:r>
              <a:rPr lang="es-ES" altLang="zh-CN" sz="935" b="1">
                <a:solidFill>
                  <a:schemeClr val="tx1">
                    <a:lumMod val="65000"/>
                    <a:lumOff val="35000"/>
                  </a:schemeClr>
                </a:solidFill>
                <a:latin typeface="+mn-lt"/>
                <a:ea typeface="+mn-ea"/>
                <a:cs typeface="+mn-ea"/>
                <a:sym typeface="+mn-lt"/>
              </a:rPr>
              <a:t>Lorem ipsum</a:t>
            </a:r>
            <a:r>
              <a:rPr lang="es-ES" altLang="zh-CN" sz="935">
                <a:solidFill>
                  <a:schemeClr val="tx1">
                    <a:lumMod val="65000"/>
                    <a:lumOff val="35000"/>
                  </a:schemeClr>
                </a:solidFill>
                <a:latin typeface="+mn-lt"/>
                <a:ea typeface="+mn-ea"/>
                <a:cs typeface="+mn-ea"/>
                <a:sym typeface="+mn-lt"/>
              </a:rPr>
              <a:t> dolor sit amet, consectetur adipiscing elit.</a:t>
            </a:r>
            <a:endParaRPr lang="es-ES" altLang="zh-CN" sz="2485">
              <a:solidFill>
                <a:schemeClr val="tx1">
                  <a:lumMod val="65000"/>
                  <a:lumOff val="35000"/>
                </a:schemeClr>
              </a:solidFill>
              <a:latin typeface="+mn-lt"/>
              <a:ea typeface="+mn-ea"/>
              <a:cs typeface="+mn-ea"/>
              <a:sym typeface="+mn-lt"/>
            </a:endParaRPr>
          </a:p>
        </p:txBody>
      </p:sp>
      <p:sp>
        <p:nvSpPr>
          <p:cNvPr id="83" name="AutoShape 11"/>
          <p:cNvSpPr/>
          <p:nvPr/>
        </p:nvSpPr>
        <p:spPr bwMode="auto">
          <a:xfrm>
            <a:off x="5254660" y="999397"/>
            <a:ext cx="1682680" cy="46339"/>
          </a:xfrm>
          <a:custGeom>
            <a:gdLst>
              <a:gd name="T0" fmla="*/ 78582 w 21600"/>
              <a:gd name="T1" fmla="*/ 642144 h 21600"/>
              <a:gd name="T2" fmla="*/ 78582 w 21600"/>
              <a:gd name="T3" fmla="*/ 642144 h 21600"/>
              <a:gd name="T4" fmla="*/ 78582 w 21600"/>
              <a:gd name="T5" fmla="*/ 642144 h 21600"/>
              <a:gd name="T6" fmla="*/ 78582 w 21600"/>
              <a:gd name="T7" fmla="*/ 642144 h 21600"/>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21600" h="21600">
                <a:moveTo>
                  <a:pt x="0" y="0"/>
                </a:moveTo>
                <a:lnTo>
                  <a:pt x="21600" y="0"/>
                </a:lnTo>
                <a:lnTo>
                  <a:pt x="21600" y="21599"/>
                </a:lnTo>
                <a:lnTo>
                  <a:pt x="0" y="21599"/>
                </a:lnTo>
                <a:lnTo>
                  <a:pt x="0" y="0"/>
                </a:lnTo>
                <a:close/>
              </a:path>
            </a:pathLst>
          </a:custGeom>
          <a:solidFill>
            <a:srgbClr val="0070C0"/>
          </a:solidFill>
          <a:ln>
            <a:noFill/>
          </a:ln>
          <a:effectLst/>
        </p:spPr>
        <p:txBody>
          <a:bodyPr lIns="0" tIns="0" rIns="0" bIns="0" anchor="ctr"/>
          <a:lstStyle/>
          <a:p>
            <a:endParaRPr lang="zh-CN" altLang="en-US" sz="2485">
              <a:solidFill>
                <a:schemeClr val="tx1">
                  <a:lumMod val="65000"/>
                  <a:lumOff val="35000"/>
                </a:schemeClr>
              </a:solidFill>
              <a:latin typeface="+mn-lt"/>
              <a:ea typeface="+mn-ea"/>
              <a:cs typeface="+mn-ea"/>
              <a:sym typeface="+mn-lt"/>
            </a:endParaRPr>
          </a:p>
        </p:txBody>
      </p:sp>
      <p:sp>
        <p:nvSpPr>
          <p:cNvPr id="5" name="Rectángulo 13"/>
          <p:cNvSpPr/>
          <p:nvPr/>
        </p:nvSpPr>
        <p:spPr bwMode="auto">
          <a:xfrm>
            <a:off x="0" y="1752909"/>
            <a:ext cx="12192000" cy="1509561"/>
          </a:xfrm>
          <a:prstGeom prst="rect">
            <a:avLst/>
          </a:prstGeom>
          <a:solidFill>
            <a:srgbClr val="008EB9"/>
          </a:solidFill>
          <a:ln>
            <a:noFill/>
          </a:ln>
        </p:spPr>
        <p:txBody>
          <a:bodyPr lIns="0" tIns="0" rIns="0" bIns="0" rtlCol="0" anchor="ctr"/>
          <a:lstStyle/>
          <a:p>
            <a:pPr algn="ctr" defTabSz="869315"/>
            <a:endParaRPr lang="es-ES" sz="1100">
              <a:solidFill>
                <a:srgbClr val="000000"/>
              </a:solidFill>
              <a:effectLst>
                <a:outerShdw blurRad="38100" dist="38100" dir="2700000" algn="tl">
                  <a:srgbClr val="000000">
                    <a:alpha val="43137"/>
                  </a:srgbClr>
                </a:outerShdw>
              </a:effectLst>
              <a:latin typeface="Segoe UI" panose="020b0502040204020203" pitchFamily="34" charset="0"/>
              <a:ea typeface="Segoe UI" panose="020b0502040204020203" pitchFamily="34" charset="0"/>
              <a:cs typeface="Segoe UI" panose="020b0502040204020203" pitchFamily="34" charset="0"/>
            </a:endParaRPr>
          </a:p>
        </p:txBody>
      </p:sp>
      <p:sp>
        <p:nvSpPr>
          <p:cNvPr id="6" name="Textbox 1"/>
          <p:cNvSpPr/>
          <p:nvPr/>
        </p:nvSpPr>
        <p:spPr>
          <a:xfrm>
            <a:off x="5824613" y="3563831"/>
            <a:ext cx="5266619" cy="586648"/>
          </a:xfrm>
          <a:prstGeom prst="rect">
            <a:avLst/>
          </a:prstGeom>
        </p:spPr>
        <p:txBody>
          <a:bodyPr wrap="square" lIns="87145" tIns="43599" rIns="87145" bIns="43599">
            <a:spAutoFit/>
          </a:bodyPr>
          <a:lstStyle/>
          <a:p>
            <a:pPr algn="just" defTabSz="869315">
              <a:lnSpc>
                <a:spcPct val="120000"/>
              </a:lnSpc>
            </a:pPr>
            <a:r>
              <a:rPr lang="en-US" sz="900">
                <a:solidFill>
                  <a:schemeClr val="tx1">
                    <a:lumMod val="75000"/>
                    <a:lumOff val="25000"/>
                  </a:schemeClr>
                </a:solidFill>
                <a:latin typeface="Source Sans Pro" panose="020b0503030403020204" pitchFamily="34" charset="0"/>
              </a:rPr>
              <a:t>Duis arcu tortor, suscipit eget, imperdiet nec, imperdiet iaculis, ipsum. Sed aliquam ultrices mauris. Integer ante arcu, accumsan a, consectetuer eget, posuere ut, mauris. Praesent adipiscing. Phasellus ullamcorper.</a:t>
            </a:r>
            <a:endParaRPr lang="en-US" sz="900">
              <a:solidFill>
                <a:schemeClr val="tx1">
                  <a:lumMod val="75000"/>
                  <a:lumOff val="25000"/>
                </a:schemeClr>
              </a:solidFill>
              <a:latin typeface="Source Sans Pro" panose="020b0503030403020204" pitchFamily="34" charset="0"/>
            </a:endParaRPr>
          </a:p>
        </p:txBody>
      </p:sp>
      <p:sp>
        <p:nvSpPr>
          <p:cNvPr id="7" name="4 Elipse"/>
          <p:cNvSpPr>
            <a:spLocks noChangeAspect="1"/>
          </p:cNvSpPr>
          <p:nvPr/>
        </p:nvSpPr>
        <p:spPr bwMode="auto">
          <a:xfrm>
            <a:off x="6301674" y="4339297"/>
            <a:ext cx="471266" cy="471240"/>
          </a:xfrm>
          <a:prstGeom prst="ellipse">
            <a:avLst/>
          </a:prstGeom>
          <a:noFill/>
          <a:ln w="12700" cap="flat" cmpd="sng" algn="ctr">
            <a:solidFill>
              <a:schemeClr val="bg1"/>
            </a:solidFill>
            <a:prstDash val="solid"/>
            <a:miter lim="800000"/>
          </a:ln>
          <a:effectLst/>
        </p:spPr>
        <p:txBody>
          <a:bodyPr lIns="0" tIns="0" rIns="0" bIns="0" rtlCol="0" anchor="ctr"/>
          <a:lstStyle/>
          <a:p>
            <a:pPr marL="0" marR="0" lvl="0" indent="0" algn="ctr" defTabSz="869315" eaLnBrk="1" fontAlgn="auto" latinLnBrk="0" hangingPunct="1">
              <a:lnSpc>
                <a:spcPct val="100000"/>
              </a:lnSpc>
              <a:spcBef>
                <a:spcPct val="0"/>
              </a:spcBef>
              <a:spcAft>
                <a:spcPct val="0"/>
              </a:spcAft>
              <a:buClrTx/>
              <a:buSzTx/>
              <a:buFontTx/>
              <a:buNone/>
              <a:defRPr/>
            </a:pPr>
            <a:r>
              <a:rPr kumimoji="0" lang="es-MX" sz="1600" b="0" i="0" u="none" strike="noStrike" kern="0" cap="none" spc="0" normalizeH="0" baseline="0" noProof="0">
                <a:ln>
                  <a:noFill/>
                </a:ln>
                <a:solidFill>
                  <a:schemeClr val="tx1">
                    <a:lumMod val="75000"/>
                    <a:lumOff val="25000"/>
                  </a:schemeClr>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rPr>
              <a:t>01</a:t>
            </a:r>
            <a:endParaRPr kumimoji="0" lang="es-SV" sz="1600" b="0" i="0" u="none" strike="noStrike" kern="0" cap="none" spc="0" normalizeH="0" baseline="0" noProof="0">
              <a:ln>
                <a:noFill/>
              </a:ln>
              <a:solidFill>
                <a:schemeClr val="tx1">
                  <a:lumMod val="75000"/>
                  <a:lumOff val="25000"/>
                </a:schemeClr>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8" name="8 Rectángulo"/>
          <p:cNvSpPr/>
          <p:nvPr/>
        </p:nvSpPr>
        <p:spPr>
          <a:xfrm>
            <a:off x="6889293" y="4397962"/>
            <a:ext cx="4019011" cy="365731"/>
          </a:xfrm>
          <a:prstGeom prst="rect">
            <a:avLst/>
          </a:prstGeom>
          <a:noFill/>
        </p:spPr>
        <p:txBody>
          <a:bodyPr wrap="square" lIns="32954" tIns="16505" rIns="32954" bIns="16505">
            <a:spAutoFit/>
          </a:bodyPr>
          <a:lstStyle/>
          <a:p>
            <a:pPr algn="just" defTabSz="651510">
              <a:lnSpc>
                <a:spcPct val="120000"/>
              </a:lnSpc>
            </a:pPr>
            <a:r>
              <a:rPr lang="en-US" sz="900">
                <a:solidFill>
                  <a:schemeClr val="tx1">
                    <a:lumMod val="75000"/>
                    <a:lumOff val="25000"/>
                  </a:schemeClr>
                </a:solidFill>
                <a:latin typeface="Source Sans Pro" panose="020b0503030403020204" pitchFamily="34" charset="0"/>
              </a:rPr>
              <a:t>Duis arcu tortor, suscipit eget, imperdiet nec, imperdiet iaculis, ipsum. Sed aliquam ultrices mauris Integer ante arcu, accumsan.</a:t>
            </a:r>
            <a:endParaRPr lang="es-SV" sz="900">
              <a:solidFill>
                <a:schemeClr val="tx1">
                  <a:lumMod val="75000"/>
                  <a:lumOff val="25000"/>
                </a:schemeClr>
              </a:solidFill>
              <a:latin typeface="Source Sans Pro" panose="020b0503030403020204" pitchFamily="34" charset="0"/>
            </a:endParaRPr>
          </a:p>
        </p:txBody>
      </p:sp>
      <p:sp>
        <p:nvSpPr>
          <p:cNvPr id="9" name="27 Elipse"/>
          <p:cNvSpPr>
            <a:spLocks noChangeAspect="1"/>
          </p:cNvSpPr>
          <p:nvPr/>
        </p:nvSpPr>
        <p:spPr bwMode="auto">
          <a:xfrm>
            <a:off x="6301674" y="4881183"/>
            <a:ext cx="471266" cy="471240"/>
          </a:xfrm>
          <a:prstGeom prst="ellipse">
            <a:avLst/>
          </a:prstGeom>
          <a:noFill/>
          <a:ln w="12700" cap="flat" cmpd="sng" algn="ctr">
            <a:solidFill>
              <a:schemeClr val="bg1"/>
            </a:solidFill>
            <a:prstDash val="solid"/>
            <a:miter lim="800000"/>
          </a:ln>
          <a:effectLst/>
        </p:spPr>
        <p:txBody>
          <a:bodyPr lIns="0" tIns="0" rIns="0" bIns="0" rtlCol="0" anchor="ctr"/>
          <a:lstStyle/>
          <a:p>
            <a:pPr marL="0" marR="0" lvl="0" indent="0" algn="ctr" defTabSz="869315" eaLnBrk="1" fontAlgn="auto" latinLnBrk="0" hangingPunct="1">
              <a:lnSpc>
                <a:spcPct val="100000"/>
              </a:lnSpc>
              <a:spcBef>
                <a:spcPct val="0"/>
              </a:spcBef>
              <a:spcAft>
                <a:spcPct val="0"/>
              </a:spcAft>
              <a:buClrTx/>
              <a:buSzTx/>
              <a:buFontTx/>
              <a:buNone/>
              <a:defRPr/>
            </a:pPr>
            <a:r>
              <a:rPr kumimoji="0" lang="es-MX" sz="1600" b="0" i="0" u="none" strike="noStrike" kern="0" cap="none" spc="0" normalizeH="0" baseline="0" noProof="0">
                <a:ln>
                  <a:noFill/>
                </a:ln>
                <a:solidFill>
                  <a:schemeClr val="tx1">
                    <a:lumMod val="75000"/>
                    <a:lumOff val="25000"/>
                  </a:schemeClr>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rPr>
              <a:t>02</a:t>
            </a:r>
            <a:endParaRPr kumimoji="0" lang="es-SV" sz="1600" b="0" i="0" u="none" strike="noStrike" kern="0" cap="none" spc="0" normalizeH="0" baseline="0" noProof="0">
              <a:ln>
                <a:noFill/>
              </a:ln>
              <a:solidFill>
                <a:schemeClr val="tx1">
                  <a:lumMod val="75000"/>
                  <a:lumOff val="25000"/>
                </a:schemeClr>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10" name="28 Rectángulo"/>
          <p:cNvSpPr/>
          <p:nvPr/>
        </p:nvSpPr>
        <p:spPr>
          <a:xfrm>
            <a:off x="6889293" y="4939730"/>
            <a:ext cx="4019011" cy="365731"/>
          </a:xfrm>
          <a:prstGeom prst="rect">
            <a:avLst/>
          </a:prstGeom>
          <a:noFill/>
        </p:spPr>
        <p:txBody>
          <a:bodyPr wrap="square" lIns="32954" tIns="16505" rIns="32954" bIns="16505">
            <a:spAutoFit/>
          </a:bodyPr>
          <a:lstStyle/>
          <a:p>
            <a:pPr algn="just" defTabSz="651510">
              <a:lnSpc>
                <a:spcPct val="120000"/>
              </a:lnSpc>
            </a:pPr>
            <a:r>
              <a:rPr lang="en-US" sz="900">
                <a:solidFill>
                  <a:schemeClr val="tx1">
                    <a:lumMod val="75000"/>
                    <a:lumOff val="25000"/>
                  </a:schemeClr>
                </a:solidFill>
                <a:latin typeface="Source Sans Pro" panose="020b0503030403020204" pitchFamily="34" charset="0"/>
              </a:rPr>
              <a:t>Duis arcu tortor, suscipit eget, imperdiet nec, imperdiet iaculis, ipsum. Sed aliquam ultrices mauris Integer ante arcu, accumsan.</a:t>
            </a:r>
            <a:endParaRPr lang="es-SV" sz="900">
              <a:solidFill>
                <a:schemeClr val="tx1">
                  <a:lumMod val="75000"/>
                  <a:lumOff val="25000"/>
                </a:schemeClr>
              </a:solidFill>
              <a:latin typeface="Source Sans Pro" panose="020b0503030403020204" pitchFamily="34" charset="0"/>
            </a:endParaRPr>
          </a:p>
        </p:txBody>
      </p:sp>
      <p:sp>
        <p:nvSpPr>
          <p:cNvPr id="11" name="29 Elipse"/>
          <p:cNvSpPr>
            <a:spLocks noChangeAspect="1"/>
          </p:cNvSpPr>
          <p:nvPr/>
        </p:nvSpPr>
        <p:spPr bwMode="auto">
          <a:xfrm>
            <a:off x="6301674" y="5423068"/>
            <a:ext cx="471266" cy="471240"/>
          </a:xfrm>
          <a:prstGeom prst="ellipse">
            <a:avLst/>
          </a:prstGeom>
          <a:noFill/>
          <a:ln w="12700" cap="flat" cmpd="sng" algn="ctr">
            <a:solidFill>
              <a:schemeClr val="bg1"/>
            </a:solidFill>
            <a:prstDash val="solid"/>
            <a:miter lim="800000"/>
          </a:ln>
          <a:effectLst/>
        </p:spPr>
        <p:txBody>
          <a:bodyPr lIns="0" tIns="0" rIns="0" bIns="0" rtlCol="0" anchor="ctr"/>
          <a:lstStyle/>
          <a:p>
            <a:pPr marL="0" marR="0" lvl="0" indent="0" algn="ctr" defTabSz="869315" eaLnBrk="1" fontAlgn="auto" latinLnBrk="0" hangingPunct="1">
              <a:lnSpc>
                <a:spcPct val="100000"/>
              </a:lnSpc>
              <a:spcBef>
                <a:spcPct val="0"/>
              </a:spcBef>
              <a:spcAft>
                <a:spcPct val="0"/>
              </a:spcAft>
              <a:buClrTx/>
              <a:buSzTx/>
              <a:buFontTx/>
              <a:buNone/>
              <a:defRPr/>
            </a:pPr>
            <a:r>
              <a:rPr kumimoji="0" lang="es-MX" sz="1600" b="0" i="0" u="none" strike="noStrike" kern="0" cap="none" spc="0" normalizeH="0" baseline="0" noProof="0">
                <a:ln>
                  <a:noFill/>
                </a:ln>
                <a:solidFill>
                  <a:schemeClr val="tx1">
                    <a:lumMod val="75000"/>
                    <a:lumOff val="25000"/>
                  </a:schemeClr>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rPr>
              <a:t>03</a:t>
            </a:r>
            <a:endParaRPr kumimoji="0" lang="es-SV" sz="1600" b="0" i="0" u="none" strike="noStrike" kern="0" cap="none" spc="0" normalizeH="0" baseline="0" noProof="0">
              <a:ln>
                <a:noFill/>
              </a:ln>
              <a:solidFill>
                <a:schemeClr val="tx1">
                  <a:lumMod val="75000"/>
                  <a:lumOff val="25000"/>
                </a:schemeClr>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12" name="30 Rectángulo"/>
          <p:cNvSpPr/>
          <p:nvPr/>
        </p:nvSpPr>
        <p:spPr>
          <a:xfrm>
            <a:off x="6889293" y="5481502"/>
            <a:ext cx="4019011" cy="365731"/>
          </a:xfrm>
          <a:prstGeom prst="rect">
            <a:avLst/>
          </a:prstGeom>
          <a:noFill/>
        </p:spPr>
        <p:txBody>
          <a:bodyPr wrap="square" lIns="32954" tIns="16505" rIns="32954" bIns="16505">
            <a:spAutoFit/>
          </a:bodyPr>
          <a:lstStyle/>
          <a:p>
            <a:pPr algn="just" defTabSz="651510">
              <a:lnSpc>
                <a:spcPct val="120000"/>
              </a:lnSpc>
            </a:pPr>
            <a:r>
              <a:rPr lang="en-US" sz="900">
                <a:solidFill>
                  <a:schemeClr val="tx1">
                    <a:lumMod val="75000"/>
                    <a:lumOff val="25000"/>
                  </a:schemeClr>
                </a:solidFill>
                <a:latin typeface="Source Sans Pro" panose="020b0503030403020204" pitchFamily="34" charset="0"/>
              </a:rPr>
              <a:t>Duis arcu tortor, suscipit eget, imperdiet nec, imperdiet iaculis, ipsum. Sed aliquam ultrices mauris Integer ante arcu, accumsan.</a:t>
            </a:r>
            <a:endParaRPr lang="es-SV" sz="900">
              <a:solidFill>
                <a:schemeClr val="tx1">
                  <a:lumMod val="75000"/>
                  <a:lumOff val="25000"/>
                </a:schemeClr>
              </a:solidFill>
              <a:latin typeface="Source Sans Pro" panose="020b0503030403020204" pitchFamily="34" charset="0"/>
            </a:endParaRPr>
          </a:p>
        </p:txBody>
      </p:sp>
      <p:sp>
        <p:nvSpPr>
          <p:cNvPr id="13" name="1 Rectángulo"/>
          <p:cNvSpPr/>
          <p:nvPr/>
        </p:nvSpPr>
        <p:spPr bwMode="auto">
          <a:xfrm>
            <a:off x="4073384" y="5622692"/>
            <a:ext cx="1136525" cy="456991"/>
          </a:xfrm>
          <a:prstGeom prst="rect">
            <a:avLst/>
          </a:prstGeom>
          <a:solidFill>
            <a:srgbClr val="00B0F0"/>
          </a:solidFill>
          <a:ln>
            <a:noFill/>
          </a:ln>
        </p:spPr>
        <p:txBody>
          <a:bodyPr lIns="0" tIns="0" rIns="0" bIns="0" rtlCol="0" anchor="ctr"/>
          <a:lstStyle/>
          <a:p>
            <a:pPr marL="0" marR="0" lvl="0" indent="0" algn="ctr" defTabSz="869315" eaLnBrk="1" fontAlgn="auto" latinLnBrk="0" hangingPunct="1">
              <a:lnSpc>
                <a:spcPct val="100000"/>
              </a:lnSpc>
              <a:spcBef>
                <a:spcPct val="0"/>
              </a:spcBef>
              <a:spcAft>
                <a:spcPct val="0"/>
              </a:spcAft>
              <a:buClrTx/>
              <a:buSzTx/>
              <a:buFontTx/>
              <a:buNone/>
              <a:defRPr/>
            </a:pPr>
            <a:endParaRPr kumimoji="0" lang="es-SV" sz="3200" b="0" i="0" u="none" strike="noStrike" kern="0" cap="none" spc="0" normalizeH="0" baseline="0" noProof="0">
              <a:ln>
                <a:noFill/>
              </a:ln>
              <a:solidFill>
                <a:schemeClr val="bg1"/>
              </a:solidFill>
              <a:effectLst/>
              <a:uLnTx/>
              <a:uFillTx/>
            </a:endParaRPr>
          </a:p>
        </p:txBody>
      </p:sp>
      <p:sp>
        <p:nvSpPr>
          <p:cNvPr id="14" name="矩形 13"/>
          <p:cNvSpPr/>
          <p:nvPr/>
        </p:nvSpPr>
        <p:spPr>
          <a:xfrm>
            <a:off x="1233380" y="1340768"/>
            <a:ext cx="3540752" cy="46499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5" name="组合 14"/>
          <p:cNvGrpSpPr/>
          <p:nvPr/>
        </p:nvGrpSpPr>
        <p:grpSpPr>
          <a:xfrm>
            <a:off x="6684361" y="2057582"/>
            <a:ext cx="3980096" cy="1024295"/>
            <a:chOff x="6377852" y="1038415"/>
            <a:chExt cx="4925574" cy="1024295"/>
          </a:xfrm>
        </p:grpSpPr>
        <p:sp>
          <p:nvSpPr>
            <p:cNvPr id="16" name="矩形 15"/>
            <p:cNvSpPr/>
            <p:nvPr/>
          </p:nvSpPr>
          <p:spPr>
            <a:xfrm>
              <a:off x="6377852" y="1038415"/>
              <a:ext cx="2546007" cy="338554"/>
            </a:xfrm>
            <a:prstGeom prst="rect">
              <a:avLst/>
            </a:prstGeom>
          </p:spPr>
          <p:txBody>
            <a:bodyPr wrap="none">
              <a:spAutoFit/>
            </a:bodyPr>
            <a:lstStyle/>
            <a:p>
              <a:r>
                <a:rPr lang="en-US" altLang="zh-CN" sz="1600" b="1">
                  <a:solidFill>
                    <a:schemeClr val="bg1"/>
                  </a:solidFill>
                  <a:latin typeface="Calibri" panose="020f0502020204030204" pitchFamily="34" charset="0"/>
                  <a:ea typeface="Roboto" pitchFamily="2" charset="0"/>
                </a:rPr>
                <a:t>ADD YOUR TEXT HERE</a:t>
              </a:r>
              <a:endParaRPr lang="en-US" altLang="zh-CN" sz="1600" b="1">
                <a:solidFill>
                  <a:schemeClr val="bg1"/>
                </a:solidFill>
                <a:latin typeface="Calibri" panose="020f0502020204030204" pitchFamily="34" charset="0"/>
                <a:ea typeface="Roboto" pitchFamily="2" charset="0"/>
              </a:endParaRPr>
            </a:p>
          </p:txBody>
        </p:sp>
        <p:sp>
          <p:nvSpPr>
            <p:cNvPr id="17" name="文本框 8"/>
            <p:cNvSpPr txBox="1"/>
            <p:nvPr/>
          </p:nvSpPr>
          <p:spPr>
            <a:xfrm>
              <a:off x="6377852" y="1360979"/>
              <a:ext cx="4925574" cy="70173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10000"/>
                </a:lnSpc>
              </a:pPr>
              <a:r>
                <a:rPr lang="en-US" altLang="zh-CN" sz="1200">
                  <a:solidFill>
                    <a:schemeClr val="bg1"/>
                  </a:solidFill>
                  <a:latin typeface="Calibri" panose="020f0502020204030204" pitchFamily="34" charset="0"/>
                </a:rPr>
                <a:t>Insert you awesome clever slogan or theme in this area awesome clever slogan or theme in this world short of ambition.</a:t>
              </a:r>
              <a:endParaRPr lang="zh-CN" altLang="en-US" sz="1200">
                <a:solidFill>
                  <a:schemeClr val="bg1"/>
                </a:solidFill>
                <a:latin typeface="Calibri" panose="020f0502020204030204" pitchFamily="34" charset="0"/>
              </a:endParaRPr>
            </a:p>
          </p:txBody>
        </p:sp>
      </p:grpSp>
    </p:spTree>
  </p:cSld>
  <p:clrMapOvr>
    <a:masterClrMapping/>
  </p:clrMapOvr>
  <mc:AlternateContent>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77"/>
                                        </p:tgtEl>
                                        <p:attrNameLst>
                                          <p:attrName>style.visibility</p:attrName>
                                        </p:attrNameLst>
                                      </p:cBhvr>
                                      <p:to>
                                        <p:strVal val="visible"/>
                                      </p:to>
                                    </p:set>
                                    <p:anim calcmode="lin" valueType="num">
                                      <p:cBhvr additive="base">
                                        <p:cTn id="7" dur="500" fill="hold"/>
                                        <p:tgtEl>
                                          <p:spTgt spid="77"/>
                                        </p:tgtEl>
                                        <p:attrNameLst>
                                          <p:attrName>ppt_x</p:attrName>
                                        </p:attrNameLst>
                                      </p:cBhvr>
                                      <p:tavLst>
                                        <p:tav tm="0">
                                          <p:val>
                                            <p:strVal val="1+#ppt_w/2"/>
                                          </p:val>
                                        </p:tav>
                                        <p:tav tm="100000">
                                          <p:val>
                                            <p:strVal val="#ppt_x"/>
                                          </p:val>
                                        </p:tav>
                                      </p:tavLst>
                                    </p:anim>
                                    <p:anim calcmode="lin" valueType="num">
                                      <p:cBhvr additive="base">
                                        <p:cTn id="8" dur="500" fill="hold"/>
                                        <p:tgtEl>
                                          <p:spTgt spid="7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500" fill="hold"/>
                                        <p:tgtEl>
                                          <p:spTgt spid="82"/>
                                        </p:tgtEl>
                                        <p:attrNameLst>
                                          <p:attrName>ppt_x</p:attrName>
                                        </p:attrNameLst>
                                      </p:cBhvr>
                                      <p:tavLst>
                                        <p:tav tm="0">
                                          <p:val>
                                            <p:strVal val="0-#ppt_w/2"/>
                                          </p:val>
                                        </p:tav>
                                        <p:tav tm="100000">
                                          <p:val>
                                            <p:strVal val="#ppt_x"/>
                                          </p:val>
                                        </p:tav>
                                      </p:tavLst>
                                    </p:anim>
                                    <p:anim calcmode="lin" valueType="num">
                                      <p:cBhvr additive="base">
                                        <p:cTn id="12" dur="500" fill="hold"/>
                                        <p:tgtEl>
                                          <p:spTgt spid="82"/>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500"/>
                            </p:stCondLst>
                            <p:childTnLst>
                              <p:par>
                                <p:cTn id="14" presetID="9" presetClass="entr" presetSubtype="0" fill="hold" grpId="0" nodeType="afterEffect">
                                  <p:stCondLst>
                                    <p:cond delay="0"/>
                                  </p:stCondLst>
                                  <p:childTnLst>
                                    <p:set>
                                      <p:cBhvr>
                                        <p:cTn id="15" dur="1" fill="hold">
                                          <p:stCondLst>
                                            <p:cond delay="0"/>
                                          </p:stCondLst>
                                        </p:cTn>
                                        <p:tgtEl>
                                          <p:spTgt spid="83"/>
                                        </p:tgtEl>
                                        <p:attrNameLst>
                                          <p:attrName>style.visibility</p:attrName>
                                        </p:attrNameLst>
                                      </p:cBhvr>
                                      <p:to>
                                        <p:strVal val="visible"/>
                                      </p:to>
                                    </p:set>
                                    <p:animEffect transition="in" filter="dissolve">
                                      <p:cBhvr>
                                        <p:cTn id="16" dur="500"/>
                                        <p:tgtEl>
                                          <p:spTgt spid="83"/>
                                        </p:tgtEl>
                                      </p:cBhvr>
                                    </p:animEffect>
                                  </p:childTnLst>
                                </p:cTn>
                              </p:par>
                            </p:childTnLst>
                          </p:cTn>
                        </p:par>
                        <p:par>
                          <p:cTn id="17" fill="hold" nodeType="afterGroup">
                            <p:stCondLst>
                              <p:cond delay="1000"/>
                            </p:stCondLst>
                            <p:childTnLst>
                              <p:par>
                                <p:cTn id="18" presetID="2" presetClass="entr" presetSubtype="8"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0-#ppt_w/2"/>
                                          </p:val>
                                        </p:tav>
                                        <p:tav tm="100000">
                                          <p:val>
                                            <p:strVal val="#ppt_x"/>
                                          </p:val>
                                        </p:tav>
                                      </p:tavLst>
                                    </p:anim>
                                    <p:anim calcmode="lin" valueType="num">
                                      <p:cBhvr additive="base">
                                        <p:cTn id="21" dur="500" fill="hold"/>
                                        <p:tgtEl>
                                          <p:spTgt spid="5"/>
                                        </p:tgtEl>
                                        <p:attrNameLst>
                                          <p:attrName>ppt_y</p:attrName>
                                        </p:attrNameLst>
                                      </p:cBhvr>
                                      <p:tavLst>
                                        <p:tav tm="0">
                                          <p:val>
                                            <p:strVal val="#ppt_y"/>
                                          </p:val>
                                        </p:tav>
                                        <p:tav tm="100000">
                                          <p:val>
                                            <p:strVal val="#ppt_y"/>
                                          </p:val>
                                        </p:tav>
                                      </p:tavLst>
                                    </p:anim>
                                  </p:childTnLst>
                                </p:cTn>
                              </p:par>
                            </p:childTnLst>
                          </p:cTn>
                        </p:par>
                        <p:par>
                          <p:cTn id="22" fill="hold" nodeType="afterGroup">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750"/>
                                        <p:tgtEl>
                                          <p:spTgt spid="14"/>
                                        </p:tgtEl>
                                      </p:cBhvr>
                                    </p:animEffect>
                                    <p:anim calcmode="lin" valueType="num">
                                      <p:cBhvr>
                                        <p:cTn id="26" dur="750" fill="hold"/>
                                        <p:tgtEl>
                                          <p:spTgt spid="14"/>
                                        </p:tgtEl>
                                        <p:attrNameLst>
                                          <p:attrName>ppt_x</p:attrName>
                                        </p:attrNameLst>
                                      </p:cBhvr>
                                      <p:tavLst>
                                        <p:tav tm="0">
                                          <p:val>
                                            <p:strVal val="#ppt_x"/>
                                          </p:val>
                                        </p:tav>
                                        <p:tav tm="100000">
                                          <p:val>
                                            <p:strVal val="#ppt_x"/>
                                          </p:val>
                                        </p:tav>
                                      </p:tavLst>
                                    </p:anim>
                                    <p:anim calcmode="lin" valueType="num">
                                      <p:cBhvr>
                                        <p:cTn id="27" dur="750" fill="hold"/>
                                        <p:tgtEl>
                                          <p:spTgt spid="14"/>
                                        </p:tgtEl>
                                        <p:attrNameLst>
                                          <p:attrName>ppt_y</p:attrName>
                                        </p:attrNameLst>
                                      </p:cBhvr>
                                      <p:tavLst>
                                        <p:tav tm="0">
                                          <p:val>
                                            <p:strVal val="#ppt_y+.1"/>
                                          </p:val>
                                        </p:tav>
                                        <p:tav tm="100000">
                                          <p:val>
                                            <p:strVal val="#ppt_y"/>
                                          </p:val>
                                        </p:tav>
                                      </p:tavLst>
                                    </p:anim>
                                  </p:childTnLst>
                                </p:cTn>
                              </p:par>
                              <p:par>
                                <p:cTn id="28" presetID="22" presetClass="entr" presetSubtype="1" fill="hold" nodeType="withEffect">
                                  <p:stCondLst>
                                    <p:cond delay="250"/>
                                  </p:stCondLst>
                                  <p:childTnLst>
                                    <p:set>
                                      <p:cBhvr>
                                        <p:cTn id="29" dur="1" fill="hold">
                                          <p:stCondLst>
                                            <p:cond delay="0"/>
                                          </p:stCondLst>
                                        </p:cTn>
                                        <p:tgtEl>
                                          <p:spTgt spid="15"/>
                                        </p:tgtEl>
                                        <p:attrNameLst>
                                          <p:attrName>style.visibility</p:attrName>
                                        </p:attrNameLst>
                                      </p:cBhvr>
                                      <p:to>
                                        <p:strVal val="visible"/>
                                      </p:to>
                                    </p:set>
                                    <p:animEffect transition="in" filter="wipe(up)">
                                      <p:cBhvr>
                                        <p:cTn id="30" dur="500"/>
                                        <p:tgtEl>
                                          <p:spTgt spid="15"/>
                                        </p:tgtEl>
                                      </p:cBhvr>
                                    </p:animEffect>
                                  </p:childTnLst>
                                </p:cTn>
                              </p:par>
                              <p:par>
                                <p:cTn id="31" presetID="53" presetClass="entr" presetSubtype="16" fill="hold" grpId="0" nodeType="withEffect">
                                  <p:stCondLst>
                                    <p:cond delay="25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nodeType="afterGroup">
                            <p:stCondLst>
                              <p:cond delay="2250"/>
                            </p:stCondLst>
                            <p:childTnLst>
                              <p:par>
                                <p:cTn id="37" presetID="2" presetClass="entr" presetSubtype="2"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additive="base">
                                        <p:cTn id="39" dur="500" fill="hold"/>
                                        <p:tgtEl>
                                          <p:spTgt spid="6"/>
                                        </p:tgtEl>
                                        <p:attrNameLst>
                                          <p:attrName>ppt_x</p:attrName>
                                        </p:attrNameLst>
                                      </p:cBhvr>
                                      <p:tavLst>
                                        <p:tav tm="0">
                                          <p:val>
                                            <p:strVal val="1+#ppt_w/2"/>
                                          </p:val>
                                        </p:tav>
                                        <p:tav tm="100000">
                                          <p:val>
                                            <p:strVal val="#ppt_x"/>
                                          </p:val>
                                        </p:tav>
                                      </p:tavLst>
                                    </p:anim>
                                    <p:anim calcmode="lin" valueType="num">
                                      <p:cBhvr additive="base">
                                        <p:cTn id="40" dur="500" fill="hold"/>
                                        <p:tgtEl>
                                          <p:spTgt spid="6"/>
                                        </p:tgtEl>
                                        <p:attrNameLst>
                                          <p:attrName>ppt_y</p:attrName>
                                        </p:attrNameLst>
                                      </p:cBhvr>
                                      <p:tavLst>
                                        <p:tav tm="0">
                                          <p:val>
                                            <p:strVal val="#ppt_y"/>
                                          </p:val>
                                        </p:tav>
                                        <p:tav tm="100000">
                                          <p:val>
                                            <p:strVal val="#ppt_y"/>
                                          </p:val>
                                        </p:tav>
                                      </p:tavLst>
                                    </p:anim>
                                  </p:childTnLst>
                                </p:cTn>
                              </p:par>
                              <p:par>
                                <p:cTn id="41" presetID="53" presetClass="entr" presetSubtype="16"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p:cTn id="43" dur="500" fill="hold"/>
                                        <p:tgtEl>
                                          <p:spTgt spid="7"/>
                                        </p:tgtEl>
                                        <p:attrNameLst>
                                          <p:attrName>ppt_w</p:attrName>
                                        </p:attrNameLst>
                                      </p:cBhvr>
                                      <p:tavLst>
                                        <p:tav tm="0">
                                          <p:val>
                                            <p:fltVal val="0"/>
                                          </p:val>
                                        </p:tav>
                                        <p:tav tm="100000">
                                          <p:val>
                                            <p:strVal val="#ppt_w"/>
                                          </p:val>
                                        </p:tav>
                                      </p:tavLst>
                                    </p:anim>
                                    <p:anim calcmode="lin" valueType="num">
                                      <p:cBhvr>
                                        <p:cTn id="44" dur="500" fill="hold"/>
                                        <p:tgtEl>
                                          <p:spTgt spid="7"/>
                                        </p:tgtEl>
                                        <p:attrNameLst>
                                          <p:attrName>ppt_h</p:attrName>
                                        </p:attrNameLst>
                                      </p:cBhvr>
                                      <p:tavLst>
                                        <p:tav tm="0">
                                          <p:val>
                                            <p:fltVal val="0"/>
                                          </p:val>
                                        </p:tav>
                                        <p:tav tm="100000">
                                          <p:val>
                                            <p:strVal val="#ppt_h"/>
                                          </p:val>
                                        </p:tav>
                                      </p:tavLst>
                                    </p:anim>
                                    <p:animEffect transition="in" filter="fade">
                                      <p:cBhvr>
                                        <p:cTn id="45" dur="500"/>
                                        <p:tgtEl>
                                          <p:spTgt spid="7"/>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9"/>
                                        </p:tgtEl>
                                        <p:attrNameLst>
                                          <p:attrName>style.visibility</p:attrName>
                                        </p:attrNameLst>
                                      </p:cBhvr>
                                      <p:to>
                                        <p:strVal val="visible"/>
                                      </p:to>
                                    </p:set>
                                    <p:anim calcmode="lin" valueType="num">
                                      <p:cBhvr>
                                        <p:cTn id="48" dur="500" fill="hold"/>
                                        <p:tgtEl>
                                          <p:spTgt spid="9"/>
                                        </p:tgtEl>
                                        <p:attrNameLst>
                                          <p:attrName>ppt_w</p:attrName>
                                        </p:attrNameLst>
                                      </p:cBhvr>
                                      <p:tavLst>
                                        <p:tav tm="0">
                                          <p:val>
                                            <p:fltVal val="0"/>
                                          </p:val>
                                        </p:tav>
                                        <p:tav tm="100000">
                                          <p:val>
                                            <p:strVal val="#ppt_w"/>
                                          </p:val>
                                        </p:tav>
                                      </p:tavLst>
                                    </p:anim>
                                    <p:anim calcmode="lin" valueType="num">
                                      <p:cBhvr>
                                        <p:cTn id="49" dur="500" fill="hold"/>
                                        <p:tgtEl>
                                          <p:spTgt spid="9"/>
                                        </p:tgtEl>
                                        <p:attrNameLst>
                                          <p:attrName>ppt_h</p:attrName>
                                        </p:attrNameLst>
                                      </p:cBhvr>
                                      <p:tavLst>
                                        <p:tav tm="0">
                                          <p:val>
                                            <p:fltVal val="0"/>
                                          </p:val>
                                        </p:tav>
                                        <p:tav tm="100000">
                                          <p:val>
                                            <p:strVal val="#ppt_h"/>
                                          </p:val>
                                        </p:tav>
                                      </p:tavLst>
                                    </p:anim>
                                    <p:animEffect transition="in" filter="fade">
                                      <p:cBhvr>
                                        <p:cTn id="50" dur="500"/>
                                        <p:tgtEl>
                                          <p:spTgt spid="9"/>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nodeType="afterGroup">
                            <p:stCondLst>
                              <p:cond delay="2750"/>
                            </p:stCondLst>
                            <p:childTnLst>
                              <p:par>
                                <p:cTn id="57" presetID="22" presetClass="entr" presetSubtype="8" fill="hold" grpId="0" nodeType="after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wipe(left)">
                                      <p:cBhvr>
                                        <p:cTn id="59" dur="500"/>
                                        <p:tgtEl>
                                          <p:spTgt spid="8"/>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wipe(left)">
                                      <p:cBhvr>
                                        <p:cTn id="62" dur="500"/>
                                        <p:tgtEl>
                                          <p:spTgt spid="10"/>
                                        </p:tgtEl>
                                      </p:cBhvr>
                                    </p:animEffect>
                                  </p:childTnLst>
                                </p:cTn>
                              </p:par>
                              <p:par>
                                <p:cTn id="63" presetID="22" presetClass="entr" presetSubtype="8" fill="hold" grpId="0" nodeType="with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left)">
                                      <p:cBhvr>
                                        <p:cTn id="6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82" grpId="0"/>
      <p:bldP spid="83" grpId="0" animBg="1"/>
      <p:bldP spid="5" grpId="0" animBg="1"/>
      <p:bldP spid="6" grpId="0"/>
      <p:bldP spid="7" grpId="0" animBg="1"/>
      <p:bldP spid="8" grpId="0"/>
      <p:bldP spid="9" grpId="0" animBg="1"/>
      <p:bldP spid="10" grpId="0"/>
      <p:bldP spid="11" grpId="0" animBg="1"/>
      <p:bldP spid="12" grpId="0"/>
      <p:bldP spid="13" grpId="0" animBg="1"/>
      <p:bldP spid="14" grpId="0" animBg="1"/>
    </p:bldLst>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7653" name="AutoShape 5"/>
          <p:cNvSpPr/>
          <p:nvPr/>
        </p:nvSpPr>
        <p:spPr bwMode="auto">
          <a:xfrm>
            <a:off x="1356395" y="1359892"/>
            <a:ext cx="9404623" cy="475456"/>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just" defTabSz="323215">
              <a:lnSpc>
                <a:spcPct val="120000"/>
              </a:lnSpc>
              <a:spcBef>
                <a:spcPts val="850"/>
              </a:spcBef>
            </a:pPr>
            <a:r>
              <a:rPr lang="es-ES" altLang="zh-CN" sz="935">
                <a:solidFill>
                  <a:schemeClr val="tx1">
                    <a:lumMod val="65000"/>
                    <a:lumOff val="35000"/>
                  </a:schemeClr>
                </a:solidFill>
                <a:latin typeface="+mn-lt"/>
                <a:ea typeface="+mn-ea"/>
                <a:cs typeface="+mn-ea"/>
                <a:sym typeface="+mn-lt"/>
              </a:rPr>
              <a:t>Lorem ipsum dolor sit amet, consectetur adipiscing elit. Integer mollis vehicula ligula ut faucibus. Curabitur vestibulum consequat urna et vehicula. Suspendisse feugiat biben- dum egestas. Sed bibendum urna id sem tincidunt commodoat dictum lectus elis tellus, volutpat quis venenatis non, adipiscing quis orci. Integer condimentum leo ut erat ultrices mollis. Nunc ut quam adipiscing, elementum enim ac, ullamcorper magna. Curabitur a felis eu tellus tincidunt rhoncus. Cras rhoncus diam tortor, id cursus purus.</a:t>
            </a:r>
            <a:endParaRPr lang="es-ES" altLang="zh-CN" sz="2485">
              <a:solidFill>
                <a:schemeClr val="tx1">
                  <a:lumMod val="65000"/>
                  <a:lumOff val="35000"/>
                </a:schemeClr>
              </a:solidFill>
              <a:latin typeface="+mn-lt"/>
              <a:ea typeface="+mn-ea"/>
              <a:cs typeface="+mn-ea"/>
              <a:sym typeface="+mn-lt"/>
            </a:endParaRPr>
          </a:p>
        </p:txBody>
      </p:sp>
      <p:sp>
        <p:nvSpPr>
          <p:cNvPr id="27654" name="AutoShape 6"/>
          <p:cNvSpPr/>
          <p:nvPr/>
        </p:nvSpPr>
        <p:spPr bwMode="auto">
          <a:xfrm>
            <a:off x="8024217" y="2383036"/>
            <a:ext cx="1944088" cy="481806"/>
          </a:xfrm>
          <a:prstGeom prst="rightArrow">
            <a:avLst>
              <a:gd name="adj1" fmla="val 100000"/>
              <a:gd name="adj2" fmla="val 43165"/>
            </a:avLst>
          </a:prstGeom>
          <a:gradFill>
            <a:gsLst>
              <a:gs pos="0">
                <a:srgbClr val="00B0F0"/>
              </a:gs>
              <a:gs pos="100000">
                <a:srgbClr val="0070C0"/>
              </a:gs>
            </a:gsLst>
            <a:lin ang="5400000" scaled="1"/>
          </a:gradFill>
          <a:ln>
            <a:noFill/>
          </a:ln>
          <a:effectLst/>
        </p:spPr>
        <p:txBody>
          <a:bodyPr lIns="0" tIns="0" rIns="0" bIns="0" anchor="ctr"/>
          <a:lstStyle/>
          <a:p>
            <a:pPr defTabSz="291465"/>
            <a:endParaRPr lang="zh-CN" altLang="zh-CN" sz="2000">
              <a:solidFill>
                <a:schemeClr val="bg1"/>
              </a:solidFill>
              <a:effectLst>
                <a:outerShdw blurRad="38100" dist="38100" dir="2700000" algn="tl">
                  <a:srgbClr val="000000"/>
                </a:outerShdw>
              </a:effectLst>
              <a:latin typeface="+mn-lt"/>
              <a:ea typeface="+mn-ea"/>
              <a:cs typeface="+mn-ea"/>
              <a:sym typeface="+mn-lt"/>
            </a:endParaRPr>
          </a:p>
        </p:txBody>
      </p:sp>
      <p:sp>
        <p:nvSpPr>
          <p:cNvPr id="27655" name="AutoShape 7"/>
          <p:cNvSpPr/>
          <p:nvPr/>
        </p:nvSpPr>
        <p:spPr bwMode="auto">
          <a:xfrm>
            <a:off x="6428479" y="2383036"/>
            <a:ext cx="1944088" cy="481806"/>
          </a:xfrm>
          <a:prstGeom prst="rightArrow">
            <a:avLst>
              <a:gd name="adj1" fmla="val 100000"/>
              <a:gd name="adj2" fmla="val 43165"/>
            </a:avLst>
          </a:prstGeom>
          <a:solidFill>
            <a:schemeClr val="tx1">
              <a:lumMod val="25000"/>
              <a:lumOff val="75000"/>
            </a:schemeClr>
          </a:solidFill>
          <a:ln>
            <a:noFill/>
          </a:ln>
          <a:effectLst/>
        </p:spPr>
        <p:txBody>
          <a:bodyPr lIns="0" tIns="0" rIns="0" bIns="0" anchor="ctr"/>
          <a:lstStyle/>
          <a:p>
            <a:pPr defTabSz="291465"/>
            <a:endParaRPr lang="zh-CN" altLang="zh-CN" sz="2000">
              <a:solidFill>
                <a:schemeClr val="bg1"/>
              </a:solidFill>
              <a:effectLst>
                <a:outerShdw blurRad="38100" dist="38100" dir="2700000" algn="tl">
                  <a:srgbClr val="000000"/>
                </a:outerShdw>
              </a:effectLst>
              <a:latin typeface="+mn-lt"/>
              <a:ea typeface="+mn-ea"/>
              <a:cs typeface="+mn-ea"/>
              <a:sym typeface="+mn-lt"/>
            </a:endParaRPr>
          </a:p>
        </p:txBody>
      </p:sp>
      <p:sp>
        <p:nvSpPr>
          <p:cNvPr id="27656" name="AutoShape 8"/>
          <p:cNvSpPr/>
          <p:nvPr/>
        </p:nvSpPr>
        <p:spPr bwMode="auto">
          <a:xfrm>
            <a:off x="4847023" y="2383036"/>
            <a:ext cx="1944088" cy="481806"/>
          </a:xfrm>
          <a:prstGeom prst="rightArrow">
            <a:avLst>
              <a:gd name="adj1" fmla="val 100000"/>
              <a:gd name="adj2" fmla="val 43165"/>
            </a:avLst>
          </a:prstGeom>
          <a:solidFill>
            <a:srgbClr val="4D4D4D"/>
          </a:solidFill>
          <a:ln>
            <a:noFill/>
          </a:ln>
          <a:effectLst/>
        </p:spPr>
        <p:txBody>
          <a:bodyPr lIns="0" tIns="0" rIns="0" bIns="0" anchor="ctr"/>
          <a:lstStyle/>
          <a:p>
            <a:pPr defTabSz="291465"/>
            <a:endParaRPr lang="zh-CN" altLang="zh-CN" sz="2000">
              <a:solidFill>
                <a:schemeClr val="bg1"/>
              </a:solidFill>
              <a:effectLst>
                <a:outerShdw blurRad="38100" dist="38100" dir="2700000" algn="tl">
                  <a:srgbClr val="000000"/>
                </a:outerShdw>
              </a:effectLst>
              <a:latin typeface="+mn-lt"/>
              <a:ea typeface="+mn-ea"/>
              <a:cs typeface="+mn-ea"/>
              <a:sym typeface="+mn-lt"/>
            </a:endParaRPr>
          </a:p>
        </p:txBody>
      </p:sp>
      <p:sp>
        <p:nvSpPr>
          <p:cNvPr id="27657" name="AutoShape 9"/>
          <p:cNvSpPr/>
          <p:nvPr/>
        </p:nvSpPr>
        <p:spPr bwMode="auto">
          <a:xfrm>
            <a:off x="3251285" y="2383036"/>
            <a:ext cx="1944088" cy="481806"/>
          </a:xfrm>
          <a:prstGeom prst="rightArrow">
            <a:avLst>
              <a:gd name="adj1" fmla="val 100000"/>
              <a:gd name="adj2" fmla="val 43165"/>
            </a:avLst>
          </a:prstGeom>
          <a:gradFill>
            <a:gsLst>
              <a:gs pos="0">
                <a:srgbClr val="00B0F0"/>
              </a:gs>
              <a:gs pos="100000">
                <a:srgbClr val="0070C0"/>
              </a:gs>
            </a:gsLst>
            <a:lin ang="5400000" scaled="1"/>
          </a:gradFill>
          <a:ln>
            <a:noFill/>
          </a:ln>
          <a:effectLst/>
        </p:spPr>
        <p:txBody>
          <a:bodyPr lIns="0" tIns="0" rIns="0" bIns="0" anchor="ctr"/>
          <a:lstStyle/>
          <a:p>
            <a:pPr defTabSz="291465"/>
            <a:endParaRPr lang="zh-CN" altLang="zh-CN" sz="2000">
              <a:solidFill>
                <a:schemeClr val="bg1"/>
              </a:solidFill>
              <a:effectLst>
                <a:outerShdw blurRad="38100" dist="38100" dir="2700000" algn="tl">
                  <a:srgbClr val="000000"/>
                </a:outerShdw>
              </a:effectLst>
              <a:latin typeface="+mn-lt"/>
              <a:ea typeface="+mn-ea"/>
              <a:cs typeface="+mn-ea"/>
              <a:sym typeface="+mn-lt"/>
            </a:endParaRPr>
          </a:p>
        </p:txBody>
      </p:sp>
      <p:sp>
        <p:nvSpPr>
          <p:cNvPr id="27658" name="AutoShape 10"/>
          <p:cNvSpPr/>
          <p:nvPr/>
        </p:nvSpPr>
        <p:spPr bwMode="auto">
          <a:xfrm>
            <a:off x="1743625" y="2383036"/>
            <a:ext cx="1944088" cy="481806"/>
          </a:xfrm>
          <a:prstGeom prst="rightArrow">
            <a:avLst>
              <a:gd name="adj1" fmla="val 100000"/>
              <a:gd name="adj2" fmla="val 43165"/>
            </a:avLst>
          </a:prstGeom>
          <a:solidFill>
            <a:srgbClr val="4D4D4D"/>
          </a:solidFill>
          <a:ln>
            <a:noFill/>
          </a:ln>
          <a:effectLst/>
        </p:spPr>
        <p:txBody>
          <a:bodyPr lIns="0" tIns="0" rIns="0" bIns="0" anchor="ctr"/>
          <a:lstStyle/>
          <a:p>
            <a:pPr defTabSz="291465"/>
            <a:endParaRPr lang="zh-CN" altLang="zh-CN" sz="2000">
              <a:solidFill>
                <a:schemeClr val="bg1"/>
              </a:solidFill>
              <a:effectLst>
                <a:outerShdw blurRad="38100" dist="38100" dir="2700000" algn="tl">
                  <a:srgbClr val="000000"/>
                </a:outerShdw>
              </a:effectLst>
              <a:latin typeface="+mn-lt"/>
              <a:ea typeface="+mn-ea"/>
              <a:cs typeface="+mn-ea"/>
              <a:sym typeface="+mn-lt"/>
            </a:endParaRPr>
          </a:p>
        </p:txBody>
      </p:sp>
      <p:sp>
        <p:nvSpPr>
          <p:cNvPr id="27659" name="AutoShape 11"/>
          <p:cNvSpPr/>
          <p:nvPr/>
        </p:nvSpPr>
        <p:spPr bwMode="auto">
          <a:xfrm>
            <a:off x="1987234" y="2490989"/>
            <a:ext cx="1352133" cy="266700"/>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s-ES" altLang="zh-CN" sz="1200" b="1">
                <a:solidFill>
                  <a:schemeClr val="bg1"/>
                </a:solidFill>
                <a:latin typeface="+mn-lt"/>
                <a:ea typeface="+mn-ea"/>
                <a:cs typeface="+mn-ea"/>
                <a:sym typeface="+mn-lt"/>
              </a:rPr>
              <a:t>First Process</a:t>
            </a:r>
            <a:endParaRPr lang="es-ES" altLang="zh-CN" sz="2485">
              <a:solidFill>
                <a:schemeClr val="bg1"/>
              </a:solidFill>
              <a:latin typeface="+mn-lt"/>
              <a:ea typeface="+mn-ea"/>
              <a:cs typeface="+mn-ea"/>
              <a:sym typeface="+mn-lt"/>
            </a:endParaRPr>
          </a:p>
        </p:txBody>
      </p:sp>
      <p:sp>
        <p:nvSpPr>
          <p:cNvPr id="27660" name="AutoShape 12"/>
          <p:cNvSpPr/>
          <p:nvPr/>
        </p:nvSpPr>
        <p:spPr bwMode="auto">
          <a:xfrm>
            <a:off x="3763889" y="2490989"/>
            <a:ext cx="1119636" cy="266700"/>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s-ES" altLang="zh-CN" sz="1200" b="1">
                <a:solidFill>
                  <a:schemeClr val="bg1"/>
                </a:solidFill>
                <a:latin typeface="+mn-lt"/>
                <a:ea typeface="+mn-ea"/>
                <a:cs typeface="+mn-ea"/>
                <a:sym typeface="+mn-lt"/>
              </a:rPr>
              <a:t>Second Process</a:t>
            </a:r>
            <a:endParaRPr lang="es-ES" altLang="zh-CN" sz="2485">
              <a:solidFill>
                <a:schemeClr val="bg1"/>
              </a:solidFill>
              <a:latin typeface="+mn-lt"/>
              <a:ea typeface="+mn-ea"/>
              <a:cs typeface="+mn-ea"/>
              <a:sym typeface="+mn-lt"/>
            </a:endParaRPr>
          </a:p>
        </p:txBody>
      </p:sp>
      <p:sp>
        <p:nvSpPr>
          <p:cNvPr id="27661" name="AutoShape 13"/>
          <p:cNvSpPr/>
          <p:nvPr/>
        </p:nvSpPr>
        <p:spPr bwMode="auto">
          <a:xfrm>
            <a:off x="5308053" y="2490989"/>
            <a:ext cx="1120429" cy="266700"/>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s-ES" altLang="zh-CN" sz="1200" b="1">
                <a:solidFill>
                  <a:schemeClr val="bg1"/>
                </a:solidFill>
                <a:latin typeface="+mn-lt"/>
                <a:ea typeface="+mn-ea"/>
                <a:cs typeface="+mn-ea"/>
                <a:sym typeface="+mn-lt"/>
              </a:rPr>
              <a:t>Third Process</a:t>
            </a:r>
            <a:endParaRPr lang="es-ES" altLang="zh-CN" sz="2485">
              <a:solidFill>
                <a:schemeClr val="bg1"/>
              </a:solidFill>
              <a:latin typeface="+mn-lt"/>
              <a:ea typeface="+mn-ea"/>
              <a:cs typeface="+mn-ea"/>
              <a:sym typeface="+mn-lt"/>
            </a:endParaRPr>
          </a:p>
        </p:txBody>
      </p:sp>
      <p:sp>
        <p:nvSpPr>
          <p:cNvPr id="27662" name="AutoShape 14"/>
          <p:cNvSpPr/>
          <p:nvPr/>
        </p:nvSpPr>
        <p:spPr bwMode="auto">
          <a:xfrm>
            <a:off x="6867291" y="2490989"/>
            <a:ext cx="1120429" cy="266700"/>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s-ES" altLang="zh-CN" sz="1200" b="1">
                <a:solidFill>
                  <a:schemeClr val="bg1"/>
                </a:solidFill>
                <a:latin typeface="+mn-lt"/>
                <a:ea typeface="+mn-ea"/>
                <a:cs typeface="+mn-ea"/>
                <a:sym typeface="+mn-lt"/>
              </a:rPr>
              <a:t>Fourt Process</a:t>
            </a:r>
            <a:endParaRPr lang="es-ES" altLang="zh-CN" sz="2485">
              <a:solidFill>
                <a:schemeClr val="bg1"/>
              </a:solidFill>
              <a:latin typeface="+mn-lt"/>
              <a:ea typeface="+mn-ea"/>
              <a:cs typeface="+mn-ea"/>
              <a:sym typeface="+mn-lt"/>
            </a:endParaRPr>
          </a:p>
        </p:txBody>
      </p:sp>
      <p:sp>
        <p:nvSpPr>
          <p:cNvPr id="27663" name="AutoShape 15"/>
          <p:cNvSpPr/>
          <p:nvPr/>
        </p:nvSpPr>
        <p:spPr bwMode="auto">
          <a:xfrm>
            <a:off x="8485244" y="2490989"/>
            <a:ext cx="1119636" cy="266700"/>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s-ES" altLang="zh-CN" sz="1200" b="1">
                <a:solidFill>
                  <a:schemeClr val="bg1"/>
                </a:solidFill>
                <a:latin typeface="+mn-lt"/>
                <a:ea typeface="+mn-ea"/>
                <a:cs typeface="+mn-ea"/>
                <a:sym typeface="+mn-lt"/>
              </a:rPr>
              <a:t>Final Process</a:t>
            </a:r>
            <a:endParaRPr lang="es-ES" altLang="zh-CN" sz="2485">
              <a:solidFill>
                <a:schemeClr val="bg1"/>
              </a:solidFill>
              <a:latin typeface="+mn-lt"/>
              <a:ea typeface="+mn-ea"/>
              <a:cs typeface="+mn-ea"/>
              <a:sym typeface="+mn-lt"/>
            </a:endParaRPr>
          </a:p>
        </p:txBody>
      </p:sp>
      <p:sp>
        <p:nvSpPr>
          <p:cNvPr id="27664" name="AutoShape 16"/>
          <p:cNvSpPr/>
          <p:nvPr/>
        </p:nvSpPr>
        <p:spPr bwMode="auto">
          <a:xfrm>
            <a:off x="1126281" y="2210792"/>
            <a:ext cx="793506" cy="812800"/>
          </a:xfrm>
          <a:custGeom>
            <a:gdLst>
              <a:gd name="T0" fmla="*/ 793710 w 19679"/>
              <a:gd name="T1" fmla="*/ 892143 h 19679"/>
              <a:gd name="T2" fmla="*/ 793710 w 19679"/>
              <a:gd name="T3" fmla="*/ 892143 h 19679"/>
              <a:gd name="T4" fmla="*/ 793710 w 19679"/>
              <a:gd name="T5" fmla="*/ 892143 h 19679"/>
              <a:gd name="T6" fmla="*/ 793710 w 19679"/>
              <a:gd name="T7" fmla="*/ 892143 h 19679"/>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gradFill>
            <a:gsLst>
              <a:gs pos="0">
                <a:srgbClr val="00B0F0"/>
              </a:gs>
              <a:gs pos="100000">
                <a:srgbClr val="0070C0"/>
              </a:gs>
            </a:gsLst>
            <a:lin ang="5400000" scaled="1"/>
          </a:gradFill>
          <a:ln>
            <a:noFill/>
          </a:ln>
          <a:effectLst/>
        </p:spPr>
        <p:txBody>
          <a:bodyPr lIns="0" tIns="0" rIns="0" bIns="0" anchor="ctr"/>
          <a:lstStyle/>
          <a:p>
            <a:endParaRPr lang="zh-CN" altLang="en-US" sz="2485">
              <a:solidFill>
                <a:schemeClr val="bg1"/>
              </a:solidFill>
              <a:latin typeface="+mn-lt"/>
              <a:ea typeface="+mn-ea"/>
              <a:cs typeface="+mn-ea"/>
              <a:sym typeface="+mn-lt"/>
            </a:endParaRPr>
          </a:p>
        </p:txBody>
      </p:sp>
      <p:sp>
        <p:nvSpPr>
          <p:cNvPr id="27665" name="AutoShape 17"/>
          <p:cNvSpPr/>
          <p:nvPr/>
        </p:nvSpPr>
        <p:spPr bwMode="auto">
          <a:xfrm>
            <a:off x="10174616" y="2210792"/>
            <a:ext cx="812549" cy="812800"/>
          </a:xfrm>
          <a:custGeom>
            <a:gdLst>
              <a:gd name="T0" fmla="*/ 812759 w 19679"/>
              <a:gd name="T1" fmla="*/ 892143 h 19679"/>
              <a:gd name="T2" fmla="*/ 812759 w 19679"/>
              <a:gd name="T3" fmla="*/ 892143 h 19679"/>
              <a:gd name="T4" fmla="*/ 812759 w 19679"/>
              <a:gd name="T5" fmla="*/ 892143 h 19679"/>
              <a:gd name="T6" fmla="*/ 812759 w 19679"/>
              <a:gd name="T7" fmla="*/ 892143 h 19679"/>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rgbClr val="4D4D4D"/>
          </a:solidFill>
          <a:ln w="25400" cap="flat" cmpd="sng">
            <a:solidFill>
              <a:srgbClr val="000000">
                <a:alpha val="0"/>
              </a:srgbClr>
            </a:solidFill>
            <a:prstDash val="solid"/>
            <a:miter lim="0"/>
          </a:ln>
          <a:effectLst/>
        </p:spPr>
        <p:txBody>
          <a:bodyPr lIns="0" tIns="0" rIns="0" bIns="0" anchor="ctr"/>
          <a:lstStyle/>
          <a:p>
            <a:endParaRPr lang="zh-CN" altLang="en-US" sz="2485">
              <a:solidFill>
                <a:schemeClr val="bg1"/>
              </a:solidFill>
              <a:latin typeface="+mn-lt"/>
              <a:ea typeface="+mn-ea"/>
              <a:cs typeface="+mn-ea"/>
              <a:sym typeface="+mn-lt"/>
            </a:endParaRPr>
          </a:p>
        </p:txBody>
      </p:sp>
      <p:sp>
        <p:nvSpPr>
          <p:cNvPr id="27666" name="AutoShape 18"/>
          <p:cNvSpPr/>
          <p:nvPr/>
        </p:nvSpPr>
        <p:spPr bwMode="auto">
          <a:xfrm>
            <a:off x="8024217" y="4249936"/>
            <a:ext cx="1944088" cy="481806"/>
          </a:xfrm>
          <a:prstGeom prst="rightArrow">
            <a:avLst>
              <a:gd name="adj1" fmla="val 100000"/>
              <a:gd name="adj2" fmla="val 43165"/>
            </a:avLst>
          </a:prstGeom>
          <a:solidFill>
            <a:srgbClr val="4D4D4D"/>
          </a:solidFill>
          <a:ln>
            <a:noFill/>
          </a:ln>
          <a:effectLst/>
        </p:spPr>
        <p:txBody>
          <a:bodyPr lIns="0" tIns="0" rIns="0" bIns="0" anchor="ctr"/>
          <a:lstStyle/>
          <a:p>
            <a:pPr defTabSz="291465"/>
            <a:endParaRPr lang="zh-CN" altLang="zh-CN" sz="2000">
              <a:solidFill>
                <a:schemeClr val="bg1"/>
              </a:solidFill>
              <a:effectLst>
                <a:outerShdw blurRad="38100" dist="38100" dir="2700000" algn="tl">
                  <a:srgbClr val="000000"/>
                </a:outerShdw>
              </a:effectLst>
              <a:latin typeface="+mn-lt"/>
              <a:ea typeface="+mn-ea"/>
              <a:cs typeface="+mn-ea"/>
              <a:sym typeface="+mn-lt"/>
            </a:endParaRPr>
          </a:p>
        </p:txBody>
      </p:sp>
      <p:sp>
        <p:nvSpPr>
          <p:cNvPr id="27667" name="AutoShape 19"/>
          <p:cNvSpPr/>
          <p:nvPr/>
        </p:nvSpPr>
        <p:spPr bwMode="auto">
          <a:xfrm>
            <a:off x="6428479" y="4249936"/>
            <a:ext cx="1944088" cy="481806"/>
          </a:xfrm>
          <a:prstGeom prst="rightArrow">
            <a:avLst>
              <a:gd name="adj1" fmla="val 100000"/>
              <a:gd name="adj2" fmla="val 43165"/>
            </a:avLst>
          </a:prstGeom>
          <a:gradFill>
            <a:gsLst>
              <a:gs pos="0">
                <a:srgbClr val="00B0F0"/>
              </a:gs>
              <a:gs pos="100000">
                <a:srgbClr val="0070C0"/>
              </a:gs>
            </a:gsLst>
            <a:lin ang="5400000" scaled="1"/>
          </a:gradFill>
          <a:ln>
            <a:noFill/>
          </a:ln>
          <a:effectLst/>
        </p:spPr>
        <p:txBody>
          <a:bodyPr lIns="0" tIns="0" rIns="0" bIns="0" anchor="ctr"/>
          <a:lstStyle/>
          <a:p>
            <a:pPr defTabSz="291465"/>
            <a:endParaRPr lang="zh-CN" altLang="zh-CN" sz="2000">
              <a:solidFill>
                <a:schemeClr val="bg1"/>
              </a:solidFill>
              <a:effectLst>
                <a:outerShdw blurRad="38100" dist="38100" dir="2700000" algn="tl">
                  <a:srgbClr val="000000"/>
                </a:outerShdw>
              </a:effectLst>
              <a:latin typeface="+mn-lt"/>
              <a:ea typeface="+mn-ea"/>
              <a:cs typeface="+mn-ea"/>
              <a:sym typeface="+mn-lt"/>
            </a:endParaRPr>
          </a:p>
        </p:txBody>
      </p:sp>
      <p:sp>
        <p:nvSpPr>
          <p:cNvPr id="27668" name="AutoShape 20"/>
          <p:cNvSpPr/>
          <p:nvPr/>
        </p:nvSpPr>
        <p:spPr bwMode="auto">
          <a:xfrm>
            <a:off x="4847023" y="4249936"/>
            <a:ext cx="1944088" cy="481806"/>
          </a:xfrm>
          <a:prstGeom prst="rightArrow">
            <a:avLst>
              <a:gd name="adj1" fmla="val 100000"/>
              <a:gd name="adj2" fmla="val 43165"/>
            </a:avLst>
          </a:prstGeom>
          <a:solidFill>
            <a:schemeClr val="tx1">
              <a:lumMod val="25000"/>
              <a:lumOff val="75000"/>
            </a:schemeClr>
          </a:solidFill>
          <a:ln>
            <a:noFill/>
          </a:ln>
          <a:effectLst/>
        </p:spPr>
        <p:txBody>
          <a:bodyPr lIns="0" tIns="0" rIns="0" bIns="0" anchor="ctr"/>
          <a:lstStyle/>
          <a:p>
            <a:pPr defTabSz="291465"/>
            <a:endParaRPr lang="zh-CN" altLang="zh-CN" sz="2000">
              <a:solidFill>
                <a:schemeClr val="bg1"/>
              </a:solidFill>
              <a:effectLst>
                <a:outerShdw blurRad="38100" dist="38100" dir="2700000" algn="tl">
                  <a:srgbClr val="000000"/>
                </a:outerShdw>
              </a:effectLst>
              <a:latin typeface="+mn-lt"/>
              <a:ea typeface="+mn-ea"/>
              <a:cs typeface="+mn-ea"/>
              <a:sym typeface="+mn-lt"/>
            </a:endParaRPr>
          </a:p>
        </p:txBody>
      </p:sp>
      <p:sp>
        <p:nvSpPr>
          <p:cNvPr id="27669" name="AutoShape 21"/>
          <p:cNvSpPr/>
          <p:nvPr/>
        </p:nvSpPr>
        <p:spPr bwMode="auto">
          <a:xfrm>
            <a:off x="3251285" y="4249936"/>
            <a:ext cx="1944088" cy="481806"/>
          </a:xfrm>
          <a:prstGeom prst="rightArrow">
            <a:avLst>
              <a:gd name="adj1" fmla="val 100000"/>
              <a:gd name="adj2" fmla="val 43165"/>
            </a:avLst>
          </a:prstGeom>
          <a:solidFill>
            <a:srgbClr val="4D4D4D"/>
          </a:solidFill>
          <a:ln>
            <a:noFill/>
          </a:ln>
          <a:effectLst/>
        </p:spPr>
        <p:txBody>
          <a:bodyPr lIns="0" tIns="0" rIns="0" bIns="0" anchor="ctr"/>
          <a:lstStyle/>
          <a:p>
            <a:pPr defTabSz="291465"/>
            <a:endParaRPr lang="zh-CN" altLang="zh-CN" sz="2000">
              <a:solidFill>
                <a:schemeClr val="bg1"/>
              </a:solidFill>
              <a:effectLst>
                <a:outerShdw blurRad="38100" dist="38100" dir="2700000" algn="tl">
                  <a:srgbClr val="000000"/>
                </a:outerShdw>
              </a:effectLst>
              <a:latin typeface="+mn-lt"/>
              <a:ea typeface="+mn-ea"/>
              <a:cs typeface="+mn-ea"/>
              <a:sym typeface="+mn-lt"/>
            </a:endParaRPr>
          </a:p>
        </p:txBody>
      </p:sp>
      <p:sp>
        <p:nvSpPr>
          <p:cNvPr id="27670" name="AutoShape 22"/>
          <p:cNvSpPr/>
          <p:nvPr/>
        </p:nvSpPr>
        <p:spPr bwMode="auto">
          <a:xfrm>
            <a:off x="1743625" y="4249936"/>
            <a:ext cx="1944088" cy="481806"/>
          </a:xfrm>
          <a:prstGeom prst="rightArrow">
            <a:avLst>
              <a:gd name="adj1" fmla="val 100000"/>
              <a:gd name="adj2" fmla="val 43165"/>
            </a:avLst>
          </a:prstGeom>
          <a:gradFill>
            <a:gsLst>
              <a:gs pos="0">
                <a:srgbClr val="00B0F0"/>
              </a:gs>
              <a:gs pos="100000">
                <a:srgbClr val="0070C0"/>
              </a:gs>
            </a:gsLst>
            <a:lin ang="5400000" scaled="1"/>
          </a:gradFill>
          <a:ln>
            <a:noFill/>
          </a:ln>
          <a:effectLst/>
        </p:spPr>
        <p:txBody>
          <a:bodyPr lIns="0" tIns="0" rIns="0" bIns="0" anchor="ctr"/>
          <a:lstStyle/>
          <a:p>
            <a:pPr defTabSz="291465"/>
            <a:endParaRPr lang="zh-CN" altLang="zh-CN" sz="2000">
              <a:solidFill>
                <a:schemeClr val="bg1"/>
              </a:solidFill>
              <a:effectLst>
                <a:outerShdw blurRad="38100" dist="38100" dir="2700000" algn="tl">
                  <a:srgbClr val="000000"/>
                </a:outerShdw>
              </a:effectLst>
              <a:latin typeface="+mn-lt"/>
              <a:ea typeface="+mn-ea"/>
              <a:cs typeface="+mn-ea"/>
              <a:sym typeface="+mn-lt"/>
            </a:endParaRPr>
          </a:p>
        </p:txBody>
      </p:sp>
      <p:sp>
        <p:nvSpPr>
          <p:cNvPr id="27671" name="AutoShape 23"/>
          <p:cNvSpPr/>
          <p:nvPr/>
        </p:nvSpPr>
        <p:spPr bwMode="auto">
          <a:xfrm>
            <a:off x="1154847" y="4084042"/>
            <a:ext cx="793506" cy="812800"/>
          </a:xfrm>
          <a:custGeom>
            <a:gdLst>
              <a:gd name="T0" fmla="*/ 793710 w 19679"/>
              <a:gd name="T1" fmla="*/ 892143 h 19679"/>
              <a:gd name="T2" fmla="*/ 793710 w 19679"/>
              <a:gd name="T3" fmla="*/ 892143 h 19679"/>
              <a:gd name="T4" fmla="*/ 793710 w 19679"/>
              <a:gd name="T5" fmla="*/ 892143 h 19679"/>
              <a:gd name="T6" fmla="*/ 793710 w 19679"/>
              <a:gd name="T7" fmla="*/ 892143 h 19679"/>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rgbClr val="4D4D4D"/>
          </a:solidFill>
          <a:ln>
            <a:noFill/>
          </a:ln>
          <a:effectLst/>
        </p:spPr>
        <p:txBody>
          <a:bodyPr lIns="0" tIns="0" rIns="0" bIns="0" anchor="ctr"/>
          <a:lstStyle/>
          <a:p>
            <a:endParaRPr lang="zh-CN" altLang="en-US" sz="2485">
              <a:solidFill>
                <a:schemeClr val="bg1"/>
              </a:solidFill>
              <a:latin typeface="+mn-lt"/>
              <a:ea typeface="+mn-ea"/>
              <a:cs typeface="+mn-ea"/>
              <a:sym typeface="+mn-lt"/>
            </a:endParaRPr>
          </a:p>
        </p:txBody>
      </p:sp>
      <p:sp>
        <p:nvSpPr>
          <p:cNvPr id="27672" name="AutoShape 24"/>
          <p:cNvSpPr/>
          <p:nvPr/>
        </p:nvSpPr>
        <p:spPr bwMode="auto">
          <a:xfrm>
            <a:off x="10201596" y="4084042"/>
            <a:ext cx="812549" cy="812800"/>
          </a:xfrm>
          <a:custGeom>
            <a:gdLst>
              <a:gd name="T0" fmla="*/ 812759 w 19679"/>
              <a:gd name="T1" fmla="*/ 892143 h 19679"/>
              <a:gd name="T2" fmla="*/ 812759 w 19679"/>
              <a:gd name="T3" fmla="*/ 892143 h 19679"/>
              <a:gd name="T4" fmla="*/ 812759 w 19679"/>
              <a:gd name="T5" fmla="*/ 892143 h 19679"/>
              <a:gd name="T6" fmla="*/ 812759 w 19679"/>
              <a:gd name="T7" fmla="*/ 892143 h 19679"/>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gradFill>
            <a:gsLst>
              <a:gs pos="0">
                <a:srgbClr val="00B0F0"/>
              </a:gs>
              <a:gs pos="100000">
                <a:srgbClr val="0070C0"/>
              </a:gs>
            </a:gsLst>
            <a:lin ang="5400000" scaled="1"/>
          </a:gradFill>
          <a:ln w="25400" cap="flat" cmpd="sng">
            <a:solidFill>
              <a:srgbClr val="000000">
                <a:alpha val="0"/>
              </a:srgbClr>
            </a:solidFill>
            <a:prstDash val="solid"/>
            <a:miter lim="0"/>
          </a:ln>
          <a:effectLst/>
        </p:spPr>
        <p:txBody>
          <a:bodyPr lIns="0" tIns="0" rIns="0" bIns="0" anchor="ctr"/>
          <a:lstStyle/>
          <a:p>
            <a:endParaRPr lang="zh-CN" altLang="en-US" sz="2485">
              <a:solidFill>
                <a:schemeClr val="bg1"/>
              </a:solidFill>
              <a:latin typeface="+mn-lt"/>
              <a:ea typeface="+mn-ea"/>
              <a:cs typeface="+mn-ea"/>
              <a:sym typeface="+mn-lt"/>
            </a:endParaRPr>
          </a:p>
        </p:txBody>
      </p:sp>
      <p:sp>
        <p:nvSpPr>
          <p:cNvPr id="27673" name="AutoShape 25"/>
          <p:cNvSpPr/>
          <p:nvPr/>
        </p:nvSpPr>
        <p:spPr bwMode="auto">
          <a:xfrm>
            <a:off x="1987234" y="4357889"/>
            <a:ext cx="1352133" cy="266700"/>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s-ES" altLang="zh-CN" sz="1200" b="1">
                <a:solidFill>
                  <a:schemeClr val="bg1"/>
                </a:solidFill>
                <a:latin typeface="+mn-lt"/>
                <a:ea typeface="+mn-ea"/>
                <a:cs typeface="+mn-ea"/>
                <a:sym typeface="+mn-lt"/>
              </a:rPr>
              <a:t>First Process</a:t>
            </a:r>
            <a:endParaRPr lang="es-ES" altLang="zh-CN" sz="2485">
              <a:solidFill>
                <a:schemeClr val="bg1"/>
              </a:solidFill>
              <a:latin typeface="+mn-lt"/>
              <a:ea typeface="+mn-ea"/>
              <a:cs typeface="+mn-ea"/>
              <a:sym typeface="+mn-lt"/>
            </a:endParaRPr>
          </a:p>
        </p:txBody>
      </p:sp>
      <p:sp>
        <p:nvSpPr>
          <p:cNvPr id="27674" name="AutoShape 26"/>
          <p:cNvSpPr/>
          <p:nvPr/>
        </p:nvSpPr>
        <p:spPr bwMode="auto">
          <a:xfrm>
            <a:off x="3763889" y="4357889"/>
            <a:ext cx="1119636" cy="266700"/>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s-ES" altLang="zh-CN" sz="1200" b="1">
                <a:solidFill>
                  <a:schemeClr val="bg1"/>
                </a:solidFill>
                <a:latin typeface="+mn-lt"/>
                <a:ea typeface="+mn-ea"/>
                <a:cs typeface="+mn-ea"/>
                <a:sym typeface="+mn-lt"/>
              </a:rPr>
              <a:t>Second Process</a:t>
            </a:r>
            <a:endParaRPr lang="es-ES" altLang="zh-CN" sz="2485">
              <a:solidFill>
                <a:schemeClr val="bg1"/>
              </a:solidFill>
              <a:latin typeface="+mn-lt"/>
              <a:ea typeface="+mn-ea"/>
              <a:cs typeface="+mn-ea"/>
              <a:sym typeface="+mn-lt"/>
            </a:endParaRPr>
          </a:p>
        </p:txBody>
      </p:sp>
      <p:sp>
        <p:nvSpPr>
          <p:cNvPr id="27675" name="AutoShape 27"/>
          <p:cNvSpPr/>
          <p:nvPr/>
        </p:nvSpPr>
        <p:spPr bwMode="auto">
          <a:xfrm>
            <a:off x="5308053" y="4357889"/>
            <a:ext cx="1120429" cy="266700"/>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s-ES" altLang="zh-CN" sz="1200" b="1">
                <a:solidFill>
                  <a:schemeClr val="bg1"/>
                </a:solidFill>
                <a:latin typeface="+mn-lt"/>
                <a:ea typeface="+mn-ea"/>
                <a:cs typeface="+mn-ea"/>
                <a:sym typeface="+mn-lt"/>
              </a:rPr>
              <a:t>Third Process</a:t>
            </a:r>
            <a:endParaRPr lang="es-ES" altLang="zh-CN" sz="2485">
              <a:solidFill>
                <a:schemeClr val="bg1"/>
              </a:solidFill>
              <a:latin typeface="+mn-lt"/>
              <a:ea typeface="+mn-ea"/>
              <a:cs typeface="+mn-ea"/>
              <a:sym typeface="+mn-lt"/>
            </a:endParaRPr>
          </a:p>
        </p:txBody>
      </p:sp>
      <p:sp>
        <p:nvSpPr>
          <p:cNvPr id="27676" name="AutoShape 28"/>
          <p:cNvSpPr/>
          <p:nvPr/>
        </p:nvSpPr>
        <p:spPr bwMode="auto">
          <a:xfrm>
            <a:off x="6867291" y="4357889"/>
            <a:ext cx="1120429" cy="266700"/>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s-ES" altLang="zh-CN" sz="1200" b="1">
                <a:solidFill>
                  <a:schemeClr val="bg1"/>
                </a:solidFill>
                <a:latin typeface="+mn-lt"/>
                <a:ea typeface="+mn-ea"/>
                <a:cs typeface="+mn-ea"/>
                <a:sym typeface="+mn-lt"/>
              </a:rPr>
              <a:t>Fourt Process</a:t>
            </a:r>
            <a:endParaRPr lang="es-ES" altLang="zh-CN" sz="2485">
              <a:solidFill>
                <a:schemeClr val="bg1"/>
              </a:solidFill>
              <a:latin typeface="+mn-lt"/>
              <a:ea typeface="+mn-ea"/>
              <a:cs typeface="+mn-ea"/>
              <a:sym typeface="+mn-lt"/>
            </a:endParaRPr>
          </a:p>
        </p:txBody>
      </p:sp>
      <p:sp>
        <p:nvSpPr>
          <p:cNvPr id="27677" name="AutoShape 29"/>
          <p:cNvSpPr/>
          <p:nvPr/>
        </p:nvSpPr>
        <p:spPr bwMode="auto">
          <a:xfrm>
            <a:off x="8485244" y="4357889"/>
            <a:ext cx="1119636" cy="266700"/>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s-ES" altLang="zh-CN" sz="1200" b="1">
                <a:solidFill>
                  <a:schemeClr val="bg1"/>
                </a:solidFill>
                <a:latin typeface="+mn-lt"/>
                <a:ea typeface="+mn-ea"/>
                <a:cs typeface="+mn-ea"/>
                <a:sym typeface="+mn-lt"/>
              </a:rPr>
              <a:t>Final Process</a:t>
            </a:r>
            <a:endParaRPr lang="es-ES" altLang="zh-CN" sz="2485">
              <a:solidFill>
                <a:schemeClr val="bg1"/>
              </a:solidFill>
              <a:latin typeface="+mn-lt"/>
              <a:ea typeface="+mn-ea"/>
              <a:cs typeface="+mn-ea"/>
              <a:sym typeface="+mn-lt"/>
            </a:endParaRPr>
          </a:p>
        </p:txBody>
      </p:sp>
      <p:sp>
        <p:nvSpPr>
          <p:cNvPr id="27678" name="AutoShape 30"/>
          <p:cNvSpPr/>
          <p:nvPr/>
        </p:nvSpPr>
        <p:spPr bwMode="auto">
          <a:xfrm>
            <a:off x="10409494" y="2441772"/>
            <a:ext cx="349143" cy="368300"/>
          </a:xfrm>
          <a:custGeom>
            <a:gdLst>
              <a:gd name="T0" fmla="*/ 349250 w 21600"/>
              <a:gd name="T1" fmla="*/ 368300 h 21600"/>
              <a:gd name="T2" fmla="*/ 349250 w 21600"/>
              <a:gd name="T3" fmla="*/ 368300 h 21600"/>
              <a:gd name="T4" fmla="*/ 349250 w 21600"/>
              <a:gd name="T5" fmla="*/ 368300 h 21600"/>
              <a:gd name="T6" fmla="*/ 349250 w 21600"/>
              <a:gd name="T7" fmla="*/ 368300 h 21600"/>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21600" h="21600">
                <a:moveTo>
                  <a:pt x="21599" y="6949"/>
                </a:moveTo>
                <a:cubicBezTo>
                  <a:pt x="21599" y="7542"/>
                  <a:pt x="21407" y="8153"/>
                  <a:pt x="21017" y="8781"/>
                </a:cubicBezTo>
                <a:cubicBezTo>
                  <a:pt x="20627" y="9416"/>
                  <a:pt x="20109" y="10015"/>
                  <a:pt x="19458" y="10585"/>
                </a:cubicBezTo>
                <a:cubicBezTo>
                  <a:pt x="18806" y="11152"/>
                  <a:pt x="18040" y="11651"/>
                  <a:pt x="17159" y="12083"/>
                </a:cubicBezTo>
                <a:cubicBezTo>
                  <a:pt x="16275" y="12512"/>
                  <a:pt x="15327" y="12820"/>
                  <a:pt x="14315" y="12996"/>
                </a:cubicBezTo>
                <a:cubicBezTo>
                  <a:pt x="13880" y="13090"/>
                  <a:pt x="13492" y="13284"/>
                  <a:pt x="13151" y="13578"/>
                </a:cubicBezTo>
                <a:cubicBezTo>
                  <a:pt x="12809" y="13872"/>
                  <a:pt x="12641" y="14204"/>
                  <a:pt x="12641" y="14571"/>
                </a:cubicBezTo>
                <a:cubicBezTo>
                  <a:pt x="12641" y="14900"/>
                  <a:pt x="12713" y="15140"/>
                  <a:pt x="12865" y="15293"/>
                </a:cubicBezTo>
                <a:cubicBezTo>
                  <a:pt x="13015" y="15449"/>
                  <a:pt x="13177" y="15596"/>
                  <a:pt x="13364" y="15728"/>
                </a:cubicBezTo>
                <a:cubicBezTo>
                  <a:pt x="13546" y="15866"/>
                  <a:pt x="13717" y="16010"/>
                  <a:pt x="13874" y="16169"/>
                </a:cubicBezTo>
                <a:cubicBezTo>
                  <a:pt x="14032" y="16330"/>
                  <a:pt x="14125" y="16574"/>
                  <a:pt x="14160" y="16903"/>
                </a:cubicBezTo>
                <a:cubicBezTo>
                  <a:pt x="14195" y="17117"/>
                  <a:pt x="14187" y="17340"/>
                  <a:pt x="14133" y="17564"/>
                </a:cubicBezTo>
                <a:cubicBezTo>
                  <a:pt x="14099" y="17696"/>
                  <a:pt x="14200" y="17805"/>
                  <a:pt x="14432" y="17893"/>
                </a:cubicBezTo>
                <a:cubicBezTo>
                  <a:pt x="14667" y="17981"/>
                  <a:pt x="14956" y="18069"/>
                  <a:pt x="15295" y="18154"/>
                </a:cubicBezTo>
                <a:cubicBezTo>
                  <a:pt x="15637" y="18236"/>
                  <a:pt x="15987" y="18342"/>
                  <a:pt x="16344" y="18468"/>
                </a:cubicBezTo>
                <a:cubicBezTo>
                  <a:pt x="16705" y="18595"/>
                  <a:pt x="16975" y="18756"/>
                  <a:pt x="17164" y="18953"/>
                </a:cubicBezTo>
                <a:cubicBezTo>
                  <a:pt x="17266" y="19050"/>
                  <a:pt x="17351" y="19232"/>
                  <a:pt x="17415" y="19511"/>
                </a:cubicBezTo>
                <a:cubicBezTo>
                  <a:pt x="17477" y="19790"/>
                  <a:pt x="17519" y="20090"/>
                  <a:pt x="17535" y="20416"/>
                </a:cubicBezTo>
                <a:cubicBezTo>
                  <a:pt x="17554" y="20727"/>
                  <a:pt x="17527" y="21000"/>
                  <a:pt x="17463" y="21241"/>
                </a:cubicBezTo>
                <a:cubicBezTo>
                  <a:pt x="17394" y="21479"/>
                  <a:pt x="17268" y="21599"/>
                  <a:pt x="17089" y="21599"/>
                </a:cubicBezTo>
                <a:lnTo>
                  <a:pt x="4496" y="21599"/>
                </a:lnTo>
                <a:cubicBezTo>
                  <a:pt x="4328" y="21599"/>
                  <a:pt x="4205" y="21479"/>
                  <a:pt x="4130" y="21241"/>
                </a:cubicBezTo>
                <a:cubicBezTo>
                  <a:pt x="4061" y="21000"/>
                  <a:pt x="4032" y="20727"/>
                  <a:pt x="4048" y="20416"/>
                </a:cubicBezTo>
                <a:cubicBezTo>
                  <a:pt x="4066" y="20090"/>
                  <a:pt x="4109" y="19790"/>
                  <a:pt x="4170" y="19511"/>
                </a:cubicBezTo>
                <a:cubicBezTo>
                  <a:pt x="4235" y="19232"/>
                  <a:pt x="4317" y="19050"/>
                  <a:pt x="4421" y="18953"/>
                </a:cubicBezTo>
                <a:cubicBezTo>
                  <a:pt x="4616" y="18768"/>
                  <a:pt x="4889" y="18606"/>
                  <a:pt x="5239" y="18474"/>
                </a:cubicBezTo>
                <a:cubicBezTo>
                  <a:pt x="5588" y="18345"/>
                  <a:pt x="5933" y="18236"/>
                  <a:pt x="6269" y="18154"/>
                </a:cubicBezTo>
                <a:cubicBezTo>
                  <a:pt x="6606" y="18069"/>
                  <a:pt x="6897" y="17984"/>
                  <a:pt x="7145" y="17901"/>
                </a:cubicBezTo>
                <a:cubicBezTo>
                  <a:pt x="7394" y="17816"/>
                  <a:pt x="7498" y="17705"/>
                  <a:pt x="7463" y="17564"/>
                </a:cubicBezTo>
                <a:cubicBezTo>
                  <a:pt x="7428" y="17432"/>
                  <a:pt x="7412" y="17311"/>
                  <a:pt x="7412" y="17205"/>
                </a:cubicBezTo>
                <a:lnTo>
                  <a:pt x="7412" y="16903"/>
                </a:lnTo>
                <a:cubicBezTo>
                  <a:pt x="7428" y="16574"/>
                  <a:pt x="7519" y="16330"/>
                  <a:pt x="7687" y="16169"/>
                </a:cubicBezTo>
                <a:cubicBezTo>
                  <a:pt x="7853" y="16010"/>
                  <a:pt x="8034" y="15866"/>
                  <a:pt x="8224" y="15728"/>
                </a:cubicBezTo>
                <a:cubicBezTo>
                  <a:pt x="8416" y="15593"/>
                  <a:pt x="8584" y="15446"/>
                  <a:pt x="8729" y="15293"/>
                </a:cubicBezTo>
                <a:cubicBezTo>
                  <a:pt x="8873" y="15140"/>
                  <a:pt x="8945" y="14900"/>
                  <a:pt x="8945" y="14571"/>
                </a:cubicBezTo>
                <a:cubicBezTo>
                  <a:pt x="8945" y="14204"/>
                  <a:pt x="8777" y="13875"/>
                  <a:pt x="8440" y="13578"/>
                </a:cubicBezTo>
                <a:cubicBezTo>
                  <a:pt x="8104" y="13281"/>
                  <a:pt x="7706" y="13090"/>
                  <a:pt x="7247" y="12996"/>
                </a:cubicBezTo>
                <a:cubicBezTo>
                  <a:pt x="6251" y="12811"/>
                  <a:pt x="5311" y="12497"/>
                  <a:pt x="4435" y="12062"/>
                </a:cubicBezTo>
                <a:cubicBezTo>
                  <a:pt x="3554" y="11628"/>
                  <a:pt x="2790" y="11128"/>
                  <a:pt x="2133" y="10570"/>
                </a:cubicBezTo>
                <a:cubicBezTo>
                  <a:pt x="1479" y="10012"/>
                  <a:pt x="958" y="9416"/>
                  <a:pt x="574" y="8781"/>
                </a:cubicBezTo>
                <a:cubicBezTo>
                  <a:pt x="189" y="8153"/>
                  <a:pt x="0" y="7542"/>
                  <a:pt x="0" y="6949"/>
                </a:cubicBezTo>
                <a:lnTo>
                  <a:pt x="0" y="4320"/>
                </a:lnTo>
                <a:cubicBezTo>
                  <a:pt x="0" y="4009"/>
                  <a:pt x="93" y="3756"/>
                  <a:pt x="285" y="3553"/>
                </a:cubicBezTo>
                <a:cubicBezTo>
                  <a:pt x="475" y="3354"/>
                  <a:pt x="712" y="3254"/>
                  <a:pt x="998" y="3254"/>
                </a:cubicBezTo>
                <a:lnTo>
                  <a:pt x="5124" y="3254"/>
                </a:lnTo>
                <a:cubicBezTo>
                  <a:pt x="5108" y="3139"/>
                  <a:pt x="5097" y="3025"/>
                  <a:pt x="5097" y="2901"/>
                </a:cubicBezTo>
                <a:lnTo>
                  <a:pt x="5097" y="2564"/>
                </a:lnTo>
                <a:lnTo>
                  <a:pt x="5097" y="2505"/>
                </a:lnTo>
                <a:cubicBezTo>
                  <a:pt x="5097" y="2005"/>
                  <a:pt x="5118" y="1594"/>
                  <a:pt x="5156" y="1265"/>
                </a:cubicBezTo>
                <a:cubicBezTo>
                  <a:pt x="5193" y="939"/>
                  <a:pt x="5260" y="684"/>
                  <a:pt x="5353" y="499"/>
                </a:cubicBezTo>
                <a:cubicBezTo>
                  <a:pt x="5444" y="320"/>
                  <a:pt x="5580" y="187"/>
                  <a:pt x="5754" y="111"/>
                </a:cubicBezTo>
                <a:cubicBezTo>
                  <a:pt x="5928" y="38"/>
                  <a:pt x="6165" y="0"/>
                  <a:pt x="6464" y="0"/>
                </a:cubicBezTo>
                <a:lnTo>
                  <a:pt x="15132" y="0"/>
                </a:lnTo>
                <a:cubicBezTo>
                  <a:pt x="15410" y="0"/>
                  <a:pt x="15645" y="38"/>
                  <a:pt x="15829" y="111"/>
                </a:cubicBezTo>
                <a:cubicBezTo>
                  <a:pt x="16011" y="187"/>
                  <a:pt x="16149" y="320"/>
                  <a:pt x="16243" y="499"/>
                </a:cubicBezTo>
                <a:cubicBezTo>
                  <a:pt x="16336" y="684"/>
                  <a:pt x="16403" y="939"/>
                  <a:pt x="16435" y="1265"/>
                </a:cubicBezTo>
                <a:cubicBezTo>
                  <a:pt x="16470" y="1594"/>
                  <a:pt x="16486" y="2006"/>
                  <a:pt x="16486" y="2505"/>
                </a:cubicBezTo>
                <a:lnTo>
                  <a:pt x="16486" y="2863"/>
                </a:lnTo>
                <a:cubicBezTo>
                  <a:pt x="16486" y="2989"/>
                  <a:pt x="16478" y="3119"/>
                  <a:pt x="16459" y="3251"/>
                </a:cubicBezTo>
                <a:lnTo>
                  <a:pt x="20603" y="3251"/>
                </a:lnTo>
                <a:cubicBezTo>
                  <a:pt x="20884" y="3251"/>
                  <a:pt x="21119" y="3351"/>
                  <a:pt x="21314" y="3550"/>
                </a:cubicBezTo>
                <a:cubicBezTo>
                  <a:pt x="21503" y="3753"/>
                  <a:pt x="21599" y="4006"/>
                  <a:pt x="21599" y="4317"/>
                </a:cubicBezTo>
                <a:lnTo>
                  <a:pt x="21599" y="6949"/>
                </a:lnTo>
                <a:close/>
                <a:moveTo>
                  <a:pt x="6283" y="10550"/>
                </a:moveTo>
                <a:cubicBezTo>
                  <a:pt x="6072" y="9798"/>
                  <a:pt x="5882" y="8978"/>
                  <a:pt x="5714" y="8082"/>
                </a:cubicBezTo>
                <a:cubicBezTo>
                  <a:pt x="5548" y="7189"/>
                  <a:pt x="5407" y="6299"/>
                  <a:pt x="5287" y="5415"/>
                </a:cubicBezTo>
                <a:lnTo>
                  <a:pt x="1962" y="5415"/>
                </a:lnTo>
                <a:lnTo>
                  <a:pt x="1962" y="6949"/>
                </a:lnTo>
                <a:cubicBezTo>
                  <a:pt x="1962" y="7137"/>
                  <a:pt x="2064" y="7389"/>
                  <a:pt x="2264" y="7709"/>
                </a:cubicBezTo>
                <a:cubicBezTo>
                  <a:pt x="2462" y="8029"/>
                  <a:pt x="2753" y="8358"/>
                  <a:pt x="3126" y="8699"/>
                </a:cubicBezTo>
                <a:cubicBezTo>
                  <a:pt x="3500" y="9040"/>
                  <a:pt x="3954" y="9381"/>
                  <a:pt x="4488" y="9707"/>
                </a:cubicBezTo>
                <a:cubicBezTo>
                  <a:pt x="5022" y="10033"/>
                  <a:pt x="5618" y="10315"/>
                  <a:pt x="6283" y="10550"/>
                </a:cubicBezTo>
                <a:moveTo>
                  <a:pt x="19629" y="5415"/>
                </a:moveTo>
                <a:lnTo>
                  <a:pt x="16280" y="5415"/>
                </a:lnTo>
                <a:cubicBezTo>
                  <a:pt x="16179" y="6299"/>
                  <a:pt x="16043" y="7189"/>
                  <a:pt x="15877" y="8082"/>
                </a:cubicBezTo>
                <a:cubicBezTo>
                  <a:pt x="15712" y="8978"/>
                  <a:pt x="15522" y="9798"/>
                  <a:pt x="15308" y="10550"/>
                </a:cubicBezTo>
                <a:cubicBezTo>
                  <a:pt x="15973" y="10315"/>
                  <a:pt x="16574" y="10033"/>
                  <a:pt x="17105" y="9707"/>
                </a:cubicBezTo>
                <a:cubicBezTo>
                  <a:pt x="17637" y="9381"/>
                  <a:pt x="18091" y="9040"/>
                  <a:pt x="18467" y="8699"/>
                </a:cubicBezTo>
                <a:cubicBezTo>
                  <a:pt x="18844" y="8358"/>
                  <a:pt x="19129" y="8029"/>
                  <a:pt x="19330" y="7709"/>
                </a:cubicBezTo>
                <a:cubicBezTo>
                  <a:pt x="19530" y="7389"/>
                  <a:pt x="19629" y="7137"/>
                  <a:pt x="19629" y="6949"/>
                </a:cubicBezTo>
                <a:lnTo>
                  <a:pt x="19629" y="5415"/>
                </a:lnTo>
                <a:close/>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45" tIns="19045" rIns="19045" bIns="19045" anchor="ctr"/>
          <a:lstStyle/>
          <a:p>
            <a:endParaRPr lang="zh-CN" altLang="en-US" sz="2485">
              <a:solidFill>
                <a:schemeClr val="bg1"/>
              </a:solidFill>
              <a:latin typeface="+mn-lt"/>
              <a:ea typeface="+mn-ea"/>
              <a:cs typeface="+mn-ea"/>
              <a:sym typeface="+mn-lt"/>
            </a:endParaRPr>
          </a:p>
        </p:txBody>
      </p:sp>
      <p:sp>
        <p:nvSpPr>
          <p:cNvPr id="27679" name="AutoShape 31"/>
          <p:cNvSpPr/>
          <p:nvPr/>
        </p:nvSpPr>
        <p:spPr bwMode="auto">
          <a:xfrm>
            <a:off x="10407907" y="4348364"/>
            <a:ext cx="374535" cy="266700"/>
          </a:xfrm>
          <a:custGeom>
            <a:gdLst>
              <a:gd name="T0" fmla="*/ 374650 w 21600"/>
              <a:gd name="T1" fmla="*/ 266700 h 21600"/>
              <a:gd name="T2" fmla="*/ 374650 w 21600"/>
              <a:gd name="T3" fmla="*/ 266700 h 21600"/>
              <a:gd name="T4" fmla="*/ 374650 w 21600"/>
              <a:gd name="T5" fmla="*/ 266700 h 21600"/>
              <a:gd name="T6" fmla="*/ 374650 w 21600"/>
              <a:gd name="T7" fmla="*/ 266700 h 21600"/>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21600" h="21600">
                <a:moveTo>
                  <a:pt x="18611" y="9346"/>
                </a:moveTo>
                <a:cubicBezTo>
                  <a:pt x="19507" y="9887"/>
                  <a:pt x="20229" y="10667"/>
                  <a:pt x="20776" y="11686"/>
                </a:cubicBezTo>
                <a:cubicBezTo>
                  <a:pt x="21324" y="12708"/>
                  <a:pt x="21599" y="13846"/>
                  <a:pt x="21599" y="15107"/>
                </a:cubicBezTo>
                <a:cubicBezTo>
                  <a:pt x="21599" y="16005"/>
                  <a:pt x="21458" y="16846"/>
                  <a:pt x="21172" y="17629"/>
                </a:cubicBezTo>
                <a:cubicBezTo>
                  <a:pt x="20889" y="18409"/>
                  <a:pt x="20503" y="19097"/>
                  <a:pt x="20008" y="19690"/>
                </a:cubicBezTo>
                <a:cubicBezTo>
                  <a:pt x="19511" y="20281"/>
                  <a:pt x="18940" y="20747"/>
                  <a:pt x="18290" y="21090"/>
                </a:cubicBezTo>
                <a:cubicBezTo>
                  <a:pt x="17639" y="21427"/>
                  <a:pt x="16939" y="21599"/>
                  <a:pt x="16187" y="21599"/>
                </a:cubicBezTo>
                <a:lnTo>
                  <a:pt x="4490" y="21599"/>
                </a:lnTo>
                <a:cubicBezTo>
                  <a:pt x="3878" y="21599"/>
                  <a:pt x="3297" y="21458"/>
                  <a:pt x="2750" y="21176"/>
                </a:cubicBezTo>
                <a:cubicBezTo>
                  <a:pt x="2203" y="20900"/>
                  <a:pt x="1723" y="20511"/>
                  <a:pt x="1312" y="20022"/>
                </a:cubicBezTo>
                <a:cubicBezTo>
                  <a:pt x="904" y="19527"/>
                  <a:pt x="583" y="18954"/>
                  <a:pt x="350" y="18294"/>
                </a:cubicBezTo>
                <a:cubicBezTo>
                  <a:pt x="115" y="17641"/>
                  <a:pt x="0" y="16947"/>
                  <a:pt x="0" y="16210"/>
                </a:cubicBezTo>
                <a:cubicBezTo>
                  <a:pt x="0" y="15565"/>
                  <a:pt x="88" y="14957"/>
                  <a:pt x="268" y="14381"/>
                </a:cubicBezTo>
                <a:cubicBezTo>
                  <a:pt x="448" y="13809"/>
                  <a:pt x="696" y="13287"/>
                  <a:pt x="1010" y="12818"/>
                </a:cubicBezTo>
                <a:cubicBezTo>
                  <a:pt x="1324" y="12351"/>
                  <a:pt x="1694" y="11954"/>
                  <a:pt x="2119" y="11632"/>
                </a:cubicBezTo>
                <a:cubicBezTo>
                  <a:pt x="2544" y="11312"/>
                  <a:pt x="3004" y="11079"/>
                  <a:pt x="3503" y="10929"/>
                </a:cubicBezTo>
                <a:cubicBezTo>
                  <a:pt x="3249" y="10552"/>
                  <a:pt x="3055" y="10140"/>
                  <a:pt x="2916" y="9688"/>
                </a:cubicBezTo>
                <a:cubicBezTo>
                  <a:pt x="2779" y="9239"/>
                  <a:pt x="2712" y="8758"/>
                  <a:pt x="2712" y="8240"/>
                </a:cubicBezTo>
                <a:cubicBezTo>
                  <a:pt x="2712" y="7635"/>
                  <a:pt x="2805" y="7071"/>
                  <a:pt x="2992" y="6547"/>
                </a:cubicBezTo>
                <a:cubicBezTo>
                  <a:pt x="3179" y="6023"/>
                  <a:pt x="3434" y="5568"/>
                  <a:pt x="3755" y="5182"/>
                </a:cubicBezTo>
                <a:cubicBezTo>
                  <a:pt x="4077" y="4796"/>
                  <a:pt x="4456" y="4488"/>
                  <a:pt x="4893" y="4264"/>
                </a:cubicBezTo>
                <a:cubicBezTo>
                  <a:pt x="5330" y="4039"/>
                  <a:pt x="5800" y="3927"/>
                  <a:pt x="6307" y="3927"/>
                </a:cubicBezTo>
                <a:cubicBezTo>
                  <a:pt x="7171" y="3927"/>
                  <a:pt x="7922" y="4258"/>
                  <a:pt x="8558" y="4920"/>
                </a:cubicBezTo>
                <a:cubicBezTo>
                  <a:pt x="8697" y="4223"/>
                  <a:pt x="8932" y="3573"/>
                  <a:pt x="9264" y="2971"/>
                </a:cubicBezTo>
                <a:cubicBezTo>
                  <a:pt x="9597" y="2369"/>
                  <a:pt x="9993" y="1848"/>
                  <a:pt x="10449" y="1404"/>
                </a:cubicBezTo>
                <a:cubicBezTo>
                  <a:pt x="10905" y="964"/>
                  <a:pt x="11412" y="621"/>
                  <a:pt x="11976" y="374"/>
                </a:cubicBezTo>
                <a:cubicBezTo>
                  <a:pt x="12540" y="123"/>
                  <a:pt x="13142" y="0"/>
                  <a:pt x="13785" y="0"/>
                </a:cubicBezTo>
                <a:cubicBezTo>
                  <a:pt x="14519" y="0"/>
                  <a:pt x="15218" y="169"/>
                  <a:pt x="15875" y="509"/>
                </a:cubicBezTo>
                <a:cubicBezTo>
                  <a:pt x="16535" y="852"/>
                  <a:pt x="17109" y="1312"/>
                  <a:pt x="17594" y="1894"/>
                </a:cubicBezTo>
                <a:cubicBezTo>
                  <a:pt x="18081" y="2476"/>
                  <a:pt x="18465" y="3167"/>
                  <a:pt x="18748" y="3956"/>
                </a:cubicBezTo>
                <a:cubicBezTo>
                  <a:pt x="19031" y="4744"/>
                  <a:pt x="19173" y="5580"/>
                  <a:pt x="19173" y="6463"/>
                </a:cubicBezTo>
                <a:cubicBezTo>
                  <a:pt x="19173" y="6987"/>
                  <a:pt x="19125" y="7491"/>
                  <a:pt x="19024" y="7972"/>
                </a:cubicBezTo>
                <a:cubicBezTo>
                  <a:pt x="18923" y="8453"/>
                  <a:pt x="18784" y="8914"/>
                  <a:pt x="18611" y="9346"/>
                </a:cubicBezTo>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45" tIns="19045" rIns="19045" bIns="19045" anchor="ctr"/>
          <a:lstStyle/>
          <a:p>
            <a:endParaRPr lang="zh-CN" altLang="en-US" sz="2485">
              <a:solidFill>
                <a:schemeClr val="bg1"/>
              </a:solidFill>
              <a:latin typeface="+mn-lt"/>
              <a:ea typeface="+mn-ea"/>
              <a:cs typeface="+mn-ea"/>
              <a:sym typeface="+mn-lt"/>
            </a:endParaRPr>
          </a:p>
        </p:txBody>
      </p:sp>
      <p:sp>
        <p:nvSpPr>
          <p:cNvPr id="27680" name="AutoShape 32"/>
          <p:cNvSpPr/>
          <p:nvPr/>
        </p:nvSpPr>
        <p:spPr bwMode="auto">
          <a:xfrm>
            <a:off x="1374644" y="2459239"/>
            <a:ext cx="349143" cy="285750"/>
          </a:xfrm>
          <a:custGeom>
            <a:gdLst>
              <a:gd name="T0" fmla="*/ 349250 w 21600"/>
              <a:gd name="T1" fmla="*/ 285750 h 21600"/>
              <a:gd name="T2" fmla="*/ 349250 w 21600"/>
              <a:gd name="T3" fmla="*/ 285750 h 21600"/>
              <a:gd name="T4" fmla="*/ 349250 w 21600"/>
              <a:gd name="T5" fmla="*/ 285750 h 21600"/>
              <a:gd name="T6" fmla="*/ 349250 w 21600"/>
              <a:gd name="T7" fmla="*/ 285750 h 21600"/>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21600" h="21600">
                <a:moveTo>
                  <a:pt x="20708" y="14020"/>
                </a:moveTo>
                <a:cubicBezTo>
                  <a:pt x="20951" y="14020"/>
                  <a:pt x="21161" y="14125"/>
                  <a:pt x="21335" y="14334"/>
                </a:cubicBezTo>
                <a:cubicBezTo>
                  <a:pt x="21511" y="14548"/>
                  <a:pt x="21599" y="14810"/>
                  <a:pt x="21599" y="15115"/>
                </a:cubicBezTo>
                <a:lnTo>
                  <a:pt x="21599" y="20504"/>
                </a:lnTo>
                <a:cubicBezTo>
                  <a:pt x="21599" y="20815"/>
                  <a:pt x="21511" y="21071"/>
                  <a:pt x="21335" y="21285"/>
                </a:cubicBezTo>
                <a:cubicBezTo>
                  <a:pt x="21161" y="21494"/>
                  <a:pt x="20951" y="21600"/>
                  <a:pt x="20708" y="21600"/>
                </a:cubicBezTo>
                <a:lnTo>
                  <a:pt x="16197" y="21600"/>
                </a:lnTo>
                <a:cubicBezTo>
                  <a:pt x="15940" y="21600"/>
                  <a:pt x="15729" y="21494"/>
                  <a:pt x="15563" y="21285"/>
                </a:cubicBezTo>
                <a:cubicBezTo>
                  <a:pt x="15399" y="21071"/>
                  <a:pt x="15316" y="20815"/>
                  <a:pt x="15316" y="20504"/>
                </a:cubicBezTo>
                <a:lnTo>
                  <a:pt x="15316" y="15115"/>
                </a:lnTo>
                <a:cubicBezTo>
                  <a:pt x="15316" y="14810"/>
                  <a:pt x="15399" y="14548"/>
                  <a:pt x="15570" y="14334"/>
                </a:cubicBezTo>
                <a:cubicBezTo>
                  <a:pt x="15737" y="14125"/>
                  <a:pt x="15945" y="14020"/>
                  <a:pt x="16197" y="14020"/>
                </a:cubicBezTo>
                <a:lnTo>
                  <a:pt x="17788" y="14020"/>
                </a:lnTo>
                <a:lnTo>
                  <a:pt x="17788" y="11869"/>
                </a:lnTo>
                <a:cubicBezTo>
                  <a:pt x="17788" y="11699"/>
                  <a:pt x="17707" y="11610"/>
                  <a:pt x="17543" y="11602"/>
                </a:cubicBezTo>
                <a:lnTo>
                  <a:pt x="11473" y="11602"/>
                </a:lnTo>
                <a:lnTo>
                  <a:pt x="11473" y="14019"/>
                </a:lnTo>
                <a:lnTo>
                  <a:pt x="13054" y="14019"/>
                </a:lnTo>
                <a:cubicBezTo>
                  <a:pt x="13296" y="14019"/>
                  <a:pt x="13507" y="14125"/>
                  <a:pt x="13681" y="14334"/>
                </a:cubicBezTo>
                <a:cubicBezTo>
                  <a:pt x="13857" y="14548"/>
                  <a:pt x="13945" y="14810"/>
                  <a:pt x="13945" y="15115"/>
                </a:cubicBezTo>
                <a:lnTo>
                  <a:pt x="13945" y="20504"/>
                </a:lnTo>
                <a:cubicBezTo>
                  <a:pt x="13945" y="20815"/>
                  <a:pt x="13857" y="21071"/>
                  <a:pt x="13681" y="21285"/>
                </a:cubicBezTo>
                <a:cubicBezTo>
                  <a:pt x="13507" y="21494"/>
                  <a:pt x="13296" y="21599"/>
                  <a:pt x="13054" y="21599"/>
                </a:cubicBezTo>
                <a:lnTo>
                  <a:pt x="8543" y="21599"/>
                </a:lnTo>
                <a:cubicBezTo>
                  <a:pt x="8298" y="21599"/>
                  <a:pt x="8090" y="21494"/>
                  <a:pt x="7913" y="21285"/>
                </a:cubicBezTo>
                <a:cubicBezTo>
                  <a:pt x="7740" y="21071"/>
                  <a:pt x="7651" y="20815"/>
                  <a:pt x="7651" y="20504"/>
                </a:cubicBezTo>
                <a:lnTo>
                  <a:pt x="7651" y="15115"/>
                </a:lnTo>
                <a:cubicBezTo>
                  <a:pt x="7651" y="14810"/>
                  <a:pt x="7740" y="14548"/>
                  <a:pt x="7913" y="14334"/>
                </a:cubicBezTo>
                <a:cubicBezTo>
                  <a:pt x="8090" y="14125"/>
                  <a:pt x="8298" y="14019"/>
                  <a:pt x="8543" y="14019"/>
                </a:cubicBezTo>
                <a:lnTo>
                  <a:pt x="10124" y="14019"/>
                </a:lnTo>
                <a:lnTo>
                  <a:pt x="10124" y="11602"/>
                </a:lnTo>
                <a:lnTo>
                  <a:pt x="4056" y="11602"/>
                </a:lnTo>
                <a:cubicBezTo>
                  <a:pt x="3901" y="11602"/>
                  <a:pt x="3821" y="11690"/>
                  <a:pt x="3821" y="11869"/>
                </a:cubicBezTo>
                <a:lnTo>
                  <a:pt x="3821" y="14020"/>
                </a:lnTo>
                <a:lnTo>
                  <a:pt x="5402" y="14020"/>
                </a:lnTo>
                <a:cubicBezTo>
                  <a:pt x="5661" y="14020"/>
                  <a:pt x="5874" y="14125"/>
                  <a:pt x="6053" y="14334"/>
                </a:cubicBezTo>
                <a:cubicBezTo>
                  <a:pt x="6229" y="14548"/>
                  <a:pt x="6315" y="14810"/>
                  <a:pt x="6315" y="15115"/>
                </a:cubicBezTo>
                <a:lnTo>
                  <a:pt x="6315" y="20504"/>
                </a:lnTo>
                <a:cubicBezTo>
                  <a:pt x="6315" y="20815"/>
                  <a:pt x="6229" y="21071"/>
                  <a:pt x="6053" y="21285"/>
                </a:cubicBezTo>
                <a:cubicBezTo>
                  <a:pt x="5877" y="21494"/>
                  <a:pt x="5664" y="21600"/>
                  <a:pt x="5402" y="21600"/>
                </a:cubicBezTo>
                <a:lnTo>
                  <a:pt x="913" y="21600"/>
                </a:lnTo>
                <a:cubicBezTo>
                  <a:pt x="658" y="21600"/>
                  <a:pt x="440" y="21494"/>
                  <a:pt x="261" y="21285"/>
                </a:cubicBezTo>
                <a:cubicBezTo>
                  <a:pt x="88" y="21071"/>
                  <a:pt x="0" y="20815"/>
                  <a:pt x="0" y="20504"/>
                </a:cubicBezTo>
                <a:lnTo>
                  <a:pt x="0" y="15115"/>
                </a:lnTo>
                <a:cubicBezTo>
                  <a:pt x="0" y="14810"/>
                  <a:pt x="88" y="14548"/>
                  <a:pt x="261" y="14334"/>
                </a:cubicBezTo>
                <a:cubicBezTo>
                  <a:pt x="438" y="14125"/>
                  <a:pt x="656" y="14020"/>
                  <a:pt x="913" y="14020"/>
                </a:cubicBezTo>
                <a:lnTo>
                  <a:pt x="2472" y="14020"/>
                </a:lnTo>
                <a:lnTo>
                  <a:pt x="2472" y="11869"/>
                </a:lnTo>
                <a:cubicBezTo>
                  <a:pt x="2472" y="11352"/>
                  <a:pt x="2629" y="10911"/>
                  <a:pt x="2942" y="10544"/>
                </a:cubicBezTo>
                <a:cubicBezTo>
                  <a:pt x="3253" y="10180"/>
                  <a:pt x="3622" y="9997"/>
                  <a:pt x="4053" y="9997"/>
                </a:cubicBezTo>
                <a:lnTo>
                  <a:pt x="10121" y="9997"/>
                </a:lnTo>
                <a:lnTo>
                  <a:pt x="10121" y="7550"/>
                </a:lnTo>
                <a:lnTo>
                  <a:pt x="8540" y="7550"/>
                </a:lnTo>
                <a:cubicBezTo>
                  <a:pt x="8295" y="7550"/>
                  <a:pt x="8087" y="7450"/>
                  <a:pt x="7911" y="7248"/>
                </a:cubicBezTo>
                <a:cubicBezTo>
                  <a:pt x="7737" y="7045"/>
                  <a:pt x="7649" y="6789"/>
                  <a:pt x="7649" y="6484"/>
                </a:cubicBezTo>
                <a:lnTo>
                  <a:pt x="7649" y="1066"/>
                </a:lnTo>
                <a:cubicBezTo>
                  <a:pt x="7649" y="775"/>
                  <a:pt x="7737" y="522"/>
                  <a:pt x="7911" y="314"/>
                </a:cubicBezTo>
                <a:cubicBezTo>
                  <a:pt x="8087" y="102"/>
                  <a:pt x="8295" y="0"/>
                  <a:pt x="8540" y="0"/>
                </a:cubicBezTo>
                <a:lnTo>
                  <a:pt x="13052" y="0"/>
                </a:lnTo>
                <a:cubicBezTo>
                  <a:pt x="13294" y="0"/>
                  <a:pt x="13504" y="102"/>
                  <a:pt x="13678" y="314"/>
                </a:cubicBezTo>
                <a:cubicBezTo>
                  <a:pt x="13854" y="522"/>
                  <a:pt x="13943" y="775"/>
                  <a:pt x="13943" y="1066"/>
                </a:cubicBezTo>
                <a:lnTo>
                  <a:pt x="13943" y="6484"/>
                </a:lnTo>
                <a:cubicBezTo>
                  <a:pt x="13943" y="6789"/>
                  <a:pt x="13854" y="7045"/>
                  <a:pt x="13678" y="7248"/>
                </a:cubicBezTo>
                <a:cubicBezTo>
                  <a:pt x="13504" y="7450"/>
                  <a:pt x="13294" y="7550"/>
                  <a:pt x="13052" y="7550"/>
                </a:cubicBezTo>
                <a:lnTo>
                  <a:pt x="11470" y="7550"/>
                </a:lnTo>
                <a:lnTo>
                  <a:pt x="11470" y="9997"/>
                </a:lnTo>
                <a:lnTo>
                  <a:pt x="17541" y="9997"/>
                </a:lnTo>
                <a:cubicBezTo>
                  <a:pt x="17969" y="9997"/>
                  <a:pt x="18339" y="10177"/>
                  <a:pt x="18652" y="10538"/>
                </a:cubicBezTo>
                <a:cubicBezTo>
                  <a:pt x="18966" y="10899"/>
                  <a:pt x="19122" y="11343"/>
                  <a:pt x="19122" y="11869"/>
                </a:cubicBezTo>
                <a:lnTo>
                  <a:pt x="19122" y="14020"/>
                </a:lnTo>
                <a:lnTo>
                  <a:pt x="20708" y="14020"/>
                </a:lnTo>
                <a:close/>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45" tIns="19045" rIns="19045" bIns="19045" anchor="ctr"/>
          <a:lstStyle/>
          <a:p>
            <a:endParaRPr lang="zh-CN" altLang="en-US" sz="2485">
              <a:solidFill>
                <a:schemeClr val="bg1"/>
              </a:solidFill>
              <a:latin typeface="+mn-lt"/>
              <a:ea typeface="+mn-ea"/>
              <a:cs typeface="+mn-ea"/>
              <a:sym typeface="+mn-lt"/>
            </a:endParaRPr>
          </a:p>
        </p:txBody>
      </p:sp>
      <p:sp>
        <p:nvSpPr>
          <p:cNvPr id="27681" name="AutoShape 33"/>
          <p:cNvSpPr/>
          <p:nvPr/>
        </p:nvSpPr>
        <p:spPr bwMode="auto">
          <a:xfrm>
            <a:off x="1373851" y="4322167"/>
            <a:ext cx="349143" cy="349250"/>
          </a:xfrm>
          <a:custGeom>
            <a:gdLst>
              <a:gd name="T0" fmla="*/ 349250 w 21564"/>
              <a:gd name="T1" fmla="*/ 349250 h 21600"/>
              <a:gd name="T2" fmla="*/ 349250 w 21564"/>
              <a:gd name="T3" fmla="*/ 349250 h 21600"/>
              <a:gd name="T4" fmla="*/ 349250 w 21564"/>
              <a:gd name="T5" fmla="*/ 349250 h 21600"/>
              <a:gd name="T6" fmla="*/ 349250 w 21564"/>
              <a:gd name="T7" fmla="*/ 349250 h 21600"/>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21564" h="21600">
                <a:moveTo>
                  <a:pt x="20680" y="3130"/>
                </a:moveTo>
                <a:cubicBezTo>
                  <a:pt x="20952" y="3130"/>
                  <a:pt x="21179" y="3257"/>
                  <a:pt x="21357" y="3515"/>
                </a:cubicBezTo>
                <a:cubicBezTo>
                  <a:pt x="21536" y="3767"/>
                  <a:pt x="21600" y="4044"/>
                  <a:pt x="21543" y="4340"/>
                </a:cubicBezTo>
                <a:lnTo>
                  <a:pt x="20279" y="12471"/>
                </a:lnTo>
                <a:cubicBezTo>
                  <a:pt x="20230" y="12706"/>
                  <a:pt x="20128" y="12899"/>
                  <a:pt x="19969" y="13061"/>
                </a:cubicBezTo>
                <a:cubicBezTo>
                  <a:pt x="19810" y="13222"/>
                  <a:pt x="19614" y="13296"/>
                  <a:pt x="19389" y="13296"/>
                </a:cubicBezTo>
                <a:lnTo>
                  <a:pt x="6706" y="13296"/>
                </a:lnTo>
                <a:lnTo>
                  <a:pt x="7114" y="15660"/>
                </a:lnTo>
                <a:cubicBezTo>
                  <a:pt x="7146" y="15810"/>
                  <a:pt x="7214" y="15936"/>
                  <a:pt x="7319" y="16033"/>
                </a:cubicBezTo>
                <a:cubicBezTo>
                  <a:pt x="7424" y="16130"/>
                  <a:pt x="7539" y="16183"/>
                  <a:pt x="7666" y="16183"/>
                </a:cubicBezTo>
                <a:lnTo>
                  <a:pt x="17685" y="16183"/>
                </a:lnTo>
                <a:cubicBezTo>
                  <a:pt x="17810" y="16183"/>
                  <a:pt x="17918" y="16236"/>
                  <a:pt x="18008" y="16345"/>
                </a:cubicBezTo>
                <a:cubicBezTo>
                  <a:pt x="18096" y="16453"/>
                  <a:pt x="18143" y="16580"/>
                  <a:pt x="18143" y="16735"/>
                </a:cubicBezTo>
                <a:lnTo>
                  <a:pt x="18143" y="17831"/>
                </a:lnTo>
                <a:cubicBezTo>
                  <a:pt x="18143" y="17981"/>
                  <a:pt x="18099" y="18107"/>
                  <a:pt x="18013" y="18204"/>
                </a:cubicBezTo>
                <a:cubicBezTo>
                  <a:pt x="17927" y="18301"/>
                  <a:pt x="17817" y="18348"/>
                  <a:pt x="17685" y="18348"/>
                </a:cubicBezTo>
                <a:lnTo>
                  <a:pt x="15776" y="18348"/>
                </a:lnTo>
                <a:lnTo>
                  <a:pt x="8146" y="18348"/>
                </a:lnTo>
                <a:lnTo>
                  <a:pt x="6928" y="18348"/>
                </a:lnTo>
                <a:cubicBezTo>
                  <a:pt x="6801" y="18348"/>
                  <a:pt x="6662" y="18336"/>
                  <a:pt x="6500" y="18301"/>
                </a:cubicBezTo>
                <a:cubicBezTo>
                  <a:pt x="6339" y="18266"/>
                  <a:pt x="6202" y="18222"/>
                  <a:pt x="6085" y="18169"/>
                </a:cubicBezTo>
                <a:cubicBezTo>
                  <a:pt x="6036" y="18145"/>
                  <a:pt x="5982" y="18090"/>
                  <a:pt x="5921" y="17987"/>
                </a:cubicBezTo>
                <a:cubicBezTo>
                  <a:pt x="5860" y="17884"/>
                  <a:pt x="5799" y="17769"/>
                  <a:pt x="5740" y="17643"/>
                </a:cubicBezTo>
                <a:cubicBezTo>
                  <a:pt x="5684" y="17517"/>
                  <a:pt x="5632" y="17391"/>
                  <a:pt x="5593" y="17258"/>
                </a:cubicBezTo>
                <a:cubicBezTo>
                  <a:pt x="5552" y="17132"/>
                  <a:pt x="5527" y="17035"/>
                  <a:pt x="5513" y="16959"/>
                </a:cubicBezTo>
                <a:lnTo>
                  <a:pt x="2997" y="2669"/>
                </a:lnTo>
                <a:cubicBezTo>
                  <a:pt x="2965" y="2519"/>
                  <a:pt x="2897" y="2399"/>
                  <a:pt x="2791" y="2308"/>
                </a:cubicBezTo>
                <a:cubicBezTo>
                  <a:pt x="2686" y="2211"/>
                  <a:pt x="2569" y="2164"/>
                  <a:pt x="2444" y="2164"/>
                </a:cubicBezTo>
                <a:lnTo>
                  <a:pt x="457" y="2164"/>
                </a:lnTo>
                <a:cubicBezTo>
                  <a:pt x="151" y="2164"/>
                  <a:pt x="0" y="1982"/>
                  <a:pt x="0" y="1618"/>
                </a:cubicBezTo>
                <a:lnTo>
                  <a:pt x="0" y="546"/>
                </a:lnTo>
                <a:cubicBezTo>
                  <a:pt x="0" y="185"/>
                  <a:pt x="151" y="0"/>
                  <a:pt x="457" y="0"/>
                </a:cubicBezTo>
                <a:lnTo>
                  <a:pt x="3158" y="0"/>
                </a:lnTo>
                <a:cubicBezTo>
                  <a:pt x="3285" y="0"/>
                  <a:pt x="3432" y="17"/>
                  <a:pt x="3606" y="58"/>
                </a:cubicBezTo>
                <a:cubicBezTo>
                  <a:pt x="3774" y="94"/>
                  <a:pt x="3916" y="132"/>
                  <a:pt x="4026" y="167"/>
                </a:cubicBezTo>
                <a:cubicBezTo>
                  <a:pt x="4075" y="208"/>
                  <a:pt x="4129" y="276"/>
                  <a:pt x="4192" y="373"/>
                </a:cubicBezTo>
                <a:cubicBezTo>
                  <a:pt x="4261" y="470"/>
                  <a:pt x="4322" y="584"/>
                  <a:pt x="4376" y="704"/>
                </a:cubicBezTo>
                <a:cubicBezTo>
                  <a:pt x="4429" y="825"/>
                  <a:pt x="4478" y="951"/>
                  <a:pt x="4518" y="1072"/>
                </a:cubicBezTo>
                <a:cubicBezTo>
                  <a:pt x="4557" y="1198"/>
                  <a:pt x="4584" y="1301"/>
                  <a:pt x="4598" y="1377"/>
                </a:cubicBezTo>
                <a:lnTo>
                  <a:pt x="4916" y="3134"/>
                </a:lnTo>
                <a:lnTo>
                  <a:pt x="20680" y="3134"/>
                </a:lnTo>
                <a:lnTo>
                  <a:pt x="20680" y="3130"/>
                </a:lnTo>
                <a:close/>
                <a:moveTo>
                  <a:pt x="6811" y="19981"/>
                </a:moveTo>
                <a:cubicBezTo>
                  <a:pt x="6811" y="19540"/>
                  <a:pt x="6940" y="19156"/>
                  <a:pt x="7202" y="18833"/>
                </a:cubicBezTo>
                <a:cubicBezTo>
                  <a:pt x="7461" y="18512"/>
                  <a:pt x="7776" y="18345"/>
                  <a:pt x="8146" y="18345"/>
                </a:cubicBezTo>
                <a:cubicBezTo>
                  <a:pt x="8527" y="18345"/>
                  <a:pt x="8850" y="18512"/>
                  <a:pt x="9114" y="18833"/>
                </a:cubicBezTo>
                <a:cubicBezTo>
                  <a:pt x="9380" y="19153"/>
                  <a:pt x="9512" y="19538"/>
                  <a:pt x="9512" y="19981"/>
                </a:cubicBezTo>
                <a:cubicBezTo>
                  <a:pt x="9512" y="20425"/>
                  <a:pt x="9380" y="20800"/>
                  <a:pt x="9114" y="21118"/>
                </a:cubicBezTo>
                <a:cubicBezTo>
                  <a:pt x="8850" y="21438"/>
                  <a:pt x="8527" y="21599"/>
                  <a:pt x="8146" y="21599"/>
                </a:cubicBezTo>
                <a:cubicBezTo>
                  <a:pt x="7779" y="21599"/>
                  <a:pt x="7464" y="21438"/>
                  <a:pt x="7202" y="21118"/>
                </a:cubicBezTo>
                <a:cubicBezTo>
                  <a:pt x="6940" y="20800"/>
                  <a:pt x="6811" y="20421"/>
                  <a:pt x="6811" y="19981"/>
                </a:cubicBezTo>
                <a:moveTo>
                  <a:pt x="14431" y="19981"/>
                </a:moveTo>
                <a:cubicBezTo>
                  <a:pt x="14431" y="19540"/>
                  <a:pt x="14563" y="19156"/>
                  <a:pt x="14822" y="18833"/>
                </a:cubicBezTo>
                <a:cubicBezTo>
                  <a:pt x="15084" y="18512"/>
                  <a:pt x="15399" y="18345"/>
                  <a:pt x="15778" y="18345"/>
                </a:cubicBezTo>
                <a:cubicBezTo>
                  <a:pt x="16143" y="18345"/>
                  <a:pt x="16458" y="18512"/>
                  <a:pt x="16720" y="18833"/>
                </a:cubicBezTo>
                <a:cubicBezTo>
                  <a:pt x="16981" y="19153"/>
                  <a:pt x="17113" y="19538"/>
                  <a:pt x="17113" y="19981"/>
                </a:cubicBezTo>
                <a:cubicBezTo>
                  <a:pt x="17113" y="20425"/>
                  <a:pt x="16981" y="20800"/>
                  <a:pt x="16720" y="21118"/>
                </a:cubicBezTo>
                <a:cubicBezTo>
                  <a:pt x="16460" y="21438"/>
                  <a:pt x="16145" y="21599"/>
                  <a:pt x="15778" y="21599"/>
                </a:cubicBezTo>
                <a:cubicBezTo>
                  <a:pt x="15412" y="21599"/>
                  <a:pt x="15094" y="21438"/>
                  <a:pt x="14830" y="21118"/>
                </a:cubicBezTo>
                <a:cubicBezTo>
                  <a:pt x="14563" y="20800"/>
                  <a:pt x="14431" y="20421"/>
                  <a:pt x="14431" y="19981"/>
                </a:cubicBezTo>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45" tIns="19045" rIns="19045" bIns="19045" anchor="ctr"/>
          <a:lstStyle/>
          <a:p>
            <a:endParaRPr lang="zh-CN" altLang="en-US" sz="2485">
              <a:solidFill>
                <a:schemeClr val="bg1"/>
              </a:solidFill>
              <a:latin typeface="+mn-lt"/>
              <a:ea typeface="+mn-ea"/>
              <a:cs typeface="+mn-ea"/>
              <a:sym typeface="+mn-lt"/>
            </a:endParaRPr>
          </a:p>
        </p:txBody>
      </p:sp>
      <p:sp>
        <p:nvSpPr>
          <p:cNvPr id="27682" name="AutoShape 34"/>
          <p:cNvSpPr/>
          <p:nvPr/>
        </p:nvSpPr>
        <p:spPr bwMode="auto">
          <a:xfrm>
            <a:off x="1062004" y="5223073"/>
            <a:ext cx="9953728" cy="476250"/>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just" defTabSz="323215">
              <a:lnSpc>
                <a:spcPct val="120000"/>
              </a:lnSpc>
              <a:spcBef>
                <a:spcPts val="850"/>
              </a:spcBef>
            </a:pPr>
            <a:r>
              <a:rPr lang="es-ES" altLang="zh-CN" sz="935">
                <a:solidFill>
                  <a:schemeClr val="tx1">
                    <a:lumMod val="65000"/>
                    <a:lumOff val="35000"/>
                  </a:schemeClr>
                </a:solidFill>
                <a:latin typeface="+mn-lt"/>
                <a:ea typeface="+mn-ea"/>
                <a:cs typeface="+mn-ea"/>
                <a:sym typeface="+mn-lt"/>
              </a:rPr>
              <a:t>Lorem ipsum dolor sit amet, consectetur adipiscing elit. Integer mollis vehicula ligula ut faucibus. Curabitur vestibulum consequat urna et vehicula. Suspendisse feugiat biben- dum egestas. Sed bibendum urna id sem tincidunt commodoat dictum lectus. Fusce felis tellus, volutpat quis venenatis non, adipiscing quis orci. Integer condimentum leo ut erat ultrices mollis. Nunc ut quam adipiscing, elementum enim ac, ullamcorper magna. Curabitur a felis eu tellus tincidunt rhoncus. Cras rhoncus diam tortor, id cursus purus.</a:t>
            </a:r>
            <a:endParaRPr lang="es-ES" altLang="zh-CN" sz="2485">
              <a:solidFill>
                <a:schemeClr val="tx1">
                  <a:lumMod val="65000"/>
                  <a:lumOff val="35000"/>
                </a:schemeClr>
              </a:solidFill>
              <a:latin typeface="+mn-lt"/>
              <a:ea typeface="+mn-ea"/>
              <a:cs typeface="+mn-ea"/>
              <a:sym typeface="+mn-lt"/>
            </a:endParaRPr>
          </a:p>
        </p:txBody>
      </p:sp>
      <p:sp>
        <p:nvSpPr>
          <p:cNvPr id="27683" name="AutoShape 35"/>
          <p:cNvSpPr/>
          <p:nvPr/>
        </p:nvSpPr>
        <p:spPr bwMode="auto">
          <a:xfrm>
            <a:off x="4623254" y="4948438"/>
            <a:ext cx="2812183" cy="190500"/>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323215">
              <a:spcBef>
                <a:spcPts val="850"/>
              </a:spcBef>
            </a:pPr>
            <a:r>
              <a:rPr lang="es-ES" altLang="zh-CN" sz="1200" b="1">
                <a:solidFill>
                  <a:schemeClr val="tx1">
                    <a:lumMod val="65000"/>
                    <a:lumOff val="35000"/>
                  </a:schemeClr>
                </a:solidFill>
                <a:latin typeface="+mn-lt"/>
                <a:ea typeface="+mn-ea"/>
                <a:cs typeface="+mn-ea"/>
                <a:sym typeface="+mn-lt"/>
              </a:rPr>
              <a:t>Subtitle in this area</a:t>
            </a:r>
            <a:endParaRPr lang="es-ES" altLang="zh-CN" sz="2485">
              <a:solidFill>
                <a:schemeClr val="tx1">
                  <a:lumMod val="65000"/>
                  <a:lumOff val="35000"/>
                </a:schemeClr>
              </a:solidFill>
              <a:latin typeface="+mn-lt"/>
              <a:ea typeface="+mn-ea"/>
              <a:cs typeface="+mn-ea"/>
              <a:sym typeface="+mn-lt"/>
            </a:endParaRPr>
          </a:p>
        </p:txBody>
      </p:sp>
      <p:sp>
        <p:nvSpPr>
          <p:cNvPr id="27684" name="AutoShape 36"/>
          <p:cNvSpPr/>
          <p:nvPr/>
        </p:nvSpPr>
        <p:spPr bwMode="auto">
          <a:xfrm>
            <a:off x="1062004" y="3356173"/>
            <a:ext cx="9953728" cy="476250"/>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just" defTabSz="323215">
              <a:lnSpc>
                <a:spcPct val="120000"/>
              </a:lnSpc>
              <a:spcBef>
                <a:spcPts val="850"/>
              </a:spcBef>
            </a:pPr>
            <a:r>
              <a:rPr lang="es-ES" altLang="zh-CN" sz="935">
                <a:solidFill>
                  <a:schemeClr val="tx1">
                    <a:lumMod val="65000"/>
                    <a:lumOff val="35000"/>
                  </a:schemeClr>
                </a:solidFill>
                <a:latin typeface="+mn-lt"/>
                <a:ea typeface="+mn-ea"/>
                <a:cs typeface="+mn-ea"/>
                <a:sym typeface="+mn-lt"/>
              </a:rPr>
              <a:t>Lorem ipsum dolor sit amet, consectetur adipiscing elit. Integer mollis vehicula ligula ut faucibus. Curabitur vestibulum consequat urna et vehicula. Suspendisse feugiat biben- dum egestas. Sed bibendum urna id sem tincidunt commodoat dictum lectus. Fusce felis tellus, volutpat quis venenatis non, adipiscing quis orci. Integer condimentum leo ut erat ultrices mollis. Nunc ut quam adipiscing, elementum enim ac, ullamcorper magna. Curabitur a felis eu tellus tincidunt rhoncus. Cras rhoncus diam tortor, id cursus purus.</a:t>
            </a:r>
            <a:endParaRPr lang="es-ES" altLang="zh-CN" sz="2485">
              <a:solidFill>
                <a:schemeClr val="tx1">
                  <a:lumMod val="65000"/>
                  <a:lumOff val="35000"/>
                </a:schemeClr>
              </a:solidFill>
              <a:latin typeface="+mn-lt"/>
              <a:ea typeface="+mn-ea"/>
              <a:cs typeface="+mn-ea"/>
              <a:sym typeface="+mn-lt"/>
            </a:endParaRPr>
          </a:p>
        </p:txBody>
      </p:sp>
      <p:sp>
        <p:nvSpPr>
          <p:cNvPr id="27685" name="AutoShape 37"/>
          <p:cNvSpPr/>
          <p:nvPr/>
        </p:nvSpPr>
        <p:spPr bwMode="auto">
          <a:xfrm>
            <a:off x="4623254" y="3081538"/>
            <a:ext cx="2812183" cy="190500"/>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323215">
              <a:spcBef>
                <a:spcPts val="850"/>
              </a:spcBef>
            </a:pPr>
            <a:r>
              <a:rPr lang="es-ES" altLang="zh-CN" sz="1200" b="1">
                <a:solidFill>
                  <a:schemeClr val="tx1">
                    <a:lumMod val="65000"/>
                    <a:lumOff val="35000"/>
                  </a:schemeClr>
                </a:solidFill>
                <a:latin typeface="+mn-lt"/>
                <a:ea typeface="+mn-ea"/>
                <a:cs typeface="+mn-ea"/>
                <a:sym typeface="+mn-lt"/>
              </a:rPr>
              <a:t>Subtitle in this area</a:t>
            </a:r>
            <a:endParaRPr lang="es-ES" altLang="zh-CN" sz="2485">
              <a:solidFill>
                <a:schemeClr val="tx1">
                  <a:lumMod val="65000"/>
                  <a:lumOff val="35000"/>
                </a:schemeClr>
              </a:solidFill>
              <a:latin typeface="+mn-lt"/>
              <a:ea typeface="+mn-ea"/>
              <a:cs typeface="+mn-ea"/>
              <a:sym typeface="+mn-lt"/>
            </a:endParaRPr>
          </a:p>
        </p:txBody>
      </p:sp>
      <p:sp>
        <p:nvSpPr>
          <p:cNvPr id="39" name="AutoShape 6"/>
          <p:cNvSpPr/>
          <p:nvPr/>
        </p:nvSpPr>
        <p:spPr bwMode="auto">
          <a:xfrm>
            <a:off x="2978318" y="384236"/>
            <a:ext cx="6235364" cy="419100"/>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5" tIns="19045" rIns="19045" bIns="19045" anchor="ctr"/>
          <a:lstStyle/>
          <a:p>
            <a:r>
              <a:rPr lang="zh-CN" altLang="en-US" sz="2485" b="1">
                <a:solidFill>
                  <a:schemeClr val="tx1">
                    <a:lumMod val="65000"/>
                    <a:lumOff val="35000"/>
                  </a:schemeClr>
                </a:solidFill>
                <a:latin typeface="+mn-lt"/>
                <a:ea typeface="+mn-ea"/>
                <a:cs typeface="+mn-ea"/>
                <a:sym typeface="+mn-lt"/>
              </a:rPr>
              <a:t>请在这里输入标题</a:t>
            </a:r>
            <a:endParaRPr lang="es-ES" altLang="zh-CN" sz="2485" b="1">
              <a:solidFill>
                <a:schemeClr val="tx1">
                  <a:lumMod val="65000"/>
                  <a:lumOff val="35000"/>
                </a:schemeClr>
              </a:solidFill>
              <a:latin typeface="+mn-lt"/>
              <a:ea typeface="+mn-ea"/>
              <a:cs typeface="+mn-ea"/>
              <a:sym typeface="+mn-lt"/>
            </a:endParaRPr>
          </a:p>
        </p:txBody>
      </p:sp>
      <p:sp>
        <p:nvSpPr>
          <p:cNvPr id="40" name="Line 7"/>
          <p:cNvSpPr>
            <a:spLocks noChangeShapeType="1"/>
          </p:cNvSpPr>
          <p:nvPr/>
        </p:nvSpPr>
        <p:spPr bwMode="auto">
          <a:xfrm>
            <a:off x="1393689" y="1066862"/>
            <a:ext cx="9404623" cy="0"/>
          </a:xfrm>
          <a:prstGeom prst="line">
            <a:avLst/>
          </a:prstGeom>
          <a:noFill/>
          <a:ln w="25400" cap="flat" cmpd="sng">
            <a:solidFill>
              <a:srgbClr val="DCDEE0"/>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endParaRPr lang="es-ES" sz="2800">
              <a:solidFill>
                <a:schemeClr val="tx1">
                  <a:lumMod val="65000"/>
                  <a:lumOff val="35000"/>
                </a:schemeClr>
              </a:solidFill>
              <a:effectLst>
                <a:outerShdw blurRad="38100" dist="38100" dir="2700000" algn="tl">
                  <a:srgbClr val="DDDDDD"/>
                </a:outerShdw>
              </a:effectLst>
              <a:latin typeface="+mn-lt"/>
              <a:ea typeface="+mn-ea"/>
              <a:cs typeface="+mn-ea"/>
              <a:sym typeface="+mn-lt"/>
            </a:endParaRPr>
          </a:p>
        </p:txBody>
      </p:sp>
      <p:sp>
        <p:nvSpPr>
          <p:cNvPr id="41" name="AutoShape 9"/>
          <p:cNvSpPr/>
          <p:nvPr/>
        </p:nvSpPr>
        <p:spPr bwMode="auto">
          <a:xfrm>
            <a:off x="4151516" y="746190"/>
            <a:ext cx="3888969" cy="139700"/>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323215">
              <a:lnSpc>
                <a:spcPct val="120000"/>
              </a:lnSpc>
              <a:spcBef>
                <a:spcPts val="850"/>
              </a:spcBef>
            </a:pPr>
            <a:r>
              <a:rPr lang="es-ES" altLang="zh-CN" sz="935" b="1">
                <a:solidFill>
                  <a:schemeClr val="tx1">
                    <a:lumMod val="65000"/>
                    <a:lumOff val="35000"/>
                  </a:schemeClr>
                </a:solidFill>
                <a:latin typeface="+mn-lt"/>
                <a:ea typeface="+mn-ea"/>
                <a:cs typeface="+mn-ea"/>
                <a:sym typeface="+mn-lt"/>
              </a:rPr>
              <a:t>Lorem ipsum</a:t>
            </a:r>
            <a:r>
              <a:rPr lang="es-ES" altLang="zh-CN" sz="935">
                <a:solidFill>
                  <a:schemeClr val="tx1">
                    <a:lumMod val="65000"/>
                    <a:lumOff val="35000"/>
                  </a:schemeClr>
                </a:solidFill>
                <a:latin typeface="+mn-lt"/>
                <a:ea typeface="+mn-ea"/>
                <a:cs typeface="+mn-ea"/>
                <a:sym typeface="+mn-lt"/>
              </a:rPr>
              <a:t> dolor sit amet, consectetur adipiscing elit.</a:t>
            </a:r>
            <a:endParaRPr lang="es-ES" altLang="zh-CN" sz="2485">
              <a:solidFill>
                <a:schemeClr val="tx1">
                  <a:lumMod val="65000"/>
                  <a:lumOff val="35000"/>
                </a:schemeClr>
              </a:solidFill>
              <a:latin typeface="+mn-lt"/>
              <a:ea typeface="+mn-ea"/>
              <a:cs typeface="+mn-ea"/>
              <a:sym typeface="+mn-lt"/>
            </a:endParaRPr>
          </a:p>
        </p:txBody>
      </p:sp>
      <p:sp>
        <p:nvSpPr>
          <p:cNvPr id="42" name="AutoShape 11"/>
          <p:cNvSpPr/>
          <p:nvPr/>
        </p:nvSpPr>
        <p:spPr bwMode="auto">
          <a:xfrm>
            <a:off x="5254660" y="999397"/>
            <a:ext cx="1682680" cy="46339"/>
          </a:xfrm>
          <a:custGeom>
            <a:gdLst>
              <a:gd name="T0" fmla="*/ 78582 w 21600"/>
              <a:gd name="T1" fmla="*/ 642144 h 21600"/>
              <a:gd name="T2" fmla="*/ 78582 w 21600"/>
              <a:gd name="T3" fmla="*/ 642144 h 21600"/>
              <a:gd name="T4" fmla="*/ 78582 w 21600"/>
              <a:gd name="T5" fmla="*/ 642144 h 21600"/>
              <a:gd name="T6" fmla="*/ 78582 w 21600"/>
              <a:gd name="T7" fmla="*/ 642144 h 21600"/>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21600" h="21600">
                <a:moveTo>
                  <a:pt x="0" y="0"/>
                </a:moveTo>
                <a:lnTo>
                  <a:pt x="21600" y="0"/>
                </a:lnTo>
                <a:lnTo>
                  <a:pt x="21600" y="21599"/>
                </a:lnTo>
                <a:lnTo>
                  <a:pt x="0" y="21599"/>
                </a:lnTo>
                <a:lnTo>
                  <a:pt x="0" y="0"/>
                </a:lnTo>
                <a:close/>
              </a:path>
            </a:pathLst>
          </a:custGeom>
          <a:solidFill>
            <a:srgbClr val="0070C0"/>
          </a:solidFill>
          <a:ln>
            <a:noFill/>
          </a:ln>
          <a:effectLst/>
        </p:spPr>
        <p:txBody>
          <a:bodyPr lIns="0" tIns="0" rIns="0" bIns="0" anchor="ctr"/>
          <a:lstStyle/>
          <a:p>
            <a:endParaRPr lang="zh-CN" altLang="en-US" sz="2485">
              <a:solidFill>
                <a:schemeClr val="tx1">
                  <a:lumMod val="65000"/>
                  <a:lumOff val="35000"/>
                </a:schemeClr>
              </a:solidFill>
              <a:latin typeface="+mn-lt"/>
              <a:ea typeface="+mn-ea"/>
              <a:cs typeface="+mn-ea"/>
              <a:sym typeface="+mn-lt"/>
            </a:endParaRPr>
          </a:p>
        </p:txBody>
      </p:sp>
    </p:spTree>
  </p:cSld>
  <p:clrMapOvr>
    <a:masterClrMapping/>
  </p:clrMapOvr>
  <mc:AlternateContent>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1+#ppt_w/2"/>
                                          </p:val>
                                        </p:tav>
                                        <p:tav tm="100000">
                                          <p:val>
                                            <p:strVal val="#ppt_x"/>
                                          </p:val>
                                        </p:tav>
                                      </p:tavLst>
                                    </p:anim>
                                    <p:anim calcmode="lin" valueType="num">
                                      <p:cBhvr additive="base">
                                        <p:cTn id="8" dur="500" fill="hold"/>
                                        <p:tgtEl>
                                          <p:spTgt spid="3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500" fill="hold"/>
                                        <p:tgtEl>
                                          <p:spTgt spid="41"/>
                                        </p:tgtEl>
                                        <p:attrNameLst>
                                          <p:attrName>ppt_x</p:attrName>
                                        </p:attrNameLst>
                                      </p:cBhvr>
                                      <p:tavLst>
                                        <p:tav tm="0">
                                          <p:val>
                                            <p:strVal val="0-#ppt_w/2"/>
                                          </p:val>
                                        </p:tav>
                                        <p:tav tm="100000">
                                          <p:val>
                                            <p:strVal val="#ppt_x"/>
                                          </p:val>
                                        </p:tav>
                                      </p:tavLst>
                                    </p:anim>
                                    <p:anim calcmode="lin" valueType="num">
                                      <p:cBhvr additive="base">
                                        <p:cTn id="12" dur="500" fill="hold"/>
                                        <p:tgtEl>
                                          <p:spTgt spid="41"/>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500"/>
                            </p:stCondLst>
                            <p:childTnLst>
                              <p:par>
                                <p:cTn id="14" presetID="9" presetClass="entr" presetSubtype="0"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dissolve">
                                      <p:cBhvr>
                                        <p:cTn id="16" dur="500"/>
                                        <p:tgtEl>
                                          <p:spTgt spid="42"/>
                                        </p:tgtEl>
                                      </p:cBhvr>
                                    </p:animEffect>
                                  </p:childTnLst>
                                </p:cTn>
                              </p:par>
                              <p:par>
                                <p:cTn id="17" presetID="22" presetClass="entr" presetSubtype="8" fill="hold" nodeType="with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wipe(left)">
                                      <p:cBhvr>
                                        <p:cTn id="19" dur="500"/>
                                        <p:tgtEl>
                                          <p:spTgt spid="40"/>
                                        </p:tgtEl>
                                      </p:cBhvr>
                                    </p:animEffect>
                                  </p:childTnLst>
                                </p:cTn>
                              </p:par>
                            </p:childTnLst>
                          </p:cTn>
                        </p:par>
                        <p:par>
                          <p:cTn id="20" fill="hold" nodeType="afterGroup">
                            <p:stCondLst>
                              <p:cond delay="1000"/>
                            </p:stCondLst>
                            <p:childTnLst>
                              <p:par>
                                <p:cTn id="21" presetID="2" presetClass="entr" presetSubtype="2" fill="hold" grpId="0" nodeType="afterEffect">
                                  <p:stCondLst>
                                    <p:cond delay="0"/>
                                  </p:stCondLst>
                                  <p:childTnLst>
                                    <p:set>
                                      <p:cBhvr>
                                        <p:cTn id="22" dur="1" fill="hold">
                                          <p:stCondLst>
                                            <p:cond delay="0"/>
                                          </p:stCondLst>
                                        </p:cTn>
                                        <p:tgtEl>
                                          <p:spTgt spid="27653"/>
                                        </p:tgtEl>
                                        <p:attrNameLst>
                                          <p:attrName>style.visibility</p:attrName>
                                        </p:attrNameLst>
                                      </p:cBhvr>
                                      <p:to>
                                        <p:strVal val="visible"/>
                                      </p:to>
                                    </p:set>
                                    <p:anim calcmode="lin" valueType="num">
                                      <p:cBhvr additive="base">
                                        <p:cTn id="23" dur="500" fill="hold"/>
                                        <p:tgtEl>
                                          <p:spTgt spid="27653"/>
                                        </p:tgtEl>
                                        <p:attrNameLst>
                                          <p:attrName>ppt_x</p:attrName>
                                        </p:attrNameLst>
                                      </p:cBhvr>
                                      <p:tavLst>
                                        <p:tav tm="0">
                                          <p:val>
                                            <p:strVal val="1+#ppt_w/2"/>
                                          </p:val>
                                        </p:tav>
                                        <p:tav tm="100000">
                                          <p:val>
                                            <p:strVal val="#ppt_x"/>
                                          </p:val>
                                        </p:tav>
                                      </p:tavLst>
                                    </p:anim>
                                    <p:anim calcmode="lin" valueType="num">
                                      <p:cBhvr additive="base">
                                        <p:cTn id="24" dur="500" fill="hold"/>
                                        <p:tgtEl>
                                          <p:spTgt spid="27653"/>
                                        </p:tgtEl>
                                        <p:attrNameLst>
                                          <p:attrName>ppt_y</p:attrName>
                                        </p:attrNameLst>
                                      </p:cBhvr>
                                      <p:tavLst>
                                        <p:tav tm="0">
                                          <p:val>
                                            <p:strVal val="#ppt_y"/>
                                          </p:val>
                                        </p:tav>
                                        <p:tav tm="100000">
                                          <p:val>
                                            <p:strVal val="#ppt_y"/>
                                          </p:val>
                                        </p:tav>
                                      </p:tavLst>
                                    </p:anim>
                                  </p:childTnLst>
                                </p:cTn>
                              </p:par>
                            </p:childTnLst>
                          </p:cTn>
                        </p:par>
                        <p:par>
                          <p:cTn id="25" fill="hold" nodeType="afterGroup">
                            <p:stCondLst>
                              <p:cond delay="1500"/>
                            </p:stCondLst>
                            <p:childTnLst>
                              <p:par>
                                <p:cTn id="26" presetID="22" presetClass="entr" presetSubtype="8" fill="hold" grpId="0" nodeType="afterEffect">
                                  <p:stCondLst>
                                    <p:cond delay="500"/>
                                  </p:stCondLst>
                                  <p:childTnLst>
                                    <p:set>
                                      <p:cBhvr>
                                        <p:cTn id="27" dur="1" fill="hold">
                                          <p:stCondLst>
                                            <p:cond delay="0"/>
                                          </p:stCondLst>
                                        </p:cTn>
                                        <p:tgtEl>
                                          <p:spTgt spid="27683"/>
                                        </p:tgtEl>
                                        <p:attrNameLst>
                                          <p:attrName>style.visibility</p:attrName>
                                        </p:attrNameLst>
                                      </p:cBhvr>
                                      <p:to>
                                        <p:strVal val="visible"/>
                                      </p:to>
                                    </p:set>
                                    <p:animEffect transition="in" filter="wipe(left)">
                                      <p:cBhvr>
                                        <p:cTn id="28" dur="500"/>
                                        <p:tgtEl>
                                          <p:spTgt spid="27683"/>
                                        </p:tgtEl>
                                      </p:cBhvr>
                                    </p:animEffect>
                                  </p:childTnLst>
                                </p:cTn>
                              </p:par>
                            </p:childTnLst>
                          </p:cTn>
                        </p:par>
                        <p:par>
                          <p:cTn id="29" fill="hold" nodeType="afterGroup">
                            <p:stCondLst>
                              <p:cond delay="2500"/>
                            </p:stCondLst>
                            <p:childTnLst>
                              <p:par>
                                <p:cTn id="30" presetID="22" presetClass="entr" presetSubtype="8" fill="hold" grpId="0" nodeType="afterEffect">
                                  <p:stCondLst>
                                    <p:cond delay="0"/>
                                  </p:stCondLst>
                                  <p:childTnLst>
                                    <p:set>
                                      <p:cBhvr>
                                        <p:cTn id="31" dur="1" fill="hold">
                                          <p:stCondLst>
                                            <p:cond delay="0"/>
                                          </p:stCondLst>
                                        </p:cTn>
                                        <p:tgtEl>
                                          <p:spTgt spid="27682"/>
                                        </p:tgtEl>
                                        <p:attrNameLst>
                                          <p:attrName>style.visibility</p:attrName>
                                        </p:attrNameLst>
                                      </p:cBhvr>
                                      <p:to>
                                        <p:strVal val="visible"/>
                                      </p:to>
                                    </p:set>
                                    <p:animEffect transition="in" filter="wipe(left)">
                                      <p:cBhvr>
                                        <p:cTn id="32" dur="500"/>
                                        <p:tgtEl>
                                          <p:spTgt spid="27682"/>
                                        </p:tgtEl>
                                      </p:cBhvr>
                                    </p:animEffect>
                                  </p:childTnLst>
                                </p:cTn>
                              </p:par>
                            </p:childTnLst>
                          </p:cTn>
                        </p:par>
                        <p:par>
                          <p:cTn id="33" fill="hold" nodeType="afterGroup">
                            <p:stCondLst>
                              <p:cond delay="3000"/>
                            </p:stCondLst>
                            <p:childTnLst>
                              <p:par>
                                <p:cTn id="34" presetID="22" presetClass="entr" presetSubtype="8" fill="hold" grpId="0" nodeType="afterEffect">
                                  <p:stCondLst>
                                    <p:cond delay="0"/>
                                  </p:stCondLst>
                                  <p:childTnLst>
                                    <p:set>
                                      <p:cBhvr>
                                        <p:cTn id="35" dur="1" fill="hold">
                                          <p:stCondLst>
                                            <p:cond delay="0"/>
                                          </p:stCondLst>
                                        </p:cTn>
                                        <p:tgtEl>
                                          <p:spTgt spid="27685"/>
                                        </p:tgtEl>
                                        <p:attrNameLst>
                                          <p:attrName>style.visibility</p:attrName>
                                        </p:attrNameLst>
                                      </p:cBhvr>
                                      <p:to>
                                        <p:strVal val="visible"/>
                                      </p:to>
                                    </p:set>
                                    <p:animEffect transition="in" filter="wipe(left)">
                                      <p:cBhvr>
                                        <p:cTn id="36" dur="500"/>
                                        <p:tgtEl>
                                          <p:spTgt spid="27685"/>
                                        </p:tgtEl>
                                      </p:cBhvr>
                                    </p:animEffect>
                                  </p:childTnLst>
                                </p:cTn>
                              </p:par>
                            </p:childTnLst>
                          </p:cTn>
                        </p:par>
                        <p:par>
                          <p:cTn id="37" fill="hold" nodeType="afterGroup">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27684"/>
                                        </p:tgtEl>
                                        <p:attrNameLst>
                                          <p:attrName>style.visibility</p:attrName>
                                        </p:attrNameLst>
                                      </p:cBhvr>
                                      <p:to>
                                        <p:strVal val="visible"/>
                                      </p:to>
                                    </p:set>
                                    <p:animEffect transition="in" filter="wipe(left)">
                                      <p:cBhvr>
                                        <p:cTn id="40" dur="500"/>
                                        <p:tgtEl>
                                          <p:spTgt spid="27684"/>
                                        </p:tgtEl>
                                      </p:cBhvr>
                                    </p:animEffect>
                                  </p:childTnLst>
                                </p:cTn>
                              </p:par>
                            </p:childTnLst>
                          </p:cTn>
                        </p:par>
                        <p:par>
                          <p:cTn id="41" fill="hold" nodeType="afterGroup">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7654"/>
                                        </p:tgtEl>
                                        <p:attrNameLst>
                                          <p:attrName>style.visibility</p:attrName>
                                        </p:attrNameLst>
                                      </p:cBhvr>
                                      <p:to>
                                        <p:strVal val="visible"/>
                                      </p:to>
                                    </p:set>
                                    <p:animEffect transition="in" filter="wipe(left)">
                                      <p:cBhvr>
                                        <p:cTn id="44" dur="500"/>
                                        <p:tgtEl>
                                          <p:spTgt spid="27654"/>
                                        </p:tgtEl>
                                      </p:cBhvr>
                                    </p:animEffect>
                                  </p:childTnLst>
                                </p:cTn>
                              </p:par>
                            </p:childTnLst>
                          </p:cTn>
                        </p:par>
                        <p:par>
                          <p:cTn id="45" fill="hold" nodeType="afterGroup">
                            <p:stCondLst>
                              <p:cond delay="4500"/>
                            </p:stCondLst>
                            <p:childTnLst>
                              <p:par>
                                <p:cTn id="46" presetID="22" presetClass="entr" presetSubtype="8" fill="hold" grpId="0" nodeType="afterEffect">
                                  <p:stCondLst>
                                    <p:cond delay="0"/>
                                  </p:stCondLst>
                                  <p:childTnLst>
                                    <p:set>
                                      <p:cBhvr>
                                        <p:cTn id="47" dur="1" fill="hold">
                                          <p:stCondLst>
                                            <p:cond delay="0"/>
                                          </p:stCondLst>
                                        </p:cTn>
                                        <p:tgtEl>
                                          <p:spTgt spid="27655"/>
                                        </p:tgtEl>
                                        <p:attrNameLst>
                                          <p:attrName>style.visibility</p:attrName>
                                        </p:attrNameLst>
                                      </p:cBhvr>
                                      <p:to>
                                        <p:strVal val="visible"/>
                                      </p:to>
                                    </p:set>
                                    <p:animEffect transition="in" filter="wipe(left)">
                                      <p:cBhvr>
                                        <p:cTn id="48" dur="500"/>
                                        <p:tgtEl>
                                          <p:spTgt spid="27655"/>
                                        </p:tgtEl>
                                      </p:cBhvr>
                                    </p:animEffect>
                                  </p:childTnLst>
                                </p:cTn>
                              </p:par>
                            </p:childTnLst>
                          </p:cTn>
                        </p:par>
                        <p:par>
                          <p:cTn id="49" fill="hold" nodeType="afterGroup">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7656"/>
                                        </p:tgtEl>
                                        <p:attrNameLst>
                                          <p:attrName>style.visibility</p:attrName>
                                        </p:attrNameLst>
                                      </p:cBhvr>
                                      <p:to>
                                        <p:strVal val="visible"/>
                                      </p:to>
                                    </p:set>
                                    <p:animEffect transition="in" filter="wipe(left)">
                                      <p:cBhvr>
                                        <p:cTn id="52" dur="500"/>
                                        <p:tgtEl>
                                          <p:spTgt spid="27656"/>
                                        </p:tgtEl>
                                      </p:cBhvr>
                                    </p:animEffect>
                                  </p:childTnLst>
                                </p:cTn>
                              </p:par>
                            </p:childTnLst>
                          </p:cTn>
                        </p:par>
                        <p:par>
                          <p:cTn id="53" fill="hold" nodeType="afterGroup">
                            <p:stCondLst>
                              <p:cond delay="5500"/>
                            </p:stCondLst>
                            <p:childTnLst>
                              <p:par>
                                <p:cTn id="54" presetID="22" presetClass="entr" presetSubtype="8" fill="hold" grpId="0" nodeType="afterEffect">
                                  <p:stCondLst>
                                    <p:cond delay="0"/>
                                  </p:stCondLst>
                                  <p:childTnLst>
                                    <p:set>
                                      <p:cBhvr>
                                        <p:cTn id="55" dur="1" fill="hold">
                                          <p:stCondLst>
                                            <p:cond delay="0"/>
                                          </p:stCondLst>
                                        </p:cTn>
                                        <p:tgtEl>
                                          <p:spTgt spid="27657"/>
                                        </p:tgtEl>
                                        <p:attrNameLst>
                                          <p:attrName>style.visibility</p:attrName>
                                        </p:attrNameLst>
                                      </p:cBhvr>
                                      <p:to>
                                        <p:strVal val="visible"/>
                                      </p:to>
                                    </p:set>
                                    <p:animEffect transition="in" filter="wipe(left)">
                                      <p:cBhvr>
                                        <p:cTn id="56" dur="500"/>
                                        <p:tgtEl>
                                          <p:spTgt spid="27657"/>
                                        </p:tgtEl>
                                      </p:cBhvr>
                                    </p:animEffect>
                                  </p:childTnLst>
                                </p:cTn>
                              </p:par>
                            </p:childTnLst>
                          </p:cTn>
                        </p:par>
                        <p:par>
                          <p:cTn id="57" fill="hold" nodeType="afterGroup">
                            <p:stCondLst>
                              <p:cond delay="6000"/>
                            </p:stCondLst>
                            <p:childTnLst>
                              <p:par>
                                <p:cTn id="58" presetID="22" presetClass="entr" presetSubtype="8" fill="hold" grpId="0" nodeType="afterEffect">
                                  <p:stCondLst>
                                    <p:cond delay="0"/>
                                  </p:stCondLst>
                                  <p:childTnLst>
                                    <p:set>
                                      <p:cBhvr>
                                        <p:cTn id="59" dur="1" fill="hold">
                                          <p:stCondLst>
                                            <p:cond delay="0"/>
                                          </p:stCondLst>
                                        </p:cTn>
                                        <p:tgtEl>
                                          <p:spTgt spid="27658"/>
                                        </p:tgtEl>
                                        <p:attrNameLst>
                                          <p:attrName>style.visibility</p:attrName>
                                        </p:attrNameLst>
                                      </p:cBhvr>
                                      <p:to>
                                        <p:strVal val="visible"/>
                                      </p:to>
                                    </p:set>
                                    <p:animEffect transition="in" filter="wipe(left)">
                                      <p:cBhvr>
                                        <p:cTn id="60" dur="500"/>
                                        <p:tgtEl>
                                          <p:spTgt spid="27658"/>
                                        </p:tgtEl>
                                      </p:cBhvr>
                                    </p:animEffect>
                                  </p:childTnLst>
                                </p:cTn>
                              </p:par>
                              <p:par>
                                <p:cTn id="61" presetID="22" presetClass="entr" presetSubtype="8" fill="hold" grpId="0" nodeType="withEffect">
                                  <p:stCondLst>
                                    <p:cond delay="0"/>
                                  </p:stCondLst>
                                  <p:childTnLst>
                                    <p:set>
                                      <p:cBhvr>
                                        <p:cTn id="62" dur="1" fill="hold">
                                          <p:stCondLst>
                                            <p:cond delay="0"/>
                                          </p:stCondLst>
                                        </p:cTn>
                                        <p:tgtEl>
                                          <p:spTgt spid="27659"/>
                                        </p:tgtEl>
                                        <p:attrNameLst>
                                          <p:attrName>style.visibility</p:attrName>
                                        </p:attrNameLst>
                                      </p:cBhvr>
                                      <p:to>
                                        <p:strVal val="visible"/>
                                      </p:to>
                                    </p:set>
                                    <p:animEffect transition="in" filter="wipe(left)">
                                      <p:cBhvr>
                                        <p:cTn id="63" dur="500"/>
                                        <p:tgtEl>
                                          <p:spTgt spid="27659"/>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27660"/>
                                        </p:tgtEl>
                                        <p:attrNameLst>
                                          <p:attrName>style.visibility</p:attrName>
                                        </p:attrNameLst>
                                      </p:cBhvr>
                                      <p:to>
                                        <p:strVal val="visible"/>
                                      </p:to>
                                    </p:set>
                                    <p:animEffect transition="in" filter="wipe(left)">
                                      <p:cBhvr>
                                        <p:cTn id="66" dur="500"/>
                                        <p:tgtEl>
                                          <p:spTgt spid="27660"/>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27661"/>
                                        </p:tgtEl>
                                        <p:attrNameLst>
                                          <p:attrName>style.visibility</p:attrName>
                                        </p:attrNameLst>
                                      </p:cBhvr>
                                      <p:to>
                                        <p:strVal val="visible"/>
                                      </p:to>
                                    </p:set>
                                    <p:animEffect transition="in" filter="wipe(left)">
                                      <p:cBhvr>
                                        <p:cTn id="69" dur="500"/>
                                        <p:tgtEl>
                                          <p:spTgt spid="27661"/>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27662"/>
                                        </p:tgtEl>
                                        <p:attrNameLst>
                                          <p:attrName>style.visibility</p:attrName>
                                        </p:attrNameLst>
                                      </p:cBhvr>
                                      <p:to>
                                        <p:strVal val="visible"/>
                                      </p:to>
                                    </p:set>
                                    <p:animEffect transition="in" filter="wipe(left)">
                                      <p:cBhvr>
                                        <p:cTn id="72" dur="500"/>
                                        <p:tgtEl>
                                          <p:spTgt spid="27662"/>
                                        </p:tgtEl>
                                      </p:cBhvr>
                                    </p:animEffect>
                                  </p:childTnLst>
                                </p:cTn>
                              </p:par>
                              <p:par>
                                <p:cTn id="73" presetID="22" presetClass="entr" presetSubtype="8" fill="hold" grpId="0" nodeType="withEffect">
                                  <p:stCondLst>
                                    <p:cond delay="0"/>
                                  </p:stCondLst>
                                  <p:childTnLst>
                                    <p:set>
                                      <p:cBhvr>
                                        <p:cTn id="74" dur="1" fill="hold">
                                          <p:stCondLst>
                                            <p:cond delay="0"/>
                                          </p:stCondLst>
                                        </p:cTn>
                                        <p:tgtEl>
                                          <p:spTgt spid="27663"/>
                                        </p:tgtEl>
                                        <p:attrNameLst>
                                          <p:attrName>style.visibility</p:attrName>
                                        </p:attrNameLst>
                                      </p:cBhvr>
                                      <p:to>
                                        <p:strVal val="visible"/>
                                      </p:to>
                                    </p:set>
                                    <p:animEffect transition="in" filter="wipe(left)">
                                      <p:cBhvr>
                                        <p:cTn id="75" dur="500"/>
                                        <p:tgtEl>
                                          <p:spTgt spid="27663"/>
                                        </p:tgtEl>
                                      </p:cBhvr>
                                    </p:animEffect>
                                  </p:childTnLst>
                                </p:cTn>
                              </p:par>
                            </p:childTnLst>
                          </p:cTn>
                        </p:par>
                        <p:par>
                          <p:cTn id="76" fill="hold" nodeType="afterGroup">
                            <p:stCondLst>
                              <p:cond delay="6500"/>
                            </p:stCondLst>
                            <p:childTnLst>
                              <p:par>
                                <p:cTn id="77" presetID="22" presetClass="entr" presetSubtype="8" fill="hold" grpId="0" nodeType="afterEffect">
                                  <p:stCondLst>
                                    <p:cond delay="0"/>
                                  </p:stCondLst>
                                  <p:childTnLst>
                                    <p:set>
                                      <p:cBhvr>
                                        <p:cTn id="78" dur="1" fill="hold">
                                          <p:stCondLst>
                                            <p:cond delay="0"/>
                                          </p:stCondLst>
                                        </p:cTn>
                                        <p:tgtEl>
                                          <p:spTgt spid="27664"/>
                                        </p:tgtEl>
                                        <p:attrNameLst>
                                          <p:attrName>style.visibility</p:attrName>
                                        </p:attrNameLst>
                                      </p:cBhvr>
                                      <p:to>
                                        <p:strVal val="visible"/>
                                      </p:to>
                                    </p:set>
                                    <p:animEffect transition="in" filter="wipe(left)">
                                      <p:cBhvr>
                                        <p:cTn id="79" dur="500"/>
                                        <p:tgtEl>
                                          <p:spTgt spid="27664"/>
                                        </p:tgtEl>
                                      </p:cBhvr>
                                    </p:animEffect>
                                  </p:childTnLst>
                                </p:cTn>
                              </p:par>
                            </p:childTnLst>
                          </p:cTn>
                        </p:par>
                        <p:par>
                          <p:cTn id="80" fill="hold" nodeType="afterGroup">
                            <p:stCondLst>
                              <p:cond delay="7000"/>
                            </p:stCondLst>
                            <p:childTnLst>
                              <p:par>
                                <p:cTn id="81" presetID="22" presetClass="entr" presetSubtype="8" fill="hold" grpId="0" nodeType="afterEffect">
                                  <p:stCondLst>
                                    <p:cond delay="0"/>
                                  </p:stCondLst>
                                  <p:childTnLst>
                                    <p:set>
                                      <p:cBhvr>
                                        <p:cTn id="82" dur="1" fill="hold">
                                          <p:stCondLst>
                                            <p:cond delay="0"/>
                                          </p:stCondLst>
                                        </p:cTn>
                                        <p:tgtEl>
                                          <p:spTgt spid="27665"/>
                                        </p:tgtEl>
                                        <p:attrNameLst>
                                          <p:attrName>style.visibility</p:attrName>
                                        </p:attrNameLst>
                                      </p:cBhvr>
                                      <p:to>
                                        <p:strVal val="visible"/>
                                      </p:to>
                                    </p:set>
                                    <p:animEffect transition="in" filter="wipe(left)">
                                      <p:cBhvr>
                                        <p:cTn id="83" dur="500"/>
                                        <p:tgtEl>
                                          <p:spTgt spid="27665"/>
                                        </p:tgtEl>
                                      </p:cBhvr>
                                    </p:animEffect>
                                  </p:childTnLst>
                                </p:cTn>
                              </p:par>
                            </p:childTnLst>
                          </p:cTn>
                        </p:par>
                        <p:par>
                          <p:cTn id="84" fill="hold" nodeType="afterGroup">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7666"/>
                                        </p:tgtEl>
                                        <p:attrNameLst>
                                          <p:attrName>style.visibility</p:attrName>
                                        </p:attrNameLst>
                                      </p:cBhvr>
                                      <p:to>
                                        <p:strVal val="visible"/>
                                      </p:to>
                                    </p:set>
                                    <p:animEffect transition="in" filter="wipe(left)">
                                      <p:cBhvr>
                                        <p:cTn id="87" dur="500"/>
                                        <p:tgtEl>
                                          <p:spTgt spid="27666"/>
                                        </p:tgtEl>
                                      </p:cBhvr>
                                    </p:animEffect>
                                  </p:childTnLst>
                                </p:cTn>
                              </p:par>
                            </p:childTnLst>
                          </p:cTn>
                        </p:par>
                        <p:par>
                          <p:cTn id="88" fill="hold" nodeType="afterGroup">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27667"/>
                                        </p:tgtEl>
                                        <p:attrNameLst>
                                          <p:attrName>style.visibility</p:attrName>
                                        </p:attrNameLst>
                                      </p:cBhvr>
                                      <p:to>
                                        <p:strVal val="visible"/>
                                      </p:to>
                                    </p:set>
                                    <p:animEffect transition="in" filter="wipe(left)">
                                      <p:cBhvr>
                                        <p:cTn id="91" dur="500"/>
                                        <p:tgtEl>
                                          <p:spTgt spid="27667"/>
                                        </p:tgtEl>
                                      </p:cBhvr>
                                    </p:animEffect>
                                  </p:childTnLst>
                                </p:cTn>
                              </p:par>
                            </p:childTnLst>
                          </p:cTn>
                        </p:par>
                        <p:par>
                          <p:cTn id="92" fill="hold" nodeType="afterGroup">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27668"/>
                                        </p:tgtEl>
                                        <p:attrNameLst>
                                          <p:attrName>style.visibility</p:attrName>
                                        </p:attrNameLst>
                                      </p:cBhvr>
                                      <p:to>
                                        <p:strVal val="visible"/>
                                      </p:to>
                                    </p:set>
                                    <p:animEffect transition="in" filter="wipe(left)">
                                      <p:cBhvr>
                                        <p:cTn id="95" dur="500"/>
                                        <p:tgtEl>
                                          <p:spTgt spid="27668"/>
                                        </p:tgtEl>
                                      </p:cBhvr>
                                    </p:animEffect>
                                  </p:childTnLst>
                                </p:cTn>
                              </p:par>
                            </p:childTnLst>
                          </p:cTn>
                        </p:par>
                        <p:par>
                          <p:cTn id="96" fill="hold" nodeType="afterGroup">
                            <p:stCondLst>
                              <p:cond delay="9000"/>
                            </p:stCondLst>
                            <p:childTnLst>
                              <p:par>
                                <p:cTn id="97" presetID="22" presetClass="entr" presetSubtype="8" fill="hold" grpId="0" nodeType="afterEffect">
                                  <p:stCondLst>
                                    <p:cond delay="0"/>
                                  </p:stCondLst>
                                  <p:childTnLst>
                                    <p:set>
                                      <p:cBhvr>
                                        <p:cTn id="98" dur="1" fill="hold">
                                          <p:stCondLst>
                                            <p:cond delay="0"/>
                                          </p:stCondLst>
                                        </p:cTn>
                                        <p:tgtEl>
                                          <p:spTgt spid="27669"/>
                                        </p:tgtEl>
                                        <p:attrNameLst>
                                          <p:attrName>style.visibility</p:attrName>
                                        </p:attrNameLst>
                                      </p:cBhvr>
                                      <p:to>
                                        <p:strVal val="visible"/>
                                      </p:to>
                                    </p:set>
                                    <p:animEffect transition="in" filter="wipe(left)">
                                      <p:cBhvr>
                                        <p:cTn id="99" dur="500"/>
                                        <p:tgtEl>
                                          <p:spTgt spid="27669"/>
                                        </p:tgtEl>
                                      </p:cBhvr>
                                    </p:animEffect>
                                  </p:childTnLst>
                                </p:cTn>
                              </p:par>
                            </p:childTnLst>
                          </p:cTn>
                        </p:par>
                        <p:par>
                          <p:cTn id="100" fill="hold" nodeType="afterGroup">
                            <p:stCondLst>
                              <p:cond delay="9500"/>
                            </p:stCondLst>
                            <p:childTnLst>
                              <p:par>
                                <p:cTn id="101" presetID="22" presetClass="entr" presetSubtype="8" fill="hold" grpId="0" nodeType="afterEffect">
                                  <p:stCondLst>
                                    <p:cond delay="0"/>
                                  </p:stCondLst>
                                  <p:childTnLst>
                                    <p:set>
                                      <p:cBhvr>
                                        <p:cTn id="102" dur="1" fill="hold">
                                          <p:stCondLst>
                                            <p:cond delay="0"/>
                                          </p:stCondLst>
                                        </p:cTn>
                                        <p:tgtEl>
                                          <p:spTgt spid="27670"/>
                                        </p:tgtEl>
                                        <p:attrNameLst>
                                          <p:attrName>style.visibility</p:attrName>
                                        </p:attrNameLst>
                                      </p:cBhvr>
                                      <p:to>
                                        <p:strVal val="visible"/>
                                      </p:to>
                                    </p:set>
                                    <p:animEffect transition="in" filter="wipe(left)">
                                      <p:cBhvr>
                                        <p:cTn id="103" dur="500"/>
                                        <p:tgtEl>
                                          <p:spTgt spid="27670"/>
                                        </p:tgtEl>
                                      </p:cBhvr>
                                    </p:animEffect>
                                  </p:childTnLst>
                                </p:cTn>
                              </p:par>
                            </p:childTnLst>
                          </p:cTn>
                        </p:par>
                        <p:par>
                          <p:cTn id="104" fill="hold" nodeType="afterGroup">
                            <p:stCondLst>
                              <p:cond delay="10000"/>
                            </p:stCondLst>
                            <p:childTnLst>
                              <p:par>
                                <p:cTn id="105" presetID="22" presetClass="entr" presetSubtype="8" fill="hold" grpId="0" nodeType="afterEffect">
                                  <p:stCondLst>
                                    <p:cond delay="0"/>
                                  </p:stCondLst>
                                  <p:childTnLst>
                                    <p:set>
                                      <p:cBhvr>
                                        <p:cTn id="106" dur="1" fill="hold">
                                          <p:stCondLst>
                                            <p:cond delay="0"/>
                                          </p:stCondLst>
                                        </p:cTn>
                                        <p:tgtEl>
                                          <p:spTgt spid="27671"/>
                                        </p:tgtEl>
                                        <p:attrNameLst>
                                          <p:attrName>style.visibility</p:attrName>
                                        </p:attrNameLst>
                                      </p:cBhvr>
                                      <p:to>
                                        <p:strVal val="visible"/>
                                      </p:to>
                                    </p:set>
                                    <p:animEffect transition="in" filter="wipe(left)">
                                      <p:cBhvr>
                                        <p:cTn id="107" dur="500"/>
                                        <p:tgtEl>
                                          <p:spTgt spid="27671"/>
                                        </p:tgtEl>
                                      </p:cBhvr>
                                    </p:animEffect>
                                  </p:childTnLst>
                                </p:cTn>
                              </p:par>
                            </p:childTnLst>
                          </p:cTn>
                        </p:par>
                        <p:par>
                          <p:cTn id="108" fill="hold" nodeType="afterGroup">
                            <p:stCondLst>
                              <p:cond delay="10500"/>
                            </p:stCondLst>
                            <p:childTnLst>
                              <p:par>
                                <p:cTn id="109" presetID="22" presetClass="entr" presetSubtype="8" fill="hold" grpId="0" nodeType="afterEffect">
                                  <p:stCondLst>
                                    <p:cond delay="0"/>
                                  </p:stCondLst>
                                  <p:childTnLst>
                                    <p:set>
                                      <p:cBhvr>
                                        <p:cTn id="110" dur="1" fill="hold">
                                          <p:stCondLst>
                                            <p:cond delay="0"/>
                                          </p:stCondLst>
                                        </p:cTn>
                                        <p:tgtEl>
                                          <p:spTgt spid="27672"/>
                                        </p:tgtEl>
                                        <p:attrNameLst>
                                          <p:attrName>style.visibility</p:attrName>
                                        </p:attrNameLst>
                                      </p:cBhvr>
                                      <p:to>
                                        <p:strVal val="visible"/>
                                      </p:to>
                                    </p:set>
                                    <p:animEffect transition="in" filter="wipe(left)">
                                      <p:cBhvr>
                                        <p:cTn id="111" dur="500"/>
                                        <p:tgtEl>
                                          <p:spTgt spid="27672"/>
                                        </p:tgtEl>
                                      </p:cBhvr>
                                    </p:animEffect>
                                  </p:childTnLst>
                                </p:cTn>
                              </p:par>
                              <p:par>
                                <p:cTn id="112" presetID="22" presetClass="entr" presetSubtype="8" fill="hold" grpId="0" nodeType="withEffect">
                                  <p:stCondLst>
                                    <p:cond delay="0"/>
                                  </p:stCondLst>
                                  <p:childTnLst>
                                    <p:set>
                                      <p:cBhvr>
                                        <p:cTn id="113" dur="1" fill="hold">
                                          <p:stCondLst>
                                            <p:cond delay="0"/>
                                          </p:stCondLst>
                                        </p:cTn>
                                        <p:tgtEl>
                                          <p:spTgt spid="27673"/>
                                        </p:tgtEl>
                                        <p:attrNameLst>
                                          <p:attrName>style.visibility</p:attrName>
                                        </p:attrNameLst>
                                      </p:cBhvr>
                                      <p:to>
                                        <p:strVal val="visible"/>
                                      </p:to>
                                    </p:set>
                                    <p:animEffect transition="in" filter="wipe(left)">
                                      <p:cBhvr>
                                        <p:cTn id="114" dur="500"/>
                                        <p:tgtEl>
                                          <p:spTgt spid="27673"/>
                                        </p:tgtEl>
                                      </p:cBhvr>
                                    </p:animEffect>
                                  </p:childTnLst>
                                </p:cTn>
                              </p:par>
                              <p:par>
                                <p:cTn id="115" presetID="22" presetClass="entr" presetSubtype="8" fill="hold" grpId="0" nodeType="withEffect">
                                  <p:stCondLst>
                                    <p:cond delay="0"/>
                                  </p:stCondLst>
                                  <p:childTnLst>
                                    <p:set>
                                      <p:cBhvr>
                                        <p:cTn id="116" dur="1" fill="hold">
                                          <p:stCondLst>
                                            <p:cond delay="0"/>
                                          </p:stCondLst>
                                        </p:cTn>
                                        <p:tgtEl>
                                          <p:spTgt spid="27674"/>
                                        </p:tgtEl>
                                        <p:attrNameLst>
                                          <p:attrName>style.visibility</p:attrName>
                                        </p:attrNameLst>
                                      </p:cBhvr>
                                      <p:to>
                                        <p:strVal val="visible"/>
                                      </p:to>
                                    </p:set>
                                    <p:animEffect transition="in" filter="wipe(left)">
                                      <p:cBhvr>
                                        <p:cTn id="117" dur="500"/>
                                        <p:tgtEl>
                                          <p:spTgt spid="27674"/>
                                        </p:tgtEl>
                                      </p:cBhvr>
                                    </p:animEffect>
                                  </p:childTnLst>
                                </p:cTn>
                              </p:par>
                              <p:par>
                                <p:cTn id="118" presetID="22" presetClass="entr" presetSubtype="8" fill="hold" grpId="0" nodeType="withEffect">
                                  <p:stCondLst>
                                    <p:cond delay="0"/>
                                  </p:stCondLst>
                                  <p:childTnLst>
                                    <p:set>
                                      <p:cBhvr>
                                        <p:cTn id="119" dur="1" fill="hold">
                                          <p:stCondLst>
                                            <p:cond delay="0"/>
                                          </p:stCondLst>
                                        </p:cTn>
                                        <p:tgtEl>
                                          <p:spTgt spid="27675"/>
                                        </p:tgtEl>
                                        <p:attrNameLst>
                                          <p:attrName>style.visibility</p:attrName>
                                        </p:attrNameLst>
                                      </p:cBhvr>
                                      <p:to>
                                        <p:strVal val="visible"/>
                                      </p:to>
                                    </p:set>
                                    <p:animEffect transition="in" filter="wipe(left)">
                                      <p:cBhvr>
                                        <p:cTn id="120" dur="500"/>
                                        <p:tgtEl>
                                          <p:spTgt spid="27675"/>
                                        </p:tgtEl>
                                      </p:cBhvr>
                                    </p:animEffect>
                                  </p:childTnLst>
                                </p:cTn>
                              </p:par>
                              <p:par>
                                <p:cTn id="121" presetID="22" presetClass="entr" presetSubtype="8" fill="hold" grpId="0" nodeType="withEffect">
                                  <p:stCondLst>
                                    <p:cond delay="0"/>
                                  </p:stCondLst>
                                  <p:childTnLst>
                                    <p:set>
                                      <p:cBhvr>
                                        <p:cTn id="122" dur="1" fill="hold">
                                          <p:stCondLst>
                                            <p:cond delay="0"/>
                                          </p:stCondLst>
                                        </p:cTn>
                                        <p:tgtEl>
                                          <p:spTgt spid="27676"/>
                                        </p:tgtEl>
                                        <p:attrNameLst>
                                          <p:attrName>style.visibility</p:attrName>
                                        </p:attrNameLst>
                                      </p:cBhvr>
                                      <p:to>
                                        <p:strVal val="visible"/>
                                      </p:to>
                                    </p:set>
                                    <p:animEffect transition="in" filter="wipe(left)">
                                      <p:cBhvr>
                                        <p:cTn id="123" dur="500"/>
                                        <p:tgtEl>
                                          <p:spTgt spid="27676"/>
                                        </p:tgtEl>
                                      </p:cBhvr>
                                    </p:animEffect>
                                  </p:childTnLst>
                                </p:cTn>
                              </p:par>
                              <p:par>
                                <p:cTn id="124" presetID="22" presetClass="entr" presetSubtype="8" fill="hold" grpId="0" nodeType="withEffect">
                                  <p:stCondLst>
                                    <p:cond delay="0"/>
                                  </p:stCondLst>
                                  <p:childTnLst>
                                    <p:set>
                                      <p:cBhvr>
                                        <p:cTn id="125" dur="1" fill="hold">
                                          <p:stCondLst>
                                            <p:cond delay="0"/>
                                          </p:stCondLst>
                                        </p:cTn>
                                        <p:tgtEl>
                                          <p:spTgt spid="27677"/>
                                        </p:tgtEl>
                                        <p:attrNameLst>
                                          <p:attrName>style.visibility</p:attrName>
                                        </p:attrNameLst>
                                      </p:cBhvr>
                                      <p:to>
                                        <p:strVal val="visible"/>
                                      </p:to>
                                    </p:set>
                                    <p:animEffect transition="in" filter="wipe(left)">
                                      <p:cBhvr>
                                        <p:cTn id="126" dur="500"/>
                                        <p:tgtEl>
                                          <p:spTgt spid="27677"/>
                                        </p:tgtEl>
                                      </p:cBhvr>
                                    </p:animEffect>
                                  </p:childTnLst>
                                </p:cTn>
                              </p:par>
                            </p:childTnLst>
                          </p:cTn>
                        </p:par>
                        <p:par>
                          <p:cTn id="127" fill="hold" nodeType="afterGroup">
                            <p:stCondLst>
                              <p:cond delay="11000"/>
                            </p:stCondLst>
                            <p:childTnLst>
                              <p:par>
                                <p:cTn id="128" presetID="22" presetClass="entr" presetSubtype="8" fill="hold" grpId="0" nodeType="afterEffect">
                                  <p:stCondLst>
                                    <p:cond delay="0"/>
                                  </p:stCondLst>
                                  <p:childTnLst>
                                    <p:set>
                                      <p:cBhvr>
                                        <p:cTn id="129" dur="1" fill="hold">
                                          <p:stCondLst>
                                            <p:cond delay="0"/>
                                          </p:stCondLst>
                                        </p:cTn>
                                        <p:tgtEl>
                                          <p:spTgt spid="27678"/>
                                        </p:tgtEl>
                                        <p:attrNameLst>
                                          <p:attrName>style.visibility</p:attrName>
                                        </p:attrNameLst>
                                      </p:cBhvr>
                                      <p:to>
                                        <p:strVal val="visible"/>
                                      </p:to>
                                    </p:set>
                                    <p:animEffect transition="in" filter="wipe(left)">
                                      <p:cBhvr>
                                        <p:cTn id="130" dur="500"/>
                                        <p:tgtEl>
                                          <p:spTgt spid="27678"/>
                                        </p:tgtEl>
                                      </p:cBhvr>
                                    </p:animEffect>
                                  </p:childTnLst>
                                </p:cTn>
                              </p:par>
                            </p:childTnLst>
                          </p:cTn>
                        </p:par>
                        <p:par>
                          <p:cTn id="131" fill="hold" nodeType="afterGroup">
                            <p:stCondLst>
                              <p:cond delay="11500"/>
                            </p:stCondLst>
                            <p:childTnLst>
                              <p:par>
                                <p:cTn id="132" presetID="22" presetClass="entr" presetSubtype="8" fill="hold" grpId="0" nodeType="afterEffect">
                                  <p:stCondLst>
                                    <p:cond delay="0"/>
                                  </p:stCondLst>
                                  <p:childTnLst>
                                    <p:set>
                                      <p:cBhvr>
                                        <p:cTn id="133" dur="1" fill="hold">
                                          <p:stCondLst>
                                            <p:cond delay="0"/>
                                          </p:stCondLst>
                                        </p:cTn>
                                        <p:tgtEl>
                                          <p:spTgt spid="27679"/>
                                        </p:tgtEl>
                                        <p:attrNameLst>
                                          <p:attrName>style.visibility</p:attrName>
                                        </p:attrNameLst>
                                      </p:cBhvr>
                                      <p:to>
                                        <p:strVal val="visible"/>
                                      </p:to>
                                    </p:set>
                                    <p:animEffect transition="in" filter="wipe(left)">
                                      <p:cBhvr>
                                        <p:cTn id="134" dur="500"/>
                                        <p:tgtEl>
                                          <p:spTgt spid="27679"/>
                                        </p:tgtEl>
                                      </p:cBhvr>
                                    </p:animEffect>
                                  </p:childTnLst>
                                </p:cTn>
                              </p:par>
                            </p:childTnLst>
                          </p:cTn>
                        </p:par>
                        <p:par>
                          <p:cTn id="135" fill="hold" nodeType="afterGroup">
                            <p:stCondLst>
                              <p:cond delay="12000"/>
                            </p:stCondLst>
                            <p:childTnLst>
                              <p:par>
                                <p:cTn id="136" presetID="22" presetClass="entr" presetSubtype="8" fill="hold" grpId="0" nodeType="afterEffect">
                                  <p:stCondLst>
                                    <p:cond delay="0"/>
                                  </p:stCondLst>
                                  <p:childTnLst>
                                    <p:set>
                                      <p:cBhvr>
                                        <p:cTn id="137" dur="1" fill="hold">
                                          <p:stCondLst>
                                            <p:cond delay="0"/>
                                          </p:stCondLst>
                                        </p:cTn>
                                        <p:tgtEl>
                                          <p:spTgt spid="27680"/>
                                        </p:tgtEl>
                                        <p:attrNameLst>
                                          <p:attrName>style.visibility</p:attrName>
                                        </p:attrNameLst>
                                      </p:cBhvr>
                                      <p:to>
                                        <p:strVal val="visible"/>
                                      </p:to>
                                    </p:set>
                                    <p:animEffect transition="in" filter="wipe(left)">
                                      <p:cBhvr>
                                        <p:cTn id="138" dur="500"/>
                                        <p:tgtEl>
                                          <p:spTgt spid="27680"/>
                                        </p:tgtEl>
                                      </p:cBhvr>
                                    </p:animEffect>
                                  </p:childTnLst>
                                </p:cTn>
                              </p:par>
                            </p:childTnLst>
                          </p:cTn>
                        </p:par>
                        <p:par>
                          <p:cTn id="139" fill="hold" nodeType="afterGroup">
                            <p:stCondLst>
                              <p:cond delay="12500"/>
                            </p:stCondLst>
                            <p:childTnLst>
                              <p:par>
                                <p:cTn id="140" presetID="22" presetClass="entr" presetSubtype="8" fill="hold" grpId="0" nodeType="afterEffect">
                                  <p:stCondLst>
                                    <p:cond delay="0"/>
                                  </p:stCondLst>
                                  <p:childTnLst>
                                    <p:set>
                                      <p:cBhvr>
                                        <p:cTn id="141" dur="1" fill="hold">
                                          <p:stCondLst>
                                            <p:cond delay="0"/>
                                          </p:stCondLst>
                                        </p:cTn>
                                        <p:tgtEl>
                                          <p:spTgt spid="27681"/>
                                        </p:tgtEl>
                                        <p:attrNameLst>
                                          <p:attrName>style.visibility</p:attrName>
                                        </p:attrNameLst>
                                      </p:cBhvr>
                                      <p:to>
                                        <p:strVal val="visible"/>
                                      </p:to>
                                    </p:set>
                                    <p:animEffect transition="in" filter="wipe(left)">
                                      <p:cBhvr>
                                        <p:cTn id="142" dur="500"/>
                                        <p:tgtEl>
                                          <p:spTgt spid="276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3" grpId="0"/>
      <p:bldP spid="27654" grpId="0" animBg="1"/>
      <p:bldP spid="27655" grpId="0" animBg="1"/>
      <p:bldP spid="27656" grpId="0" animBg="1"/>
      <p:bldP spid="27657" grpId="0" animBg="1"/>
      <p:bldP spid="27658" grpId="0" animBg="1"/>
      <p:bldP spid="27659" grpId="0"/>
      <p:bldP spid="27660" grpId="0"/>
      <p:bldP spid="27661" grpId="0"/>
      <p:bldP spid="27662" grpId="0"/>
      <p:bldP spid="27663" grpId="0"/>
      <p:bldP spid="27664" grpId="0" animBg="1"/>
      <p:bldP spid="27665" grpId="0" animBg="1"/>
      <p:bldP spid="27666" grpId="0" animBg="1"/>
      <p:bldP spid="27667" grpId="0" animBg="1"/>
      <p:bldP spid="27668" grpId="0" animBg="1"/>
      <p:bldP spid="27669" grpId="0" animBg="1"/>
      <p:bldP spid="27670" grpId="0" animBg="1"/>
      <p:bldP spid="27671" grpId="0" animBg="1"/>
      <p:bldP spid="27672" grpId="0" animBg="1"/>
      <p:bldP spid="27673" grpId="0"/>
      <p:bldP spid="27674" grpId="0"/>
      <p:bldP spid="27675" grpId="0"/>
      <p:bldP spid="27676" grpId="0"/>
      <p:bldP spid="27677" grpId="0"/>
      <p:bldP spid="27678" grpId="0" animBg="1"/>
      <p:bldP spid="27679" grpId="0" animBg="1"/>
      <p:bldP spid="27680" grpId="0" animBg="1"/>
      <p:bldP spid="27681" grpId="0" animBg="1"/>
      <p:bldP spid="27682" grpId="0"/>
      <p:bldP spid="27683" grpId="0"/>
      <p:bldP spid="27684" grpId="0"/>
      <p:bldP spid="27685" grpId="0"/>
      <p:bldP spid="39" grpId="0"/>
      <p:bldP spid="41" grpId="0"/>
      <p:bldP spid="42" grpId="0" animBg="1"/>
    </p:bldLst>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7413" name="AutoShape 5"/>
          <p:cNvSpPr/>
          <p:nvPr/>
        </p:nvSpPr>
        <p:spPr bwMode="auto">
          <a:xfrm>
            <a:off x="1356395" y="1524050"/>
            <a:ext cx="9404623" cy="475456"/>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just" defTabSz="323215">
              <a:lnSpc>
                <a:spcPct val="120000"/>
              </a:lnSpc>
              <a:spcBef>
                <a:spcPts val="850"/>
              </a:spcBef>
            </a:pPr>
            <a:r>
              <a:rPr lang="es-ES" altLang="zh-CN" sz="935">
                <a:solidFill>
                  <a:schemeClr val="tx1">
                    <a:lumMod val="65000"/>
                    <a:lumOff val="35000"/>
                  </a:schemeClr>
                </a:solidFill>
                <a:latin typeface="+mn-lt"/>
                <a:ea typeface="+mn-ea"/>
                <a:cs typeface="+mn-ea"/>
                <a:sym typeface="+mn-lt"/>
              </a:rPr>
              <a:t>Lorem ipsum dolor sit amet, consectetur adipiscing elit. Integer mollis vehicula ligula ut faucibus. Curabitur vestibulum consequat urna et vehicula. Suspendisse feugiat biben- dum egestas. Sed bibendum urna id sem tincidunt commodoat dictum lectus elis tellus, volutpat quis venenatis non, adipiscing quis orci. Integer condimentum leo ut erat ultrices mollis. Nunc ut quam adipiscing, elementum enim ac, ullamcorper magna. Curabitur a felis eu tellus tincidunt rhoncus. Cras rhoncus diam tortor, id cursus purus.</a:t>
            </a:r>
            <a:endParaRPr lang="es-ES" altLang="zh-CN" sz="2485">
              <a:solidFill>
                <a:schemeClr val="tx1">
                  <a:lumMod val="65000"/>
                  <a:lumOff val="35000"/>
                </a:schemeClr>
              </a:solidFill>
              <a:latin typeface="+mn-lt"/>
              <a:ea typeface="+mn-ea"/>
              <a:cs typeface="+mn-ea"/>
              <a:sym typeface="+mn-lt"/>
            </a:endParaRPr>
          </a:p>
        </p:txBody>
      </p:sp>
      <p:sp>
        <p:nvSpPr>
          <p:cNvPr id="17414" name="AutoShape 6"/>
          <p:cNvSpPr/>
          <p:nvPr/>
        </p:nvSpPr>
        <p:spPr bwMode="auto">
          <a:xfrm>
            <a:off x="2120539" y="2390034"/>
            <a:ext cx="660991" cy="661195"/>
          </a:xfrm>
          <a:custGeom>
            <a:gdLst>
              <a:gd name="T0" fmla="*/ 661160 w 19679"/>
              <a:gd name="T1" fmla="*/ 725738 h 19679"/>
              <a:gd name="T2" fmla="*/ 661160 w 19679"/>
              <a:gd name="T3" fmla="*/ 725738 h 19679"/>
              <a:gd name="T4" fmla="*/ 661160 w 19679"/>
              <a:gd name="T5" fmla="*/ 725738 h 19679"/>
              <a:gd name="T6" fmla="*/ 661160 w 19679"/>
              <a:gd name="T7" fmla="*/ 725738 h 19679"/>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gradFill>
            <a:gsLst>
              <a:gs pos="0">
                <a:srgbClr val="00B0F0"/>
              </a:gs>
              <a:gs pos="100000">
                <a:srgbClr val="0070C0"/>
              </a:gs>
            </a:gsLst>
            <a:lin ang="5400000" scaled="1"/>
          </a:gradFill>
          <a:ln w="25400" cap="flat" cmpd="sng">
            <a:solidFill>
              <a:srgbClr val="000000">
                <a:alpha val="0"/>
              </a:srgbClr>
            </a:solidFill>
            <a:prstDash val="solid"/>
            <a:miter lim="0"/>
          </a:ln>
          <a:effectLst/>
        </p:spPr>
        <p:txBody>
          <a:bodyPr lIns="0" tIns="0" rIns="0" bIns="0" anchor="ctr"/>
          <a:lstStyle/>
          <a:p>
            <a:endParaRPr lang="zh-CN" altLang="en-US" sz="2485">
              <a:solidFill>
                <a:schemeClr val="tx1">
                  <a:lumMod val="65000"/>
                  <a:lumOff val="35000"/>
                </a:schemeClr>
              </a:solidFill>
              <a:latin typeface="+mn-lt"/>
              <a:ea typeface="+mn-ea"/>
              <a:cs typeface="+mn-ea"/>
              <a:sym typeface="+mn-lt"/>
            </a:endParaRPr>
          </a:p>
        </p:txBody>
      </p:sp>
      <p:sp>
        <p:nvSpPr>
          <p:cNvPr id="17415" name="AutoShape 7"/>
          <p:cNvSpPr/>
          <p:nvPr/>
        </p:nvSpPr>
        <p:spPr bwMode="auto">
          <a:xfrm>
            <a:off x="6844279" y="2396384"/>
            <a:ext cx="660989" cy="661195"/>
          </a:xfrm>
          <a:custGeom>
            <a:gdLst>
              <a:gd name="T0" fmla="*/ 661160 w 19679"/>
              <a:gd name="T1" fmla="*/ 725738 h 19679"/>
              <a:gd name="T2" fmla="*/ 661160 w 19679"/>
              <a:gd name="T3" fmla="*/ 725738 h 19679"/>
              <a:gd name="T4" fmla="*/ 661160 w 19679"/>
              <a:gd name="T5" fmla="*/ 725738 h 19679"/>
              <a:gd name="T6" fmla="*/ 661160 w 19679"/>
              <a:gd name="T7" fmla="*/ 725738 h 19679"/>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gradFill>
            <a:gsLst>
              <a:gs pos="0">
                <a:srgbClr val="00B0F0"/>
              </a:gs>
              <a:gs pos="100000">
                <a:srgbClr val="0070C0"/>
              </a:gs>
            </a:gsLst>
            <a:lin ang="5400000" scaled="1"/>
          </a:gradFill>
          <a:ln w="25400" cap="flat" cmpd="sng">
            <a:solidFill>
              <a:srgbClr val="000000">
                <a:alpha val="0"/>
              </a:srgbClr>
            </a:solidFill>
            <a:prstDash val="solid"/>
            <a:miter lim="0"/>
          </a:ln>
          <a:effectLst/>
        </p:spPr>
        <p:txBody>
          <a:bodyPr lIns="0" tIns="0" rIns="0" bIns="0" anchor="ctr"/>
          <a:lstStyle/>
          <a:p>
            <a:endParaRPr lang="zh-CN" altLang="en-US" sz="2485">
              <a:solidFill>
                <a:schemeClr val="tx1">
                  <a:lumMod val="65000"/>
                  <a:lumOff val="35000"/>
                </a:schemeClr>
              </a:solidFill>
              <a:latin typeface="+mn-lt"/>
              <a:ea typeface="+mn-ea"/>
              <a:cs typeface="+mn-ea"/>
              <a:sym typeface="+mn-lt"/>
            </a:endParaRPr>
          </a:p>
        </p:txBody>
      </p:sp>
      <p:sp>
        <p:nvSpPr>
          <p:cNvPr id="17416" name="AutoShape 8"/>
          <p:cNvSpPr/>
          <p:nvPr/>
        </p:nvSpPr>
        <p:spPr bwMode="auto">
          <a:xfrm>
            <a:off x="4482010" y="2390034"/>
            <a:ext cx="660991" cy="661195"/>
          </a:xfrm>
          <a:custGeom>
            <a:gdLst>
              <a:gd name="T0" fmla="*/ 661160 w 19679"/>
              <a:gd name="T1" fmla="*/ 725738 h 19679"/>
              <a:gd name="T2" fmla="*/ 661160 w 19679"/>
              <a:gd name="T3" fmla="*/ 725738 h 19679"/>
              <a:gd name="T4" fmla="*/ 661160 w 19679"/>
              <a:gd name="T5" fmla="*/ 725738 h 19679"/>
              <a:gd name="T6" fmla="*/ 661160 w 19679"/>
              <a:gd name="T7" fmla="*/ 725738 h 19679"/>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4D4D4D"/>
          </a:solidFill>
          <a:ln w="25400" cap="flat" cmpd="sng">
            <a:solidFill>
              <a:srgbClr val="000000">
                <a:alpha val="0"/>
              </a:srgbClr>
            </a:solidFill>
            <a:prstDash val="solid"/>
            <a:miter lim="0"/>
          </a:ln>
          <a:effectLst/>
        </p:spPr>
        <p:txBody>
          <a:bodyPr lIns="0" tIns="0" rIns="0" bIns="0" anchor="ctr"/>
          <a:lstStyle/>
          <a:p>
            <a:endParaRPr lang="zh-CN" altLang="en-US" sz="2485">
              <a:solidFill>
                <a:schemeClr val="tx1">
                  <a:lumMod val="65000"/>
                  <a:lumOff val="35000"/>
                </a:schemeClr>
              </a:solidFill>
              <a:latin typeface="+mn-lt"/>
              <a:ea typeface="+mn-ea"/>
              <a:cs typeface="+mn-ea"/>
              <a:sym typeface="+mn-lt"/>
            </a:endParaRPr>
          </a:p>
        </p:txBody>
      </p:sp>
      <p:sp>
        <p:nvSpPr>
          <p:cNvPr id="17417" name="AutoShape 9"/>
          <p:cNvSpPr/>
          <p:nvPr/>
        </p:nvSpPr>
        <p:spPr bwMode="auto">
          <a:xfrm>
            <a:off x="9320015" y="2426547"/>
            <a:ext cx="660989" cy="661195"/>
          </a:xfrm>
          <a:custGeom>
            <a:gdLst>
              <a:gd name="T0" fmla="*/ 661160 w 19679"/>
              <a:gd name="T1" fmla="*/ 725738 h 19679"/>
              <a:gd name="T2" fmla="*/ 661160 w 19679"/>
              <a:gd name="T3" fmla="*/ 725738 h 19679"/>
              <a:gd name="T4" fmla="*/ 661160 w 19679"/>
              <a:gd name="T5" fmla="*/ 725738 h 19679"/>
              <a:gd name="T6" fmla="*/ 661160 w 19679"/>
              <a:gd name="T7" fmla="*/ 725738 h 19679"/>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4D4D4D"/>
          </a:solidFill>
          <a:ln w="25400" cap="flat" cmpd="sng">
            <a:solidFill>
              <a:srgbClr val="000000">
                <a:alpha val="0"/>
              </a:srgbClr>
            </a:solidFill>
            <a:prstDash val="solid"/>
            <a:miter lim="0"/>
          </a:ln>
          <a:effectLst/>
        </p:spPr>
        <p:txBody>
          <a:bodyPr lIns="0" tIns="0" rIns="0" bIns="0" anchor="ctr"/>
          <a:lstStyle/>
          <a:p>
            <a:endParaRPr lang="zh-CN" altLang="en-US" sz="2485">
              <a:solidFill>
                <a:schemeClr val="tx1">
                  <a:lumMod val="65000"/>
                  <a:lumOff val="35000"/>
                </a:schemeClr>
              </a:solidFill>
              <a:latin typeface="+mn-lt"/>
              <a:ea typeface="+mn-ea"/>
              <a:cs typeface="+mn-ea"/>
              <a:sym typeface="+mn-lt"/>
            </a:endParaRPr>
          </a:p>
        </p:txBody>
      </p:sp>
      <p:sp>
        <p:nvSpPr>
          <p:cNvPr id="17418" name="AutoShape 10"/>
          <p:cNvSpPr/>
          <p:nvPr/>
        </p:nvSpPr>
        <p:spPr bwMode="auto">
          <a:xfrm>
            <a:off x="7060109" y="2611491"/>
            <a:ext cx="239638" cy="240506"/>
          </a:xfrm>
          <a:custGeom>
            <a:gdLst>
              <a:gd name="T0" fmla="*/ 239713 w 21600"/>
              <a:gd name="T1" fmla="*/ 240506 h 21600"/>
              <a:gd name="T2" fmla="*/ 239713 w 21600"/>
              <a:gd name="T3" fmla="*/ 240506 h 21600"/>
              <a:gd name="T4" fmla="*/ 239713 w 21600"/>
              <a:gd name="T5" fmla="*/ 240506 h 21600"/>
              <a:gd name="T6" fmla="*/ 239713 w 21600"/>
              <a:gd name="T7" fmla="*/ 240506 h 21600"/>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21600" h="21600">
                <a:moveTo>
                  <a:pt x="15738" y="0"/>
                </a:moveTo>
                <a:cubicBezTo>
                  <a:pt x="16640" y="0"/>
                  <a:pt x="17458" y="155"/>
                  <a:pt x="18184" y="471"/>
                </a:cubicBezTo>
                <a:cubicBezTo>
                  <a:pt x="18910" y="787"/>
                  <a:pt x="19526" y="1231"/>
                  <a:pt x="20035" y="1804"/>
                </a:cubicBezTo>
                <a:cubicBezTo>
                  <a:pt x="20543" y="2377"/>
                  <a:pt x="20928" y="3077"/>
                  <a:pt x="21199" y="3905"/>
                </a:cubicBezTo>
                <a:cubicBezTo>
                  <a:pt x="21464" y="4735"/>
                  <a:pt x="21599" y="5659"/>
                  <a:pt x="21599" y="6675"/>
                </a:cubicBezTo>
                <a:cubicBezTo>
                  <a:pt x="21599" y="7271"/>
                  <a:pt x="21527" y="7855"/>
                  <a:pt x="21377" y="8432"/>
                </a:cubicBezTo>
                <a:cubicBezTo>
                  <a:pt x="21226" y="9010"/>
                  <a:pt x="21026" y="9572"/>
                  <a:pt x="20766" y="10115"/>
                </a:cubicBezTo>
                <a:cubicBezTo>
                  <a:pt x="20505" y="10660"/>
                  <a:pt x="20210" y="11179"/>
                  <a:pt x="19872" y="11671"/>
                </a:cubicBezTo>
                <a:cubicBezTo>
                  <a:pt x="19539" y="12162"/>
                  <a:pt x="19188" y="12611"/>
                  <a:pt x="18830" y="13015"/>
                </a:cubicBezTo>
                <a:lnTo>
                  <a:pt x="11457" y="21289"/>
                </a:lnTo>
                <a:cubicBezTo>
                  <a:pt x="11276" y="21495"/>
                  <a:pt x="11056" y="21600"/>
                  <a:pt x="10798" y="21600"/>
                </a:cubicBezTo>
                <a:cubicBezTo>
                  <a:pt x="10553" y="21600"/>
                  <a:pt x="10323" y="21495"/>
                  <a:pt x="10117" y="21289"/>
                </a:cubicBezTo>
                <a:lnTo>
                  <a:pt x="2746" y="12989"/>
                </a:lnTo>
                <a:cubicBezTo>
                  <a:pt x="2386" y="12583"/>
                  <a:pt x="2038" y="12137"/>
                  <a:pt x="1702" y="11642"/>
                </a:cubicBezTo>
                <a:cubicBezTo>
                  <a:pt x="1367" y="11151"/>
                  <a:pt x="1074" y="10640"/>
                  <a:pt x="821" y="10103"/>
                </a:cubicBezTo>
                <a:cubicBezTo>
                  <a:pt x="568" y="9570"/>
                  <a:pt x="370" y="9005"/>
                  <a:pt x="222" y="8426"/>
                </a:cubicBezTo>
                <a:cubicBezTo>
                  <a:pt x="72" y="7844"/>
                  <a:pt x="0" y="7263"/>
                  <a:pt x="0" y="6675"/>
                </a:cubicBezTo>
                <a:cubicBezTo>
                  <a:pt x="0" y="5659"/>
                  <a:pt x="137" y="4732"/>
                  <a:pt x="408" y="3905"/>
                </a:cubicBezTo>
                <a:cubicBezTo>
                  <a:pt x="678" y="3078"/>
                  <a:pt x="1071" y="2377"/>
                  <a:pt x="1577" y="1804"/>
                </a:cubicBezTo>
                <a:cubicBezTo>
                  <a:pt x="2083" y="1231"/>
                  <a:pt x="2699" y="787"/>
                  <a:pt x="3417" y="471"/>
                </a:cubicBezTo>
                <a:cubicBezTo>
                  <a:pt x="4136" y="155"/>
                  <a:pt x="4942" y="0"/>
                  <a:pt x="5838" y="0"/>
                </a:cubicBezTo>
                <a:cubicBezTo>
                  <a:pt x="6306" y="0"/>
                  <a:pt x="6777" y="81"/>
                  <a:pt x="7238" y="248"/>
                </a:cubicBezTo>
                <a:cubicBezTo>
                  <a:pt x="7701" y="412"/>
                  <a:pt x="8142" y="635"/>
                  <a:pt x="8557" y="903"/>
                </a:cubicBezTo>
                <a:cubicBezTo>
                  <a:pt x="8973" y="1174"/>
                  <a:pt x="9369" y="1482"/>
                  <a:pt x="9744" y="1830"/>
                </a:cubicBezTo>
                <a:cubicBezTo>
                  <a:pt x="10122" y="2177"/>
                  <a:pt x="10470" y="2527"/>
                  <a:pt x="10798" y="2880"/>
                </a:cubicBezTo>
                <a:cubicBezTo>
                  <a:pt x="11109" y="2527"/>
                  <a:pt x="11457" y="2177"/>
                  <a:pt x="11842" y="1830"/>
                </a:cubicBezTo>
                <a:cubicBezTo>
                  <a:pt x="12225" y="1482"/>
                  <a:pt x="12626" y="1174"/>
                  <a:pt x="13047" y="903"/>
                </a:cubicBezTo>
                <a:cubicBezTo>
                  <a:pt x="13467" y="635"/>
                  <a:pt x="13903" y="412"/>
                  <a:pt x="14351" y="248"/>
                </a:cubicBezTo>
                <a:cubicBezTo>
                  <a:pt x="14804" y="84"/>
                  <a:pt x="15267" y="0"/>
                  <a:pt x="15738" y="0"/>
                </a:cubicBezTo>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45" tIns="19045" rIns="19045" bIns="19045" anchor="ctr"/>
          <a:lstStyle/>
          <a:p>
            <a:endParaRPr lang="zh-CN" altLang="en-US" sz="2485">
              <a:solidFill>
                <a:schemeClr val="tx1">
                  <a:lumMod val="65000"/>
                  <a:lumOff val="35000"/>
                </a:schemeClr>
              </a:solidFill>
              <a:latin typeface="+mn-lt"/>
              <a:ea typeface="+mn-ea"/>
              <a:cs typeface="+mn-ea"/>
              <a:sym typeface="+mn-lt"/>
            </a:endParaRPr>
          </a:p>
        </p:txBody>
      </p:sp>
      <p:sp>
        <p:nvSpPr>
          <p:cNvPr id="17419" name="AutoShape 11"/>
          <p:cNvSpPr/>
          <p:nvPr/>
        </p:nvSpPr>
        <p:spPr bwMode="auto">
          <a:xfrm>
            <a:off x="9530291" y="2655939"/>
            <a:ext cx="240432" cy="198437"/>
          </a:xfrm>
          <a:custGeom>
            <a:gdLst>
              <a:gd name="T0" fmla="*/ 240507 w 21600"/>
              <a:gd name="T1" fmla="*/ 198438 h 21600"/>
              <a:gd name="T2" fmla="*/ 240507 w 21600"/>
              <a:gd name="T3" fmla="*/ 198438 h 21600"/>
              <a:gd name="T4" fmla="*/ 240507 w 21600"/>
              <a:gd name="T5" fmla="*/ 198438 h 21600"/>
              <a:gd name="T6" fmla="*/ 240507 w 21600"/>
              <a:gd name="T7" fmla="*/ 198438 h 21600"/>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21600" h="21600">
                <a:moveTo>
                  <a:pt x="20684" y="0"/>
                </a:moveTo>
                <a:cubicBezTo>
                  <a:pt x="20941" y="0"/>
                  <a:pt x="21159" y="103"/>
                  <a:pt x="21335" y="310"/>
                </a:cubicBezTo>
                <a:cubicBezTo>
                  <a:pt x="21511" y="518"/>
                  <a:pt x="21599" y="760"/>
                  <a:pt x="21599" y="1048"/>
                </a:cubicBezTo>
                <a:lnTo>
                  <a:pt x="21599" y="16238"/>
                </a:lnTo>
                <a:cubicBezTo>
                  <a:pt x="21599" y="16523"/>
                  <a:pt x="21511" y="16767"/>
                  <a:pt x="21335" y="16969"/>
                </a:cubicBezTo>
                <a:cubicBezTo>
                  <a:pt x="21161" y="17173"/>
                  <a:pt x="20943" y="17274"/>
                  <a:pt x="20684" y="17274"/>
                </a:cubicBezTo>
                <a:lnTo>
                  <a:pt x="19807" y="17274"/>
                </a:lnTo>
                <a:lnTo>
                  <a:pt x="19807" y="17369"/>
                </a:lnTo>
                <a:cubicBezTo>
                  <a:pt x="19807" y="17948"/>
                  <a:pt x="19709" y="18498"/>
                  <a:pt x="19513" y="19017"/>
                </a:cubicBezTo>
                <a:cubicBezTo>
                  <a:pt x="19317" y="19535"/>
                  <a:pt x="19060" y="19984"/>
                  <a:pt x="18746" y="20361"/>
                </a:cubicBezTo>
                <a:cubicBezTo>
                  <a:pt x="18433" y="20738"/>
                  <a:pt x="18051" y="21038"/>
                  <a:pt x="17608" y="21263"/>
                </a:cubicBezTo>
                <a:cubicBezTo>
                  <a:pt x="17167" y="21487"/>
                  <a:pt x="16697" y="21599"/>
                  <a:pt x="16197" y="21599"/>
                </a:cubicBezTo>
                <a:cubicBezTo>
                  <a:pt x="15705" y="21599"/>
                  <a:pt x="15237" y="21487"/>
                  <a:pt x="14796" y="21263"/>
                </a:cubicBezTo>
                <a:cubicBezTo>
                  <a:pt x="14353" y="21038"/>
                  <a:pt x="13973" y="20738"/>
                  <a:pt x="13653" y="20361"/>
                </a:cubicBezTo>
                <a:cubicBezTo>
                  <a:pt x="13332" y="19984"/>
                  <a:pt x="13077" y="19535"/>
                  <a:pt x="12886" y="19017"/>
                </a:cubicBezTo>
                <a:cubicBezTo>
                  <a:pt x="12695" y="18498"/>
                  <a:pt x="12600" y="17948"/>
                  <a:pt x="12600" y="17369"/>
                </a:cubicBezTo>
                <a:lnTo>
                  <a:pt x="12600" y="17274"/>
                </a:lnTo>
                <a:lnTo>
                  <a:pt x="9000" y="17274"/>
                </a:lnTo>
                <a:lnTo>
                  <a:pt x="9000" y="17369"/>
                </a:lnTo>
                <a:cubicBezTo>
                  <a:pt x="9000" y="17948"/>
                  <a:pt x="8904" y="18498"/>
                  <a:pt x="8713" y="19017"/>
                </a:cubicBezTo>
                <a:cubicBezTo>
                  <a:pt x="8522" y="19535"/>
                  <a:pt x="8265" y="19984"/>
                  <a:pt x="7946" y="20361"/>
                </a:cubicBezTo>
                <a:cubicBezTo>
                  <a:pt x="7628" y="20738"/>
                  <a:pt x="7244" y="21038"/>
                  <a:pt x="6803" y="21263"/>
                </a:cubicBezTo>
                <a:cubicBezTo>
                  <a:pt x="6360" y="21487"/>
                  <a:pt x="5894" y="21599"/>
                  <a:pt x="5402" y="21599"/>
                </a:cubicBezTo>
                <a:cubicBezTo>
                  <a:pt x="4910" y="21599"/>
                  <a:pt x="4442" y="21487"/>
                  <a:pt x="4004" y="21263"/>
                </a:cubicBezTo>
                <a:cubicBezTo>
                  <a:pt x="3558" y="21038"/>
                  <a:pt x="3178" y="20738"/>
                  <a:pt x="2857" y="20361"/>
                </a:cubicBezTo>
                <a:cubicBezTo>
                  <a:pt x="2537" y="19984"/>
                  <a:pt x="2282" y="19535"/>
                  <a:pt x="2091" y="19017"/>
                </a:cubicBezTo>
                <a:cubicBezTo>
                  <a:pt x="1900" y="18498"/>
                  <a:pt x="1804" y="17948"/>
                  <a:pt x="1804" y="17369"/>
                </a:cubicBezTo>
                <a:lnTo>
                  <a:pt x="1804" y="17274"/>
                </a:lnTo>
                <a:lnTo>
                  <a:pt x="891" y="17274"/>
                </a:lnTo>
                <a:cubicBezTo>
                  <a:pt x="646" y="17274"/>
                  <a:pt x="438" y="17168"/>
                  <a:pt x="262" y="16960"/>
                </a:cubicBezTo>
                <a:cubicBezTo>
                  <a:pt x="88" y="16756"/>
                  <a:pt x="0" y="16514"/>
                  <a:pt x="0" y="16238"/>
                </a:cubicBezTo>
                <a:lnTo>
                  <a:pt x="0" y="10668"/>
                </a:lnTo>
                <a:cubicBezTo>
                  <a:pt x="0" y="10441"/>
                  <a:pt x="26" y="10205"/>
                  <a:pt x="68" y="9960"/>
                </a:cubicBezTo>
                <a:cubicBezTo>
                  <a:pt x="117" y="9715"/>
                  <a:pt x="186" y="9474"/>
                  <a:pt x="274" y="9229"/>
                </a:cubicBezTo>
                <a:cubicBezTo>
                  <a:pt x="364" y="8984"/>
                  <a:pt x="470" y="8751"/>
                  <a:pt x="592" y="8526"/>
                </a:cubicBezTo>
                <a:cubicBezTo>
                  <a:pt x="712" y="8301"/>
                  <a:pt x="837" y="8114"/>
                  <a:pt x="959" y="7964"/>
                </a:cubicBezTo>
                <a:lnTo>
                  <a:pt x="3573" y="4906"/>
                </a:lnTo>
                <a:cubicBezTo>
                  <a:pt x="3697" y="4759"/>
                  <a:pt x="3857" y="4613"/>
                  <a:pt x="4053" y="4474"/>
                </a:cubicBezTo>
                <a:cubicBezTo>
                  <a:pt x="4248" y="4330"/>
                  <a:pt x="4449" y="4209"/>
                  <a:pt x="4657" y="4109"/>
                </a:cubicBezTo>
                <a:cubicBezTo>
                  <a:pt x="4863" y="4005"/>
                  <a:pt x="5071" y="3927"/>
                  <a:pt x="5277" y="3867"/>
                </a:cubicBezTo>
                <a:cubicBezTo>
                  <a:pt x="5485" y="3806"/>
                  <a:pt x="5686" y="3775"/>
                  <a:pt x="5882" y="3775"/>
                </a:cubicBezTo>
                <a:lnTo>
                  <a:pt x="6820" y="3775"/>
                </a:lnTo>
                <a:lnTo>
                  <a:pt x="6820" y="1048"/>
                </a:lnTo>
                <a:cubicBezTo>
                  <a:pt x="6820" y="760"/>
                  <a:pt x="6908" y="518"/>
                  <a:pt x="7082" y="310"/>
                </a:cubicBezTo>
                <a:cubicBezTo>
                  <a:pt x="7258" y="103"/>
                  <a:pt x="7464" y="0"/>
                  <a:pt x="7699" y="0"/>
                </a:cubicBezTo>
                <a:lnTo>
                  <a:pt x="20684" y="0"/>
                </a:lnTo>
                <a:close/>
                <a:moveTo>
                  <a:pt x="6791" y="6438"/>
                </a:moveTo>
                <a:lnTo>
                  <a:pt x="5877" y="6438"/>
                </a:lnTo>
                <a:cubicBezTo>
                  <a:pt x="5799" y="6438"/>
                  <a:pt x="5676" y="6478"/>
                  <a:pt x="5510" y="6550"/>
                </a:cubicBezTo>
                <a:cubicBezTo>
                  <a:pt x="5341" y="6625"/>
                  <a:pt x="5223" y="6703"/>
                  <a:pt x="5152" y="6784"/>
                </a:cubicBezTo>
                <a:lnTo>
                  <a:pt x="2539" y="9830"/>
                </a:lnTo>
                <a:cubicBezTo>
                  <a:pt x="2478" y="9902"/>
                  <a:pt x="2412" y="10040"/>
                  <a:pt x="2351" y="10239"/>
                </a:cubicBezTo>
                <a:cubicBezTo>
                  <a:pt x="2289" y="10435"/>
                  <a:pt x="2257" y="10579"/>
                  <a:pt x="2257" y="10671"/>
                </a:cubicBezTo>
                <a:lnTo>
                  <a:pt x="2257" y="11527"/>
                </a:lnTo>
                <a:lnTo>
                  <a:pt x="6795" y="11527"/>
                </a:lnTo>
                <a:lnTo>
                  <a:pt x="6795" y="6438"/>
                </a:lnTo>
                <a:lnTo>
                  <a:pt x="6791" y="6438"/>
                </a:lnTo>
                <a:close/>
                <a:moveTo>
                  <a:pt x="5395" y="18942"/>
                </a:moveTo>
                <a:cubicBezTo>
                  <a:pt x="5760" y="18942"/>
                  <a:pt x="6075" y="18789"/>
                  <a:pt x="6340" y="18481"/>
                </a:cubicBezTo>
                <a:cubicBezTo>
                  <a:pt x="6600" y="18173"/>
                  <a:pt x="6732" y="17804"/>
                  <a:pt x="6732" y="17372"/>
                </a:cubicBezTo>
                <a:cubicBezTo>
                  <a:pt x="6732" y="16940"/>
                  <a:pt x="6600" y="16569"/>
                  <a:pt x="6340" y="16252"/>
                </a:cubicBezTo>
                <a:cubicBezTo>
                  <a:pt x="6078" y="15944"/>
                  <a:pt x="5762" y="15786"/>
                  <a:pt x="5395" y="15786"/>
                </a:cubicBezTo>
                <a:cubicBezTo>
                  <a:pt x="5027" y="15786"/>
                  <a:pt x="4714" y="15941"/>
                  <a:pt x="4444" y="16246"/>
                </a:cubicBezTo>
                <a:cubicBezTo>
                  <a:pt x="4180" y="16557"/>
                  <a:pt x="4045" y="16932"/>
                  <a:pt x="4045" y="17372"/>
                </a:cubicBezTo>
                <a:cubicBezTo>
                  <a:pt x="4045" y="17804"/>
                  <a:pt x="4180" y="18173"/>
                  <a:pt x="4444" y="18481"/>
                </a:cubicBezTo>
                <a:cubicBezTo>
                  <a:pt x="4714" y="18789"/>
                  <a:pt x="5027" y="18942"/>
                  <a:pt x="5395" y="18942"/>
                </a:cubicBezTo>
                <a:moveTo>
                  <a:pt x="16195" y="18942"/>
                </a:moveTo>
                <a:cubicBezTo>
                  <a:pt x="16560" y="18942"/>
                  <a:pt x="16878" y="18789"/>
                  <a:pt x="17145" y="18481"/>
                </a:cubicBezTo>
                <a:cubicBezTo>
                  <a:pt x="17409" y="18173"/>
                  <a:pt x="17544" y="17804"/>
                  <a:pt x="17544" y="17372"/>
                </a:cubicBezTo>
                <a:cubicBezTo>
                  <a:pt x="17544" y="16940"/>
                  <a:pt x="17412" y="16569"/>
                  <a:pt x="17150" y="16252"/>
                </a:cubicBezTo>
                <a:cubicBezTo>
                  <a:pt x="16890" y="15944"/>
                  <a:pt x="16572" y="15786"/>
                  <a:pt x="16195" y="15786"/>
                </a:cubicBezTo>
                <a:cubicBezTo>
                  <a:pt x="15827" y="15786"/>
                  <a:pt x="15514" y="15941"/>
                  <a:pt x="15249" y="16246"/>
                </a:cubicBezTo>
                <a:cubicBezTo>
                  <a:pt x="14990" y="16557"/>
                  <a:pt x="14857" y="16932"/>
                  <a:pt x="14857" y="17372"/>
                </a:cubicBezTo>
                <a:cubicBezTo>
                  <a:pt x="14857" y="17804"/>
                  <a:pt x="14990" y="18173"/>
                  <a:pt x="15249" y="18481"/>
                </a:cubicBezTo>
                <a:cubicBezTo>
                  <a:pt x="15511" y="18789"/>
                  <a:pt x="15825" y="18942"/>
                  <a:pt x="16195" y="18942"/>
                </a:cubicBezTo>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45" tIns="19045" rIns="19045" bIns="19045" anchor="ctr"/>
          <a:lstStyle/>
          <a:p>
            <a:endParaRPr lang="zh-CN" altLang="en-US" sz="2485">
              <a:solidFill>
                <a:schemeClr val="tx1">
                  <a:lumMod val="65000"/>
                  <a:lumOff val="35000"/>
                </a:schemeClr>
              </a:solidFill>
              <a:latin typeface="+mn-lt"/>
              <a:ea typeface="+mn-ea"/>
              <a:cs typeface="+mn-ea"/>
              <a:sym typeface="+mn-lt"/>
            </a:endParaRPr>
          </a:p>
        </p:txBody>
      </p:sp>
      <p:sp>
        <p:nvSpPr>
          <p:cNvPr id="17420" name="AutoShape 12"/>
          <p:cNvSpPr/>
          <p:nvPr/>
        </p:nvSpPr>
        <p:spPr bwMode="auto">
          <a:xfrm>
            <a:off x="2340341" y="2585294"/>
            <a:ext cx="240432" cy="240507"/>
          </a:xfrm>
          <a:custGeom>
            <a:gdLst>
              <a:gd name="T0" fmla="*/ 240506 w 21376"/>
              <a:gd name="T1" fmla="*/ 240507 h 21600"/>
              <a:gd name="T2" fmla="*/ 240506 w 21376"/>
              <a:gd name="T3" fmla="*/ 240507 h 21600"/>
              <a:gd name="T4" fmla="*/ 240506 w 21376"/>
              <a:gd name="T5" fmla="*/ 240507 h 21600"/>
              <a:gd name="T6" fmla="*/ 240506 w 21376"/>
              <a:gd name="T7" fmla="*/ 240507 h 21600"/>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21376" h="21600">
                <a:moveTo>
                  <a:pt x="21036" y="18604"/>
                </a:moveTo>
                <a:cubicBezTo>
                  <a:pt x="21454" y="19261"/>
                  <a:pt x="21486" y="19922"/>
                  <a:pt x="21134" y="20586"/>
                </a:cubicBezTo>
                <a:cubicBezTo>
                  <a:pt x="20969" y="20915"/>
                  <a:pt x="20731" y="21168"/>
                  <a:pt x="20427" y="21338"/>
                </a:cubicBezTo>
                <a:cubicBezTo>
                  <a:pt x="20122" y="21514"/>
                  <a:pt x="19797" y="21600"/>
                  <a:pt x="19455" y="21600"/>
                </a:cubicBezTo>
                <a:lnTo>
                  <a:pt x="1928" y="21600"/>
                </a:lnTo>
                <a:cubicBezTo>
                  <a:pt x="1585" y="21600"/>
                  <a:pt x="1263" y="21514"/>
                  <a:pt x="965" y="21338"/>
                </a:cubicBezTo>
                <a:cubicBezTo>
                  <a:pt x="663" y="21168"/>
                  <a:pt x="425" y="20915"/>
                  <a:pt x="248" y="20586"/>
                </a:cubicBezTo>
                <a:cubicBezTo>
                  <a:pt x="-114" y="19914"/>
                  <a:pt x="-80" y="19250"/>
                  <a:pt x="344" y="18604"/>
                </a:cubicBezTo>
                <a:lnTo>
                  <a:pt x="7509" y="7313"/>
                </a:lnTo>
                <a:lnTo>
                  <a:pt x="7509" y="2167"/>
                </a:lnTo>
                <a:lnTo>
                  <a:pt x="6427" y="2167"/>
                </a:lnTo>
                <a:cubicBezTo>
                  <a:pt x="6122" y="2167"/>
                  <a:pt x="5870" y="2061"/>
                  <a:pt x="5670" y="1850"/>
                </a:cubicBezTo>
                <a:cubicBezTo>
                  <a:pt x="5473" y="1638"/>
                  <a:pt x="5371" y="1380"/>
                  <a:pt x="5371" y="1072"/>
                </a:cubicBezTo>
                <a:cubicBezTo>
                  <a:pt x="5371" y="778"/>
                  <a:pt x="5473" y="528"/>
                  <a:pt x="5670" y="320"/>
                </a:cubicBezTo>
                <a:cubicBezTo>
                  <a:pt x="5870" y="108"/>
                  <a:pt x="6122" y="0"/>
                  <a:pt x="6427" y="0"/>
                </a:cubicBezTo>
                <a:lnTo>
                  <a:pt x="14953" y="0"/>
                </a:lnTo>
                <a:cubicBezTo>
                  <a:pt x="15260" y="0"/>
                  <a:pt x="15515" y="108"/>
                  <a:pt x="15724" y="320"/>
                </a:cubicBezTo>
                <a:cubicBezTo>
                  <a:pt x="15933" y="528"/>
                  <a:pt x="16038" y="778"/>
                  <a:pt x="16038" y="1072"/>
                </a:cubicBezTo>
                <a:cubicBezTo>
                  <a:pt x="16038" y="1380"/>
                  <a:pt x="15933" y="1638"/>
                  <a:pt x="15724" y="1850"/>
                </a:cubicBezTo>
                <a:cubicBezTo>
                  <a:pt x="15515" y="2061"/>
                  <a:pt x="15260" y="2167"/>
                  <a:pt x="14953" y="2167"/>
                </a:cubicBezTo>
                <a:lnTo>
                  <a:pt x="13900" y="2167"/>
                </a:lnTo>
                <a:lnTo>
                  <a:pt x="13900" y="7339"/>
                </a:lnTo>
                <a:lnTo>
                  <a:pt x="21036" y="18604"/>
                </a:lnTo>
                <a:close/>
                <a:moveTo>
                  <a:pt x="5261" y="14865"/>
                </a:moveTo>
                <a:lnTo>
                  <a:pt x="16122" y="14865"/>
                </a:lnTo>
                <a:lnTo>
                  <a:pt x="11773" y="7974"/>
                </a:lnTo>
                <a:lnTo>
                  <a:pt x="11773" y="2167"/>
                </a:lnTo>
                <a:lnTo>
                  <a:pt x="9635" y="2167"/>
                </a:lnTo>
                <a:lnTo>
                  <a:pt x="9635" y="7947"/>
                </a:lnTo>
                <a:lnTo>
                  <a:pt x="5261" y="14865"/>
                </a:lnTo>
                <a:close/>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45" tIns="19045" rIns="19045" bIns="19045" anchor="ctr"/>
          <a:lstStyle/>
          <a:p>
            <a:endParaRPr lang="zh-CN" altLang="en-US" sz="2485">
              <a:solidFill>
                <a:schemeClr val="tx1">
                  <a:lumMod val="65000"/>
                  <a:lumOff val="35000"/>
                </a:schemeClr>
              </a:solidFill>
              <a:latin typeface="+mn-lt"/>
              <a:ea typeface="+mn-ea"/>
              <a:cs typeface="+mn-ea"/>
              <a:sym typeface="+mn-lt"/>
            </a:endParaRPr>
          </a:p>
        </p:txBody>
      </p:sp>
      <p:sp>
        <p:nvSpPr>
          <p:cNvPr id="17421" name="AutoShape 13"/>
          <p:cNvSpPr/>
          <p:nvPr/>
        </p:nvSpPr>
        <p:spPr bwMode="auto">
          <a:xfrm>
            <a:off x="4706573" y="2585294"/>
            <a:ext cx="240432" cy="240507"/>
          </a:xfrm>
          <a:custGeom>
            <a:gdLst>
              <a:gd name="T0" fmla="*/ 240495 w 21591"/>
              <a:gd name="T1" fmla="*/ 241625 h 21498"/>
              <a:gd name="T2" fmla="*/ 240495 w 21591"/>
              <a:gd name="T3" fmla="*/ 241625 h 21498"/>
              <a:gd name="T4" fmla="*/ 240495 w 21591"/>
              <a:gd name="T5" fmla="*/ 241625 h 21498"/>
              <a:gd name="T6" fmla="*/ 240495 w 21591"/>
              <a:gd name="T7" fmla="*/ 241625 h 21498"/>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21591" h="21498">
                <a:moveTo>
                  <a:pt x="14059" y="6524"/>
                </a:moveTo>
                <a:cubicBezTo>
                  <a:pt x="13645" y="6524"/>
                  <a:pt x="13256" y="6670"/>
                  <a:pt x="12887" y="6962"/>
                </a:cubicBezTo>
                <a:cubicBezTo>
                  <a:pt x="12520" y="7257"/>
                  <a:pt x="12155" y="7651"/>
                  <a:pt x="11798" y="8138"/>
                </a:cubicBezTo>
                <a:cubicBezTo>
                  <a:pt x="11441" y="8626"/>
                  <a:pt x="11081" y="9183"/>
                  <a:pt x="10726" y="9814"/>
                </a:cubicBezTo>
                <a:cubicBezTo>
                  <a:pt x="10371" y="10444"/>
                  <a:pt x="10017" y="11093"/>
                  <a:pt x="9664" y="11764"/>
                </a:cubicBezTo>
                <a:cubicBezTo>
                  <a:pt x="9234" y="12584"/>
                  <a:pt x="8793" y="13393"/>
                  <a:pt x="8336" y="14196"/>
                </a:cubicBezTo>
                <a:cubicBezTo>
                  <a:pt x="7876" y="14996"/>
                  <a:pt x="7384" y="15717"/>
                  <a:pt x="6858" y="16356"/>
                </a:cubicBezTo>
                <a:cubicBezTo>
                  <a:pt x="6329" y="16995"/>
                  <a:pt x="5752" y="17509"/>
                  <a:pt x="5118" y="17897"/>
                </a:cubicBezTo>
                <a:cubicBezTo>
                  <a:pt x="4484" y="18289"/>
                  <a:pt x="3787" y="18487"/>
                  <a:pt x="3021" y="18487"/>
                </a:cubicBezTo>
                <a:lnTo>
                  <a:pt x="457" y="18487"/>
                </a:lnTo>
                <a:cubicBezTo>
                  <a:pt x="332" y="18487"/>
                  <a:pt x="225" y="18432"/>
                  <a:pt x="134" y="18324"/>
                </a:cubicBezTo>
                <a:cubicBezTo>
                  <a:pt x="44" y="18219"/>
                  <a:pt x="0" y="18090"/>
                  <a:pt x="0" y="17941"/>
                </a:cubicBezTo>
                <a:lnTo>
                  <a:pt x="0" y="15790"/>
                </a:lnTo>
                <a:cubicBezTo>
                  <a:pt x="0" y="15638"/>
                  <a:pt x="44" y="15512"/>
                  <a:pt x="134" y="15410"/>
                </a:cubicBezTo>
                <a:cubicBezTo>
                  <a:pt x="225" y="15311"/>
                  <a:pt x="332" y="15255"/>
                  <a:pt x="457" y="15255"/>
                </a:cubicBezTo>
                <a:lnTo>
                  <a:pt x="3021" y="15255"/>
                </a:lnTo>
                <a:cubicBezTo>
                  <a:pt x="3420" y="15255"/>
                  <a:pt x="3809" y="15112"/>
                  <a:pt x="4188" y="14823"/>
                </a:cubicBezTo>
                <a:cubicBezTo>
                  <a:pt x="4568" y="14537"/>
                  <a:pt x="4932" y="14149"/>
                  <a:pt x="5285" y="13664"/>
                </a:cubicBezTo>
                <a:cubicBezTo>
                  <a:pt x="5637" y="13180"/>
                  <a:pt x="5984" y="12622"/>
                  <a:pt x="6339" y="11995"/>
                </a:cubicBezTo>
                <a:cubicBezTo>
                  <a:pt x="6691" y="11367"/>
                  <a:pt x="7041" y="10716"/>
                  <a:pt x="7394" y="10044"/>
                </a:cubicBezTo>
                <a:cubicBezTo>
                  <a:pt x="7822" y="9224"/>
                  <a:pt x="8270" y="8407"/>
                  <a:pt x="8734" y="7598"/>
                </a:cubicBezTo>
                <a:cubicBezTo>
                  <a:pt x="9199" y="6789"/>
                  <a:pt x="9696" y="6063"/>
                  <a:pt x="10222" y="5420"/>
                </a:cubicBezTo>
                <a:cubicBezTo>
                  <a:pt x="10748" y="4775"/>
                  <a:pt x="11323" y="4261"/>
                  <a:pt x="11949" y="3876"/>
                </a:cubicBezTo>
                <a:cubicBezTo>
                  <a:pt x="12573" y="3488"/>
                  <a:pt x="13276" y="3292"/>
                  <a:pt x="14056" y="3292"/>
                </a:cubicBezTo>
                <a:lnTo>
                  <a:pt x="16434" y="3292"/>
                </a:lnTo>
                <a:lnTo>
                  <a:pt x="16434" y="711"/>
                </a:lnTo>
                <a:cubicBezTo>
                  <a:pt x="16434" y="329"/>
                  <a:pt x="16530" y="101"/>
                  <a:pt x="16721" y="22"/>
                </a:cubicBezTo>
                <a:cubicBezTo>
                  <a:pt x="16914" y="-50"/>
                  <a:pt x="17146" y="49"/>
                  <a:pt x="17418" y="317"/>
                </a:cubicBezTo>
                <a:lnTo>
                  <a:pt x="21330" y="4203"/>
                </a:lnTo>
                <a:cubicBezTo>
                  <a:pt x="21511" y="4372"/>
                  <a:pt x="21597" y="4582"/>
                  <a:pt x="21587" y="4834"/>
                </a:cubicBezTo>
                <a:cubicBezTo>
                  <a:pt x="21587" y="5102"/>
                  <a:pt x="21502" y="5321"/>
                  <a:pt x="21330" y="5487"/>
                </a:cubicBezTo>
                <a:lnTo>
                  <a:pt x="17418" y="9361"/>
                </a:lnTo>
                <a:cubicBezTo>
                  <a:pt x="17146" y="9630"/>
                  <a:pt x="16914" y="9726"/>
                  <a:pt x="16721" y="9644"/>
                </a:cubicBezTo>
                <a:cubicBezTo>
                  <a:pt x="16530" y="9569"/>
                  <a:pt x="16434" y="9338"/>
                  <a:pt x="16434" y="8956"/>
                </a:cubicBezTo>
                <a:lnTo>
                  <a:pt x="16434" y="6524"/>
                </a:lnTo>
                <a:lnTo>
                  <a:pt x="14059" y="6524"/>
                </a:lnTo>
                <a:close/>
                <a:moveTo>
                  <a:pt x="462" y="6495"/>
                </a:moveTo>
                <a:cubicBezTo>
                  <a:pt x="337" y="6495"/>
                  <a:pt x="229" y="6448"/>
                  <a:pt x="139" y="6349"/>
                </a:cubicBezTo>
                <a:cubicBezTo>
                  <a:pt x="48" y="6250"/>
                  <a:pt x="4" y="6127"/>
                  <a:pt x="4" y="5978"/>
                </a:cubicBezTo>
                <a:lnTo>
                  <a:pt x="4" y="3823"/>
                </a:lnTo>
                <a:cubicBezTo>
                  <a:pt x="4" y="3462"/>
                  <a:pt x="156" y="3286"/>
                  <a:pt x="462" y="3292"/>
                </a:cubicBezTo>
                <a:lnTo>
                  <a:pt x="3026" y="3292"/>
                </a:lnTo>
                <a:cubicBezTo>
                  <a:pt x="3560" y="3292"/>
                  <a:pt x="4054" y="3388"/>
                  <a:pt x="4514" y="3572"/>
                </a:cubicBezTo>
                <a:cubicBezTo>
                  <a:pt x="4974" y="3762"/>
                  <a:pt x="5409" y="4022"/>
                  <a:pt x="5820" y="4358"/>
                </a:cubicBezTo>
                <a:cubicBezTo>
                  <a:pt x="6229" y="4691"/>
                  <a:pt x="6608" y="5085"/>
                  <a:pt x="6963" y="5531"/>
                </a:cubicBezTo>
                <a:cubicBezTo>
                  <a:pt x="7318" y="5978"/>
                  <a:pt x="7655" y="6463"/>
                  <a:pt x="7993" y="6982"/>
                </a:cubicBezTo>
                <a:cubicBezTo>
                  <a:pt x="7518" y="7823"/>
                  <a:pt x="7058" y="8652"/>
                  <a:pt x="6620" y="9472"/>
                </a:cubicBezTo>
                <a:cubicBezTo>
                  <a:pt x="6589" y="9548"/>
                  <a:pt x="6557" y="9610"/>
                  <a:pt x="6515" y="9668"/>
                </a:cubicBezTo>
                <a:cubicBezTo>
                  <a:pt x="6476" y="9726"/>
                  <a:pt x="6442" y="9793"/>
                  <a:pt x="6410" y="9875"/>
                </a:cubicBezTo>
                <a:cubicBezTo>
                  <a:pt x="5862" y="8926"/>
                  <a:pt x="5319" y="8127"/>
                  <a:pt x="4776" y="7473"/>
                </a:cubicBezTo>
                <a:cubicBezTo>
                  <a:pt x="4232" y="6822"/>
                  <a:pt x="3650" y="6495"/>
                  <a:pt x="3024" y="6495"/>
                </a:cubicBezTo>
                <a:lnTo>
                  <a:pt x="462" y="6495"/>
                </a:lnTo>
                <a:close/>
                <a:moveTo>
                  <a:pt x="21333" y="15997"/>
                </a:moveTo>
                <a:cubicBezTo>
                  <a:pt x="21514" y="16166"/>
                  <a:pt x="21600" y="16385"/>
                  <a:pt x="21590" y="16657"/>
                </a:cubicBezTo>
                <a:cubicBezTo>
                  <a:pt x="21590" y="16908"/>
                  <a:pt x="21504" y="17115"/>
                  <a:pt x="21333" y="17284"/>
                </a:cubicBezTo>
                <a:lnTo>
                  <a:pt x="17420" y="21182"/>
                </a:lnTo>
                <a:cubicBezTo>
                  <a:pt x="17149" y="21453"/>
                  <a:pt x="16916" y="21550"/>
                  <a:pt x="16723" y="21471"/>
                </a:cubicBezTo>
                <a:cubicBezTo>
                  <a:pt x="16532" y="21392"/>
                  <a:pt x="16437" y="21161"/>
                  <a:pt x="16437" y="20779"/>
                </a:cubicBezTo>
                <a:lnTo>
                  <a:pt x="16437" y="18432"/>
                </a:lnTo>
                <a:lnTo>
                  <a:pt x="14059" y="18432"/>
                </a:lnTo>
                <a:cubicBezTo>
                  <a:pt x="13528" y="18432"/>
                  <a:pt x="13031" y="18335"/>
                  <a:pt x="12573" y="18143"/>
                </a:cubicBezTo>
                <a:cubicBezTo>
                  <a:pt x="12113" y="17953"/>
                  <a:pt x="11680" y="17690"/>
                  <a:pt x="11279" y="17354"/>
                </a:cubicBezTo>
                <a:cubicBezTo>
                  <a:pt x="10878" y="17019"/>
                  <a:pt x="10496" y="16628"/>
                  <a:pt x="10136" y="16181"/>
                </a:cubicBezTo>
                <a:cubicBezTo>
                  <a:pt x="9779" y="15731"/>
                  <a:pt x="9439" y="15253"/>
                  <a:pt x="9119" y="14739"/>
                </a:cubicBezTo>
                <a:cubicBezTo>
                  <a:pt x="9344" y="14359"/>
                  <a:pt x="9566" y="13962"/>
                  <a:pt x="9779" y="13551"/>
                </a:cubicBezTo>
                <a:cubicBezTo>
                  <a:pt x="9994" y="13142"/>
                  <a:pt x="10217" y="12739"/>
                  <a:pt x="10442" y="12336"/>
                </a:cubicBezTo>
                <a:cubicBezTo>
                  <a:pt x="10474" y="12246"/>
                  <a:pt x="10513" y="12164"/>
                  <a:pt x="10560" y="12091"/>
                </a:cubicBezTo>
                <a:cubicBezTo>
                  <a:pt x="10609" y="12024"/>
                  <a:pt x="10645" y="11939"/>
                  <a:pt x="10680" y="11846"/>
                </a:cubicBezTo>
                <a:cubicBezTo>
                  <a:pt x="11225" y="12797"/>
                  <a:pt x="11768" y="13591"/>
                  <a:pt x="12314" y="14231"/>
                </a:cubicBezTo>
                <a:cubicBezTo>
                  <a:pt x="12855" y="14867"/>
                  <a:pt x="13440" y="15188"/>
                  <a:pt x="14063" y="15188"/>
                </a:cubicBezTo>
                <a:lnTo>
                  <a:pt x="16442" y="15188"/>
                </a:lnTo>
                <a:lnTo>
                  <a:pt x="16442" y="12532"/>
                </a:lnTo>
                <a:cubicBezTo>
                  <a:pt x="16442" y="12152"/>
                  <a:pt x="16537" y="11922"/>
                  <a:pt x="16728" y="11846"/>
                </a:cubicBezTo>
                <a:cubicBezTo>
                  <a:pt x="16921" y="11773"/>
                  <a:pt x="17154" y="11866"/>
                  <a:pt x="17425" y="12126"/>
                </a:cubicBezTo>
                <a:lnTo>
                  <a:pt x="21333" y="15997"/>
                </a:lnTo>
                <a:close/>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45" tIns="19045" rIns="19045" bIns="19045" anchor="ctr"/>
          <a:lstStyle/>
          <a:p>
            <a:endParaRPr lang="zh-CN" altLang="en-US" sz="2485">
              <a:solidFill>
                <a:schemeClr val="tx1">
                  <a:lumMod val="65000"/>
                  <a:lumOff val="35000"/>
                </a:schemeClr>
              </a:solidFill>
              <a:latin typeface="+mn-lt"/>
              <a:ea typeface="+mn-ea"/>
              <a:cs typeface="+mn-ea"/>
              <a:sym typeface="+mn-lt"/>
            </a:endParaRPr>
          </a:p>
        </p:txBody>
      </p:sp>
      <p:sp>
        <p:nvSpPr>
          <p:cNvPr id="17422" name="AutoShape 14"/>
          <p:cNvSpPr/>
          <p:nvPr/>
        </p:nvSpPr>
        <p:spPr bwMode="auto">
          <a:xfrm>
            <a:off x="1351634" y="3162353"/>
            <a:ext cx="2199596" cy="484188"/>
          </a:xfrm>
          <a:custGeom>
            <a:gdLst>
              <a:gd name="T0" fmla="*/ 2200275 w 21600"/>
              <a:gd name="T1" fmla="*/ 484188 h 21600"/>
              <a:gd name="T2" fmla="*/ 2200275 w 21600"/>
              <a:gd name="T3" fmla="*/ 484188 h 21600"/>
              <a:gd name="T4" fmla="*/ 2200275 w 21600"/>
              <a:gd name="T5" fmla="*/ 484188 h 21600"/>
              <a:gd name="T6" fmla="*/ 2200275 w 21600"/>
              <a:gd name="T7" fmla="*/ 484188 h 21600"/>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21600" h="21600">
                <a:moveTo>
                  <a:pt x="10740" y="0"/>
                </a:moveTo>
                <a:lnTo>
                  <a:pt x="9637" y="4975"/>
                </a:lnTo>
                <a:lnTo>
                  <a:pt x="1180" y="4975"/>
                </a:lnTo>
                <a:cubicBezTo>
                  <a:pt x="528" y="4975"/>
                  <a:pt x="0" y="7377"/>
                  <a:pt x="0" y="10339"/>
                </a:cubicBezTo>
                <a:lnTo>
                  <a:pt x="0" y="16235"/>
                </a:lnTo>
                <a:cubicBezTo>
                  <a:pt x="0" y="19197"/>
                  <a:pt x="528" y="21599"/>
                  <a:pt x="1180" y="21599"/>
                </a:cubicBezTo>
                <a:lnTo>
                  <a:pt x="20419" y="21599"/>
                </a:lnTo>
                <a:cubicBezTo>
                  <a:pt x="21071" y="21599"/>
                  <a:pt x="21599" y="19197"/>
                  <a:pt x="21599" y="16235"/>
                </a:cubicBezTo>
                <a:lnTo>
                  <a:pt x="21599" y="10339"/>
                </a:lnTo>
                <a:cubicBezTo>
                  <a:pt x="21599" y="7377"/>
                  <a:pt x="21071" y="4975"/>
                  <a:pt x="20419" y="4975"/>
                </a:cubicBezTo>
                <a:lnTo>
                  <a:pt x="11845" y="4975"/>
                </a:lnTo>
                <a:lnTo>
                  <a:pt x="10740" y="0"/>
                </a:lnTo>
                <a:close/>
              </a:path>
            </a:pathLst>
          </a:custGeom>
          <a:gradFill>
            <a:gsLst>
              <a:gs pos="0">
                <a:srgbClr val="00B0F0"/>
              </a:gs>
              <a:gs pos="100000">
                <a:srgbClr val="0070C0"/>
              </a:gs>
            </a:gsLst>
            <a:lin ang="5400000" scaled="1"/>
          </a:gradFill>
          <a:ln w="25400" cap="flat" cmpd="sng">
            <a:solidFill>
              <a:srgbClr val="000000">
                <a:alpha val="0"/>
              </a:srgbClr>
            </a:solidFill>
            <a:prstDash val="solid"/>
            <a:miter lim="0"/>
          </a:ln>
          <a:effectLst/>
        </p:spPr>
        <p:txBody>
          <a:bodyPr lIns="0" tIns="0" rIns="0" bIns="0" anchor="ctr"/>
          <a:lstStyle/>
          <a:p>
            <a:endParaRPr lang="zh-CN" altLang="en-US" sz="2485">
              <a:solidFill>
                <a:schemeClr val="tx1">
                  <a:lumMod val="65000"/>
                  <a:lumOff val="35000"/>
                </a:schemeClr>
              </a:solidFill>
              <a:latin typeface="+mn-lt"/>
              <a:ea typeface="+mn-ea"/>
              <a:cs typeface="+mn-ea"/>
              <a:sym typeface="+mn-lt"/>
            </a:endParaRPr>
          </a:p>
        </p:txBody>
      </p:sp>
      <p:sp>
        <p:nvSpPr>
          <p:cNvPr id="17423" name="AutoShape 15"/>
          <p:cNvSpPr/>
          <p:nvPr/>
        </p:nvSpPr>
        <p:spPr bwMode="auto">
          <a:xfrm>
            <a:off x="3725006" y="3162353"/>
            <a:ext cx="2199596" cy="484188"/>
          </a:xfrm>
          <a:custGeom>
            <a:gdLst>
              <a:gd name="T0" fmla="*/ 2200275 w 21600"/>
              <a:gd name="T1" fmla="*/ 484188 h 21600"/>
              <a:gd name="T2" fmla="*/ 2200275 w 21600"/>
              <a:gd name="T3" fmla="*/ 484188 h 21600"/>
              <a:gd name="T4" fmla="*/ 2200275 w 21600"/>
              <a:gd name="T5" fmla="*/ 484188 h 21600"/>
              <a:gd name="T6" fmla="*/ 2200275 w 21600"/>
              <a:gd name="T7" fmla="*/ 484188 h 21600"/>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21600" h="21600">
                <a:moveTo>
                  <a:pt x="10740" y="0"/>
                </a:moveTo>
                <a:lnTo>
                  <a:pt x="9637" y="4975"/>
                </a:lnTo>
                <a:lnTo>
                  <a:pt x="1180" y="4975"/>
                </a:lnTo>
                <a:cubicBezTo>
                  <a:pt x="528" y="4975"/>
                  <a:pt x="0" y="7377"/>
                  <a:pt x="0" y="10339"/>
                </a:cubicBezTo>
                <a:lnTo>
                  <a:pt x="0" y="16235"/>
                </a:lnTo>
                <a:cubicBezTo>
                  <a:pt x="0" y="19197"/>
                  <a:pt x="528" y="21599"/>
                  <a:pt x="1180" y="21599"/>
                </a:cubicBezTo>
                <a:lnTo>
                  <a:pt x="20419" y="21599"/>
                </a:lnTo>
                <a:cubicBezTo>
                  <a:pt x="21071" y="21599"/>
                  <a:pt x="21599" y="19197"/>
                  <a:pt x="21599" y="16235"/>
                </a:cubicBezTo>
                <a:lnTo>
                  <a:pt x="21599" y="10339"/>
                </a:lnTo>
                <a:cubicBezTo>
                  <a:pt x="21599" y="7377"/>
                  <a:pt x="21071" y="4975"/>
                  <a:pt x="20419" y="4975"/>
                </a:cubicBezTo>
                <a:lnTo>
                  <a:pt x="11845" y="4975"/>
                </a:lnTo>
                <a:lnTo>
                  <a:pt x="10740" y="0"/>
                </a:lnTo>
                <a:close/>
              </a:path>
            </a:pathLst>
          </a:custGeom>
          <a:solidFill>
            <a:srgbClr val="4D4D4D"/>
          </a:solidFill>
          <a:ln w="25400" cap="flat" cmpd="sng">
            <a:solidFill>
              <a:srgbClr val="000000">
                <a:alpha val="0"/>
              </a:srgbClr>
            </a:solidFill>
            <a:prstDash val="solid"/>
            <a:miter lim="0"/>
          </a:ln>
          <a:effectLst/>
        </p:spPr>
        <p:txBody>
          <a:bodyPr lIns="0" tIns="0" rIns="0" bIns="0" anchor="ctr"/>
          <a:lstStyle/>
          <a:p>
            <a:endParaRPr lang="zh-CN" altLang="en-US" sz="2485">
              <a:solidFill>
                <a:schemeClr val="tx1">
                  <a:lumMod val="65000"/>
                  <a:lumOff val="35000"/>
                </a:schemeClr>
              </a:solidFill>
              <a:latin typeface="+mn-lt"/>
              <a:ea typeface="+mn-ea"/>
              <a:cs typeface="+mn-ea"/>
              <a:sym typeface="+mn-lt"/>
            </a:endParaRPr>
          </a:p>
        </p:txBody>
      </p:sp>
      <p:sp>
        <p:nvSpPr>
          <p:cNvPr id="17424" name="AutoShape 16"/>
          <p:cNvSpPr/>
          <p:nvPr/>
        </p:nvSpPr>
        <p:spPr bwMode="auto">
          <a:xfrm>
            <a:off x="8556659" y="3162353"/>
            <a:ext cx="2199596" cy="484188"/>
          </a:xfrm>
          <a:custGeom>
            <a:gdLst>
              <a:gd name="T0" fmla="*/ 2200275 w 21600"/>
              <a:gd name="T1" fmla="*/ 484188 h 21600"/>
              <a:gd name="T2" fmla="*/ 2200275 w 21600"/>
              <a:gd name="T3" fmla="*/ 484188 h 21600"/>
              <a:gd name="T4" fmla="*/ 2200275 w 21600"/>
              <a:gd name="T5" fmla="*/ 484188 h 21600"/>
              <a:gd name="T6" fmla="*/ 2200275 w 21600"/>
              <a:gd name="T7" fmla="*/ 484188 h 21600"/>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21600" h="21600">
                <a:moveTo>
                  <a:pt x="10740" y="0"/>
                </a:moveTo>
                <a:lnTo>
                  <a:pt x="9637" y="4975"/>
                </a:lnTo>
                <a:lnTo>
                  <a:pt x="1180" y="4975"/>
                </a:lnTo>
                <a:cubicBezTo>
                  <a:pt x="528" y="4975"/>
                  <a:pt x="0" y="7377"/>
                  <a:pt x="0" y="10339"/>
                </a:cubicBezTo>
                <a:lnTo>
                  <a:pt x="0" y="16235"/>
                </a:lnTo>
                <a:cubicBezTo>
                  <a:pt x="0" y="19197"/>
                  <a:pt x="528" y="21599"/>
                  <a:pt x="1180" y="21599"/>
                </a:cubicBezTo>
                <a:lnTo>
                  <a:pt x="20419" y="21599"/>
                </a:lnTo>
                <a:cubicBezTo>
                  <a:pt x="21071" y="21599"/>
                  <a:pt x="21599" y="19197"/>
                  <a:pt x="21599" y="16235"/>
                </a:cubicBezTo>
                <a:lnTo>
                  <a:pt x="21599" y="10339"/>
                </a:lnTo>
                <a:cubicBezTo>
                  <a:pt x="21599" y="7377"/>
                  <a:pt x="21071" y="4975"/>
                  <a:pt x="20419" y="4975"/>
                </a:cubicBezTo>
                <a:lnTo>
                  <a:pt x="11845" y="4975"/>
                </a:lnTo>
                <a:lnTo>
                  <a:pt x="10740" y="0"/>
                </a:lnTo>
                <a:close/>
              </a:path>
            </a:pathLst>
          </a:custGeom>
          <a:solidFill>
            <a:srgbClr val="4D4D4D"/>
          </a:solidFill>
          <a:ln w="25400" cap="flat" cmpd="sng">
            <a:solidFill>
              <a:srgbClr val="000000">
                <a:alpha val="0"/>
              </a:srgbClr>
            </a:solidFill>
            <a:prstDash val="solid"/>
            <a:miter lim="0"/>
          </a:ln>
          <a:effectLst/>
        </p:spPr>
        <p:txBody>
          <a:bodyPr lIns="0" tIns="0" rIns="0" bIns="0" anchor="ctr"/>
          <a:lstStyle/>
          <a:p>
            <a:endParaRPr lang="zh-CN" altLang="en-US" sz="2485">
              <a:solidFill>
                <a:schemeClr val="tx1">
                  <a:lumMod val="65000"/>
                  <a:lumOff val="35000"/>
                </a:schemeClr>
              </a:solidFill>
              <a:latin typeface="+mn-lt"/>
              <a:ea typeface="+mn-ea"/>
              <a:cs typeface="+mn-ea"/>
              <a:sym typeface="+mn-lt"/>
            </a:endParaRPr>
          </a:p>
        </p:txBody>
      </p:sp>
      <p:sp>
        <p:nvSpPr>
          <p:cNvPr id="17425" name="AutoShape 17"/>
          <p:cNvSpPr/>
          <p:nvPr/>
        </p:nvSpPr>
        <p:spPr bwMode="auto">
          <a:xfrm>
            <a:off x="6080923" y="3162353"/>
            <a:ext cx="2199596" cy="484188"/>
          </a:xfrm>
          <a:custGeom>
            <a:gdLst>
              <a:gd name="T0" fmla="*/ 2200275 w 21600"/>
              <a:gd name="T1" fmla="*/ 484188 h 21600"/>
              <a:gd name="T2" fmla="*/ 2200275 w 21600"/>
              <a:gd name="T3" fmla="*/ 484188 h 21600"/>
              <a:gd name="T4" fmla="*/ 2200275 w 21600"/>
              <a:gd name="T5" fmla="*/ 484188 h 21600"/>
              <a:gd name="T6" fmla="*/ 2200275 w 21600"/>
              <a:gd name="T7" fmla="*/ 484188 h 21600"/>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21600" h="21600">
                <a:moveTo>
                  <a:pt x="10740" y="0"/>
                </a:moveTo>
                <a:lnTo>
                  <a:pt x="9637" y="4975"/>
                </a:lnTo>
                <a:lnTo>
                  <a:pt x="1180" y="4975"/>
                </a:lnTo>
                <a:cubicBezTo>
                  <a:pt x="528" y="4975"/>
                  <a:pt x="0" y="7377"/>
                  <a:pt x="0" y="10339"/>
                </a:cubicBezTo>
                <a:lnTo>
                  <a:pt x="0" y="16235"/>
                </a:lnTo>
                <a:cubicBezTo>
                  <a:pt x="0" y="19197"/>
                  <a:pt x="528" y="21599"/>
                  <a:pt x="1180" y="21599"/>
                </a:cubicBezTo>
                <a:lnTo>
                  <a:pt x="20419" y="21599"/>
                </a:lnTo>
                <a:cubicBezTo>
                  <a:pt x="21071" y="21599"/>
                  <a:pt x="21599" y="19197"/>
                  <a:pt x="21599" y="16235"/>
                </a:cubicBezTo>
                <a:lnTo>
                  <a:pt x="21599" y="10339"/>
                </a:lnTo>
                <a:cubicBezTo>
                  <a:pt x="21599" y="7377"/>
                  <a:pt x="21071" y="4975"/>
                  <a:pt x="20419" y="4975"/>
                </a:cubicBezTo>
                <a:lnTo>
                  <a:pt x="11845" y="4975"/>
                </a:lnTo>
                <a:lnTo>
                  <a:pt x="10740" y="0"/>
                </a:lnTo>
                <a:close/>
              </a:path>
            </a:pathLst>
          </a:custGeom>
          <a:gradFill>
            <a:gsLst>
              <a:gs pos="0">
                <a:srgbClr val="00B0F0"/>
              </a:gs>
              <a:gs pos="100000">
                <a:srgbClr val="0070C0"/>
              </a:gs>
            </a:gsLst>
            <a:lin ang="5400000" scaled="1"/>
          </a:gradFill>
          <a:ln w="25400" cap="flat" cmpd="sng">
            <a:solidFill>
              <a:srgbClr val="000000">
                <a:alpha val="0"/>
              </a:srgbClr>
            </a:solidFill>
            <a:prstDash val="solid"/>
            <a:miter lim="0"/>
          </a:ln>
          <a:effectLst/>
        </p:spPr>
        <p:txBody>
          <a:bodyPr lIns="0" tIns="0" rIns="0" bIns="0" anchor="ctr"/>
          <a:lstStyle/>
          <a:p>
            <a:endParaRPr lang="zh-CN" altLang="en-US" sz="2485">
              <a:solidFill>
                <a:schemeClr val="tx1">
                  <a:lumMod val="65000"/>
                  <a:lumOff val="35000"/>
                </a:schemeClr>
              </a:solidFill>
              <a:latin typeface="+mn-lt"/>
              <a:ea typeface="+mn-ea"/>
              <a:cs typeface="+mn-ea"/>
              <a:sym typeface="+mn-lt"/>
            </a:endParaRPr>
          </a:p>
        </p:txBody>
      </p:sp>
      <p:sp>
        <p:nvSpPr>
          <p:cNvPr id="17426" name="AutoShape 18"/>
          <p:cNvSpPr/>
          <p:nvPr/>
        </p:nvSpPr>
        <p:spPr bwMode="auto">
          <a:xfrm>
            <a:off x="8605066" y="3864822"/>
            <a:ext cx="2109137" cy="1338263"/>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l" defTabSz="323215">
              <a:lnSpc>
                <a:spcPct val="120000"/>
              </a:lnSpc>
              <a:spcBef>
                <a:spcPts val="850"/>
              </a:spcBef>
            </a:pPr>
            <a:r>
              <a:rPr lang="es-ES" altLang="zh-CN" sz="935">
                <a:solidFill>
                  <a:schemeClr val="tx1">
                    <a:lumMod val="65000"/>
                    <a:lumOff val="35000"/>
                  </a:schemeClr>
                </a:solidFill>
                <a:latin typeface="+mn-lt"/>
                <a:ea typeface="+mn-ea"/>
                <a:cs typeface="+mn-ea"/>
                <a:sym typeface="+mn-lt"/>
              </a:rPr>
              <a:t>Lorem ipsum dolor sit amet, consectetur adipiscing elit. Integer mollis vehicula ligula ut faucibus. Curabitur vestibulum consequat urna et vehicula. Suspendisse feugiat biben- dum egestas. Sed bibendum urna id sem tincidunt commodoat dictum lectus. Fusce felis tellus, volutpat quis venenatis non,</a:t>
            </a:r>
            <a:endParaRPr lang="es-ES" altLang="zh-CN" sz="2485">
              <a:solidFill>
                <a:schemeClr val="tx1">
                  <a:lumMod val="65000"/>
                  <a:lumOff val="35000"/>
                </a:schemeClr>
              </a:solidFill>
              <a:latin typeface="+mn-lt"/>
              <a:ea typeface="+mn-ea"/>
              <a:cs typeface="+mn-ea"/>
              <a:sym typeface="+mn-lt"/>
            </a:endParaRPr>
          </a:p>
        </p:txBody>
      </p:sp>
      <p:sp>
        <p:nvSpPr>
          <p:cNvPr id="17427" name="AutoShape 19"/>
          <p:cNvSpPr/>
          <p:nvPr/>
        </p:nvSpPr>
        <p:spPr bwMode="auto">
          <a:xfrm>
            <a:off x="6122980" y="3864822"/>
            <a:ext cx="2109930" cy="1338263"/>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l" defTabSz="323215">
              <a:lnSpc>
                <a:spcPct val="120000"/>
              </a:lnSpc>
              <a:spcBef>
                <a:spcPts val="850"/>
              </a:spcBef>
            </a:pPr>
            <a:r>
              <a:rPr lang="es-ES" altLang="zh-CN" sz="935">
                <a:solidFill>
                  <a:schemeClr val="tx1">
                    <a:lumMod val="65000"/>
                    <a:lumOff val="35000"/>
                  </a:schemeClr>
                </a:solidFill>
                <a:latin typeface="+mn-lt"/>
                <a:ea typeface="+mn-ea"/>
                <a:cs typeface="+mn-ea"/>
                <a:sym typeface="+mn-lt"/>
              </a:rPr>
              <a:t>Lorem ipsum dolor sit amet, consectetur adipiscing elit. Integer mollis vehicula ligula ut faucibus. Curabitur vestibulum consequat urna et vehicula. Suspendisse feugiat biben- dum egestas. Sed bibendum urna id sem tincidunt commodoat dictum lectus. Fusce felis tellus, volutpat quis venenatis non,</a:t>
            </a:r>
            <a:endParaRPr lang="es-ES" altLang="zh-CN" sz="2485">
              <a:solidFill>
                <a:schemeClr val="tx1">
                  <a:lumMod val="65000"/>
                  <a:lumOff val="35000"/>
                </a:schemeClr>
              </a:solidFill>
              <a:latin typeface="+mn-lt"/>
              <a:ea typeface="+mn-ea"/>
              <a:cs typeface="+mn-ea"/>
              <a:sym typeface="+mn-lt"/>
            </a:endParaRPr>
          </a:p>
        </p:txBody>
      </p:sp>
      <p:sp>
        <p:nvSpPr>
          <p:cNvPr id="17428" name="AutoShape 20"/>
          <p:cNvSpPr/>
          <p:nvPr/>
        </p:nvSpPr>
        <p:spPr bwMode="auto">
          <a:xfrm>
            <a:off x="3761512" y="3864822"/>
            <a:ext cx="2109137" cy="1338263"/>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l" defTabSz="323215">
              <a:lnSpc>
                <a:spcPct val="120000"/>
              </a:lnSpc>
              <a:spcBef>
                <a:spcPts val="850"/>
              </a:spcBef>
            </a:pPr>
            <a:r>
              <a:rPr lang="es-ES" altLang="zh-CN" sz="935">
                <a:solidFill>
                  <a:schemeClr val="tx1">
                    <a:lumMod val="65000"/>
                    <a:lumOff val="35000"/>
                  </a:schemeClr>
                </a:solidFill>
                <a:latin typeface="+mn-lt"/>
                <a:ea typeface="+mn-ea"/>
                <a:cs typeface="+mn-ea"/>
                <a:sym typeface="+mn-lt"/>
              </a:rPr>
              <a:t>Lorem ipsum dolor sit amet, consectetur adipiscing elit. Integer mollis</a:t>
            </a:r>
            <a:endParaRPr lang="es-ES" altLang="zh-CN" sz="935">
              <a:solidFill>
                <a:schemeClr val="tx1">
                  <a:lumMod val="65000"/>
                  <a:lumOff val="35000"/>
                </a:schemeClr>
              </a:solidFill>
              <a:latin typeface="+mn-lt"/>
              <a:ea typeface="+mn-ea"/>
              <a:cs typeface="+mn-ea"/>
              <a:sym typeface="+mn-lt"/>
            </a:endParaRPr>
          </a:p>
          <a:p>
            <a:pPr algn="l" defTabSz="323215">
              <a:lnSpc>
                <a:spcPct val="120000"/>
              </a:lnSpc>
              <a:spcBef>
                <a:spcPts val="850"/>
              </a:spcBef>
            </a:pPr>
            <a:r>
              <a:rPr lang="es-ES" altLang="zh-CN" sz="935">
                <a:solidFill>
                  <a:schemeClr val="tx1">
                    <a:lumMod val="65000"/>
                    <a:lumOff val="35000"/>
                  </a:schemeClr>
                </a:solidFill>
                <a:latin typeface="+mn-lt"/>
                <a:ea typeface="+mn-ea"/>
                <a:cs typeface="+mn-ea"/>
                <a:sym typeface="+mn-lt"/>
              </a:rPr>
              <a:t>commodoat dictum lectus. Fusce felis tellus, volutpat quis venenatis non,</a:t>
            </a:r>
            <a:endParaRPr lang="es-ES" altLang="zh-CN" sz="2485">
              <a:solidFill>
                <a:schemeClr val="tx1">
                  <a:lumMod val="65000"/>
                  <a:lumOff val="35000"/>
                </a:schemeClr>
              </a:solidFill>
              <a:latin typeface="+mn-lt"/>
              <a:ea typeface="+mn-ea"/>
              <a:cs typeface="+mn-ea"/>
              <a:sym typeface="+mn-lt"/>
            </a:endParaRPr>
          </a:p>
        </p:txBody>
      </p:sp>
      <p:sp>
        <p:nvSpPr>
          <p:cNvPr id="17429" name="AutoShape 21"/>
          <p:cNvSpPr/>
          <p:nvPr/>
        </p:nvSpPr>
        <p:spPr bwMode="auto">
          <a:xfrm>
            <a:off x="1387341" y="3864822"/>
            <a:ext cx="2109930" cy="1338263"/>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l" defTabSz="323215">
              <a:lnSpc>
                <a:spcPct val="120000"/>
              </a:lnSpc>
              <a:spcBef>
                <a:spcPts val="850"/>
              </a:spcBef>
            </a:pPr>
            <a:r>
              <a:rPr lang="es-ES" altLang="zh-CN" sz="935">
                <a:solidFill>
                  <a:schemeClr val="tx1">
                    <a:lumMod val="65000"/>
                    <a:lumOff val="35000"/>
                  </a:schemeClr>
                </a:solidFill>
                <a:latin typeface="+mn-lt"/>
                <a:ea typeface="+mn-ea"/>
                <a:cs typeface="+mn-ea"/>
                <a:sym typeface="+mn-lt"/>
              </a:rPr>
              <a:t>Lorem ipsum dolor sit amet, consectetur adipiscing elit. Integer mollis vehicula ligula ut faucibus. Curabitur vestibulum consequat urna et vehicula. Suspendisse feugiat biben- dum egestas. Sed bibendum urna id sem tincidunt commodoat dictum lectus. Fusce felis tellus, volutpat quis venenatis non,</a:t>
            </a:r>
            <a:endParaRPr lang="es-ES" altLang="zh-CN" sz="2485">
              <a:solidFill>
                <a:schemeClr val="tx1">
                  <a:lumMod val="65000"/>
                  <a:lumOff val="35000"/>
                </a:schemeClr>
              </a:solidFill>
              <a:latin typeface="+mn-lt"/>
              <a:ea typeface="+mn-ea"/>
              <a:cs typeface="+mn-ea"/>
              <a:sym typeface="+mn-lt"/>
            </a:endParaRPr>
          </a:p>
        </p:txBody>
      </p:sp>
      <p:sp>
        <p:nvSpPr>
          <p:cNvPr id="23" name="AutoShape 6"/>
          <p:cNvSpPr/>
          <p:nvPr/>
        </p:nvSpPr>
        <p:spPr bwMode="auto">
          <a:xfrm>
            <a:off x="2978318" y="384236"/>
            <a:ext cx="6235364" cy="419100"/>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5" tIns="19045" rIns="19045" bIns="19045" anchor="ctr"/>
          <a:lstStyle/>
          <a:p>
            <a:r>
              <a:rPr lang="zh-CN" altLang="en-US" sz="2485" b="1">
                <a:solidFill>
                  <a:schemeClr val="tx1">
                    <a:lumMod val="65000"/>
                    <a:lumOff val="35000"/>
                  </a:schemeClr>
                </a:solidFill>
                <a:latin typeface="+mn-lt"/>
                <a:ea typeface="+mn-ea"/>
                <a:cs typeface="+mn-ea"/>
                <a:sym typeface="+mn-lt"/>
              </a:rPr>
              <a:t>请在这里输入标题</a:t>
            </a:r>
            <a:endParaRPr lang="es-ES" altLang="zh-CN" sz="2485" b="1">
              <a:solidFill>
                <a:schemeClr val="tx1">
                  <a:lumMod val="65000"/>
                  <a:lumOff val="35000"/>
                </a:schemeClr>
              </a:solidFill>
              <a:latin typeface="+mn-lt"/>
              <a:ea typeface="+mn-ea"/>
              <a:cs typeface="+mn-ea"/>
              <a:sym typeface="+mn-lt"/>
            </a:endParaRPr>
          </a:p>
        </p:txBody>
      </p:sp>
      <p:sp>
        <p:nvSpPr>
          <p:cNvPr id="24" name="Line 7"/>
          <p:cNvSpPr>
            <a:spLocks noChangeShapeType="1"/>
          </p:cNvSpPr>
          <p:nvPr/>
        </p:nvSpPr>
        <p:spPr bwMode="auto">
          <a:xfrm>
            <a:off x="1393689" y="1066862"/>
            <a:ext cx="9404623" cy="0"/>
          </a:xfrm>
          <a:prstGeom prst="line">
            <a:avLst/>
          </a:prstGeom>
          <a:noFill/>
          <a:ln w="25400" cap="flat" cmpd="sng">
            <a:solidFill>
              <a:srgbClr val="DCDEE0"/>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endParaRPr lang="es-ES" sz="2800">
              <a:solidFill>
                <a:schemeClr val="tx1">
                  <a:lumMod val="65000"/>
                  <a:lumOff val="35000"/>
                </a:schemeClr>
              </a:solidFill>
              <a:effectLst>
                <a:outerShdw blurRad="38100" dist="38100" dir="2700000" algn="tl">
                  <a:srgbClr val="DDDDDD"/>
                </a:outerShdw>
              </a:effectLst>
              <a:latin typeface="+mn-lt"/>
              <a:ea typeface="+mn-ea"/>
              <a:cs typeface="+mn-ea"/>
              <a:sym typeface="+mn-lt"/>
            </a:endParaRPr>
          </a:p>
        </p:txBody>
      </p:sp>
      <p:sp>
        <p:nvSpPr>
          <p:cNvPr id="25" name="AutoShape 9"/>
          <p:cNvSpPr/>
          <p:nvPr/>
        </p:nvSpPr>
        <p:spPr bwMode="auto">
          <a:xfrm>
            <a:off x="4151516" y="746190"/>
            <a:ext cx="3888969" cy="139700"/>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323215">
              <a:lnSpc>
                <a:spcPct val="120000"/>
              </a:lnSpc>
              <a:spcBef>
                <a:spcPts val="850"/>
              </a:spcBef>
            </a:pPr>
            <a:r>
              <a:rPr lang="es-ES" altLang="zh-CN" sz="935" b="1">
                <a:solidFill>
                  <a:schemeClr val="tx1">
                    <a:lumMod val="65000"/>
                    <a:lumOff val="35000"/>
                  </a:schemeClr>
                </a:solidFill>
                <a:latin typeface="+mn-lt"/>
                <a:ea typeface="+mn-ea"/>
                <a:cs typeface="+mn-ea"/>
                <a:sym typeface="+mn-lt"/>
              </a:rPr>
              <a:t>Lorem ipsum</a:t>
            </a:r>
            <a:r>
              <a:rPr lang="es-ES" altLang="zh-CN" sz="935">
                <a:solidFill>
                  <a:schemeClr val="tx1">
                    <a:lumMod val="65000"/>
                    <a:lumOff val="35000"/>
                  </a:schemeClr>
                </a:solidFill>
                <a:latin typeface="+mn-lt"/>
                <a:ea typeface="+mn-ea"/>
                <a:cs typeface="+mn-ea"/>
                <a:sym typeface="+mn-lt"/>
              </a:rPr>
              <a:t> dolor sit amet, consectetur adipiscing elit.</a:t>
            </a:r>
            <a:endParaRPr lang="es-ES" altLang="zh-CN" sz="2485">
              <a:solidFill>
                <a:schemeClr val="tx1">
                  <a:lumMod val="65000"/>
                  <a:lumOff val="35000"/>
                </a:schemeClr>
              </a:solidFill>
              <a:latin typeface="+mn-lt"/>
              <a:ea typeface="+mn-ea"/>
              <a:cs typeface="+mn-ea"/>
              <a:sym typeface="+mn-lt"/>
            </a:endParaRPr>
          </a:p>
        </p:txBody>
      </p:sp>
      <p:sp>
        <p:nvSpPr>
          <p:cNvPr id="26" name="AutoShape 11"/>
          <p:cNvSpPr/>
          <p:nvPr/>
        </p:nvSpPr>
        <p:spPr bwMode="auto">
          <a:xfrm>
            <a:off x="5254660" y="999397"/>
            <a:ext cx="1682680" cy="46339"/>
          </a:xfrm>
          <a:custGeom>
            <a:gdLst>
              <a:gd name="T0" fmla="*/ 78582 w 21600"/>
              <a:gd name="T1" fmla="*/ 642144 h 21600"/>
              <a:gd name="T2" fmla="*/ 78582 w 21600"/>
              <a:gd name="T3" fmla="*/ 642144 h 21600"/>
              <a:gd name="T4" fmla="*/ 78582 w 21600"/>
              <a:gd name="T5" fmla="*/ 642144 h 21600"/>
              <a:gd name="T6" fmla="*/ 78582 w 21600"/>
              <a:gd name="T7" fmla="*/ 642144 h 21600"/>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21600" h="21600">
                <a:moveTo>
                  <a:pt x="0" y="0"/>
                </a:moveTo>
                <a:lnTo>
                  <a:pt x="21600" y="0"/>
                </a:lnTo>
                <a:lnTo>
                  <a:pt x="21600" y="21599"/>
                </a:lnTo>
                <a:lnTo>
                  <a:pt x="0" y="21599"/>
                </a:lnTo>
                <a:lnTo>
                  <a:pt x="0" y="0"/>
                </a:lnTo>
                <a:close/>
              </a:path>
            </a:pathLst>
          </a:custGeom>
          <a:solidFill>
            <a:srgbClr val="0070C0"/>
          </a:solidFill>
          <a:ln>
            <a:noFill/>
          </a:ln>
          <a:effectLst/>
        </p:spPr>
        <p:txBody>
          <a:bodyPr lIns="0" tIns="0" rIns="0" bIns="0" anchor="ctr"/>
          <a:lstStyle/>
          <a:p>
            <a:endParaRPr lang="zh-CN" altLang="en-US" sz="2485">
              <a:solidFill>
                <a:schemeClr val="tx1">
                  <a:lumMod val="65000"/>
                  <a:lumOff val="35000"/>
                </a:schemeClr>
              </a:solidFill>
              <a:latin typeface="+mn-lt"/>
              <a:ea typeface="+mn-ea"/>
              <a:cs typeface="+mn-ea"/>
              <a:sym typeface="+mn-lt"/>
            </a:endParaRPr>
          </a:p>
        </p:txBody>
      </p:sp>
    </p:spTree>
  </p:cSld>
  <p:clrMapOvr>
    <a:masterClrMapping/>
  </p:clrMapOvr>
  <mc:AlternateContent>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1+#ppt_w/2"/>
                                          </p:val>
                                        </p:tav>
                                        <p:tav tm="100000">
                                          <p:val>
                                            <p:strVal val="#ppt_x"/>
                                          </p:val>
                                        </p:tav>
                                      </p:tavLst>
                                    </p:anim>
                                    <p:anim calcmode="lin" valueType="num">
                                      <p:cBhvr additive="base">
                                        <p:cTn id="8" dur="500" fill="hold"/>
                                        <p:tgtEl>
                                          <p:spTgt spid="2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0-#ppt_w/2"/>
                                          </p:val>
                                        </p:tav>
                                        <p:tav tm="100000">
                                          <p:val>
                                            <p:strVal val="#ppt_x"/>
                                          </p:val>
                                        </p:tav>
                                      </p:tavLst>
                                    </p:anim>
                                    <p:anim calcmode="lin" valueType="num">
                                      <p:cBhvr additive="base">
                                        <p:cTn id="12" dur="500" fill="hold"/>
                                        <p:tgtEl>
                                          <p:spTgt spid="25"/>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500"/>
                            </p:stCondLst>
                            <p:childTnLst>
                              <p:par>
                                <p:cTn id="14" presetID="9" presetClass="entr" presetSubtype="0"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dissolve">
                                      <p:cBhvr>
                                        <p:cTn id="16" dur="500"/>
                                        <p:tgtEl>
                                          <p:spTgt spid="26"/>
                                        </p:tgtEl>
                                      </p:cBhvr>
                                    </p:animEffect>
                                  </p:childTnLst>
                                </p:cTn>
                              </p:par>
                              <p:par>
                                <p:cTn id="17" presetID="22" presetClass="entr" presetSubtype="8"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wipe(left)">
                                      <p:cBhvr>
                                        <p:cTn id="19" dur="500"/>
                                        <p:tgtEl>
                                          <p:spTgt spid="24"/>
                                        </p:tgtEl>
                                      </p:cBhvr>
                                    </p:animEffect>
                                  </p:childTnLst>
                                </p:cTn>
                              </p:par>
                            </p:childTnLst>
                          </p:cTn>
                        </p:par>
                        <p:par>
                          <p:cTn id="20" fill="hold" nodeType="afterGroup">
                            <p:stCondLst>
                              <p:cond delay="1000"/>
                            </p:stCondLst>
                            <p:childTnLst>
                              <p:par>
                                <p:cTn id="21" presetID="2" presetClass="entr" presetSubtype="2" fill="hold" grpId="0" nodeType="afterEffect">
                                  <p:stCondLst>
                                    <p:cond delay="0"/>
                                  </p:stCondLst>
                                  <p:childTnLst>
                                    <p:set>
                                      <p:cBhvr>
                                        <p:cTn id="22" dur="1" fill="hold">
                                          <p:stCondLst>
                                            <p:cond delay="0"/>
                                          </p:stCondLst>
                                        </p:cTn>
                                        <p:tgtEl>
                                          <p:spTgt spid="17413"/>
                                        </p:tgtEl>
                                        <p:attrNameLst>
                                          <p:attrName>style.visibility</p:attrName>
                                        </p:attrNameLst>
                                      </p:cBhvr>
                                      <p:to>
                                        <p:strVal val="visible"/>
                                      </p:to>
                                    </p:set>
                                    <p:anim calcmode="lin" valueType="num">
                                      <p:cBhvr additive="base">
                                        <p:cTn id="23" dur="500" fill="hold"/>
                                        <p:tgtEl>
                                          <p:spTgt spid="17413"/>
                                        </p:tgtEl>
                                        <p:attrNameLst>
                                          <p:attrName>ppt_x</p:attrName>
                                        </p:attrNameLst>
                                      </p:cBhvr>
                                      <p:tavLst>
                                        <p:tav tm="0">
                                          <p:val>
                                            <p:strVal val="1+#ppt_w/2"/>
                                          </p:val>
                                        </p:tav>
                                        <p:tav tm="100000">
                                          <p:val>
                                            <p:strVal val="#ppt_x"/>
                                          </p:val>
                                        </p:tav>
                                      </p:tavLst>
                                    </p:anim>
                                    <p:anim calcmode="lin" valueType="num">
                                      <p:cBhvr additive="base">
                                        <p:cTn id="24" dur="500" fill="hold"/>
                                        <p:tgtEl>
                                          <p:spTgt spid="17413"/>
                                        </p:tgtEl>
                                        <p:attrNameLst>
                                          <p:attrName>ppt_y</p:attrName>
                                        </p:attrNameLst>
                                      </p:cBhvr>
                                      <p:tavLst>
                                        <p:tav tm="0">
                                          <p:val>
                                            <p:strVal val="#ppt_y"/>
                                          </p:val>
                                        </p:tav>
                                        <p:tav tm="100000">
                                          <p:val>
                                            <p:strVal val="#ppt_y"/>
                                          </p:val>
                                        </p:tav>
                                      </p:tavLst>
                                    </p:anim>
                                  </p:childTnLst>
                                </p:cTn>
                              </p:par>
                            </p:childTnLst>
                          </p:cTn>
                        </p:par>
                        <p:par>
                          <p:cTn id="25" fill="hold" nodeType="afterGroup">
                            <p:stCondLst>
                              <p:cond delay="1500"/>
                            </p:stCondLst>
                            <p:childTnLst>
                              <p:par>
                                <p:cTn id="26" presetID="42" presetClass="entr" presetSubtype="0" fill="hold" grpId="0" nodeType="afterEffect">
                                  <p:stCondLst>
                                    <p:cond delay="0"/>
                                  </p:stCondLst>
                                  <p:childTnLst>
                                    <p:set>
                                      <p:cBhvr>
                                        <p:cTn id="27" dur="1" fill="hold">
                                          <p:stCondLst>
                                            <p:cond delay="0"/>
                                          </p:stCondLst>
                                        </p:cTn>
                                        <p:tgtEl>
                                          <p:spTgt spid="17414"/>
                                        </p:tgtEl>
                                        <p:attrNameLst>
                                          <p:attrName>style.visibility</p:attrName>
                                        </p:attrNameLst>
                                      </p:cBhvr>
                                      <p:to>
                                        <p:strVal val="visible"/>
                                      </p:to>
                                    </p:set>
                                    <p:animEffect transition="in" filter="fade">
                                      <p:cBhvr>
                                        <p:cTn id="28" dur="1000"/>
                                        <p:tgtEl>
                                          <p:spTgt spid="17414"/>
                                        </p:tgtEl>
                                      </p:cBhvr>
                                    </p:animEffect>
                                    <p:anim calcmode="lin" valueType="num">
                                      <p:cBhvr>
                                        <p:cTn id="29" dur="1000" fill="hold"/>
                                        <p:tgtEl>
                                          <p:spTgt spid="17414"/>
                                        </p:tgtEl>
                                        <p:attrNameLst>
                                          <p:attrName>ppt_x</p:attrName>
                                        </p:attrNameLst>
                                      </p:cBhvr>
                                      <p:tavLst>
                                        <p:tav tm="0">
                                          <p:val>
                                            <p:strVal val="#ppt_x"/>
                                          </p:val>
                                        </p:tav>
                                        <p:tav tm="100000">
                                          <p:val>
                                            <p:strVal val="#ppt_x"/>
                                          </p:val>
                                        </p:tav>
                                      </p:tavLst>
                                    </p:anim>
                                    <p:anim calcmode="lin" valueType="num">
                                      <p:cBhvr>
                                        <p:cTn id="30" dur="1000" fill="hold"/>
                                        <p:tgtEl>
                                          <p:spTgt spid="1741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17415"/>
                                        </p:tgtEl>
                                        <p:attrNameLst>
                                          <p:attrName>style.visibility</p:attrName>
                                        </p:attrNameLst>
                                      </p:cBhvr>
                                      <p:to>
                                        <p:strVal val="visible"/>
                                      </p:to>
                                    </p:set>
                                    <p:animEffect transition="in" filter="fade">
                                      <p:cBhvr>
                                        <p:cTn id="33" dur="1000"/>
                                        <p:tgtEl>
                                          <p:spTgt spid="17415"/>
                                        </p:tgtEl>
                                      </p:cBhvr>
                                    </p:animEffect>
                                    <p:anim calcmode="lin" valueType="num">
                                      <p:cBhvr>
                                        <p:cTn id="34" dur="1000" fill="hold"/>
                                        <p:tgtEl>
                                          <p:spTgt spid="17415"/>
                                        </p:tgtEl>
                                        <p:attrNameLst>
                                          <p:attrName>ppt_x</p:attrName>
                                        </p:attrNameLst>
                                      </p:cBhvr>
                                      <p:tavLst>
                                        <p:tav tm="0">
                                          <p:val>
                                            <p:strVal val="#ppt_x"/>
                                          </p:val>
                                        </p:tav>
                                        <p:tav tm="100000">
                                          <p:val>
                                            <p:strVal val="#ppt_x"/>
                                          </p:val>
                                        </p:tav>
                                      </p:tavLst>
                                    </p:anim>
                                    <p:anim calcmode="lin" valueType="num">
                                      <p:cBhvr>
                                        <p:cTn id="35" dur="1000" fill="hold"/>
                                        <p:tgtEl>
                                          <p:spTgt spid="17415"/>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17416"/>
                                        </p:tgtEl>
                                        <p:attrNameLst>
                                          <p:attrName>style.visibility</p:attrName>
                                        </p:attrNameLst>
                                      </p:cBhvr>
                                      <p:to>
                                        <p:strVal val="visible"/>
                                      </p:to>
                                    </p:set>
                                    <p:animEffect transition="in" filter="fade">
                                      <p:cBhvr>
                                        <p:cTn id="38" dur="1000"/>
                                        <p:tgtEl>
                                          <p:spTgt spid="17416"/>
                                        </p:tgtEl>
                                      </p:cBhvr>
                                    </p:animEffect>
                                    <p:anim calcmode="lin" valueType="num">
                                      <p:cBhvr>
                                        <p:cTn id="39" dur="1000" fill="hold"/>
                                        <p:tgtEl>
                                          <p:spTgt spid="17416"/>
                                        </p:tgtEl>
                                        <p:attrNameLst>
                                          <p:attrName>ppt_x</p:attrName>
                                        </p:attrNameLst>
                                      </p:cBhvr>
                                      <p:tavLst>
                                        <p:tav tm="0">
                                          <p:val>
                                            <p:strVal val="#ppt_x"/>
                                          </p:val>
                                        </p:tav>
                                        <p:tav tm="100000">
                                          <p:val>
                                            <p:strVal val="#ppt_x"/>
                                          </p:val>
                                        </p:tav>
                                      </p:tavLst>
                                    </p:anim>
                                    <p:anim calcmode="lin" valueType="num">
                                      <p:cBhvr>
                                        <p:cTn id="40" dur="1000" fill="hold"/>
                                        <p:tgtEl>
                                          <p:spTgt spid="17416"/>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17417"/>
                                        </p:tgtEl>
                                        <p:attrNameLst>
                                          <p:attrName>style.visibility</p:attrName>
                                        </p:attrNameLst>
                                      </p:cBhvr>
                                      <p:to>
                                        <p:strVal val="visible"/>
                                      </p:to>
                                    </p:set>
                                    <p:animEffect transition="in" filter="fade">
                                      <p:cBhvr>
                                        <p:cTn id="43" dur="1000"/>
                                        <p:tgtEl>
                                          <p:spTgt spid="17417"/>
                                        </p:tgtEl>
                                      </p:cBhvr>
                                    </p:animEffect>
                                    <p:anim calcmode="lin" valueType="num">
                                      <p:cBhvr>
                                        <p:cTn id="44" dur="1000" fill="hold"/>
                                        <p:tgtEl>
                                          <p:spTgt spid="17417"/>
                                        </p:tgtEl>
                                        <p:attrNameLst>
                                          <p:attrName>ppt_x</p:attrName>
                                        </p:attrNameLst>
                                      </p:cBhvr>
                                      <p:tavLst>
                                        <p:tav tm="0">
                                          <p:val>
                                            <p:strVal val="#ppt_x"/>
                                          </p:val>
                                        </p:tav>
                                        <p:tav tm="100000">
                                          <p:val>
                                            <p:strVal val="#ppt_x"/>
                                          </p:val>
                                        </p:tav>
                                      </p:tavLst>
                                    </p:anim>
                                    <p:anim calcmode="lin" valueType="num">
                                      <p:cBhvr>
                                        <p:cTn id="45" dur="1000" fill="hold"/>
                                        <p:tgtEl>
                                          <p:spTgt spid="17417"/>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7418"/>
                                        </p:tgtEl>
                                        <p:attrNameLst>
                                          <p:attrName>style.visibility</p:attrName>
                                        </p:attrNameLst>
                                      </p:cBhvr>
                                      <p:to>
                                        <p:strVal val="visible"/>
                                      </p:to>
                                    </p:set>
                                    <p:animEffect transition="in" filter="fade">
                                      <p:cBhvr>
                                        <p:cTn id="48" dur="1000"/>
                                        <p:tgtEl>
                                          <p:spTgt spid="17418"/>
                                        </p:tgtEl>
                                      </p:cBhvr>
                                    </p:animEffect>
                                    <p:anim calcmode="lin" valueType="num">
                                      <p:cBhvr>
                                        <p:cTn id="49" dur="1000" fill="hold"/>
                                        <p:tgtEl>
                                          <p:spTgt spid="17418"/>
                                        </p:tgtEl>
                                        <p:attrNameLst>
                                          <p:attrName>ppt_x</p:attrName>
                                        </p:attrNameLst>
                                      </p:cBhvr>
                                      <p:tavLst>
                                        <p:tav tm="0">
                                          <p:val>
                                            <p:strVal val="#ppt_x"/>
                                          </p:val>
                                        </p:tav>
                                        <p:tav tm="100000">
                                          <p:val>
                                            <p:strVal val="#ppt_x"/>
                                          </p:val>
                                        </p:tav>
                                      </p:tavLst>
                                    </p:anim>
                                    <p:anim calcmode="lin" valueType="num">
                                      <p:cBhvr>
                                        <p:cTn id="50" dur="1000" fill="hold"/>
                                        <p:tgtEl>
                                          <p:spTgt spid="1741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17419"/>
                                        </p:tgtEl>
                                        <p:attrNameLst>
                                          <p:attrName>style.visibility</p:attrName>
                                        </p:attrNameLst>
                                      </p:cBhvr>
                                      <p:to>
                                        <p:strVal val="visible"/>
                                      </p:to>
                                    </p:set>
                                    <p:animEffect transition="in" filter="fade">
                                      <p:cBhvr>
                                        <p:cTn id="53" dur="1000"/>
                                        <p:tgtEl>
                                          <p:spTgt spid="17419"/>
                                        </p:tgtEl>
                                      </p:cBhvr>
                                    </p:animEffect>
                                    <p:anim calcmode="lin" valueType="num">
                                      <p:cBhvr>
                                        <p:cTn id="54" dur="1000" fill="hold"/>
                                        <p:tgtEl>
                                          <p:spTgt spid="17419"/>
                                        </p:tgtEl>
                                        <p:attrNameLst>
                                          <p:attrName>ppt_x</p:attrName>
                                        </p:attrNameLst>
                                      </p:cBhvr>
                                      <p:tavLst>
                                        <p:tav tm="0">
                                          <p:val>
                                            <p:strVal val="#ppt_x"/>
                                          </p:val>
                                        </p:tav>
                                        <p:tav tm="100000">
                                          <p:val>
                                            <p:strVal val="#ppt_x"/>
                                          </p:val>
                                        </p:tav>
                                      </p:tavLst>
                                    </p:anim>
                                    <p:anim calcmode="lin" valueType="num">
                                      <p:cBhvr>
                                        <p:cTn id="55" dur="1000" fill="hold"/>
                                        <p:tgtEl>
                                          <p:spTgt spid="17419"/>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17420"/>
                                        </p:tgtEl>
                                        <p:attrNameLst>
                                          <p:attrName>style.visibility</p:attrName>
                                        </p:attrNameLst>
                                      </p:cBhvr>
                                      <p:to>
                                        <p:strVal val="visible"/>
                                      </p:to>
                                    </p:set>
                                    <p:animEffect transition="in" filter="fade">
                                      <p:cBhvr>
                                        <p:cTn id="58" dur="1000"/>
                                        <p:tgtEl>
                                          <p:spTgt spid="17420"/>
                                        </p:tgtEl>
                                      </p:cBhvr>
                                    </p:animEffect>
                                    <p:anim calcmode="lin" valueType="num">
                                      <p:cBhvr>
                                        <p:cTn id="59" dur="1000" fill="hold"/>
                                        <p:tgtEl>
                                          <p:spTgt spid="17420"/>
                                        </p:tgtEl>
                                        <p:attrNameLst>
                                          <p:attrName>ppt_x</p:attrName>
                                        </p:attrNameLst>
                                      </p:cBhvr>
                                      <p:tavLst>
                                        <p:tav tm="0">
                                          <p:val>
                                            <p:strVal val="#ppt_x"/>
                                          </p:val>
                                        </p:tav>
                                        <p:tav tm="100000">
                                          <p:val>
                                            <p:strVal val="#ppt_x"/>
                                          </p:val>
                                        </p:tav>
                                      </p:tavLst>
                                    </p:anim>
                                    <p:anim calcmode="lin" valueType="num">
                                      <p:cBhvr>
                                        <p:cTn id="60" dur="1000" fill="hold"/>
                                        <p:tgtEl>
                                          <p:spTgt spid="17420"/>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17421"/>
                                        </p:tgtEl>
                                        <p:attrNameLst>
                                          <p:attrName>style.visibility</p:attrName>
                                        </p:attrNameLst>
                                      </p:cBhvr>
                                      <p:to>
                                        <p:strVal val="visible"/>
                                      </p:to>
                                    </p:set>
                                    <p:animEffect transition="in" filter="fade">
                                      <p:cBhvr>
                                        <p:cTn id="63" dur="1000"/>
                                        <p:tgtEl>
                                          <p:spTgt spid="17421"/>
                                        </p:tgtEl>
                                      </p:cBhvr>
                                    </p:animEffect>
                                    <p:anim calcmode="lin" valueType="num">
                                      <p:cBhvr>
                                        <p:cTn id="64" dur="1000" fill="hold"/>
                                        <p:tgtEl>
                                          <p:spTgt spid="17421"/>
                                        </p:tgtEl>
                                        <p:attrNameLst>
                                          <p:attrName>ppt_x</p:attrName>
                                        </p:attrNameLst>
                                      </p:cBhvr>
                                      <p:tavLst>
                                        <p:tav tm="0">
                                          <p:val>
                                            <p:strVal val="#ppt_x"/>
                                          </p:val>
                                        </p:tav>
                                        <p:tav tm="100000">
                                          <p:val>
                                            <p:strVal val="#ppt_x"/>
                                          </p:val>
                                        </p:tav>
                                      </p:tavLst>
                                    </p:anim>
                                    <p:anim calcmode="lin" valueType="num">
                                      <p:cBhvr>
                                        <p:cTn id="65" dur="1000" fill="hold"/>
                                        <p:tgtEl>
                                          <p:spTgt spid="1742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7422"/>
                                        </p:tgtEl>
                                        <p:attrNameLst>
                                          <p:attrName>style.visibility</p:attrName>
                                        </p:attrNameLst>
                                      </p:cBhvr>
                                      <p:to>
                                        <p:strVal val="visible"/>
                                      </p:to>
                                    </p:set>
                                    <p:animEffect transition="in" filter="fade">
                                      <p:cBhvr>
                                        <p:cTn id="68" dur="1000"/>
                                        <p:tgtEl>
                                          <p:spTgt spid="17422"/>
                                        </p:tgtEl>
                                      </p:cBhvr>
                                    </p:animEffect>
                                    <p:anim calcmode="lin" valueType="num">
                                      <p:cBhvr>
                                        <p:cTn id="69" dur="1000" fill="hold"/>
                                        <p:tgtEl>
                                          <p:spTgt spid="17422"/>
                                        </p:tgtEl>
                                        <p:attrNameLst>
                                          <p:attrName>ppt_x</p:attrName>
                                        </p:attrNameLst>
                                      </p:cBhvr>
                                      <p:tavLst>
                                        <p:tav tm="0">
                                          <p:val>
                                            <p:strVal val="#ppt_x"/>
                                          </p:val>
                                        </p:tav>
                                        <p:tav tm="100000">
                                          <p:val>
                                            <p:strVal val="#ppt_x"/>
                                          </p:val>
                                        </p:tav>
                                      </p:tavLst>
                                    </p:anim>
                                    <p:anim calcmode="lin" valueType="num">
                                      <p:cBhvr>
                                        <p:cTn id="70" dur="1000" fill="hold"/>
                                        <p:tgtEl>
                                          <p:spTgt spid="17422"/>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7423"/>
                                        </p:tgtEl>
                                        <p:attrNameLst>
                                          <p:attrName>style.visibility</p:attrName>
                                        </p:attrNameLst>
                                      </p:cBhvr>
                                      <p:to>
                                        <p:strVal val="visible"/>
                                      </p:to>
                                    </p:set>
                                    <p:animEffect transition="in" filter="fade">
                                      <p:cBhvr>
                                        <p:cTn id="73" dur="1000"/>
                                        <p:tgtEl>
                                          <p:spTgt spid="17423"/>
                                        </p:tgtEl>
                                      </p:cBhvr>
                                    </p:animEffect>
                                    <p:anim calcmode="lin" valueType="num">
                                      <p:cBhvr>
                                        <p:cTn id="74" dur="1000" fill="hold"/>
                                        <p:tgtEl>
                                          <p:spTgt spid="17423"/>
                                        </p:tgtEl>
                                        <p:attrNameLst>
                                          <p:attrName>ppt_x</p:attrName>
                                        </p:attrNameLst>
                                      </p:cBhvr>
                                      <p:tavLst>
                                        <p:tav tm="0">
                                          <p:val>
                                            <p:strVal val="#ppt_x"/>
                                          </p:val>
                                        </p:tav>
                                        <p:tav tm="100000">
                                          <p:val>
                                            <p:strVal val="#ppt_x"/>
                                          </p:val>
                                        </p:tav>
                                      </p:tavLst>
                                    </p:anim>
                                    <p:anim calcmode="lin" valueType="num">
                                      <p:cBhvr>
                                        <p:cTn id="75" dur="1000" fill="hold"/>
                                        <p:tgtEl>
                                          <p:spTgt spid="1742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17424"/>
                                        </p:tgtEl>
                                        <p:attrNameLst>
                                          <p:attrName>style.visibility</p:attrName>
                                        </p:attrNameLst>
                                      </p:cBhvr>
                                      <p:to>
                                        <p:strVal val="visible"/>
                                      </p:to>
                                    </p:set>
                                    <p:animEffect transition="in" filter="fade">
                                      <p:cBhvr>
                                        <p:cTn id="78" dur="1000"/>
                                        <p:tgtEl>
                                          <p:spTgt spid="17424"/>
                                        </p:tgtEl>
                                      </p:cBhvr>
                                    </p:animEffect>
                                    <p:anim calcmode="lin" valueType="num">
                                      <p:cBhvr>
                                        <p:cTn id="79" dur="1000" fill="hold"/>
                                        <p:tgtEl>
                                          <p:spTgt spid="17424"/>
                                        </p:tgtEl>
                                        <p:attrNameLst>
                                          <p:attrName>ppt_x</p:attrName>
                                        </p:attrNameLst>
                                      </p:cBhvr>
                                      <p:tavLst>
                                        <p:tav tm="0">
                                          <p:val>
                                            <p:strVal val="#ppt_x"/>
                                          </p:val>
                                        </p:tav>
                                        <p:tav tm="100000">
                                          <p:val>
                                            <p:strVal val="#ppt_x"/>
                                          </p:val>
                                        </p:tav>
                                      </p:tavLst>
                                    </p:anim>
                                    <p:anim calcmode="lin" valueType="num">
                                      <p:cBhvr>
                                        <p:cTn id="80" dur="1000" fill="hold"/>
                                        <p:tgtEl>
                                          <p:spTgt spid="17424"/>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17425"/>
                                        </p:tgtEl>
                                        <p:attrNameLst>
                                          <p:attrName>style.visibility</p:attrName>
                                        </p:attrNameLst>
                                      </p:cBhvr>
                                      <p:to>
                                        <p:strVal val="visible"/>
                                      </p:to>
                                    </p:set>
                                    <p:animEffect transition="in" filter="fade">
                                      <p:cBhvr>
                                        <p:cTn id="83" dur="1000"/>
                                        <p:tgtEl>
                                          <p:spTgt spid="17425"/>
                                        </p:tgtEl>
                                      </p:cBhvr>
                                    </p:animEffect>
                                    <p:anim calcmode="lin" valueType="num">
                                      <p:cBhvr>
                                        <p:cTn id="84" dur="1000" fill="hold"/>
                                        <p:tgtEl>
                                          <p:spTgt spid="17425"/>
                                        </p:tgtEl>
                                        <p:attrNameLst>
                                          <p:attrName>ppt_x</p:attrName>
                                        </p:attrNameLst>
                                      </p:cBhvr>
                                      <p:tavLst>
                                        <p:tav tm="0">
                                          <p:val>
                                            <p:strVal val="#ppt_x"/>
                                          </p:val>
                                        </p:tav>
                                        <p:tav tm="100000">
                                          <p:val>
                                            <p:strVal val="#ppt_x"/>
                                          </p:val>
                                        </p:tav>
                                      </p:tavLst>
                                    </p:anim>
                                    <p:anim calcmode="lin" valueType="num">
                                      <p:cBhvr>
                                        <p:cTn id="85" dur="1000" fill="hold"/>
                                        <p:tgtEl>
                                          <p:spTgt spid="17425"/>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17426"/>
                                        </p:tgtEl>
                                        <p:attrNameLst>
                                          <p:attrName>style.visibility</p:attrName>
                                        </p:attrNameLst>
                                      </p:cBhvr>
                                      <p:to>
                                        <p:strVal val="visible"/>
                                      </p:to>
                                    </p:set>
                                    <p:animEffect transition="in" filter="fade">
                                      <p:cBhvr>
                                        <p:cTn id="88" dur="1000"/>
                                        <p:tgtEl>
                                          <p:spTgt spid="17426"/>
                                        </p:tgtEl>
                                      </p:cBhvr>
                                    </p:animEffect>
                                    <p:anim calcmode="lin" valueType="num">
                                      <p:cBhvr>
                                        <p:cTn id="89" dur="1000" fill="hold"/>
                                        <p:tgtEl>
                                          <p:spTgt spid="17426"/>
                                        </p:tgtEl>
                                        <p:attrNameLst>
                                          <p:attrName>ppt_x</p:attrName>
                                        </p:attrNameLst>
                                      </p:cBhvr>
                                      <p:tavLst>
                                        <p:tav tm="0">
                                          <p:val>
                                            <p:strVal val="#ppt_x"/>
                                          </p:val>
                                        </p:tav>
                                        <p:tav tm="100000">
                                          <p:val>
                                            <p:strVal val="#ppt_x"/>
                                          </p:val>
                                        </p:tav>
                                      </p:tavLst>
                                    </p:anim>
                                    <p:anim calcmode="lin" valueType="num">
                                      <p:cBhvr>
                                        <p:cTn id="90" dur="1000" fill="hold"/>
                                        <p:tgtEl>
                                          <p:spTgt spid="17426"/>
                                        </p:tgtEl>
                                        <p:attrNameLst>
                                          <p:attrName>ppt_y</p:attrName>
                                        </p:attrNameLst>
                                      </p:cBhvr>
                                      <p:tavLst>
                                        <p:tav tm="0">
                                          <p:val>
                                            <p:strVal val="#ppt_y+.1"/>
                                          </p:val>
                                        </p:tav>
                                        <p:tav tm="100000">
                                          <p:val>
                                            <p:strVal val="#ppt_y"/>
                                          </p:val>
                                        </p:tav>
                                      </p:tavLst>
                                    </p:anim>
                                  </p:childTnLst>
                                </p:cTn>
                              </p:par>
                              <p:par>
                                <p:cTn id="91" presetID="42" presetClass="entr" presetSubtype="0" fill="hold" grpId="0" nodeType="withEffect">
                                  <p:stCondLst>
                                    <p:cond delay="0"/>
                                  </p:stCondLst>
                                  <p:childTnLst>
                                    <p:set>
                                      <p:cBhvr>
                                        <p:cTn id="92" dur="1" fill="hold">
                                          <p:stCondLst>
                                            <p:cond delay="0"/>
                                          </p:stCondLst>
                                        </p:cTn>
                                        <p:tgtEl>
                                          <p:spTgt spid="17427"/>
                                        </p:tgtEl>
                                        <p:attrNameLst>
                                          <p:attrName>style.visibility</p:attrName>
                                        </p:attrNameLst>
                                      </p:cBhvr>
                                      <p:to>
                                        <p:strVal val="visible"/>
                                      </p:to>
                                    </p:set>
                                    <p:animEffect transition="in" filter="fade">
                                      <p:cBhvr>
                                        <p:cTn id="93" dur="1000"/>
                                        <p:tgtEl>
                                          <p:spTgt spid="17427"/>
                                        </p:tgtEl>
                                      </p:cBhvr>
                                    </p:animEffect>
                                    <p:anim calcmode="lin" valueType="num">
                                      <p:cBhvr>
                                        <p:cTn id="94" dur="1000" fill="hold"/>
                                        <p:tgtEl>
                                          <p:spTgt spid="17427"/>
                                        </p:tgtEl>
                                        <p:attrNameLst>
                                          <p:attrName>ppt_x</p:attrName>
                                        </p:attrNameLst>
                                      </p:cBhvr>
                                      <p:tavLst>
                                        <p:tav tm="0">
                                          <p:val>
                                            <p:strVal val="#ppt_x"/>
                                          </p:val>
                                        </p:tav>
                                        <p:tav tm="100000">
                                          <p:val>
                                            <p:strVal val="#ppt_x"/>
                                          </p:val>
                                        </p:tav>
                                      </p:tavLst>
                                    </p:anim>
                                    <p:anim calcmode="lin" valueType="num">
                                      <p:cBhvr>
                                        <p:cTn id="95" dur="1000" fill="hold"/>
                                        <p:tgtEl>
                                          <p:spTgt spid="17427"/>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17428"/>
                                        </p:tgtEl>
                                        <p:attrNameLst>
                                          <p:attrName>style.visibility</p:attrName>
                                        </p:attrNameLst>
                                      </p:cBhvr>
                                      <p:to>
                                        <p:strVal val="visible"/>
                                      </p:to>
                                    </p:set>
                                    <p:animEffect transition="in" filter="fade">
                                      <p:cBhvr>
                                        <p:cTn id="98" dur="1000"/>
                                        <p:tgtEl>
                                          <p:spTgt spid="17428"/>
                                        </p:tgtEl>
                                      </p:cBhvr>
                                    </p:animEffect>
                                    <p:anim calcmode="lin" valueType="num">
                                      <p:cBhvr>
                                        <p:cTn id="99" dur="1000" fill="hold"/>
                                        <p:tgtEl>
                                          <p:spTgt spid="17428"/>
                                        </p:tgtEl>
                                        <p:attrNameLst>
                                          <p:attrName>ppt_x</p:attrName>
                                        </p:attrNameLst>
                                      </p:cBhvr>
                                      <p:tavLst>
                                        <p:tav tm="0">
                                          <p:val>
                                            <p:strVal val="#ppt_x"/>
                                          </p:val>
                                        </p:tav>
                                        <p:tav tm="100000">
                                          <p:val>
                                            <p:strVal val="#ppt_x"/>
                                          </p:val>
                                        </p:tav>
                                      </p:tavLst>
                                    </p:anim>
                                    <p:anim calcmode="lin" valueType="num">
                                      <p:cBhvr>
                                        <p:cTn id="100" dur="1000" fill="hold"/>
                                        <p:tgtEl>
                                          <p:spTgt spid="17428"/>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17429"/>
                                        </p:tgtEl>
                                        <p:attrNameLst>
                                          <p:attrName>style.visibility</p:attrName>
                                        </p:attrNameLst>
                                      </p:cBhvr>
                                      <p:to>
                                        <p:strVal val="visible"/>
                                      </p:to>
                                    </p:set>
                                    <p:animEffect transition="in" filter="fade">
                                      <p:cBhvr>
                                        <p:cTn id="103" dur="1000"/>
                                        <p:tgtEl>
                                          <p:spTgt spid="17429"/>
                                        </p:tgtEl>
                                      </p:cBhvr>
                                    </p:animEffect>
                                    <p:anim calcmode="lin" valueType="num">
                                      <p:cBhvr>
                                        <p:cTn id="104" dur="1000" fill="hold"/>
                                        <p:tgtEl>
                                          <p:spTgt spid="17429"/>
                                        </p:tgtEl>
                                        <p:attrNameLst>
                                          <p:attrName>ppt_x</p:attrName>
                                        </p:attrNameLst>
                                      </p:cBhvr>
                                      <p:tavLst>
                                        <p:tav tm="0">
                                          <p:val>
                                            <p:strVal val="#ppt_x"/>
                                          </p:val>
                                        </p:tav>
                                        <p:tav tm="100000">
                                          <p:val>
                                            <p:strVal val="#ppt_x"/>
                                          </p:val>
                                        </p:tav>
                                      </p:tavLst>
                                    </p:anim>
                                    <p:anim calcmode="lin" valueType="num">
                                      <p:cBhvr>
                                        <p:cTn id="105" dur="1000" fill="hold"/>
                                        <p:tgtEl>
                                          <p:spTgt spid="174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3" grpId="0"/>
      <p:bldP spid="17414" grpId="0" animBg="1"/>
      <p:bldP spid="17415" grpId="0" animBg="1"/>
      <p:bldP spid="17416" grpId="0" animBg="1"/>
      <p:bldP spid="17417" grpId="0" animBg="1"/>
      <p:bldP spid="17418" grpId="0" animBg="1"/>
      <p:bldP spid="17419" grpId="0" animBg="1"/>
      <p:bldP spid="17420" grpId="0" animBg="1"/>
      <p:bldP spid="17421" grpId="0" animBg="1"/>
      <p:bldP spid="17422" grpId="0" animBg="1"/>
      <p:bldP spid="17423" grpId="0" animBg="1"/>
      <p:bldP spid="17424" grpId="0" animBg="1"/>
      <p:bldP spid="17425" grpId="0" animBg="1"/>
      <p:bldP spid="17426" grpId="0"/>
      <p:bldP spid="17427" grpId="0"/>
      <p:bldP spid="17428" grpId="0"/>
      <p:bldP spid="17429" grpId="0"/>
      <p:bldP spid="23" grpId="0"/>
      <p:bldP spid="25" grpId="0"/>
      <p:bldP spid="26" grpId="0" animBg="1"/>
    </p:bldLst>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57" name="AutoShape 6"/>
          <p:cNvSpPr/>
          <p:nvPr/>
        </p:nvSpPr>
        <p:spPr bwMode="auto">
          <a:xfrm>
            <a:off x="2978318" y="384236"/>
            <a:ext cx="6235364" cy="419100"/>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5" tIns="19045" rIns="19045" bIns="19045" anchor="ctr"/>
          <a:lstStyle/>
          <a:p>
            <a:r>
              <a:rPr lang="zh-CN" altLang="en-US" sz="2485" b="1">
                <a:solidFill>
                  <a:schemeClr val="tx1">
                    <a:lumMod val="65000"/>
                    <a:lumOff val="35000"/>
                  </a:schemeClr>
                </a:solidFill>
                <a:latin typeface="+mn-lt"/>
                <a:ea typeface="+mn-ea"/>
                <a:cs typeface="+mn-ea"/>
                <a:sym typeface="+mn-lt"/>
              </a:rPr>
              <a:t>请在这里输入标题</a:t>
            </a:r>
            <a:endParaRPr lang="es-ES" altLang="zh-CN" sz="2485" b="1">
              <a:solidFill>
                <a:schemeClr val="tx1">
                  <a:lumMod val="65000"/>
                  <a:lumOff val="35000"/>
                </a:schemeClr>
              </a:solidFill>
              <a:latin typeface="+mn-lt"/>
              <a:ea typeface="+mn-ea"/>
              <a:cs typeface="+mn-ea"/>
              <a:sym typeface="+mn-lt"/>
            </a:endParaRPr>
          </a:p>
        </p:txBody>
      </p:sp>
      <p:sp>
        <p:nvSpPr>
          <p:cNvPr id="58" name="Line 7"/>
          <p:cNvSpPr>
            <a:spLocks noChangeShapeType="1"/>
          </p:cNvSpPr>
          <p:nvPr/>
        </p:nvSpPr>
        <p:spPr bwMode="auto">
          <a:xfrm>
            <a:off x="1393689" y="1066862"/>
            <a:ext cx="9404623" cy="0"/>
          </a:xfrm>
          <a:prstGeom prst="line">
            <a:avLst/>
          </a:prstGeom>
          <a:noFill/>
          <a:ln w="25400" cap="flat" cmpd="sng">
            <a:solidFill>
              <a:srgbClr val="DCDEE0"/>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endParaRPr lang="es-ES" sz="2800">
              <a:solidFill>
                <a:schemeClr val="tx1">
                  <a:lumMod val="65000"/>
                  <a:lumOff val="35000"/>
                </a:schemeClr>
              </a:solidFill>
              <a:effectLst>
                <a:outerShdw blurRad="38100" dist="38100" dir="2700000" algn="tl">
                  <a:srgbClr val="DDDDDD"/>
                </a:outerShdw>
              </a:effectLst>
              <a:latin typeface="+mn-lt"/>
              <a:ea typeface="+mn-ea"/>
              <a:cs typeface="+mn-ea"/>
              <a:sym typeface="+mn-lt"/>
            </a:endParaRPr>
          </a:p>
        </p:txBody>
      </p:sp>
      <p:sp>
        <p:nvSpPr>
          <p:cNvPr id="59" name="AutoShape 9"/>
          <p:cNvSpPr/>
          <p:nvPr/>
        </p:nvSpPr>
        <p:spPr bwMode="auto">
          <a:xfrm>
            <a:off x="4151516" y="746190"/>
            <a:ext cx="3888969" cy="139700"/>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323215">
              <a:lnSpc>
                <a:spcPct val="120000"/>
              </a:lnSpc>
              <a:spcBef>
                <a:spcPts val="850"/>
              </a:spcBef>
            </a:pPr>
            <a:r>
              <a:rPr lang="es-ES" altLang="zh-CN" sz="935" b="1">
                <a:solidFill>
                  <a:schemeClr val="tx1">
                    <a:lumMod val="65000"/>
                    <a:lumOff val="35000"/>
                  </a:schemeClr>
                </a:solidFill>
                <a:latin typeface="+mn-lt"/>
                <a:ea typeface="+mn-ea"/>
                <a:cs typeface="+mn-ea"/>
                <a:sym typeface="+mn-lt"/>
              </a:rPr>
              <a:t>Lorem ipsum</a:t>
            </a:r>
            <a:r>
              <a:rPr lang="es-ES" altLang="zh-CN" sz="935">
                <a:solidFill>
                  <a:schemeClr val="tx1">
                    <a:lumMod val="65000"/>
                    <a:lumOff val="35000"/>
                  </a:schemeClr>
                </a:solidFill>
                <a:latin typeface="+mn-lt"/>
                <a:ea typeface="+mn-ea"/>
                <a:cs typeface="+mn-ea"/>
                <a:sym typeface="+mn-lt"/>
              </a:rPr>
              <a:t> dolor sit amet, consectetur adipiscing elit.</a:t>
            </a:r>
            <a:endParaRPr lang="es-ES" altLang="zh-CN" sz="2485">
              <a:solidFill>
                <a:schemeClr val="tx1">
                  <a:lumMod val="65000"/>
                  <a:lumOff val="35000"/>
                </a:schemeClr>
              </a:solidFill>
              <a:latin typeface="+mn-lt"/>
              <a:ea typeface="+mn-ea"/>
              <a:cs typeface="+mn-ea"/>
              <a:sym typeface="+mn-lt"/>
            </a:endParaRPr>
          </a:p>
        </p:txBody>
      </p:sp>
      <p:sp>
        <p:nvSpPr>
          <p:cNvPr id="60" name="AutoShape 11"/>
          <p:cNvSpPr/>
          <p:nvPr/>
        </p:nvSpPr>
        <p:spPr bwMode="auto">
          <a:xfrm>
            <a:off x="5254660" y="999397"/>
            <a:ext cx="1682680" cy="46339"/>
          </a:xfrm>
          <a:custGeom>
            <a:gdLst>
              <a:gd name="T0" fmla="*/ 78582 w 21600"/>
              <a:gd name="T1" fmla="*/ 642144 h 21600"/>
              <a:gd name="T2" fmla="*/ 78582 w 21600"/>
              <a:gd name="T3" fmla="*/ 642144 h 21600"/>
              <a:gd name="T4" fmla="*/ 78582 w 21600"/>
              <a:gd name="T5" fmla="*/ 642144 h 21600"/>
              <a:gd name="T6" fmla="*/ 78582 w 21600"/>
              <a:gd name="T7" fmla="*/ 642144 h 21600"/>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21600" h="21600">
                <a:moveTo>
                  <a:pt x="0" y="0"/>
                </a:moveTo>
                <a:lnTo>
                  <a:pt x="21600" y="0"/>
                </a:lnTo>
                <a:lnTo>
                  <a:pt x="21600" y="21599"/>
                </a:lnTo>
                <a:lnTo>
                  <a:pt x="0" y="21599"/>
                </a:lnTo>
                <a:lnTo>
                  <a:pt x="0" y="0"/>
                </a:lnTo>
                <a:close/>
              </a:path>
            </a:pathLst>
          </a:custGeom>
          <a:solidFill>
            <a:srgbClr val="0070C0"/>
          </a:solidFill>
          <a:ln>
            <a:noFill/>
          </a:ln>
          <a:effectLst/>
        </p:spPr>
        <p:txBody>
          <a:bodyPr lIns="0" tIns="0" rIns="0" bIns="0" anchor="ctr"/>
          <a:lstStyle/>
          <a:p>
            <a:endParaRPr lang="zh-CN" altLang="en-US" sz="2485">
              <a:solidFill>
                <a:schemeClr val="tx1">
                  <a:lumMod val="65000"/>
                  <a:lumOff val="35000"/>
                </a:schemeClr>
              </a:solidFill>
              <a:latin typeface="+mn-lt"/>
              <a:ea typeface="+mn-ea"/>
              <a:cs typeface="+mn-ea"/>
              <a:sym typeface="+mn-lt"/>
            </a:endParaRPr>
          </a:p>
        </p:txBody>
      </p:sp>
      <p:grpSp>
        <p:nvGrpSpPr>
          <p:cNvPr id="90" name="组合 89"/>
          <p:cNvGrpSpPr/>
          <p:nvPr/>
        </p:nvGrpSpPr>
        <p:grpSpPr>
          <a:xfrm>
            <a:off x="1485902" y="2163600"/>
            <a:ext cx="3378198" cy="3378194"/>
            <a:chOff x="2728823" y="2285211"/>
            <a:chExt cx="2700000" cy="2700000"/>
          </a:xfrm>
        </p:grpSpPr>
        <p:sp>
          <p:nvSpPr>
            <p:cNvPr id="91" name="椭圆 90"/>
            <p:cNvSpPr/>
            <p:nvPr/>
          </p:nvSpPr>
          <p:spPr>
            <a:xfrm>
              <a:off x="2728823" y="2285211"/>
              <a:ext cx="2700000" cy="2700000"/>
            </a:xfrm>
            <a:prstGeom prst="ellipse">
              <a:avLst/>
            </a:prstGeom>
            <a:solidFill>
              <a:sysClr val="window" lastClr="FFFFFF">
                <a:lumMod val="95000"/>
              </a:sysClr>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tx1">
                    <a:lumMod val="65000"/>
                    <a:lumOff val="35000"/>
                  </a:schemeClr>
                </a:solidFill>
                <a:effectLst/>
                <a:uLnTx/>
                <a:uFillTx/>
                <a:latin typeface="+mn-lt"/>
                <a:ea typeface="+mn-ea"/>
                <a:cs typeface="+mn-ea"/>
                <a:sym typeface="+mn-lt"/>
              </a:endParaRPr>
            </a:p>
          </p:txBody>
        </p:sp>
        <p:sp>
          <p:nvSpPr>
            <p:cNvPr id="92" name="椭圆 91"/>
            <p:cNvSpPr/>
            <p:nvPr/>
          </p:nvSpPr>
          <p:spPr>
            <a:xfrm>
              <a:off x="2818823" y="2375211"/>
              <a:ext cx="2520000" cy="2520000"/>
            </a:xfrm>
            <a:prstGeom prst="ellipse">
              <a:avLst/>
            </a:prstGeom>
            <a:gradFill>
              <a:gsLst>
                <a:gs pos="0">
                  <a:srgbClr val="00B0F0"/>
                </a:gs>
                <a:gs pos="100000">
                  <a:srgbClr val="0070C0"/>
                </a:gs>
              </a:gsLst>
              <a:lin ang="5400000" scaled="1"/>
            </a:gra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tx1">
                    <a:lumMod val="65000"/>
                    <a:lumOff val="35000"/>
                  </a:schemeClr>
                </a:solidFill>
                <a:effectLst/>
                <a:uLnTx/>
                <a:uFillTx/>
                <a:latin typeface="+mn-lt"/>
                <a:ea typeface="+mn-ea"/>
                <a:cs typeface="+mn-ea"/>
                <a:sym typeface="+mn-lt"/>
              </a:endParaRPr>
            </a:p>
          </p:txBody>
        </p:sp>
        <p:sp>
          <p:nvSpPr>
            <p:cNvPr id="93" name="椭圆 92"/>
            <p:cNvSpPr/>
            <p:nvPr/>
          </p:nvSpPr>
          <p:spPr>
            <a:xfrm>
              <a:off x="3034412" y="2590800"/>
              <a:ext cx="2088822" cy="2088822"/>
            </a:xfrm>
            <a:prstGeom prst="ellipse">
              <a:avLst/>
            </a:prstGeom>
            <a:solidFill>
              <a:sysClr val="window" lastClr="FFFFFF"/>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tx1">
                    <a:lumMod val="65000"/>
                    <a:lumOff val="35000"/>
                  </a:schemeClr>
                </a:solidFill>
                <a:effectLst/>
                <a:uLnTx/>
                <a:uFillTx/>
                <a:latin typeface="+mn-lt"/>
                <a:ea typeface="+mn-ea"/>
                <a:cs typeface="+mn-ea"/>
                <a:sym typeface="+mn-lt"/>
              </a:endParaRPr>
            </a:p>
          </p:txBody>
        </p:sp>
        <p:sp>
          <p:nvSpPr>
            <p:cNvPr id="94" name="椭圆 93"/>
            <p:cNvSpPr/>
            <p:nvPr/>
          </p:nvSpPr>
          <p:spPr>
            <a:xfrm>
              <a:off x="3311326" y="2867714"/>
              <a:ext cx="1534994" cy="1534994"/>
            </a:xfrm>
            <a:prstGeom prst="ellipse">
              <a:avLst/>
            </a:prstGeom>
            <a:gradFill>
              <a:gsLst>
                <a:gs pos="0">
                  <a:srgbClr val="00B0F0"/>
                </a:gs>
                <a:gs pos="100000">
                  <a:srgbClr val="0070C0"/>
                </a:gs>
              </a:gsLst>
              <a:lin ang="5400000" scaled="1"/>
            </a:gra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tx1">
                    <a:lumMod val="65000"/>
                    <a:lumOff val="35000"/>
                  </a:schemeClr>
                </a:solidFill>
                <a:effectLst/>
                <a:uLnTx/>
                <a:uFillTx/>
                <a:latin typeface="+mn-lt"/>
                <a:ea typeface="+mn-ea"/>
                <a:cs typeface="+mn-ea"/>
                <a:sym typeface="+mn-lt"/>
              </a:endParaRPr>
            </a:p>
          </p:txBody>
        </p:sp>
        <p:sp>
          <p:nvSpPr>
            <p:cNvPr id="95" name="椭圆 94"/>
            <p:cNvSpPr/>
            <p:nvPr/>
          </p:nvSpPr>
          <p:spPr>
            <a:xfrm>
              <a:off x="3567812" y="3124200"/>
              <a:ext cx="1022022" cy="1022022"/>
            </a:xfrm>
            <a:prstGeom prst="ellipse">
              <a:avLst/>
            </a:prstGeom>
            <a:solidFill>
              <a:sysClr val="window" lastClr="FFFFFF"/>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tx1">
                    <a:lumMod val="65000"/>
                    <a:lumOff val="35000"/>
                  </a:schemeClr>
                </a:solidFill>
                <a:effectLst/>
                <a:uLnTx/>
                <a:uFillTx/>
                <a:latin typeface="+mn-lt"/>
                <a:ea typeface="+mn-ea"/>
                <a:cs typeface="+mn-ea"/>
                <a:sym typeface="+mn-lt"/>
              </a:endParaRPr>
            </a:p>
          </p:txBody>
        </p:sp>
        <p:sp>
          <p:nvSpPr>
            <p:cNvPr id="96" name="椭圆 95"/>
            <p:cNvSpPr/>
            <p:nvPr/>
          </p:nvSpPr>
          <p:spPr>
            <a:xfrm>
              <a:off x="3821866" y="3378254"/>
              <a:ext cx="513914" cy="513914"/>
            </a:xfrm>
            <a:prstGeom prst="ellipse">
              <a:avLst/>
            </a:prstGeom>
            <a:gradFill>
              <a:gsLst>
                <a:gs pos="0">
                  <a:srgbClr val="00B0F0"/>
                </a:gs>
                <a:gs pos="100000">
                  <a:srgbClr val="0070C0"/>
                </a:gs>
              </a:gsLst>
              <a:lin ang="5400000" scaled="1"/>
            </a:gra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tx1">
                    <a:lumMod val="65000"/>
                    <a:lumOff val="35000"/>
                  </a:schemeClr>
                </a:solidFill>
                <a:effectLst/>
                <a:uLnTx/>
                <a:uFillTx/>
                <a:latin typeface="+mn-lt"/>
                <a:ea typeface="+mn-ea"/>
                <a:cs typeface="+mn-ea"/>
                <a:sym typeface="+mn-lt"/>
              </a:endParaRPr>
            </a:p>
          </p:txBody>
        </p:sp>
      </p:grpSp>
      <p:grpSp>
        <p:nvGrpSpPr>
          <p:cNvPr id="97" name="组合 96"/>
          <p:cNvGrpSpPr/>
          <p:nvPr/>
        </p:nvGrpSpPr>
        <p:grpSpPr>
          <a:xfrm rot="2700000">
            <a:off x="-2854512" y="-1247350"/>
            <a:ext cx="2418449" cy="459608"/>
            <a:chOff x="4933951" y="3094038"/>
            <a:chExt cx="2263775" cy="430213"/>
          </a:xfrm>
        </p:grpSpPr>
        <p:sp>
          <p:nvSpPr>
            <p:cNvPr id="98" name="Freeform 11"/>
            <p:cNvSpPr/>
            <p:nvPr/>
          </p:nvSpPr>
          <p:spPr bwMode="auto">
            <a:xfrm>
              <a:off x="4933951" y="3094038"/>
              <a:ext cx="904875" cy="430213"/>
            </a:xfrm>
            <a:custGeom>
              <a:gdLst>
                <a:gd name="T0" fmla="*/ 0 w 570"/>
                <a:gd name="T1" fmla="*/ 271 h 271"/>
                <a:gd name="T2" fmla="*/ 142 w 570"/>
                <a:gd name="T3" fmla="*/ 134 h 271"/>
                <a:gd name="T4" fmla="*/ 0 w 570"/>
                <a:gd name="T5" fmla="*/ 0 h 271"/>
                <a:gd name="T6" fmla="*/ 214 w 570"/>
                <a:gd name="T7" fmla="*/ 0 h 271"/>
                <a:gd name="T8" fmla="*/ 429 w 570"/>
                <a:gd name="T9" fmla="*/ 0 h 271"/>
                <a:gd name="T10" fmla="*/ 570 w 570"/>
                <a:gd name="T11" fmla="*/ 134 h 271"/>
                <a:gd name="T12" fmla="*/ 429 w 570"/>
                <a:gd name="T13" fmla="*/ 271 h 271"/>
                <a:gd name="T14" fmla="*/ 214 w 570"/>
                <a:gd name="T15" fmla="*/ 271 h 271"/>
                <a:gd name="T16" fmla="*/ 0 w 570"/>
                <a:gd name="T17" fmla="*/ 271 h 2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0" h="271">
                  <a:moveTo>
                    <a:pt x="0" y="271"/>
                  </a:moveTo>
                  <a:lnTo>
                    <a:pt x="142" y="134"/>
                  </a:lnTo>
                  <a:lnTo>
                    <a:pt x="0" y="0"/>
                  </a:lnTo>
                  <a:lnTo>
                    <a:pt x="214" y="0"/>
                  </a:lnTo>
                  <a:lnTo>
                    <a:pt x="429" y="0"/>
                  </a:lnTo>
                  <a:lnTo>
                    <a:pt x="570" y="134"/>
                  </a:lnTo>
                  <a:lnTo>
                    <a:pt x="429" y="271"/>
                  </a:lnTo>
                  <a:lnTo>
                    <a:pt x="214" y="271"/>
                  </a:lnTo>
                  <a:lnTo>
                    <a:pt x="0" y="271"/>
                  </a:lnTo>
                  <a:close/>
                </a:path>
              </a:pathLst>
            </a:custGeom>
            <a:solidFill>
              <a:srgbClr val="5B9BD5"/>
            </a:solidFill>
            <a:ln>
              <a:noFill/>
            </a:ln>
          </p:spPr>
          <p:txBody>
            <a:bodyPr vert="horz" wrap="square" lIns="91440" tIns="45720" rIns="91440" bIns="45720" numCol="1" anchor="t" anchorCtr="0" compatLnSpc="1"/>
            <a:lstStyle/>
            <a:p>
              <a:pPr marL="0" marR="0" lvl="0" indent="0" algn="l"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mn-lt"/>
                <a:ea typeface="+mn-ea"/>
                <a:cs typeface="+mn-ea"/>
                <a:sym typeface="+mn-lt"/>
              </a:endParaRPr>
            </a:p>
          </p:txBody>
        </p:sp>
        <p:sp>
          <p:nvSpPr>
            <p:cNvPr id="99" name="Freeform 12"/>
            <p:cNvSpPr/>
            <p:nvPr/>
          </p:nvSpPr>
          <p:spPr bwMode="auto">
            <a:xfrm>
              <a:off x="5033963" y="3260725"/>
              <a:ext cx="1795463" cy="93663"/>
            </a:xfrm>
            <a:custGeom>
              <a:gdLst>
                <a:gd name="T0" fmla="*/ 1131 w 1131"/>
                <a:gd name="T1" fmla="*/ 29 h 59"/>
                <a:gd name="T2" fmla="*/ 1131 w 1131"/>
                <a:gd name="T3" fmla="*/ 0 h 59"/>
                <a:gd name="T4" fmla="*/ 0 w 1131"/>
                <a:gd name="T5" fmla="*/ 0 h 59"/>
                <a:gd name="T6" fmla="*/ 0 w 1131"/>
                <a:gd name="T7" fmla="*/ 29 h 59"/>
                <a:gd name="T8" fmla="*/ 0 w 1131"/>
                <a:gd name="T9" fmla="*/ 59 h 59"/>
                <a:gd name="T10" fmla="*/ 1131 w 1131"/>
                <a:gd name="T11" fmla="*/ 59 h 59"/>
                <a:gd name="T12" fmla="*/ 1131 w 1131"/>
                <a:gd name="T13" fmla="*/ 29 h 59"/>
              </a:gdLst>
              <a:cxnLst>
                <a:cxn ang="0">
                  <a:pos x="T0" y="T1"/>
                </a:cxn>
                <a:cxn ang="0">
                  <a:pos x="T2" y="T3"/>
                </a:cxn>
                <a:cxn ang="0">
                  <a:pos x="T4" y="T5"/>
                </a:cxn>
                <a:cxn ang="0">
                  <a:pos x="T6" y="T7"/>
                </a:cxn>
                <a:cxn ang="0">
                  <a:pos x="T8" y="T9"/>
                </a:cxn>
                <a:cxn ang="0">
                  <a:pos x="T10" y="T11"/>
                </a:cxn>
                <a:cxn ang="0">
                  <a:pos x="T12" y="T13"/>
                </a:cxn>
              </a:cxnLst>
              <a:rect l="0" t="0" r="r" b="b"/>
              <a:pathLst>
                <a:path w="1131" h="59">
                  <a:moveTo>
                    <a:pt x="1131" y="29"/>
                  </a:moveTo>
                  <a:lnTo>
                    <a:pt x="1131" y="0"/>
                  </a:lnTo>
                  <a:lnTo>
                    <a:pt x="0" y="0"/>
                  </a:lnTo>
                  <a:lnTo>
                    <a:pt x="0" y="29"/>
                  </a:lnTo>
                  <a:lnTo>
                    <a:pt x="0" y="59"/>
                  </a:lnTo>
                  <a:lnTo>
                    <a:pt x="1131" y="59"/>
                  </a:lnTo>
                  <a:lnTo>
                    <a:pt x="1131" y="29"/>
                  </a:lnTo>
                  <a:close/>
                </a:path>
              </a:pathLst>
            </a:custGeom>
            <a:solidFill>
              <a:sysClr val="windowText" lastClr="000000">
                <a:lumMod val="65000"/>
                <a:lumOff val="35000"/>
              </a:sysClr>
            </a:solidFill>
            <a:ln>
              <a:noFill/>
            </a:ln>
          </p:spPr>
          <p:txBody>
            <a:bodyPr vert="horz" wrap="square" lIns="91440" tIns="45720" rIns="91440" bIns="45720" numCol="1" anchor="t" anchorCtr="0" compatLnSpc="1"/>
            <a:lstStyle/>
            <a:p>
              <a:pPr marL="0" marR="0" lvl="0" indent="0" algn="l"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mn-lt"/>
                <a:ea typeface="+mn-ea"/>
                <a:cs typeface="+mn-ea"/>
                <a:sym typeface="+mn-lt"/>
              </a:endParaRPr>
            </a:p>
          </p:txBody>
        </p:sp>
        <p:sp>
          <p:nvSpPr>
            <p:cNvPr id="100" name="Rectangle 13"/>
            <p:cNvSpPr>
              <a:spLocks noChangeArrowheads="1"/>
            </p:cNvSpPr>
            <p:nvPr/>
          </p:nvSpPr>
          <p:spPr bwMode="auto">
            <a:xfrm>
              <a:off x="5033963" y="3306763"/>
              <a:ext cx="1795463" cy="47625"/>
            </a:xfrm>
            <a:prstGeom prst="rect">
              <a:avLst/>
            </a:prstGeom>
            <a:solidFill>
              <a:sysClr val="windowText" lastClr="000000">
                <a:lumMod val="85000"/>
                <a:lumOff val="15000"/>
              </a:sysClr>
            </a:solidFill>
            <a:ln>
              <a:noFill/>
            </a:ln>
          </p:spPr>
          <p:txBody>
            <a:bodyPr vert="horz" wrap="square" lIns="91440" tIns="45720" rIns="91440" bIns="45720" numCol="1" anchor="t" anchorCtr="0" compatLnSpc="1"/>
            <a:lstStyle/>
            <a:p>
              <a:pPr marL="0" marR="0" lvl="0" indent="0" algn="l"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mn-lt"/>
                <a:ea typeface="+mn-ea"/>
                <a:cs typeface="+mn-ea"/>
                <a:sym typeface="+mn-lt"/>
              </a:endParaRPr>
            </a:p>
          </p:txBody>
        </p:sp>
        <p:sp>
          <p:nvSpPr>
            <p:cNvPr id="101" name="Freeform 14"/>
            <p:cNvSpPr/>
            <p:nvPr/>
          </p:nvSpPr>
          <p:spPr bwMode="auto">
            <a:xfrm>
              <a:off x="6713538" y="3198813"/>
              <a:ext cx="484188" cy="217488"/>
            </a:xfrm>
            <a:custGeom>
              <a:gdLst>
                <a:gd name="T0" fmla="*/ 305 w 305"/>
                <a:gd name="T1" fmla="*/ 68 h 137"/>
                <a:gd name="T2" fmla="*/ 305 w 305"/>
                <a:gd name="T3" fmla="*/ 68 h 137"/>
                <a:gd name="T4" fmla="*/ 0 w 305"/>
                <a:gd name="T5" fmla="*/ 0 h 137"/>
                <a:gd name="T6" fmla="*/ 59 w 305"/>
                <a:gd name="T7" fmla="*/ 68 h 137"/>
                <a:gd name="T8" fmla="*/ 59 w 305"/>
                <a:gd name="T9" fmla="*/ 68 h 137"/>
                <a:gd name="T10" fmla="*/ 0 w 305"/>
                <a:gd name="T11" fmla="*/ 137 h 137"/>
                <a:gd name="T12" fmla="*/ 305 w 305"/>
                <a:gd name="T13" fmla="*/ 68 h 137"/>
              </a:gdLst>
              <a:cxnLst>
                <a:cxn ang="0">
                  <a:pos x="T0" y="T1"/>
                </a:cxn>
                <a:cxn ang="0">
                  <a:pos x="T2" y="T3"/>
                </a:cxn>
                <a:cxn ang="0">
                  <a:pos x="T4" y="T5"/>
                </a:cxn>
                <a:cxn ang="0">
                  <a:pos x="T6" y="T7"/>
                </a:cxn>
                <a:cxn ang="0">
                  <a:pos x="T8" y="T9"/>
                </a:cxn>
                <a:cxn ang="0">
                  <a:pos x="T10" y="T11"/>
                </a:cxn>
                <a:cxn ang="0">
                  <a:pos x="T12" y="T13"/>
                </a:cxn>
              </a:cxnLst>
              <a:rect l="0" t="0" r="r" b="b"/>
              <a:pathLst>
                <a:path w="305" h="137">
                  <a:moveTo>
                    <a:pt x="305" y="68"/>
                  </a:moveTo>
                  <a:lnTo>
                    <a:pt x="305" y="68"/>
                  </a:lnTo>
                  <a:lnTo>
                    <a:pt x="0" y="0"/>
                  </a:lnTo>
                  <a:lnTo>
                    <a:pt x="59" y="68"/>
                  </a:lnTo>
                  <a:lnTo>
                    <a:pt x="59" y="68"/>
                  </a:lnTo>
                  <a:lnTo>
                    <a:pt x="0" y="137"/>
                  </a:lnTo>
                  <a:lnTo>
                    <a:pt x="305" y="68"/>
                  </a:lnTo>
                  <a:close/>
                </a:path>
              </a:pathLst>
            </a:custGeom>
            <a:solidFill>
              <a:sysClr val="window" lastClr="FFFFFF">
                <a:lumMod val="85000"/>
              </a:sysClr>
            </a:solidFill>
            <a:ln>
              <a:noFill/>
            </a:ln>
          </p:spPr>
          <p:txBody>
            <a:bodyPr vert="horz" wrap="square" lIns="91440" tIns="45720" rIns="91440" bIns="45720" numCol="1" anchor="t" anchorCtr="0" compatLnSpc="1"/>
            <a:lstStyle/>
            <a:p>
              <a:pPr marL="0" marR="0" lvl="0" indent="0" algn="l"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mn-lt"/>
                <a:ea typeface="+mn-ea"/>
                <a:cs typeface="+mn-ea"/>
                <a:sym typeface="+mn-lt"/>
              </a:endParaRPr>
            </a:p>
          </p:txBody>
        </p:sp>
        <p:sp>
          <p:nvSpPr>
            <p:cNvPr id="102" name="Freeform 15"/>
            <p:cNvSpPr/>
            <p:nvPr/>
          </p:nvSpPr>
          <p:spPr bwMode="auto">
            <a:xfrm>
              <a:off x="6713538" y="3306763"/>
              <a:ext cx="484188" cy="109538"/>
            </a:xfrm>
            <a:custGeom>
              <a:gdLst>
                <a:gd name="T0" fmla="*/ 0 w 305"/>
                <a:gd name="T1" fmla="*/ 69 h 69"/>
                <a:gd name="T2" fmla="*/ 305 w 305"/>
                <a:gd name="T3" fmla="*/ 0 h 69"/>
                <a:gd name="T4" fmla="*/ 305 w 305"/>
                <a:gd name="T5" fmla="*/ 0 h 69"/>
                <a:gd name="T6" fmla="*/ 59 w 305"/>
                <a:gd name="T7" fmla="*/ 0 h 69"/>
                <a:gd name="T8" fmla="*/ 59 w 305"/>
                <a:gd name="T9" fmla="*/ 0 h 69"/>
                <a:gd name="T10" fmla="*/ 0 w 305"/>
                <a:gd name="T11" fmla="*/ 69 h 69"/>
              </a:gdLst>
              <a:cxnLst>
                <a:cxn ang="0">
                  <a:pos x="T0" y="T1"/>
                </a:cxn>
                <a:cxn ang="0">
                  <a:pos x="T2" y="T3"/>
                </a:cxn>
                <a:cxn ang="0">
                  <a:pos x="T4" y="T5"/>
                </a:cxn>
                <a:cxn ang="0">
                  <a:pos x="T6" y="T7"/>
                </a:cxn>
                <a:cxn ang="0">
                  <a:pos x="T8" y="T9"/>
                </a:cxn>
                <a:cxn ang="0">
                  <a:pos x="T10" y="T11"/>
                </a:cxn>
              </a:cxnLst>
              <a:rect l="0" t="0" r="r" b="b"/>
              <a:pathLst>
                <a:path w="305" h="69">
                  <a:moveTo>
                    <a:pt x="0" y="69"/>
                  </a:moveTo>
                  <a:lnTo>
                    <a:pt x="305" y="0"/>
                  </a:lnTo>
                  <a:lnTo>
                    <a:pt x="305" y="0"/>
                  </a:lnTo>
                  <a:lnTo>
                    <a:pt x="59" y="0"/>
                  </a:lnTo>
                  <a:lnTo>
                    <a:pt x="59" y="0"/>
                  </a:lnTo>
                  <a:lnTo>
                    <a:pt x="0" y="69"/>
                  </a:lnTo>
                  <a:close/>
                </a:path>
              </a:pathLst>
            </a:custGeom>
            <a:solidFill>
              <a:sysClr val="window" lastClr="FFFFFF">
                <a:lumMod val="65000"/>
              </a:sysClr>
            </a:solidFill>
            <a:ln>
              <a:noFill/>
            </a:ln>
          </p:spPr>
          <p:txBody>
            <a:bodyPr vert="horz" wrap="square" lIns="91440" tIns="45720" rIns="91440" bIns="45720" numCol="1" anchor="t" anchorCtr="0" compatLnSpc="1"/>
            <a:lstStyle/>
            <a:p>
              <a:pPr marL="0" marR="0" lvl="0" indent="0" algn="l"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mn-lt"/>
                <a:ea typeface="+mn-ea"/>
                <a:cs typeface="+mn-ea"/>
                <a:sym typeface="+mn-lt"/>
              </a:endParaRPr>
            </a:p>
          </p:txBody>
        </p:sp>
      </p:grpSp>
      <p:sp>
        <p:nvSpPr>
          <p:cNvPr id="103" name="矩形 102"/>
          <p:cNvSpPr/>
          <p:nvPr/>
        </p:nvSpPr>
        <p:spPr>
          <a:xfrm>
            <a:off x="5638800" y="1427502"/>
            <a:ext cx="5308600" cy="2046714"/>
          </a:xfrm>
          <a:prstGeom prst="rect">
            <a:avLst/>
          </a:prstGeom>
        </p:spPr>
        <p:txBody>
          <a:bodyPr wrap="square">
            <a:spAutoFit/>
          </a:bodyPr>
          <a:lstStyle/>
          <a:p>
            <a:pPr algn="l" eaLnBrk="1" fontAlgn="auto" hangingPunct="1">
              <a:lnSpc>
                <a:spcPct val="150000"/>
              </a:lnSpc>
              <a:spcBef>
                <a:spcPct val="0"/>
              </a:spcBef>
              <a:spcAft>
                <a:spcPct val="0"/>
              </a:spcAft>
              <a:buClrTx/>
              <a:buSzTx/>
              <a:buFontTx/>
              <a:buNone/>
            </a:pPr>
            <a:r>
              <a:rPr lang="zh-CN" altLang="en-US" sz="1400">
                <a:solidFill>
                  <a:schemeClr val="tx1">
                    <a:lumMod val="65000"/>
                    <a:lumOff val="35000"/>
                  </a:schemeClr>
                </a:solidFill>
                <a:latin typeface="+mn-lt"/>
                <a:ea typeface="+mn-ea"/>
                <a:cs typeface="+mn-ea"/>
                <a:sym typeface="+mn-lt"/>
              </a:rPr>
              <a:t>企业战略目标：</a:t>
            </a:r>
            <a:endParaRPr lang="en-US" altLang="zh-CN" sz="1400">
              <a:solidFill>
                <a:schemeClr val="tx1">
                  <a:lumMod val="65000"/>
                  <a:lumOff val="35000"/>
                </a:schemeClr>
              </a:solidFill>
              <a:latin typeface="+mn-lt"/>
              <a:ea typeface="+mn-ea"/>
              <a:cs typeface="+mn-ea"/>
              <a:sym typeface="+mn-lt"/>
            </a:endParaRPr>
          </a:p>
          <a:p>
            <a:pPr algn="l" eaLnBrk="1" fontAlgn="auto" hangingPunct="1">
              <a:lnSpc>
                <a:spcPct val="150000"/>
              </a:lnSpc>
              <a:spcBef>
                <a:spcPct val="0"/>
              </a:spcBef>
              <a:spcAft>
                <a:spcPts val="1200"/>
              </a:spcAft>
              <a:buClrTx/>
              <a:buSzTx/>
              <a:buFontTx/>
              <a:buNone/>
            </a:pPr>
            <a:r>
              <a:rPr lang="zh-CN" altLang="en-US" sz="1000">
                <a:solidFill>
                  <a:schemeClr val="tx1">
                    <a:lumMod val="65000"/>
                    <a:lumOff val="35000"/>
                  </a:schemeClr>
                </a:solidFill>
                <a:latin typeface="+mn-lt"/>
                <a:ea typeface="+mn-ea"/>
                <a:cs typeface="+mn-ea"/>
                <a:sym typeface="+mn-lt"/>
              </a:rPr>
              <a:t>是企业使命和宗旨的具体化和定量化，是企业奋斗纲领，是衡量企业一切工作是否实现其企业使命的标准，是企业经营战略的核心。</a:t>
            </a:r>
            <a:endParaRPr lang="zh-CN" altLang="en-US" sz="1000">
              <a:solidFill>
                <a:schemeClr val="tx1">
                  <a:lumMod val="65000"/>
                  <a:lumOff val="35000"/>
                </a:schemeClr>
              </a:solidFill>
              <a:latin typeface="+mn-lt"/>
              <a:ea typeface="+mn-ea"/>
              <a:cs typeface="+mn-ea"/>
              <a:sym typeface="+mn-lt"/>
            </a:endParaRPr>
          </a:p>
          <a:p>
            <a:pPr algn="l" eaLnBrk="1" fontAlgn="auto" hangingPunct="1">
              <a:lnSpc>
                <a:spcPct val="150000"/>
              </a:lnSpc>
              <a:spcBef>
                <a:spcPct val="0"/>
              </a:spcBef>
              <a:spcAft>
                <a:spcPct val="0"/>
              </a:spcAft>
              <a:buClrTx/>
              <a:buSzTx/>
              <a:buFontTx/>
              <a:buNone/>
            </a:pPr>
            <a:r>
              <a:rPr lang="zh-CN" altLang="en-US" sz="1400">
                <a:solidFill>
                  <a:schemeClr val="tx1">
                    <a:lumMod val="65000"/>
                    <a:lumOff val="35000"/>
                  </a:schemeClr>
                </a:solidFill>
                <a:latin typeface="+mn-lt"/>
                <a:ea typeface="+mn-ea"/>
                <a:cs typeface="+mn-ea"/>
                <a:sym typeface="+mn-lt"/>
              </a:rPr>
              <a:t>战略目标定义：</a:t>
            </a:r>
            <a:endParaRPr lang="en-US" altLang="zh-CN" sz="1400">
              <a:solidFill>
                <a:schemeClr val="tx1">
                  <a:lumMod val="65000"/>
                  <a:lumOff val="35000"/>
                </a:schemeClr>
              </a:solidFill>
              <a:latin typeface="+mn-lt"/>
              <a:ea typeface="+mn-ea"/>
              <a:cs typeface="+mn-ea"/>
              <a:sym typeface="+mn-lt"/>
            </a:endParaRPr>
          </a:p>
          <a:p>
            <a:pPr algn="l" eaLnBrk="1" fontAlgn="auto" hangingPunct="1">
              <a:lnSpc>
                <a:spcPct val="150000"/>
              </a:lnSpc>
              <a:spcBef>
                <a:spcPct val="0"/>
              </a:spcBef>
              <a:spcAft>
                <a:spcPts val="1200"/>
              </a:spcAft>
              <a:buClrTx/>
              <a:buSzTx/>
              <a:buFontTx/>
              <a:buNone/>
            </a:pPr>
            <a:r>
              <a:rPr lang="zh-CN" altLang="en-US" sz="1000">
                <a:solidFill>
                  <a:schemeClr val="tx1">
                    <a:lumMod val="65000"/>
                    <a:lumOff val="35000"/>
                  </a:schemeClr>
                </a:solidFill>
                <a:latin typeface="+mn-lt"/>
                <a:ea typeface="+mn-ea"/>
                <a:cs typeface="+mn-ea"/>
                <a:sym typeface="+mn-lt"/>
              </a:rPr>
              <a:t>从广义上看，企业战略目标是企业战略构成的基本内容，战略目标是对企业战略经营活动预期取得的主要成果的期望值。从狭义上看，企业战略目标不包含在企业战略构成之中，它既是企业战略选择的出发点和依据，又是企业战略实施要达的结果。</a:t>
            </a:r>
            <a:endParaRPr lang="zh-CN" altLang="en-US" sz="1000">
              <a:solidFill>
                <a:schemeClr val="tx1">
                  <a:lumMod val="65000"/>
                  <a:lumOff val="35000"/>
                </a:schemeClr>
              </a:solidFill>
              <a:latin typeface="+mn-lt"/>
              <a:ea typeface="+mn-ea"/>
              <a:cs typeface="+mn-ea"/>
              <a:sym typeface="+mn-lt"/>
            </a:endParaRPr>
          </a:p>
        </p:txBody>
      </p:sp>
      <p:sp>
        <p:nvSpPr>
          <p:cNvPr id="104" name="矩形 103"/>
          <p:cNvSpPr/>
          <p:nvPr/>
        </p:nvSpPr>
        <p:spPr>
          <a:xfrm>
            <a:off x="5638800" y="3557076"/>
            <a:ext cx="5397500" cy="2381421"/>
          </a:xfrm>
          <a:prstGeom prst="rect">
            <a:avLst/>
          </a:prstGeom>
        </p:spPr>
        <p:txBody>
          <a:bodyPr wrap="square">
            <a:spAutoFit/>
          </a:bodyPr>
          <a:lstStyle/>
          <a:p>
            <a:pPr marL="171450" indent="-171450" algn="l" eaLnBrk="1" fontAlgn="auto" hangingPunct="1">
              <a:lnSpc>
                <a:spcPct val="150000"/>
              </a:lnSpc>
              <a:spcBef>
                <a:spcPct val="0"/>
              </a:spcBef>
              <a:spcAft>
                <a:spcPct val="0"/>
              </a:spcAft>
              <a:buClrTx/>
              <a:buSzTx/>
              <a:buFont typeface="Wingdings" panose="05000000000000000000" pitchFamily="2" charset="2"/>
              <a:buChar char="l"/>
            </a:pPr>
            <a:r>
              <a:rPr lang="zh-CN" altLang="en-US" sz="1000">
                <a:solidFill>
                  <a:schemeClr val="tx1">
                    <a:lumMod val="65000"/>
                    <a:lumOff val="35000"/>
                  </a:schemeClr>
                </a:solidFill>
                <a:latin typeface="+mn-lt"/>
                <a:ea typeface="+mn-ea"/>
                <a:cs typeface="+mn-ea"/>
                <a:sym typeface="+mn-lt"/>
              </a:rPr>
              <a:t>盈利能力：用利润、投资收益率、每股平均受益、销售利润等来表示。</a:t>
            </a:r>
            <a:endParaRPr lang="zh-CN" altLang="en-US" sz="1000">
              <a:solidFill>
                <a:schemeClr val="tx1">
                  <a:lumMod val="65000"/>
                  <a:lumOff val="35000"/>
                </a:schemeClr>
              </a:solidFill>
              <a:latin typeface="+mn-lt"/>
              <a:ea typeface="+mn-ea"/>
              <a:cs typeface="+mn-ea"/>
              <a:sym typeface="+mn-lt"/>
            </a:endParaRPr>
          </a:p>
          <a:p>
            <a:pPr marL="171450" indent="-171450" algn="l" eaLnBrk="1" fontAlgn="auto" hangingPunct="1">
              <a:lnSpc>
                <a:spcPct val="150000"/>
              </a:lnSpc>
              <a:spcBef>
                <a:spcPct val="0"/>
              </a:spcBef>
              <a:spcAft>
                <a:spcPct val="0"/>
              </a:spcAft>
              <a:buClrTx/>
              <a:buSzTx/>
              <a:buFont typeface="Wingdings" panose="05000000000000000000" pitchFamily="2" charset="2"/>
              <a:buChar char="l"/>
            </a:pPr>
            <a:r>
              <a:rPr lang="zh-CN" altLang="en-US" sz="1000">
                <a:solidFill>
                  <a:schemeClr val="tx1">
                    <a:lumMod val="65000"/>
                    <a:lumOff val="35000"/>
                  </a:schemeClr>
                </a:solidFill>
                <a:latin typeface="+mn-lt"/>
                <a:ea typeface="+mn-ea"/>
                <a:cs typeface="+mn-ea"/>
                <a:sym typeface="+mn-lt"/>
              </a:rPr>
              <a:t>市　　场：用市场占有率、销售额或销售量来表示。</a:t>
            </a:r>
            <a:endParaRPr lang="zh-CN" altLang="en-US" sz="1000">
              <a:solidFill>
                <a:schemeClr val="tx1">
                  <a:lumMod val="65000"/>
                  <a:lumOff val="35000"/>
                </a:schemeClr>
              </a:solidFill>
              <a:latin typeface="+mn-lt"/>
              <a:ea typeface="+mn-ea"/>
              <a:cs typeface="+mn-ea"/>
              <a:sym typeface="+mn-lt"/>
            </a:endParaRPr>
          </a:p>
          <a:p>
            <a:pPr marL="171450" indent="-171450" algn="l" eaLnBrk="1" fontAlgn="auto" hangingPunct="1">
              <a:lnSpc>
                <a:spcPct val="150000"/>
              </a:lnSpc>
              <a:spcBef>
                <a:spcPct val="0"/>
              </a:spcBef>
              <a:spcAft>
                <a:spcPct val="0"/>
              </a:spcAft>
              <a:buClrTx/>
              <a:buSzTx/>
              <a:buFont typeface="Wingdings" panose="05000000000000000000" pitchFamily="2" charset="2"/>
              <a:buChar char="l"/>
            </a:pPr>
            <a:r>
              <a:rPr lang="zh-CN" altLang="en-US" sz="1000">
                <a:solidFill>
                  <a:schemeClr val="tx1">
                    <a:lumMod val="65000"/>
                    <a:lumOff val="35000"/>
                  </a:schemeClr>
                </a:solidFill>
                <a:latin typeface="+mn-lt"/>
                <a:ea typeface="+mn-ea"/>
                <a:cs typeface="+mn-ea"/>
                <a:sym typeface="+mn-lt"/>
              </a:rPr>
              <a:t>产出比率：用投入产出比率或单位产品成本来表示。</a:t>
            </a:r>
            <a:endParaRPr lang="zh-CN" altLang="en-US" sz="1000">
              <a:solidFill>
                <a:schemeClr val="tx1">
                  <a:lumMod val="65000"/>
                  <a:lumOff val="35000"/>
                </a:schemeClr>
              </a:solidFill>
              <a:latin typeface="+mn-lt"/>
              <a:ea typeface="+mn-ea"/>
              <a:cs typeface="+mn-ea"/>
              <a:sym typeface="+mn-lt"/>
            </a:endParaRPr>
          </a:p>
          <a:p>
            <a:pPr marL="171450" indent="-171450" algn="l" eaLnBrk="1" fontAlgn="auto" hangingPunct="1">
              <a:lnSpc>
                <a:spcPct val="150000"/>
              </a:lnSpc>
              <a:spcBef>
                <a:spcPct val="0"/>
              </a:spcBef>
              <a:spcAft>
                <a:spcPct val="0"/>
              </a:spcAft>
              <a:buClrTx/>
              <a:buSzTx/>
              <a:buFont typeface="Wingdings" panose="05000000000000000000" pitchFamily="2" charset="2"/>
              <a:buChar char="l"/>
            </a:pPr>
            <a:r>
              <a:rPr lang="zh-CN" altLang="en-US" sz="1000">
                <a:solidFill>
                  <a:schemeClr val="tx1">
                    <a:lumMod val="65000"/>
                    <a:lumOff val="35000"/>
                  </a:schemeClr>
                </a:solidFill>
                <a:latin typeface="+mn-lt"/>
                <a:ea typeface="+mn-ea"/>
                <a:cs typeface="+mn-ea"/>
                <a:sym typeface="+mn-lt"/>
              </a:rPr>
              <a:t>产　　品：用产品线或产品的销售额和盈利能力、开发新产品的完成期来表示。</a:t>
            </a:r>
            <a:endParaRPr lang="zh-CN" altLang="en-US" sz="1000">
              <a:solidFill>
                <a:schemeClr val="tx1">
                  <a:lumMod val="65000"/>
                  <a:lumOff val="35000"/>
                </a:schemeClr>
              </a:solidFill>
              <a:latin typeface="+mn-lt"/>
              <a:ea typeface="+mn-ea"/>
              <a:cs typeface="+mn-ea"/>
              <a:sym typeface="+mn-lt"/>
            </a:endParaRPr>
          </a:p>
          <a:p>
            <a:pPr marL="171450" indent="-171450" algn="l" eaLnBrk="1" fontAlgn="auto" hangingPunct="1">
              <a:lnSpc>
                <a:spcPct val="150000"/>
              </a:lnSpc>
              <a:spcBef>
                <a:spcPct val="0"/>
              </a:spcBef>
              <a:spcAft>
                <a:spcPct val="0"/>
              </a:spcAft>
              <a:buClrTx/>
              <a:buSzTx/>
              <a:buFont typeface="Wingdings" panose="05000000000000000000" pitchFamily="2" charset="2"/>
              <a:buChar char="l"/>
            </a:pPr>
            <a:r>
              <a:rPr lang="zh-CN" altLang="en-US" sz="1000">
                <a:solidFill>
                  <a:schemeClr val="tx1">
                    <a:lumMod val="65000"/>
                    <a:lumOff val="35000"/>
                  </a:schemeClr>
                </a:solidFill>
                <a:latin typeface="+mn-lt"/>
                <a:ea typeface="+mn-ea"/>
                <a:cs typeface="+mn-ea"/>
                <a:sym typeface="+mn-lt"/>
              </a:rPr>
              <a:t>资　　金：用资本构成、新增普通股、现金流量、流动资本、回收期来表示。</a:t>
            </a:r>
            <a:endParaRPr lang="zh-CN" altLang="en-US" sz="1000">
              <a:solidFill>
                <a:schemeClr val="tx1">
                  <a:lumMod val="65000"/>
                  <a:lumOff val="35000"/>
                </a:schemeClr>
              </a:solidFill>
              <a:latin typeface="+mn-lt"/>
              <a:ea typeface="+mn-ea"/>
              <a:cs typeface="+mn-ea"/>
              <a:sym typeface="+mn-lt"/>
            </a:endParaRPr>
          </a:p>
          <a:p>
            <a:pPr marL="171450" indent="-171450" algn="l" eaLnBrk="1" fontAlgn="auto" hangingPunct="1">
              <a:lnSpc>
                <a:spcPct val="150000"/>
              </a:lnSpc>
              <a:spcBef>
                <a:spcPct val="0"/>
              </a:spcBef>
              <a:spcAft>
                <a:spcPct val="0"/>
              </a:spcAft>
              <a:buClrTx/>
              <a:buSzTx/>
              <a:buFont typeface="Wingdings" panose="05000000000000000000" pitchFamily="2" charset="2"/>
              <a:buChar char="l"/>
            </a:pPr>
            <a:r>
              <a:rPr lang="zh-CN" altLang="en-US" sz="1000">
                <a:solidFill>
                  <a:schemeClr val="tx1">
                    <a:lumMod val="65000"/>
                    <a:lumOff val="35000"/>
                  </a:schemeClr>
                </a:solidFill>
                <a:latin typeface="+mn-lt"/>
                <a:ea typeface="+mn-ea"/>
                <a:cs typeface="+mn-ea"/>
                <a:sym typeface="+mn-lt"/>
              </a:rPr>
              <a:t>生　　产：用工作面积、固定费用或生产量来表示。</a:t>
            </a:r>
            <a:endParaRPr lang="zh-CN" altLang="en-US" sz="1000">
              <a:solidFill>
                <a:schemeClr val="tx1">
                  <a:lumMod val="65000"/>
                  <a:lumOff val="35000"/>
                </a:schemeClr>
              </a:solidFill>
              <a:latin typeface="+mn-lt"/>
              <a:ea typeface="+mn-ea"/>
              <a:cs typeface="+mn-ea"/>
              <a:sym typeface="+mn-lt"/>
            </a:endParaRPr>
          </a:p>
          <a:p>
            <a:pPr marL="171450" indent="-171450" algn="l" eaLnBrk="1" fontAlgn="auto" hangingPunct="1">
              <a:lnSpc>
                <a:spcPct val="150000"/>
              </a:lnSpc>
              <a:spcBef>
                <a:spcPct val="0"/>
              </a:spcBef>
              <a:spcAft>
                <a:spcPct val="0"/>
              </a:spcAft>
              <a:buClrTx/>
              <a:buSzTx/>
              <a:buFont typeface="Wingdings" panose="05000000000000000000" pitchFamily="2" charset="2"/>
              <a:buChar char="l"/>
            </a:pPr>
            <a:r>
              <a:rPr lang="zh-CN" altLang="en-US" sz="1000">
                <a:solidFill>
                  <a:schemeClr val="tx1">
                    <a:lumMod val="65000"/>
                    <a:lumOff val="35000"/>
                  </a:schemeClr>
                </a:solidFill>
                <a:latin typeface="+mn-lt"/>
                <a:ea typeface="+mn-ea"/>
                <a:cs typeface="+mn-ea"/>
                <a:sym typeface="+mn-lt"/>
              </a:rPr>
              <a:t>研究开发：用花费的货币量或完成的项目来表示。</a:t>
            </a:r>
            <a:endParaRPr lang="zh-CN" altLang="en-US" sz="1000">
              <a:solidFill>
                <a:schemeClr val="tx1">
                  <a:lumMod val="65000"/>
                  <a:lumOff val="35000"/>
                </a:schemeClr>
              </a:solidFill>
              <a:latin typeface="+mn-lt"/>
              <a:ea typeface="+mn-ea"/>
              <a:cs typeface="+mn-ea"/>
              <a:sym typeface="+mn-lt"/>
            </a:endParaRPr>
          </a:p>
          <a:p>
            <a:pPr marL="171450" indent="-171450" algn="l" eaLnBrk="1" fontAlgn="auto" hangingPunct="1">
              <a:lnSpc>
                <a:spcPct val="150000"/>
              </a:lnSpc>
              <a:spcBef>
                <a:spcPct val="0"/>
              </a:spcBef>
              <a:spcAft>
                <a:spcPct val="0"/>
              </a:spcAft>
              <a:buClrTx/>
              <a:buSzTx/>
              <a:buFont typeface="Wingdings" panose="05000000000000000000" pitchFamily="2" charset="2"/>
              <a:buChar char="l"/>
            </a:pPr>
            <a:r>
              <a:rPr lang="zh-CN" altLang="en-US" sz="1000">
                <a:solidFill>
                  <a:schemeClr val="tx1">
                    <a:lumMod val="65000"/>
                    <a:lumOff val="35000"/>
                  </a:schemeClr>
                </a:solidFill>
                <a:latin typeface="+mn-lt"/>
                <a:ea typeface="+mn-ea"/>
                <a:cs typeface="+mn-ea"/>
                <a:sym typeface="+mn-lt"/>
              </a:rPr>
              <a:t>组　　织：用将实行变革获奖承担的项目来表示。</a:t>
            </a:r>
            <a:endParaRPr lang="zh-CN" altLang="en-US" sz="1000">
              <a:solidFill>
                <a:schemeClr val="tx1">
                  <a:lumMod val="65000"/>
                  <a:lumOff val="35000"/>
                </a:schemeClr>
              </a:solidFill>
              <a:latin typeface="+mn-lt"/>
              <a:ea typeface="+mn-ea"/>
              <a:cs typeface="+mn-ea"/>
              <a:sym typeface="+mn-lt"/>
            </a:endParaRPr>
          </a:p>
          <a:p>
            <a:pPr marL="171450" indent="-171450" algn="l" eaLnBrk="1" fontAlgn="auto" hangingPunct="1">
              <a:lnSpc>
                <a:spcPct val="150000"/>
              </a:lnSpc>
              <a:spcBef>
                <a:spcPct val="0"/>
              </a:spcBef>
              <a:spcAft>
                <a:spcPct val="0"/>
              </a:spcAft>
              <a:buClrTx/>
              <a:buSzTx/>
              <a:buFont typeface="Wingdings" panose="05000000000000000000" pitchFamily="2" charset="2"/>
              <a:buChar char="l"/>
            </a:pPr>
            <a:r>
              <a:rPr lang="zh-CN" altLang="en-US" sz="1000">
                <a:solidFill>
                  <a:schemeClr val="tx1">
                    <a:lumMod val="65000"/>
                    <a:lumOff val="35000"/>
                  </a:schemeClr>
                </a:solidFill>
                <a:latin typeface="+mn-lt"/>
                <a:ea typeface="+mn-ea"/>
                <a:cs typeface="+mn-ea"/>
                <a:sym typeface="+mn-lt"/>
              </a:rPr>
              <a:t>人力资源：用缺勤率、迟到率、人员流动率、培训人数或将实施的培训计划数来表示。</a:t>
            </a:r>
            <a:endParaRPr lang="zh-CN" altLang="en-US" sz="1000">
              <a:solidFill>
                <a:schemeClr val="tx1">
                  <a:lumMod val="65000"/>
                  <a:lumOff val="35000"/>
                </a:schemeClr>
              </a:solidFill>
              <a:latin typeface="+mn-lt"/>
              <a:ea typeface="+mn-ea"/>
              <a:cs typeface="+mn-ea"/>
              <a:sym typeface="+mn-lt"/>
            </a:endParaRPr>
          </a:p>
          <a:p>
            <a:pPr marL="171450" indent="-171450" algn="l" eaLnBrk="1" fontAlgn="auto" hangingPunct="1">
              <a:lnSpc>
                <a:spcPct val="150000"/>
              </a:lnSpc>
              <a:spcBef>
                <a:spcPct val="0"/>
              </a:spcBef>
              <a:spcAft>
                <a:spcPct val="0"/>
              </a:spcAft>
              <a:buClrTx/>
              <a:buSzTx/>
              <a:buFont typeface="Wingdings" panose="05000000000000000000" pitchFamily="2" charset="2"/>
              <a:buChar char="l"/>
            </a:pPr>
            <a:r>
              <a:rPr lang="zh-CN" altLang="en-US" sz="1000">
                <a:solidFill>
                  <a:schemeClr val="tx1">
                    <a:lumMod val="65000"/>
                    <a:lumOff val="35000"/>
                  </a:schemeClr>
                </a:solidFill>
                <a:latin typeface="+mn-lt"/>
                <a:ea typeface="+mn-ea"/>
                <a:cs typeface="+mn-ea"/>
                <a:sym typeface="+mn-lt"/>
              </a:rPr>
              <a:t>社会责任：用活动的类型、服务天数或财政资助来表示。</a:t>
            </a:r>
            <a:endParaRPr lang="zh-CN" altLang="en-US" sz="1000">
              <a:solidFill>
                <a:schemeClr val="tx1">
                  <a:lumMod val="65000"/>
                  <a:lumOff val="35000"/>
                </a:schemeClr>
              </a:solidFill>
              <a:latin typeface="+mn-lt"/>
              <a:ea typeface="+mn-ea"/>
              <a:cs typeface="+mn-ea"/>
              <a:sym typeface="+mn-lt"/>
            </a:endParaRPr>
          </a:p>
        </p:txBody>
      </p:sp>
      <p:grpSp>
        <p:nvGrpSpPr>
          <p:cNvPr id="105" name="组合 104"/>
          <p:cNvGrpSpPr/>
          <p:nvPr/>
        </p:nvGrpSpPr>
        <p:grpSpPr>
          <a:xfrm rot="1386345">
            <a:off x="-2863504" y="1749540"/>
            <a:ext cx="2418449" cy="459608"/>
            <a:chOff x="4933951" y="3094038"/>
            <a:chExt cx="2263775" cy="430213"/>
          </a:xfrm>
        </p:grpSpPr>
        <p:sp>
          <p:nvSpPr>
            <p:cNvPr id="106" name="Freeform 11"/>
            <p:cNvSpPr/>
            <p:nvPr/>
          </p:nvSpPr>
          <p:spPr bwMode="auto">
            <a:xfrm>
              <a:off x="4933951" y="3094038"/>
              <a:ext cx="904875" cy="430213"/>
            </a:xfrm>
            <a:custGeom>
              <a:gdLst>
                <a:gd name="T0" fmla="*/ 0 w 570"/>
                <a:gd name="T1" fmla="*/ 271 h 271"/>
                <a:gd name="T2" fmla="*/ 142 w 570"/>
                <a:gd name="T3" fmla="*/ 134 h 271"/>
                <a:gd name="T4" fmla="*/ 0 w 570"/>
                <a:gd name="T5" fmla="*/ 0 h 271"/>
                <a:gd name="T6" fmla="*/ 214 w 570"/>
                <a:gd name="T7" fmla="*/ 0 h 271"/>
                <a:gd name="T8" fmla="*/ 429 w 570"/>
                <a:gd name="T9" fmla="*/ 0 h 271"/>
                <a:gd name="T10" fmla="*/ 570 w 570"/>
                <a:gd name="T11" fmla="*/ 134 h 271"/>
                <a:gd name="T12" fmla="*/ 429 w 570"/>
                <a:gd name="T13" fmla="*/ 271 h 271"/>
                <a:gd name="T14" fmla="*/ 214 w 570"/>
                <a:gd name="T15" fmla="*/ 271 h 271"/>
                <a:gd name="T16" fmla="*/ 0 w 570"/>
                <a:gd name="T17" fmla="*/ 271 h 2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0" h="271">
                  <a:moveTo>
                    <a:pt x="0" y="271"/>
                  </a:moveTo>
                  <a:lnTo>
                    <a:pt x="142" y="134"/>
                  </a:lnTo>
                  <a:lnTo>
                    <a:pt x="0" y="0"/>
                  </a:lnTo>
                  <a:lnTo>
                    <a:pt x="214" y="0"/>
                  </a:lnTo>
                  <a:lnTo>
                    <a:pt x="429" y="0"/>
                  </a:lnTo>
                  <a:lnTo>
                    <a:pt x="570" y="134"/>
                  </a:lnTo>
                  <a:lnTo>
                    <a:pt x="429" y="271"/>
                  </a:lnTo>
                  <a:lnTo>
                    <a:pt x="214" y="271"/>
                  </a:lnTo>
                  <a:lnTo>
                    <a:pt x="0" y="271"/>
                  </a:lnTo>
                  <a:close/>
                </a:path>
              </a:pathLst>
            </a:custGeom>
            <a:solidFill>
              <a:srgbClr val="A5A5A5"/>
            </a:solidFill>
            <a:ln>
              <a:noFill/>
            </a:ln>
          </p:spPr>
          <p:txBody>
            <a:bodyPr vert="horz" wrap="square" lIns="91440" tIns="45720" rIns="91440" bIns="45720" numCol="1" anchor="t" anchorCtr="0" compatLnSpc="1"/>
            <a:lstStyle/>
            <a:p>
              <a:pPr marL="0" marR="0" lvl="0" indent="0" algn="l"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mn-lt"/>
                <a:ea typeface="+mn-ea"/>
                <a:cs typeface="+mn-ea"/>
                <a:sym typeface="+mn-lt"/>
              </a:endParaRPr>
            </a:p>
          </p:txBody>
        </p:sp>
        <p:sp>
          <p:nvSpPr>
            <p:cNvPr id="107" name="Freeform 12"/>
            <p:cNvSpPr/>
            <p:nvPr/>
          </p:nvSpPr>
          <p:spPr bwMode="auto">
            <a:xfrm>
              <a:off x="5033963" y="3260725"/>
              <a:ext cx="1795463" cy="93663"/>
            </a:xfrm>
            <a:custGeom>
              <a:gdLst>
                <a:gd name="T0" fmla="*/ 1131 w 1131"/>
                <a:gd name="T1" fmla="*/ 29 h 59"/>
                <a:gd name="T2" fmla="*/ 1131 w 1131"/>
                <a:gd name="T3" fmla="*/ 0 h 59"/>
                <a:gd name="T4" fmla="*/ 0 w 1131"/>
                <a:gd name="T5" fmla="*/ 0 h 59"/>
                <a:gd name="T6" fmla="*/ 0 w 1131"/>
                <a:gd name="T7" fmla="*/ 29 h 59"/>
                <a:gd name="T8" fmla="*/ 0 w 1131"/>
                <a:gd name="T9" fmla="*/ 59 h 59"/>
                <a:gd name="T10" fmla="*/ 1131 w 1131"/>
                <a:gd name="T11" fmla="*/ 59 h 59"/>
                <a:gd name="T12" fmla="*/ 1131 w 1131"/>
                <a:gd name="T13" fmla="*/ 29 h 59"/>
              </a:gdLst>
              <a:cxnLst>
                <a:cxn ang="0">
                  <a:pos x="T0" y="T1"/>
                </a:cxn>
                <a:cxn ang="0">
                  <a:pos x="T2" y="T3"/>
                </a:cxn>
                <a:cxn ang="0">
                  <a:pos x="T4" y="T5"/>
                </a:cxn>
                <a:cxn ang="0">
                  <a:pos x="T6" y="T7"/>
                </a:cxn>
                <a:cxn ang="0">
                  <a:pos x="T8" y="T9"/>
                </a:cxn>
                <a:cxn ang="0">
                  <a:pos x="T10" y="T11"/>
                </a:cxn>
                <a:cxn ang="0">
                  <a:pos x="T12" y="T13"/>
                </a:cxn>
              </a:cxnLst>
              <a:rect l="0" t="0" r="r" b="b"/>
              <a:pathLst>
                <a:path w="1131" h="59">
                  <a:moveTo>
                    <a:pt x="1131" y="29"/>
                  </a:moveTo>
                  <a:lnTo>
                    <a:pt x="1131" y="0"/>
                  </a:lnTo>
                  <a:lnTo>
                    <a:pt x="0" y="0"/>
                  </a:lnTo>
                  <a:lnTo>
                    <a:pt x="0" y="29"/>
                  </a:lnTo>
                  <a:lnTo>
                    <a:pt x="0" y="59"/>
                  </a:lnTo>
                  <a:lnTo>
                    <a:pt x="1131" y="59"/>
                  </a:lnTo>
                  <a:lnTo>
                    <a:pt x="1131" y="29"/>
                  </a:lnTo>
                  <a:close/>
                </a:path>
              </a:pathLst>
            </a:custGeom>
            <a:solidFill>
              <a:sysClr val="windowText" lastClr="000000">
                <a:lumMod val="65000"/>
                <a:lumOff val="35000"/>
              </a:sysClr>
            </a:solidFill>
            <a:ln>
              <a:noFill/>
            </a:ln>
          </p:spPr>
          <p:txBody>
            <a:bodyPr vert="horz" wrap="square" lIns="91440" tIns="45720" rIns="91440" bIns="45720" numCol="1" anchor="t" anchorCtr="0" compatLnSpc="1"/>
            <a:lstStyle/>
            <a:p>
              <a:pPr marL="0" marR="0" lvl="0" indent="0" algn="l"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mn-lt"/>
                <a:ea typeface="+mn-ea"/>
                <a:cs typeface="+mn-ea"/>
                <a:sym typeface="+mn-lt"/>
              </a:endParaRPr>
            </a:p>
          </p:txBody>
        </p:sp>
        <p:sp>
          <p:nvSpPr>
            <p:cNvPr id="108" name="Rectangle 13"/>
            <p:cNvSpPr>
              <a:spLocks noChangeArrowheads="1"/>
            </p:cNvSpPr>
            <p:nvPr/>
          </p:nvSpPr>
          <p:spPr bwMode="auto">
            <a:xfrm>
              <a:off x="5033963" y="3306763"/>
              <a:ext cx="1795463" cy="47625"/>
            </a:xfrm>
            <a:prstGeom prst="rect">
              <a:avLst/>
            </a:prstGeom>
            <a:solidFill>
              <a:sysClr val="windowText" lastClr="000000">
                <a:lumMod val="85000"/>
                <a:lumOff val="15000"/>
              </a:sysClr>
            </a:solidFill>
            <a:ln>
              <a:noFill/>
            </a:ln>
          </p:spPr>
          <p:txBody>
            <a:bodyPr vert="horz" wrap="square" lIns="91440" tIns="45720" rIns="91440" bIns="45720" numCol="1" anchor="t" anchorCtr="0" compatLnSpc="1"/>
            <a:lstStyle/>
            <a:p>
              <a:pPr marL="0" marR="0" lvl="0" indent="0" algn="l"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mn-lt"/>
                <a:ea typeface="+mn-ea"/>
                <a:cs typeface="+mn-ea"/>
                <a:sym typeface="+mn-lt"/>
              </a:endParaRPr>
            </a:p>
          </p:txBody>
        </p:sp>
        <p:sp>
          <p:nvSpPr>
            <p:cNvPr id="109" name="Freeform 14"/>
            <p:cNvSpPr/>
            <p:nvPr/>
          </p:nvSpPr>
          <p:spPr bwMode="auto">
            <a:xfrm>
              <a:off x="6713538" y="3198813"/>
              <a:ext cx="484188" cy="217488"/>
            </a:xfrm>
            <a:custGeom>
              <a:gdLst>
                <a:gd name="T0" fmla="*/ 305 w 305"/>
                <a:gd name="T1" fmla="*/ 68 h 137"/>
                <a:gd name="T2" fmla="*/ 305 w 305"/>
                <a:gd name="T3" fmla="*/ 68 h 137"/>
                <a:gd name="T4" fmla="*/ 0 w 305"/>
                <a:gd name="T5" fmla="*/ 0 h 137"/>
                <a:gd name="T6" fmla="*/ 59 w 305"/>
                <a:gd name="T7" fmla="*/ 68 h 137"/>
                <a:gd name="T8" fmla="*/ 59 w 305"/>
                <a:gd name="T9" fmla="*/ 68 h 137"/>
                <a:gd name="T10" fmla="*/ 0 w 305"/>
                <a:gd name="T11" fmla="*/ 137 h 137"/>
                <a:gd name="T12" fmla="*/ 305 w 305"/>
                <a:gd name="T13" fmla="*/ 68 h 137"/>
              </a:gdLst>
              <a:cxnLst>
                <a:cxn ang="0">
                  <a:pos x="T0" y="T1"/>
                </a:cxn>
                <a:cxn ang="0">
                  <a:pos x="T2" y="T3"/>
                </a:cxn>
                <a:cxn ang="0">
                  <a:pos x="T4" y="T5"/>
                </a:cxn>
                <a:cxn ang="0">
                  <a:pos x="T6" y="T7"/>
                </a:cxn>
                <a:cxn ang="0">
                  <a:pos x="T8" y="T9"/>
                </a:cxn>
                <a:cxn ang="0">
                  <a:pos x="T10" y="T11"/>
                </a:cxn>
                <a:cxn ang="0">
                  <a:pos x="T12" y="T13"/>
                </a:cxn>
              </a:cxnLst>
              <a:rect l="0" t="0" r="r" b="b"/>
              <a:pathLst>
                <a:path w="305" h="137">
                  <a:moveTo>
                    <a:pt x="305" y="68"/>
                  </a:moveTo>
                  <a:lnTo>
                    <a:pt x="305" y="68"/>
                  </a:lnTo>
                  <a:lnTo>
                    <a:pt x="0" y="0"/>
                  </a:lnTo>
                  <a:lnTo>
                    <a:pt x="59" y="68"/>
                  </a:lnTo>
                  <a:lnTo>
                    <a:pt x="59" y="68"/>
                  </a:lnTo>
                  <a:lnTo>
                    <a:pt x="0" y="137"/>
                  </a:lnTo>
                  <a:lnTo>
                    <a:pt x="305" y="68"/>
                  </a:lnTo>
                  <a:close/>
                </a:path>
              </a:pathLst>
            </a:custGeom>
            <a:solidFill>
              <a:sysClr val="window" lastClr="FFFFFF">
                <a:lumMod val="85000"/>
              </a:sysClr>
            </a:solidFill>
            <a:ln>
              <a:noFill/>
            </a:ln>
          </p:spPr>
          <p:txBody>
            <a:bodyPr vert="horz" wrap="square" lIns="91440" tIns="45720" rIns="91440" bIns="45720" numCol="1" anchor="t" anchorCtr="0" compatLnSpc="1"/>
            <a:lstStyle/>
            <a:p>
              <a:pPr marL="0" marR="0" lvl="0" indent="0" algn="l"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mn-lt"/>
                <a:ea typeface="+mn-ea"/>
                <a:cs typeface="+mn-ea"/>
                <a:sym typeface="+mn-lt"/>
              </a:endParaRPr>
            </a:p>
          </p:txBody>
        </p:sp>
        <p:sp>
          <p:nvSpPr>
            <p:cNvPr id="110" name="Freeform 15"/>
            <p:cNvSpPr/>
            <p:nvPr/>
          </p:nvSpPr>
          <p:spPr bwMode="auto">
            <a:xfrm>
              <a:off x="6713538" y="3306763"/>
              <a:ext cx="484188" cy="109538"/>
            </a:xfrm>
            <a:custGeom>
              <a:gdLst>
                <a:gd name="T0" fmla="*/ 0 w 305"/>
                <a:gd name="T1" fmla="*/ 69 h 69"/>
                <a:gd name="T2" fmla="*/ 305 w 305"/>
                <a:gd name="T3" fmla="*/ 0 h 69"/>
                <a:gd name="T4" fmla="*/ 305 w 305"/>
                <a:gd name="T5" fmla="*/ 0 h 69"/>
                <a:gd name="T6" fmla="*/ 59 w 305"/>
                <a:gd name="T7" fmla="*/ 0 h 69"/>
                <a:gd name="T8" fmla="*/ 59 w 305"/>
                <a:gd name="T9" fmla="*/ 0 h 69"/>
                <a:gd name="T10" fmla="*/ 0 w 305"/>
                <a:gd name="T11" fmla="*/ 69 h 69"/>
              </a:gdLst>
              <a:cxnLst>
                <a:cxn ang="0">
                  <a:pos x="T0" y="T1"/>
                </a:cxn>
                <a:cxn ang="0">
                  <a:pos x="T2" y="T3"/>
                </a:cxn>
                <a:cxn ang="0">
                  <a:pos x="T4" y="T5"/>
                </a:cxn>
                <a:cxn ang="0">
                  <a:pos x="T6" y="T7"/>
                </a:cxn>
                <a:cxn ang="0">
                  <a:pos x="T8" y="T9"/>
                </a:cxn>
                <a:cxn ang="0">
                  <a:pos x="T10" y="T11"/>
                </a:cxn>
              </a:cxnLst>
              <a:rect l="0" t="0" r="r" b="b"/>
              <a:pathLst>
                <a:path w="305" h="69">
                  <a:moveTo>
                    <a:pt x="0" y="69"/>
                  </a:moveTo>
                  <a:lnTo>
                    <a:pt x="305" y="0"/>
                  </a:lnTo>
                  <a:lnTo>
                    <a:pt x="305" y="0"/>
                  </a:lnTo>
                  <a:lnTo>
                    <a:pt x="59" y="0"/>
                  </a:lnTo>
                  <a:lnTo>
                    <a:pt x="59" y="0"/>
                  </a:lnTo>
                  <a:lnTo>
                    <a:pt x="0" y="69"/>
                  </a:lnTo>
                  <a:close/>
                </a:path>
              </a:pathLst>
            </a:custGeom>
            <a:solidFill>
              <a:sysClr val="window" lastClr="FFFFFF">
                <a:lumMod val="65000"/>
              </a:sysClr>
            </a:solidFill>
            <a:ln>
              <a:noFill/>
            </a:ln>
          </p:spPr>
          <p:txBody>
            <a:bodyPr vert="horz" wrap="square" lIns="91440" tIns="45720" rIns="91440" bIns="45720" numCol="1" anchor="t" anchorCtr="0" compatLnSpc="1"/>
            <a:lstStyle/>
            <a:p>
              <a:pPr marL="0" marR="0" lvl="0" indent="0" algn="l"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mn-lt"/>
                <a:ea typeface="+mn-ea"/>
                <a:cs typeface="+mn-ea"/>
                <a:sym typeface="+mn-lt"/>
              </a:endParaRPr>
            </a:p>
          </p:txBody>
        </p:sp>
      </p:grpSp>
      <p:grpSp>
        <p:nvGrpSpPr>
          <p:cNvPr id="111" name="组合 110"/>
          <p:cNvGrpSpPr/>
          <p:nvPr/>
        </p:nvGrpSpPr>
        <p:grpSpPr>
          <a:xfrm rot="7392099">
            <a:off x="5298888" y="-1609300"/>
            <a:ext cx="2418449" cy="459608"/>
            <a:chOff x="4933951" y="3094038"/>
            <a:chExt cx="2263775" cy="430213"/>
          </a:xfrm>
        </p:grpSpPr>
        <p:sp>
          <p:nvSpPr>
            <p:cNvPr id="112" name="Freeform 11"/>
            <p:cNvSpPr/>
            <p:nvPr/>
          </p:nvSpPr>
          <p:spPr bwMode="auto">
            <a:xfrm>
              <a:off x="4933951" y="3094038"/>
              <a:ext cx="904875" cy="430213"/>
            </a:xfrm>
            <a:custGeom>
              <a:gdLst>
                <a:gd name="T0" fmla="*/ 0 w 570"/>
                <a:gd name="T1" fmla="*/ 271 h 271"/>
                <a:gd name="T2" fmla="*/ 142 w 570"/>
                <a:gd name="T3" fmla="*/ 134 h 271"/>
                <a:gd name="T4" fmla="*/ 0 w 570"/>
                <a:gd name="T5" fmla="*/ 0 h 271"/>
                <a:gd name="T6" fmla="*/ 214 w 570"/>
                <a:gd name="T7" fmla="*/ 0 h 271"/>
                <a:gd name="T8" fmla="*/ 429 w 570"/>
                <a:gd name="T9" fmla="*/ 0 h 271"/>
                <a:gd name="T10" fmla="*/ 570 w 570"/>
                <a:gd name="T11" fmla="*/ 134 h 271"/>
                <a:gd name="T12" fmla="*/ 429 w 570"/>
                <a:gd name="T13" fmla="*/ 271 h 271"/>
                <a:gd name="T14" fmla="*/ 214 w 570"/>
                <a:gd name="T15" fmla="*/ 271 h 271"/>
                <a:gd name="T16" fmla="*/ 0 w 570"/>
                <a:gd name="T17" fmla="*/ 271 h 2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0" h="271">
                  <a:moveTo>
                    <a:pt x="0" y="271"/>
                  </a:moveTo>
                  <a:lnTo>
                    <a:pt x="142" y="134"/>
                  </a:lnTo>
                  <a:lnTo>
                    <a:pt x="0" y="0"/>
                  </a:lnTo>
                  <a:lnTo>
                    <a:pt x="214" y="0"/>
                  </a:lnTo>
                  <a:lnTo>
                    <a:pt x="429" y="0"/>
                  </a:lnTo>
                  <a:lnTo>
                    <a:pt x="570" y="134"/>
                  </a:lnTo>
                  <a:lnTo>
                    <a:pt x="429" y="271"/>
                  </a:lnTo>
                  <a:lnTo>
                    <a:pt x="214" y="271"/>
                  </a:lnTo>
                  <a:lnTo>
                    <a:pt x="0" y="271"/>
                  </a:lnTo>
                  <a:close/>
                </a:path>
              </a:pathLst>
            </a:custGeom>
            <a:solidFill>
              <a:srgbClr val="ED7D31"/>
            </a:solidFill>
            <a:ln>
              <a:noFill/>
            </a:ln>
          </p:spPr>
          <p:txBody>
            <a:bodyPr vert="horz" wrap="square" lIns="91440" tIns="45720" rIns="91440" bIns="45720" numCol="1" anchor="t" anchorCtr="0" compatLnSpc="1"/>
            <a:lstStyle/>
            <a:p>
              <a:pPr marL="0" marR="0" lvl="0" indent="0" algn="l"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mn-lt"/>
                <a:ea typeface="+mn-ea"/>
                <a:cs typeface="+mn-ea"/>
                <a:sym typeface="+mn-lt"/>
              </a:endParaRPr>
            </a:p>
          </p:txBody>
        </p:sp>
        <p:sp>
          <p:nvSpPr>
            <p:cNvPr id="113" name="Freeform 12"/>
            <p:cNvSpPr/>
            <p:nvPr/>
          </p:nvSpPr>
          <p:spPr bwMode="auto">
            <a:xfrm>
              <a:off x="5033963" y="3260725"/>
              <a:ext cx="1795463" cy="93663"/>
            </a:xfrm>
            <a:custGeom>
              <a:gdLst>
                <a:gd name="T0" fmla="*/ 1131 w 1131"/>
                <a:gd name="T1" fmla="*/ 29 h 59"/>
                <a:gd name="T2" fmla="*/ 1131 w 1131"/>
                <a:gd name="T3" fmla="*/ 0 h 59"/>
                <a:gd name="T4" fmla="*/ 0 w 1131"/>
                <a:gd name="T5" fmla="*/ 0 h 59"/>
                <a:gd name="T6" fmla="*/ 0 w 1131"/>
                <a:gd name="T7" fmla="*/ 29 h 59"/>
                <a:gd name="T8" fmla="*/ 0 w 1131"/>
                <a:gd name="T9" fmla="*/ 59 h 59"/>
                <a:gd name="T10" fmla="*/ 1131 w 1131"/>
                <a:gd name="T11" fmla="*/ 59 h 59"/>
                <a:gd name="T12" fmla="*/ 1131 w 1131"/>
                <a:gd name="T13" fmla="*/ 29 h 59"/>
              </a:gdLst>
              <a:cxnLst>
                <a:cxn ang="0">
                  <a:pos x="T0" y="T1"/>
                </a:cxn>
                <a:cxn ang="0">
                  <a:pos x="T2" y="T3"/>
                </a:cxn>
                <a:cxn ang="0">
                  <a:pos x="T4" y="T5"/>
                </a:cxn>
                <a:cxn ang="0">
                  <a:pos x="T6" y="T7"/>
                </a:cxn>
                <a:cxn ang="0">
                  <a:pos x="T8" y="T9"/>
                </a:cxn>
                <a:cxn ang="0">
                  <a:pos x="T10" y="T11"/>
                </a:cxn>
                <a:cxn ang="0">
                  <a:pos x="T12" y="T13"/>
                </a:cxn>
              </a:cxnLst>
              <a:rect l="0" t="0" r="r" b="b"/>
              <a:pathLst>
                <a:path w="1131" h="59">
                  <a:moveTo>
                    <a:pt x="1131" y="29"/>
                  </a:moveTo>
                  <a:lnTo>
                    <a:pt x="1131" y="0"/>
                  </a:lnTo>
                  <a:lnTo>
                    <a:pt x="0" y="0"/>
                  </a:lnTo>
                  <a:lnTo>
                    <a:pt x="0" y="29"/>
                  </a:lnTo>
                  <a:lnTo>
                    <a:pt x="0" y="59"/>
                  </a:lnTo>
                  <a:lnTo>
                    <a:pt x="1131" y="59"/>
                  </a:lnTo>
                  <a:lnTo>
                    <a:pt x="1131" y="29"/>
                  </a:lnTo>
                  <a:close/>
                </a:path>
              </a:pathLst>
            </a:custGeom>
            <a:solidFill>
              <a:sysClr val="windowText" lastClr="000000">
                <a:lumMod val="65000"/>
                <a:lumOff val="35000"/>
              </a:sysClr>
            </a:solidFill>
            <a:ln>
              <a:noFill/>
            </a:ln>
          </p:spPr>
          <p:txBody>
            <a:bodyPr vert="horz" wrap="square" lIns="91440" tIns="45720" rIns="91440" bIns="45720" numCol="1" anchor="t" anchorCtr="0" compatLnSpc="1"/>
            <a:lstStyle/>
            <a:p>
              <a:pPr marL="0" marR="0" lvl="0" indent="0" algn="l"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mn-lt"/>
                <a:ea typeface="+mn-ea"/>
                <a:cs typeface="+mn-ea"/>
                <a:sym typeface="+mn-lt"/>
              </a:endParaRPr>
            </a:p>
          </p:txBody>
        </p:sp>
        <p:sp>
          <p:nvSpPr>
            <p:cNvPr id="114" name="Rectangle 13"/>
            <p:cNvSpPr>
              <a:spLocks noChangeArrowheads="1"/>
            </p:cNvSpPr>
            <p:nvPr/>
          </p:nvSpPr>
          <p:spPr bwMode="auto">
            <a:xfrm>
              <a:off x="5033963" y="3306763"/>
              <a:ext cx="1795463" cy="47625"/>
            </a:xfrm>
            <a:prstGeom prst="rect">
              <a:avLst/>
            </a:prstGeom>
            <a:solidFill>
              <a:sysClr val="windowText" lastClr="000000">
                <a:lumMod val="85000"/>
                <a:lumOff val="15000"/>
              </a:sysClr>
            </a:solidFill>
            <a:ln>
              <a:noFill/>
            </a:ln>
          </p:spPr>
          <p:txBody>
            <a:bodyPr vert="horz" wrap="square" lIns="91440" tIns="45720" rIns="91440" bIns="45720" numCol="1" anchor="t" anchorCtr="0" compatLnSpc="1"/>
            <a:lstStyle/>
            <a:p>
              <a:pPr marL="0" marR="0" lvl="0" indent="0" algn="l"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mn-lt"/>
                <a:ea typeface="+mn-ea"/>
                <a:cs typeface="+mn-ea"/>
                <a:sym typeface="+mn-lt"/>
              </a:endParaRPr>
            </a:p>
          </p:txBody>
        </p:sp>
        <p:sp>
          <p:nvSpPr>
            <p:cNvPr id="115" name="Freeform 14"/>
            <p:cNvSpPr/>
            <p:nvPr/>
          </p:nvSpPr>
          <p:spPr bwMode="auto">
            <a:xfrm>
              <a:off x="6713538" y="3198813"/>
              <a:ext cx="484188" cy="217488"/>
            </a:xfrm>
            <a:custGeom>
              <a:gdLst>
                <a:gd name="T0" fmla="*/ 305 w 305"/>
                <a:gd name="T1" fmla="*/ 68 h 137"/>
                <a:gd name="T2" fmla="*/ 305 w 305"/>
                <a:gd name="T3" fmla="*/ 68 h 137"/>
                <a:gd name="T4" fmla="*/ 0 w 305"/>
                <a:gd name="T5" fmla="*/ 0 h 137"/>
                <a:gd name="T6" fmla="*/ 59 w 305"/>
                <a:gd name="T7" fmla="*/ 68 h 137"/>
                <a:gd name="T8" fmla="*/ 59 w 305"/>
                <a:gd name="T9" fmla="*/ 68 h 137"/>
                <a:gd name="T10" fmla="*/ 0 w 305"/>
                <a:gd name="T11" fmla="*/ 137 h 137"/>
                <a:gd name="T12" fmla="*/ 305 w 305"/>
                <a:gd name="T13" fmla="*/ 68 h 137"/>
              </a:gdLst>
              <a:cxnLst>
                <a:cxn ang="0">
                  <a:pos x="T0" y="T1"/>
                </a:cxn>
                <a:cxn ang="0">
                  <a:pos x="T2" y="T3"/>
                </a:cxn>
                <a:cxn ang="0">
                  <a:pos x="T4" y="T5"/>
                </a:cxn>
                <a:cxn ang="0">
                  <a:pos x="T6" y="T7"/>
                </a:cxn>
                <a:cxn ang="0">
                  <a:pos x="T8" y="T9"/>
                </a:cxn>
                <a:cxn ang="0">
                  <a:pos x="T10" y="T11"/>
                </a:cxn>
                <a:cxn ang="0">
                  <a:pos x="T12" y="T13"/>
                </a:cxn>
              </a:cxnLst>
              <a:rect l="0" t="0" r="r" b="b"/>
              <a:pathLst>
                <a:path w="305" h="137">
                  <a:moveTo>
                    <a:pt x="305" y="68"/>
                  </a:moveTo>
                  <a:lnTo>
                    <a:pt x="305" y="68"/>
                  </a:lnTo>
                  <a:lnTo>
                    <a:pt x="0" y="0"/>
                  </a:lnTo>
                  <a:lnTo>
                    <a:pt x="59" y="68"/>
                  </a:lnTo>
                  <a:lnTo>
                    <a:pt x="59" y="68"/>
                  </a:lnTo>
                  <a:lnTo>
                    <a:pt x="0" y="137"/>
                  </a:lnTo>
                  <a:lnTo>
                    <a:pt x="305" y="68"/>
                  </a:lnTo>
                  <a:close/>
                </a:path>
              </a:pathLst>
            </a:custGeom>
            <a:solidFill>
              <a:sysClr val="window" lastClr="FFFFFF">
                <a:lumMod val="85000"/>
              </a:sysClr>
            </a:solidFill>
            <a:ln>
              <a:noFill/>
            </a:ln>
          </p:spPr>
          <p:txBody>
            <a:bodyPr vert="horz" wrap="square" lIns="91440" tIns="45720" rIns="91440" bIns="45720" numCol="1" anchor="t" anchorCtr="0" compatLnSpc="1"/>
            <a:lstStyle/>
            <a:p>
              <a:pPr marL="0" marR="0" lvl="0" indent="0" algn="l"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mn-lt"/>
                <a:ea typeface="+mn-ea"/>
                <a:cs typeface="+mn-ea"/>
                <a:sym typeface="+mn-lt"/>
              </a:endParaRPr>
            </a:p>
          </p:txBody>
        </p:sp>
        <p:sp>
          <p:nvSpPr>
            <p:cNvPr id="116" name="Freeform 15"/>
            <p:cNvSpPr/>
            <p:nvPr/>
          </p:nvSpPr>
          <p:spPr bwMode="auto">
            <a:xfrm>
              <a:off x="6713538" y="3306763"/>
              <a:ext cx="484188" cy="109538"/>
            </a:xfrm>
            <a:custGeom>
              <a:gdLst>
                <a:gd name="T0" fmla="*/ 0 w 305"/>
                <a:gd name="T1" fmla="*/ 69 h 69"/>
                <a:gd name="T2" fmla="*/ 305 w 305"/>
                <a:gd name="T3" fmla="*/ 0 h 69"/>
                <a:gd name="T4" fmla="*/ 305 w 305"/>
                <a:gd name="T5" fmla="*/ 0 h 69"/>
                <a:gd name="T6" fmla="*/ 59 w 305"/>
                <a:gd name="T7" fmla="*/ 0 h 69"/>
                <a:gd name="T8" fmla="*/ 59 w 305"/>
                <a:gd name="T9" fmla="*/ 0 h 69"/>
                <a:gd name="T10" fmla="*/ 0 w 305"/>
                <a:gd name="T11" fmla="*/ 69 h 69"/>
              </a:gdLst>
              <a:cxnLst>
                <a:cxn ang="0">
                  <a:pos x="T0" y="T1"/>
                </a:cxn>
                <a:cxn ang="0">
                  <a:pos x="T2" y="T3"/>
                </a:cxn>
                <a:cxn ang="0">
                  <a:pos x="T4" y="T5"/>
                </a:cxn>
                <a:cxn ang="0">
                  <a:pos x="T6" y="T7"/>
                </a:cxn>
                <a:cxn ang="0">
                  <a:pos x="T8" y="T9"/>
                </a:cxn>
                <a:cxn ang="0">
                  <a:pos x="T10" y="T11"/>
                </a:cxn>
              </a:cxnLst>
              <a:rect l="0" t="0" r="r" b="b"/>
              <a:pathLst>
                <a:path w="305" h="69">
                  <a:moveTo>
                    <a:pt x="0" y="69"/>
                  </a:moveTo>
                  <a:lnTo>
                    <a:pt x="305" y="0"/>
                  </a:lnTo>
                  <a:lnTo>
                    <a:pt x="305" y="0"/>
                  </a:lnTo>
                  <a:lnTo>
                    <a:pt x="59" y="0"/>
                  </a:lnTo>
                  <a:lnTo>
                    <a:pt x="59" y="0"/>
                  </a:lnTo>
                  <a:lnTo>
                    <a:pt x="0" y="69"/>
                  </a:lnTo>
                  <a:close/>
                </a:path>
              </a:pathLst>
            </a:custGeom>
            <a:solidFill>
              <a:sysClr val="window" lastClr="FFFFFF">
                <a:lumMod val="65000"/>
              </a:sysClr>
            </a:solidFill>
            <a:ln>
              <a:noFill/>
            </a:ln>
          </p:spPr>
          <p:txBody>
            <a:bodyPr vert="horz" wrap="square" lIns="91440" tIns="45720" rIns="91440" bIns="45720" numCol="1" anchor="t" anchorCtr="0" compatLnSpc="1"/>
            <a:lstStyle/>
            <a:p>
              <a:pPr marL="0" marR="0" lvl="0" indent="0" algn="l"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mn-lt"/>
                <a:ea typeface="+mn-ea"/>
                <a:cs typeface="+mn-ea"/>
                <a:sym typeface="+mn-lt"/>
              </a:endParaRPr>
            </a:p>
          </p:txBody>
        </p:sp>
      </p:grpSp>
    </p:spTree>
  </p:cSld>
  <p:clrMapOvr>
    <a:masterClrMapping/>
  </p:clrMapOvr>
  <mc:AlternateContent>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additive="base">
                                        <p:cTn id="7" dur="500" fill="hold"/>
                                        <p:tgtEl>
                                          <p:spTgt spid="57"/>
                                        </p:tgtEl>
                                        <p:attrNameLst>
                                          <p:attrName>ppt_x</p:attrName>
                                        </p:attrNameLst>
                                      </p:cBhvr>
                                      <p:tavLst>
                                        <p:tav tm="0">
                                          <p:val>
                                            <p:strVal val="1+#ppt_w/2"/>
                                          </p:val>
                                        </p:tav>
                                        <p:tav tm="100000">
                                          <p:val>
                                            <p:strVal val="#ppt_x"/>
                                          </p:val>
                                        </p:tav>
                                      </p:tavLst>
                                    </p:anim>
                                    <p:anim calcmode="lin" valueType="num">
                                      <p:cBhvr additive="base">
                                        <p:cTn id="8" dur="500" fill="hold"/>
                                        <p:tgtEl>
                                          <p:spTgt spid="5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59"/>
                                        </p:tgtEl>
                                        <p:attrNameLst>
                                          <p:attrName>style.visibility</p:attrName>
                                        </p:attrNameLst>
                                      </p:cBhvr>
                                      <p:to>
                                        <p:strVal val="visible"/>
                                      </p:to>
                                    </p:set>
                                    <p:anim calcmode="lin" valueType="num">
                                      <p:cBhvr additive="base">
                                        <p:cTn id="11" dur="500" fill="hold"/>
                                        <p:tgtEl>
                                          <p:spTgt spid="59"/>
                                        </p:tgtEl>
                                        <p:attrNameLst>
                                          <p:attrName>ppt_x</p:attrName>
                                        </p:attrNameLst>
                                      </p:cBhvr>
                                      <p:tavLst>
                                        <p:tav tm="0">
                                          <p:val>
                                            <p:strVal val="0-#ppt_w/2"/>
                                          </p:val>
                                        </p:tav>
                                        <p:tav tm="100000">
                                          <p:val>
                                            <p:strVal val="#ppt_x"/>
                                          </p:val>
                                        </p:tav>
                                      </p:tavLst>
                                    </p:anim>
                                    <p:anim calcmode="lin" valueType="num">
                                      <p:cBhvr additive="base">
                                        <p:cTn id="12" dur="500" fill="hold"/>
                                        <p:tgtEl>
                                          <p:spTgt spid="59"/>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500"/>
                            </p:stCondLst>
                            <p:childTnLst>
                              <p:par>
                                <p:cTn id="14" presetID="9" presetClass="entr" presetSubtype="0" fill="hold" grpId="0" nodeType="afterEffect">
                                  <p:stCondLst>
                                    <p:cond delay="0"/>
                                  </p:stCondLst>
                                  <p:childTnLst>
                                    <p:set>
                                      <p:cBhvr>
                                        <p:cTn id="15" dur="1" fill="hold">
                                          <p:stCondLst>
                                            <p:cond delay="0"/>
                                          </p:stCondLst>
                                        </p:cTn>
                                        <p:tgtEl>
                                          <p:spTgt spid="60"/>
                                        </p:tgtEl>
                                        <p:attrNameLst>
                                          <p:attrName>style.visibility</p:attrName>
                                        </p:attrNameLst>
                                      </p:cBhvr>
                                      <p:to>
                                        <p:strVal val="visible"/>
                                      </p:to>
                                    </p:set>
                                    <p:animEffect transition="in" filter="dissolve">
                                      <p:cBhvr>
                                        <p:cTn id="16" dur="500"/>
                                        <p:tgtEl>
                                          <p:spTgt spid="60"/>
                                        </p:tgtEl>
                                      </p:cBhvr>
                                    </p:animEffect>
                                  </p:childTnLst>
                                </p:cTn>
                              </p:par>
                              <p:par>
                                <p:cTn id="17" presetID="22" presetClass="entr" presetSubtype="8" fill="hold" nodeType="withEffect">
                                  <p:stCondLst>
                                    <p:cond delay="0"/>
                                  </p:stCondLst>
                                  <p:childTnLst>
                                    <p:set>
                                      <p:cBhvr>
                                        <p:cTn id="18" dur="1" fill="hold">
                                          <p:stCondLst>
                                            <p:cond delay="0"/>
                                          </p:stCondLst>
                                        </p:cTn>
                                        <p:tgtEl>
                                          <p:spTgt spid="58"/>
                                        </p:tgtEl>
                                        <p:attrNameLst>
                                          <p:attrName>style.visibility</p:attrName>
                                        </p:attrNameLst>
                                      </p:cBhvr>
                                      <p:to>
                                        <p:strVal val="visible"/>
                                      </p:to>
                                    </p:set>
                                    <p:animEffect transition="in" filter="wipe(left)">
                                      <p:cBhvr>
                                        <p:cTn id="19" dur="500"/>
                                        <p:tgtEl>
                                          <p:spTgt spid="58"/>
                                        </p:tgtEl>
                                      </p:cBhvr>
                                    </p:animEffect>
                                  </p:childTnLst>
                                </p:cTn>
                              </p:par>
                            </p:childTnLst>
                          </p:cTn>
                        </p:par>
                        <p:par>
                          <p:cTn id="20" fill="hold" nodeType="afterGroup">
                            <p:stCondLst>
                              <p:cond delay="1000"/>
                            </p:stCondLst>
                            <p:childTnLst>
                              <p:par>
                                <p:cTn id="21" presetID="37" presetClass="entr" presetSubtype="0" fill="hold" nodeType="afterEffect">
                                  <p:stCondLst>
                                    <p:cond delay="0"/>
                                  </p:stCondLst>
                                  <p:childTnLst>
                                    <p:set>
                                      <p:cBhvr>
                                        <p:cTn id="22" dur="1" fill="hold">
                                          <p:stCondLst>
                                            <p:cond delay="0"/>
                                          </p:stCondLst>
                                        </p:cTn>
                                        <p:tgtEl>
                                          <p:spTgt spid="90"/>
                                        </p:tgtEl>
                                        <p:attrNameLst>
                                          <p:attrName>style.visibility</p:attrName>
                                        </p:attrNameLst>
                                      </p:cBhvr>
                                      <p:to>
                                        <p:strVal val="visible"/>
                                      </p:to>
                                    </p:set>
                                    <p:animEffect transition="in" filter="fade">
                                      <p:cBhvr>
                                        <p:cTn id="23" dur="1000"/>
                                        <p:tgtEl>
                                          <p:spTgt spid="90"/>
                                        </p:tgtEl>
                                      </p:cBhvr>
                                    </p:animEffect>
                                    <p:anim calcmode="lin" valueType="num">
                                      <p:cBhvr>
                                        <p:cTn id="24" dur="1000" fill="hold"/>
                                        <p:tgtEl>
                                          <p:spTgt spid="90"/>
                                        </p:tgtEl>
                                        <p:attrNameLst>
                                          <p:attrName>ppt_x</p:attrName>
                                        </p:attrNameLst>
                                      </p:cBhvr>
                                      <p:tavLst>
                                        <p:tav tm="0">
                                          <p:val>
                                            <p:strVal val="#ppt_x"/>
                                          </p:val>
                                        </p:tav>
                                        <p:tav tm="100000">
                                          <p:val>
                                            <p:strVal val="#ppt_x"/>
                                          </p:val>
                                        </p:tav>
                                      </p:tavLst>
                                    </p:anim>
                                    <p:anim calcmode="lin" valueType="num">
                                      <p:cBhvr>
                                        <p:cTn id="25" dur="900" decel="100000" fill="hold"/>
                                        <p:tgtEl>
                                          <p:spTgt spid="90"/>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90"/>
                                        </p:tgtEl>
                                        <p:attrNameLst>
                                          <p:attrName>ppt_y</p:attrName>
                                        </p:attrNameLst>
                                      </p:cBhvr>
                                      <p:tavLst>
                                        <p:tav tm="0">
                                          <p:val>
                                            <p:strVal val="#ppt_y-.03"/>
                                          </p:val>
                                        </p:tav>
                                        <p:tav tm="100000">
                                          <p:val>
                                            <p:strVal val="#ppt_y"/>
                                          </p:val>
                                        </p:tav>
                                      </p:tavLst>
                                    </p:anim>
                                  </p:childTnLst>
                                </p:cTn>
                              </p:par>
                            </p:childTnLst>
                          </p:cTn>
                        </p:par>
                        <p:par>
                          <p:cTn id="27" fill="hold" nodeType="afterGroup">
                            <p:stCondLst>
                              <p:cond delay="2000"/>
                            </p:stCondLst>
                            <p:childTnLst>
                              <p:par>
                                <p:cTn id="28" presetID="42" presetClass="path" presetSubtype="0" accel="50000" decel="50000" fill="hold" nodeType="afterEffect">
                                  <p:stCondLst>
                                    <p:cond delay="0"/>
                                  </p:stCondLst>
                                  <p:childTnLst>
                                    <p:animMotion origin="layout" path="M -4.16667E-06 -3.7037E-07 L 0.32878 0.59097" pathEditMode="relative" rAng="0" ptsTypes="AA">
                                      <p:cBhvr>
                                        <p:cTn id="29" dur="300" fill="hold"/>
                                        <p:tgtEl>
                                          <p:spTgt spid="97"/>
                                        </p:tgtEl>
                                        <p:attrNameLst>
                                          <p:attrName>ppt_x</p:attrName>
                                          <p:attrName>ppt_y</p:attrName>
                                        </p:attrNameLst>
                                      </p:cBhvr>
                                      <p:rCtr x="16432" y="29537"/>
                                    </p:animMotion>
                                  </p:childTnLst>
                                </p:cTn>
                              </p:par>
                            </p:childTnLst>
                          </p:cTn>
                        </p:par>
                        <p:par>
                          <p:cTn id="30" fill="hold" nodeType="afterGroup">
                            <p:stCondLst>
                              <p:cond delay="2300"/>
                            </p:stCondLst>
                            <p:childTnLst>
                              <p:par>
                                <p:cTn id="31" presetID="42" presetClass="path" presetSubtype="0" accel="50000" decel="50000" fill="hold" nodeType="afterEffect">
                                  <p:stCondLst>
                                    <p:cond delay="0"/>
                                  </p:stCondLst>
                                  <p:childTnLst>
                                    <p:animMotion origin="layout" path="M -2.91667E-06 2.59259E-06 L 0.30808 0.21782" pathEditMode="relative" rAng="0" ptsTypes="AA">
                                      <p:cBhvr>
                                        <p:cTn id="32" dur="300" fill="hold"/>
                                        <p:tgtEl>
                                          <p:spTgt spid="105"/>
                                        </p:tgtEl>
                                        <p:attrNameLst>
                                          <p:attrName>ppt_x</p:attrName>
                                          <p:attrName>ppt_y</p:attrName>
                                        </p:attrNameLst>
                                      </p:cBhvr>
                                      <p:rCtr x="15404" y="10880"/>
                                    </p:animMotion>
                                  </p:childTnLst>
                                </p:cTn>
                              </p:par>
                            </p:childTnLst>
                          </p:cTn>
                        </p:par>
                        <p:par>
                          <p:cTn id="33" fill="hold" nodeType="afterGroup">
                            <p:stCondLst>
                              <p:cond delay="2600"/>
                            </p:stCondLst>
                            <p:childTnLst>
                              <p:par>
                                <p:cTn id="34" presetID="42" presetClass="path" presetSubtype="0" accel="50000" decel="50000" fill="hold" nodeType="afterEffect">
                                  <p:stCondLst>
                                    <p:cond delay="0"/>
                                  </p:stCondLst>
                                  <p:childTnLst>
                                    <p:animMotion origin="layout" path="M -3.95833E-06 -2.59259E-06 L -0.22083 0.62292" pathEditMode="relative" rAng="0" ptsTypes="AA">
                                      <p:cBhvr>
                                        <p:cTn id="35" dur="300" fill="hold"/>
                                        <p:tgtEl>
                                          <p:spTgt spid="111"/>
                                        </p:tgtEl>
                                        <p:attrNameLst>
                                          <p:attrName>ppt_x</p:attrName>
                                          <p:attrName>ppt_y</p:attrName>
                                        </p:attrNameLst>
                                      </p:cBhvr>
                                      <p:rCtr x="-11042" y="31134"/>
                                    </p:animMotion>
                                  </p:childTnLst>
                                </p:cTn>
                              </p:par>
                            </p:childTnLst>
                          </p:cTn>
                        </p:par>
                        <p:par>
                          <p:cTn id="36" fill="hold" nodeType="afterGroup">
                            <p:stCondLst>
                              <p:cond delay="2900"/>
                            </p:stCondLst>
                            <p:childTnLst>
                              <p:par>
                                <p:cTn id="37" presetID="2" presetClass="entr" presetSubtype="2" fill="hold" nodeType="afterEffect">
                                  <p:stCondLst>
                                    <p:cond delay="0"/>
                                  </p:stCondLst>
                                  <p:childTnLst>
                                    <p:set>
                                      <p:cBhvr>
                                        <p:cTn id="38" dur="1" fill="hold">
                                          <p:stCondLst>
                                            <p:cond delay="0"/>
                                          </p:stCondLst>
                                        </p:cTn>
                                        <p:tgtEl>
                                          <p:spTgt spid="103">
                                            <p:txEl>
                                              <p:pRg st="0" end="0"/>
                                            </p:txEl>
                                          </p:spTgt>
                                        </p:tgtEl>
                                        <p:attrNameLst>
                                          <p:attrName>style.visibility</p:attrName>
                                        </p:attrNameLst>
                                      </p:cBhvr>
                                      <p:to>
                                        <p:strVal val="visible"/>
                                      </p:to>
                                    </p:set>
                                    <p:anim calcmode="lin" valueType="num">
                                      <p:cBhvr additive="base">
                                        <p:cTn id="39" dur="500" fill="hold"/>
                                        <p:tgtEl>
                                          <p:spTgt spid="103">
                                            <p:txEl>
                                              <p:pRg st="0" end="0"/>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103">
                                            <p:txEl>
                                              <p:pRg st="0" end="0"/>
                                            </p:txEl>
                                          </p:spTgt>
                                        </p:tgtEl>
                                        <p:attrNameLst>
                                          <p:attrName>ppt_y</p:attrName>
                                        </p:attrNameLst>
                                      </p:cBhvr>
                                      <p:tavLst>
                                        <p:tav tm="0">
                                          <p:val>
                                            <p:strVal val="#ppt_y"/>
                                          </p:val>
                                        </p:tav>
                                        <p:tav tm="100000">
                                          <p:val>
                                            <p:strVal val="#ppt_y"/>
                                          </p:val>
                                        </p:tav>
                                      </p:tavLst>
                                    </p:anim>
                                  </p:childTnLst>
                                </p:cTn>
                              </p:par>
                              <p:par>
                                <p:cTn id="41" presetID="2" presetClass="entr" presetSubtype="2" fill="hold" nodeType="withEffect">
                                  <p:stCondLst>
                                    <p:cond delay="0"/>
                                  </p:stCondLst>
                                  <p:childTnLst>
                                    <p:set>
                                      <p:cBhvr>
                                        <p:cTn id="42" dur="1" fill="hold">
                                          <p:stCondLst>
                                            <p:cond delay="0"/>
                                          </p:stCondLst>
                                        </p:cTn>
                                        <p:tgtEl>
                                          <p:spTgt spid="103">
                                            <p:txEl>
                                              <p:pRg st="1" end="1"/>
                                            </p:txEl>
                                          </p:spTgt>
                                        </p:tgtEl>
                                        <p:attrNameLst>
                                          <p:attrName>style.visibility</p:attrName>
                                        </p:attrNameLst>
                                      </p:cBhvr>
                                      <p:to>
                                        <p:strVal val="visible"/>
                                      </p:to>
                                    </p:set>
                                    <p:anim calcmode="lin" valueType="num">
                                      <p:cBhvr additive="base">
                                        <p:cTn id="43" dur="500" fill="hold"/>
                                        <p:tgtEl>
                                          <p:spTgt spid="103">
                                            <p:txEl>
                                              <p:pRg st="1" end="1"/>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103">
                                            <p:txEl>
                                              <p:pRg st="1" end="1"/>
                                            </p:txEl>
                                          </p:spTgt>
                                        </p:tgtEl>
                                        <p:attrNameLst>
                                          <p:attrName>ppt_y</p:attrName>
                                        </p:attrNameLst>
                                      </p:cBhvr>
                                      <p:tavLst>
                                        <p:tav tm="0">
                                          <p:val>
                                            <p:strVal val="#ppt_y"/>
                                          </p:val>
                                        </p:tav>
                                        <p:tav tm="100000">
                                          <p:val>
                                            <p:strVal val="#ppt_y"/>
                                          </p:val>
                                        </p:tav>
                                      </p:tavLst>
                                    </p:anim>
                                  </p:childTnLst>
                                </p:cTn>
                              </p:par>
                              <p:par>
                                <p:cTn id="45" presetID="2" presetClass="entr" presetSubtype="2" fill="hold" nodeType="withEffect">
                                  <p:stCondLst>
                                    <p:cond delay="250"/>
                                  </p:stCondLst>
                                  <p:childTnLst>
                                    <p:set>
                                      <p:cBhvr>
                                        <p:cTn id="46" dur="1" fill="hold">
                                          <p:stCondLst>
                                            <p:cond delay="0"/>
                                          </p:stCondLst>
                                        </p:cTn>
                                        <p:tgtEl>
                                          <p:spTgt spid="103">
                                            <p:txEl>
                                              <p:pRg st="2" end="2"/>
                                            </p:txEl>
                                          </p:spTgt>
                                        </p:tgtEl>
                                        <p:attrNameLst>
                                          <p:attrName>style.visibility</p:attrName>
                                        </p:attrNameLst>
                                      </p:cBhvr>
                                      <p:to>
                                        <p:strVal val="visible"/>
                                      </p:to>
                                    </p:set>
                                    <p:anim calcmode="lin" valueType="num">
                                      <p:cBhvr additive="base">
                                        <p:cTn id="47" dur="500" fill="hold"/>
                                        <p:tgtEl>
                                          <p:spTgt spid="103">
                                            <p:txEl>
                                              <p:pRg st="2" end="2"/>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103">
                                            <p:txEl>
                                              <p:pRg st="2" end="2"/>
                                            </p:txEl>
                                          </p:spTgt>
                                        </p:tgtEl>
                                        <p:attrNameLst>
                                          <p:attrName>ppt_y</p:attrName>
                                        </p:attrNameLst>
                                      </p:cBhvr>
                                      <p:tavLst>
                                        <p:tav tm="0">
                                          <p:val>
                                            <p:strVal val="#ppt_y"/>
                                          </p:val>
                                        </p:tav>
                                        <p:tav tm="100000">
                                          <p:val>
                                            <p:strVal val="#ppt_y"/>
                                          </p:val>
                                        </p:tav>
                                      </p:tavLst>
                                    </p:anim>
                                  </p:childTnLst>
                                </p:cTn>
                              </p:par>
                              <p:par>
                                <p:cTn id="49" presetID="2" presetClass="entr" presetSubtype="2" fill="hold" nodeType="withEffect">
                                  <p:stCondLst>
                                    <p:cond delay="250"/>
                                  </p:stCondLst>
                                  <p:childTnLst>
                                    <p:set>
                                      <p:cBhvr>
                                        <p:cTn id="50" dur="1" fill="hold">
                                          <p:stCondLst>
                                            <p:cond delay="0"/>
                                          </p:stCondLst>
                                        </p:cTn>
                                        <p:tgtEl>
                                          <p:spTgt spid="103">
                                            <p:txEl>
                                              <p:pRg st="3" end="3"/>
                                            </p:txEl>
                                          </p:spTgt>
                                        </p:tgtEl>
                                        <p:attrNameLst>
                                          <p:attrName>style.visibility</p:attrName>
                                        </p:attrNameLst>
                                      </p:cBhvr>
                                      <p:to>
                                        <p:strVal val="visible"/>
                                      </p:to>
                                    </p:set>
                                    <p:anim calcmode="lin" valueType="num">
                                      <p:cBhvr additive="base">
                                        <p:cTn id="51" dur="500" fill="hold"/>
                                        <p:tgtEl>
                                          <p:spTgt spid="103">
                                            <p:txEl>
                                              <p:pRg st="3" end="3"/>
                                            </p:txEl>
                                          </p:spTgt>
                                        </p:tgtEl>
                                        <p:attrNameLst>
                                          <p:attrName>ppt_x</p:attrName>
                                        </p:attrNameLst>
                                      </p:cBhvr>
                                      <p:tavLst>
                                        <p:tav tm="0">
                                          <p:val>
                                            <p:strVal val="1+#ppt_w/2"/>
                                          </p:val>
                                        </p:tav>
                                        <p:tav tm="100000">
                                          <p:val>
                                            <p:strVal val="#ppt_x"/>
                                          </p:val>
                                        </p:tav>
                                      </p:tavLst>
                                    </p:anim>
                                    <p:anim calcmode="lin" valueType="num">
                                      <p:cBhvr additive="base">
                                        <p:cTn id="52" dur="500" fill="hold"/>
                                        <p:tgtEl>
                                          <p:spTgt spid="103">
                                            <p:txEl>
                                              <p:pRg st="3" end="3"/>
                                            </p:txEl>
                                          </p:spTgt>
                                        </p:tgtEl>
                                        <p:attrNameLst>
                                          <p:attrName>ppt_y</p:attrName>
                                        </p:attrNameLst>
                                      </p:cBhvr>
                                      <p:tavLst>
                                        <p:tav tm="0">
                                          <p:val>
                                            <p:strVal val="#ppt_y"/>
                                          </p:val>
                                        </p:tav>
                                        <p:tav tm="100000">
                                          <p:val>
                                            <p:strVal val="#ppt_y"/>
                                          </p:val>
                                        </p:tav>
                                      </p:tavLst>
                                    </p:anim>
                                  </p:childTnLst>
                                </p:cTn>
                              </p:par>
                            </p:childTnLst>
                          </p:cTn>
                        </p:par>
                        <p:par>
                          <p:cTn id="53" fill="hold" nodeType="afterGroup">
                            <p:stCondLst>
                              <p:cond delay="3650"/>
                            </p:stCondLst>
                            <p:childTnLst>
                              <p:par>
                                <p:cTn id="54" presetID="42" presetClass="entr" presetSubtype="0"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Effect transition="in" filter="fade">
                                      <p:cBhvr>
                                        <p:cTn id="56" dur="1000"/>
                                        <p:tgtEl>
                                          <p:spTgt spid="104"/>
                                        </p:tgtEl>
                                      </p:cBhvr>
                                    </p:animEffect>
                                    <p:anim calcmode="lin" valueType="num">
                                      <p:cBhvr>
                                        <p:cTn id="57" dur="1000" fill="hold"/>
                                        <p:tgtEl>
                                          <p:spTgt spid="104"/>
                                        </p:tgtEl>
                                        <p:attrNameLst>
                                          <p:attrName>ppt_x</p:attrName>
                                        </p:attrNameLst>
                                      </p:cBhvr>
                                      <p:tavLst>
                                        <p:tav tm="0">
                                          <p:val>
                                            <p:strVal val="#ppt_x"/>
                                          </p:val>
                                        </p:tav>
                                        <p:tav tm="100000">
                                          <p:val>
                                            <p:strVal val="#ppt_x"/>
                                          </p:val>
                                        </p:tav>
                                      </p:tavLst>
                                    </p:anim>
                                    <p:anim calcmode="lin" valueType="num">
                                      <p:cBhvr>
                                        <p:cTn id="58"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59" grpId="0"/>
      <p:bldP spid="60" grpId="0" animBg="1"/>
      <p:bldP spid="104" grpId="0"/>
    </p:bldLst>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3" name="AutoShape 6"/>
          <p:cNvSpPr/>
          <p:nvPr/>
        </p:nvSpPr>
        <p:spPr bwMode="auto">
          <a:xfrm>
            <a:off x="2978318" y="384236"/>
            <a:ext cx="6235364" cy="419100"/>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5" tIns="19045" rIns="19045" bIns="19045" anchor="ctr"/>
          <a:lstStyle/>
          <a:p>
            <a:r>
              <a:rPr lang="zh-CN" altLang="en-US" sz="2485" b="1">
                <a:solidFill>
                  <a:schemeClr val="tx1">
                    <a:lumMod val="65000"/>
                    <a:lumOff val="35000"/>
                  </a:schemeClr>
                </a:solidFill>
                <a:latin typeface="+mn-lt"/>
                <a:ea typeface="+mn-ea"/>
                <a:cs typeface="+mn-ea"/>
                <a:sym typeface="+mn-lt"/>
              </a:rPr>
              <a:t>请在这里输入标题</a:t>
            </a:r>
            <a:endParaRPr lang="es-ES" altLang="zh-CN" sz="2485" b="1">
              <a:solidFill>
                <a:schemeClr val="tx1">
                  <a:lumMod val="65000"/>
                  <a:lumOff val="35000"/>
                </a:schemeClr>
              </a:solidFill>
              <a:latin typeface="+mn-lt"/>
              <a:ea typeface="+mn-ea"/>
              <a:cs typeface="+mn-ea"/>
              <a:sym typeface="+mn-lt"/>
            </a:endParaRPr>
          </a:p>
        </p:txBody>
      </p:sp>
      <p:sp>
        <p:nvSpPr>
          <p:cNvPr id="44" name="Line 7"/>
          <p:cNvSpPr>
            <a:spLocks noChangeShapeType="1"/>
          </p:cNvSpPr>
          <p:nvPr/>
        </p:nvSpPr>
        <p:spPr bwMode="auto">
          <a:xfrm>
            <a:off x="1393689" y="1066862"/>
            <a:ext cx="9404623" cy="0"/>
          </a:xfrm>
          <a:prstGeom prst="line">
            <a:avLst/>
          </a:prstGeom>
          <a:noFill/>
          <a:ln w="25400" cap="flat" cmpd="sng">
            <a:solidFill>
              <a:srgbClr val="DCDEE0"/>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endParaRPr lang="es-ES" sz="2800">
              <a:solidFill>
                <a:schemeClr val="tx1">
                  <a:lumMod val="65000"/>
                  <a:lumOff val="35000"/>
                </a:schemeClr>
              </a:solidFill>
              <a:effectLst>
                <a:outerShdw blurRad="38100" dist="38100" dir="2700000" algn="tl">
                  <a:srgbClr val="DDDDDD"/>
                </a:outerShdw>
              </a:effectLst>
              <a:latin typeface="+mn-lt"/>
              <a:ea typeface="+mn-ea"/>
              <a:cs typeface="+mn-ea"/>
              <a:sym typeface="+mn-lt"/>
            </a:endParaRPr>
          </a:p>
        </p:txBody>
      </p:sp>
      <p:sp>
        <p:nvSpPr>
          <p:cNvPr id="45" name="AutoShape 9"/>
          <p:cNvSpPr/>
          <p:nvPr/>
        </p:nvSpPr>
        <p:spPr bwMode="auto">
          <a:xfrm>
            <a:off x="4151516" y="746190"/>
            <a:ext cx="3888969" cy="139700"/>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323215">
              <a:lnSpc>
                <a:spcPct val="120000"/>
              </a:lnSpc>
              <a:spcBef>
                <a:spcPts val="850"/>
              </a:spcBef>
            </a:pPr>
            <a:r>
              <a:rPr lang="es-ES" altLang="zh-CN" sz="935" b="1">
                <a:solidFill>
                  <a:schemeClr val="tx1">
                    <a:lumMod val="65000"/>
                    <a:lumOff val="35000"/>
                  </a:schemeClr>
                </a:solidFill>
                <a:latin typeface="+mn-lt"/>
                <a:ea typeface="+mn-ea"/>
                <a:cs typeface="+mn-ea"/>
                <a:sym typeface="+mn-lt"/>
              </a:rPr>
              <a:t>Lorem ipsum</a:t>
            </a:r>
            <a:r>
              <a:rPr lang="es-ES" altLang="zh-CN" sz="935">
                <a:solidFill>
                  <a:schemeClr val="tx1">
                    <a:lumMod val="65000"/>
                    <a:lumOff val="35000"/>
                  </a:schemeClr>
                </a:solidFill>
                <a:latin typeface="+mn-lt"/>
                <a:ea typeface="+mn-ea"/>
                <a:cs typeface="+mn-ea"/>
                <a:sym typeface="+mn-lt"/>
              </a:rPr>
              <a:t> dolor sit amet, consectetur adipiscing elit.</a:t>
            </a:r>
            <a:endParaRPr lang="es-ES" altLang="zh-CN" sz="2485">
              <a:solidFill>
                <a:schemeClr val="tx1">
                  <a:lumMod val="65000"/>
                  <a:lumOff val="35000"/>
                </a:schemeClr>
              </a:solidFill>
              <a:latin typeface="+mn-lt"/>
              <a:ea typeface="+mn-ea"/>
              <a:cs typeface="+mn-ea"/>
              <a:sym typeface="+mn-lt"/>
            </a:endParaRPr>
          </a:p>
        </p:txBody>
      </p:sp>
      <p:sp>
        <p:nvSpPr>
          <p:cNvPr id="46" name="AutoShape 11"/>
          <p:cNvSpPr/>
          <p:nvPr/>
        </p:nvSpPr>
        <p:spPr bwMode="auto">
          <a:xfrm>
            <a:off x="5254660" y="999397"/>
            <a:ext cx="1682680" cy="46339"/>
          </a:xfrm>
          <a:custGeom>
            <a:gdLst>
              <a:gd name="T0" fmla="*/ 78582 w 21600"/>
              <a:gd name="T1" fmla="*/ 642144 h 21600"/>
              <a:gd name="T2" fmla="*/ 78582 w 21600"/>
              <a:gd name="T3" fmla="*/ 642144 h 21600"/>
              <a:gd name="T4" fmla="*/ 78582 w 21600"/>
              <a:gd name="T5" fmla="*/ 642144 h 21600"/>
              <a:gd name="T6" fmla="*/ 78582 w 21600"/>
              <a:gd name="T7" fmla="*/ 642144 h 21600"/>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21600" h="21600">
                <a:moveTo>
                  <a:pt x="0" y="0"/>
                </a:moveTo>
                <a:lnTo>
                  <a:pt x="21600" y="0"/>
                </a:lnTo>
                <a:lnTo>
                  <a:pt x="21600" y="21599"/>
                </a:lnTo>
                <a:lnTo>
                  <a:pt x="0" y="21599"/>
                </a:lnTo>
                <a:lnTo>
                  <a:pt x="0" y="0"/>
                </a:lnTo>
                <a:close/>
              </a:path>
            </a:pathLst>
          </a:custGeom>
          <a:solidFill>
            <a:srgbClr val="0070C0"/>
          </a:solidFill>
          <a:ln>
            <a:noFill/>
          </a:ln>
          <a:effectLst/>
        </p:spPr>
        <p:txBody>
          <a:bodyPr lIns="0" tIns="0" rIns="0" bIns="0" anchor="ctr"/>
          <a:lstStyle/>
          <a:p>
            <a:endParaRPr lang="zh-CN" altLang="en-US" sz="2485">
              <a:solidFill>
                <a:schemeClr val="tx1">
                  <a:lumMod val="65000"/>
                  <a:lumOff val="35000"/>
                </a:schemeClr>
              </a:solidFill>
              <a:latin typeface="+mn-lt"/>
              <a:ea typeface="+mn-ea"/>
              <a:cs typeface="+mn-ea"/>
              <a:sym typeface="+mn-lt"/>
            </a:endParaRPr>
          </a:p>
        </p:txBody>
      </p:sp>
      <p:grpSp>
        <p:nvGrpSpPr>
          <p:cNvPr id="47" name="组合 46"/>
          <p:cNvGrpSpPr/>
          <p:nvPr/>
        </p:nvGrpSpPr>
        <p:grpSpPr>
          <a:xfrm>
            <a:off x="5690054" y="1589265"/>
            <a:ext cx="2592290" cy="3782676"/>
            <a:chOff x="6372226" y="1589265"/>
            <a:chExt cx="2592290" cy="3782676"/>
          </a:xfrm>
        </p:grpSpPr>
        <p:sp>
          <p:nvSpPr>
            <p:cNvPr id="48" name="任意多边形 47"/>
            <p:cNvSpPr/>
            <p:nvPr/>
          </p:nvSpPr>
          <p:spPr>
            <a:xfrm>
              <a:off x="6372226" y="1815635"/>
              <a:ext cx="2592290" cy="3556306"/>
            </a:xfrm>
            <a:custGeom>
              <a:gdLst>
                <a:gd name="connsiteX0" fmla="*/ 1632743 w 2592290"/>
                <a:gd name="connsiteY0" fmla="*/ 0 h 3556306"/>
                <a:gd name="connsiteX1" fmla="*/ 2173122 w 2592290"/>
                <a:gd name="connsiteY1" fmla="*/ 540379 h 3556306"/>
                <a:gd name="connsiteX2" fmla="*/ 1868616 w 2592290"/>
                <a:gd name="connsiteY2" fmla="*/ 844885 h 3556306"/>
                <a:gd name="connsiteX3" fmla="*/ 1930880 w 2592290"/>
                <a:gd name="connsiteY3" fmla="*/ 882712 h 3556306"/>
                <a:gd name="connsiteX4" fmla="*/ 2458242 w 2592290"/>
                <a:gd name="connsiteY4" fmla="*/ 1874561 h 3556306"/>
                <a:gd name="connsiteX5" fmla="*/ 1727701 w 2592290"/>
                <a:gd name="connsiteY5" fmla="*/ 2976692 h 3556306"/>
                <a:gd name="connsiteX6" fmla="*/ 1704974 w 2592290"/>
                <a:gd name="connsiteY6" fmla="*/ 2985010 h 3556306"/>
                <a:gd name="connsiteX7" fmla="*/ 1704974 w 2592290"/>
                <a:gd name="connsiteY7" fmla="*/ 3216288 h 3556306"/>
                <a:gd name="connsiteX8" fmla="*/ 2422281 w 2592290"/>
                <a:gd name="connsiteY8" fmla="*/ 3216288 h 3556306"/>
                <a:gd name="connsiteX9" fmla="*/ 2592290 w 2592290"/>
                <a:gd name="connsiteY9" fmla="*/ 3386297 h 3556306"/>
                <a:gd name="connsiteX10" fmla="*/ 2592290 w 2592290"/>
                <a:gd name="connsiteY10" fmla="*/ 3556306 h 3556306"/>
                <a:gd name="connsiteX11" fmla="*/ 0 w 2592290"/>
                <a:gd name="connsiteY11" fmla="*/ 3556306 h 3556306"/>
                <a:gd name="connsiteX12" fmla="*/ 0 w 2592290"/>
                <a:gd name="connsiteY12" fmla="*/ 3386297 h 3556306"/>
                <a:gd name="connsiteX13" fmla="*/ 170009 w 2592290"/>
                <a:gd name="connsiteY13" fmla="*/ 3216288 h 3556306"/>
                <a:gd name="connsiteX14" fmla="*/ 244474 w 2592290"/>
                <a:gd name="connsiteY14" fmla="*/ 3216288 h 3556306"/>
                <a:gd name="connsiteX15" fmla="*/ 244474 w 2592290"/>
                <a:gd name="connsiteY15" fmla="*/ 3137319 h 3556306"/>
                <a:gd name="connsiteX16" fmla="*/ 331479 w 2592290"/>
                <a:gd name="connsiteY16" fmla="*/ 3050314 h 3556306"/>
                <a:gd name="connsiteX17" fmla="*/ 608319 w 2592290"/>
                <a:gd name="connsiteY17" fmla="*/ 3050314 h 3556306"/>
                <a:gd name="connsiteX18" fmla="*/ 695324 w 2592290"/>
                <a:gd name="connsiteY18" fmla="*/ 3137319 h 3556306"/>
                <a:gd name="connsiteX19" fmla="*/ 695324 w 2592290"/>
                <a:gd name="connsiteY19" fmla="*/ 3216288 h 3556306"/>
                <a:gd name="connsiteX20" fmla="*/ 854074 w 2592290"/>
                <a:gd name="connsiteY20" fmla="*/ 3216288 h 3556306"/>
                <a:gd name="connsiteX21" fmla="*/ 854074 w 2592290"/>
                <a:gd name="connsiteY21" fmla="*/ 3068623 h 3556306"/>
                <a:gd name="connsiteX22" fmla="*/ 737445 w 2592290"/>
                <a:gd name="connsiteY22" fmla="*/ 2951994 h 3556306"/>
                <a:gd name="connsiteX23" fmla="*/ 138017 w 2592290"/>
                <a:gd name="connsiteY23" fmla="*/ 2951994 h 3556306"/>
                <a:gd name="connsiteX24" fmla="*/ 138017 w 2592290"/>
                <a:gd name="connsiteY24" fmla="*/ 2614112 h 3556306"/>
                <a:gd name="connsiteX25" fmla="*/ 1262113 w 2592290"/>
                <a:gd name="connsiteY25" fmla="*/ 2614112 h 3556306"/>
                <a:gd name="connsiteX26" fmla="*/ 1262113 w 2592290"/>
                <a:gd name="connsiteY26" fmla="*/ 2613123 h 3556306"/>
                <a:gd name="connsiteX27" fmla="*/ 2000675 w 2592290"/>
                <a:gd name="connsiteY27" fmla="*/ 1874561 h 3556306"/>
                <a:gd name="connsiteX28" fmla="*/ 1549595 w 2592290"/>
                <a:gd name="connsiteY28" fmla="*/ 1194039 h 3556306"/>
                <a:gd name="connsiteX29" fmla="*/ 1526601 w 2592290"/>
                <a:gd name="connsiteY29" fmla="*/ 1186901 h 3556306"/>
                <a:gd name="connsiteX30" fmla="*/ 1197768 w 2592290"/>
                <a:gd name="connsiteY30" fmla="*/ 1515734 h 3556306"/>
                <a:gd name="connsiteX31" fmla="*/ 657388 w 2592290"/>
                <a:gd name="connsiteY31" fmla="*/ 975355 h 355630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92290" h="3556305">
                  <a:moveTo>
                    <a:pt x="1632743" y="0"/>
                  </a:moveTo>
                  <a:lnTo>
                    <a:pt x="2173122" y="540379"/>
                  </a:lnTo>
                  <a:lnTo>
                    <a:pt x="1868616" y="844885"/>
                  </a:lnTo>
                  <a:lnTo>
                    <a:pt x="1930880" y="882712"/>
                  </a:lnTo>
                  <a:cubicBezTo>
                    <a:pt x="2249053" y="1097665"/>
                    <a:pt x="2458242" y="1461683"/>
                    <a:pt x="2458242" y="1874561"/>
                  </a:cubicBezTo>
                  <a:cubicBezTo>
                    <a:pt x="2458242" y="2370014"/>
                    <a:pt x="2157009" y="2795110"/>
                    <a:pt x="1727701" y="2976692"/>
                  </a:cubicBezTo>
                  <a:lnTo>
                    <a:pt x="1704974" y="2985010"/>
                  </a:lnTo>
                  <a:lnTo>
                    <a:pt x="1704974" y="3216288"/>
                  </a:lnTo>
                  <a:lnTo>
                    <a:pt x="2422281" y="3216288"/>
                  </a:lnTo>
                  <a:cubicBezTo>
                    <a:pt x="2516174" y="3216288"/>
                    <a:pt x="2592290" y="3292404"/>
                    <a:pt x="2592290" y="3386297"/>
                  </a:cubicBezTo>
                  <a:lnTo>
                    <a:pt x="2592290" y="3556306"/>
                  </a:lnTo>
                  <a:lnTo>
                    <a:pt x="0" y="3556306"/>
                  </a:lnTo>
                  <a:lnTo>
                    <a:pt x="0" y="3386297"/>
                  </a:lnTo>
                  <a:cubicBezTo>
                    <a:pt x="0" y="3292404"/>
                    <a:pt x="76116" y="3216288"/>
                    <a:pt x="170009" y="3216288"/>
                  </a:cubicBezTo>
                  <a:lnTo>
                    <a:pt x="244474" y="3216288"/>
                  </a:lnTo>
                  <a:lnTo>
                    <a:pt x="244474" y="3137319"/>
                  </a:lnTo>
                  <a:cubicBezTo>
                    <a:pt x="244474" y="3089267"/>
                    <a:pt x="283427" y="3050314"/>
                    <a:pt x="331479" y="3050314"/>
                  </a:cubicBezTo>
                  <a:lnTo>
                    <a:pt x="608319" y="3050314"/>
                  </a:lnTo>
                  <a:cubicBezTo>
                    <a:pt x="656371" y="3050314"/>
                    <a:pt x="695324" y="3089267"/>
                    <a:pt x="695324" y="3137319"/>
                  </a:cubicBezTo>
                  <a:lnTo>
                    <a:pt x="695324" y="3216288"/>
                  </a:lnTo>
                  <a:lnTo>
                    <a:pt x="854074" y="3216288"/>
                  </a:lnTo>
                  <a:lnTo>
                    <a:pt x="854074" y="3068623"/>
                  </a:lnTo>
                  <a:lnTo>
                    <a:pt x="737445" y="2951994"/>
                  </a:lnTo>
                  <a:lnTo>
                    <a:pt x="138017" y="2951994"/>
                  </a:lnTo>
                  <a:lnTo>
                    <a:pt x="138017" y="2614112"/>
                  </a:lnTo>
                  <a:lnTo>
                    <a:pt x="1262113" y="2614112"/>
                  </a:lnTo>
                  <a:lnTo>
                    <a:pt x="1262113" y="2613123"/>
                  </a:lnTo>
                  <a:cubicBezTo>
                    <a:pt x="1670010" y="2613123"/>
                    <a:pt x="2000675" y="2282457"/>
                    <a:pt x="2000675" y="1874561"/>
                  </a:cubicBezTo>
                  <a:cubicBezTo>
                    <a:pt x="2000675" y="1568638"/>
                    <a:pt x="1814676" y="1306158"/>
                    <a:pt x="1549595" y="1194039"/>
                  </a:cubicBezTo>
                  <a:lnTo>
                    <a:pt x="1526601" y="1186901"/>
                  </a:lnTo>
                  <a:lnTo>
                    <a:pt x="1197768" y="1515734"/>
                  </a:lnTo>
                  <a:lnTo>
                    <a:pt x="657388" y="975355"/>
                  </a:lnTo>
                  <a:close/>
                </a:path>
              </a:pathLst>
            </a:custGeom>
            <a:solidFill>
              <a:srgbClr val="96969B">
                <a:lumMod val="40000"/>
                <a:lumOff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49" name="圆角矩形 48"/>
            <p:cNvSpPr/>
            <p:nvPr/>
          </p:nvSpPr>
          <p:spPr>
            <a:xfrm rot="18900000">
              <a:off x="7010570" y="2364199"/>
              <a:ext cx="1180049" cy="97273"/>
            </a:xfrm>
            <a:prstGeom prst="roundRect">
              <a:avLst>
                <a:gd name="adj" fmla="val 50000"/>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50" name="椭圆 49"/>
            <p:cNvSpPr/>
            <p:nvPr/>
          </p:nvSpPr>
          <p:spPr>
            <a:xfrm>
              <a:off x="7724775" y="2552700"/>
              <a:ext cx="297656" cy="297656"/>
            </a:xfrm>
            <a:prstGeom prst="ellipse">
              <a:avLst/>
            </a:prstGeom>
            <a:solidFill>
              <a:srgbClr val="5A6478">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51" name="任意多边形 50"/>
            <p:cNvSpPr/>
            <p:nvPr/>
          </p:nvSpPr>
          <p:spPr>
            <a:xfrm rot="18900000" flipH="1">
              <a:off x="8186890" y="1589265"/>
              <a:ext cx="443401" cy="738625"/>
            </a:xfrm>
            <a:custGeom>
              <a:gdLst>
                <a:gd name="connsiteX0" fmla="*/ 0 w 443401"/>
                <a:gd name="connsiteY0" fmla="*/ 0 h 738625"/>
                <a:gd name="connsiteX1" fmla="*/ 0 w 443401"/>
                <a:gd name="connsiteY1" fmla="*/ 738625 h 738625"/>
                <a:gd name="connsiteX2" fmla="*/ 208790 w 443401"/>
                <a:gd name="connsiteY2" fmla="*/ 529835 h 738625"/>
                <a:gd name="connsiteX3" fmla="*/ 443401 w 443401"/>
                <a:gd name="connsiteY3" fmla="*/ 529835 h 738625"/>
                <a:gd name="connsiteX4" fmla="*/ 443401 w 443401"/>
                <a:gd name="connsiteY4" fmla="*/ 200043 h 738625"/>
                <a:gd name="connsiteX5" fmla="*/ 200043 w 443401"/>
                <a:gd name="connsiteY5" fmla="*/ 200043 h 7386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3401" h="738625">
                  <a:moveTo>
                    <a:pt x="0" y="0"/>
                  </a:moveTo>
                  <a:lnTo>
                    <a:pt x="0" y="738625"/>
                  </a:lnTo>
                  <a:lnTo>
                    <a:pt x="208790" y="529835"/>
                  </a:lnTo>
                  <a:lnTo>
                    <a:pt x="443401" y="529835"/>
                  </a:lnTo>
                  <a:lnTo>
                    <a:pt x="443401" y="200043"/>
                  </a:lnTo>
                  <a:lnTo>
                    <a:pt x="200043" y="200043"/>
                  </a:lnTo>
                  <a:close/>
                </a:path>
              </a:pathLst>
            </a:custGeom>
            <a:solidFill>
              <a:srgbClr val="5A6478">
                <a:lumMod val="60000"/>
                <a:lumOff val="40000"/>
              </a:srgbClr>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52" name="矩形 51"/>
            <p:cNvSpPr/>
            <p:nvPr/>
          </p:nvSpPr>
          <p:spPr>
            <a:xfrm rot="18900000">
              <a:off x="7052720" y="2670912"/>
              <a:ext cx="223780" cy="1050922"/>
            </a:xfrm>
            <a:prstGeom prst="rect">
              <a:avLst/>
            </a:prstGeom>
            <a:solidFill>
              <a:srgbClr val="5A6478">
                <a:lumMod val="60000"/>
                <a:lumOff val="40000"/>
              </a:srgbClr>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53" name="任意多边形 52"/>
            <p:cNvSpPr/>
            <p:nvPr/>
          </p:nvSpPr>
          <p:spPr>
            <a:xfrm rot="18900000">
              <a:off x="6779103" y="3019186"/>
              <a:ext cx="294736" cy="816368"/>
            </a:xfrm>
            <a:custGeom>
              <a:gdLst>
                <a:gd name="connsiteX0" fmla="*/ 294736 w 294736"/>
                <a:gd name="connsiteY0" fmla="*/ 0 h 816368"/>
                <a:gd name="connsiteX1" fmla="*/ 294736 w 294736"/>
                <a:gd name="connsiteY1" fmla="*/ 816368 h 816368"/>
                <a:gd name="connsiteX2" fmla="*/ 269705 w 294736"/>
                <a:gd name="connsiteY2" fmla="*/ 808949 h 816368"/>
                <a:gd name="connsiteX3" fmla="*/ 126655 w 294736"/>
                <a:gd name="connsiteY3" fmla="*/ 713958 h 816368"/>
                <a:gd name="connsiteX4" fmla="*/ 126655 w 294736"/>
                <a:gd name="connsiteY4" fmla="*/ 102409 h 816368"/>
                <a:gd name="connsiteX5" fmla="*/ 269705 w 294736"/>
                <a:gd name="connsiteY5" fmla="*/ 7418 h 816368"/>
                <a:gd name="connsiteX6" fmla="*/ 294736 w 294736"/>
                <a:gd name="connsiteY6" fmla="*/ 0 h 81636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4736" h="816368">
                  <a:moveTo>
                    <a:pt x="294736" y="0"/>
                  </a:moveTo>
                  <a:lnTo>
                    <a:pt x="294736" y="816368"/>
                  </a:lnTo>
                  <a:lnTo>
                    <a:pt x="269705" y="808949"/>
                  </a:lnTo>
                  <a:cubicBezTo>
                    <a:pt x="217650" y="787840"/>
                    <a:pt x="168873" y="756176"/>
                    <a:pt x="126655" y="713958"/>
                  </a:cubicBezTo>
                  <a:cubicBezTo>
                    <a:pt x="-42219" y="545084"/>
                    <a:pt x="-42219" y="271284"/>
                    <a:pt x="126655" y="102409"/>
                  </a:cubicBezTo>
                  <a:cubicBezTo>
                    <a:pt x="168873" y="60191"/>
                    <a:pt x="217650" y="28527"/>
                    <a:pt x="269705" y="7418"/>
                  </a:cubicBezTo>
                  <a:lnTo>
                    <a:pt x="294736" y="0"/>
                  </a:lnTo>
                  <a:close/>
                </a:path>
              </a:pathLst>
            </a:custGeom>
            <a:solidFill>
              <a:srgbClr val="96969B">
                <a:lumMod val="40000"/>
                <a:lumOff val="60000"/>
              </a:srgbClr>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54" name="矩形 53"/>
            <p:cNvSpPr/>
            <p:nvPr/>
          </p:nvSpPr>
          <p:spPr>
            <a:xfrm rot="18900000">
              <a:off x="6626957" y="3450494"/>
              <a:ext cx="320997" cy="246066"/>
            </a:xfrm>
            <a:prstGeom prst="rect">
              <a:avLst/>
            </a:prstGeom>
            <a:solidFill>
              <a:srgbClr val="96969B">
                <a:lumMod val="40000"/>
                <a:lumOff val="60000"/>
              </a:srgbClr>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55" name="矩形 54"/>
            <p:cNvSpPr/>
            <p:nvPr/>
          </p:nvSpPr>
          <p:spPr>
            <a:xfrm>
              <a:off x="6510243" y="4132665"/>
              <a:ext cx="1081182" cy="224832"/>
            </a:xfrm>
            <a:prstGeom prst="rect">
              <a:avLst/>
            </a:prstGeom>
            <a:solidFill>
              <a:srgbClr val="96969B">
                <a:lumMod val="20000"/>
                <a:lumOff val="80000"/>
              </a:srgbClr>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56" name="椭圆 55"/>
            <p:cNvSpPr/>
            <p:nvPr/>
          </p:nvSpPr>
          <p:spPr>
            <a:xfrm>
              <a:off x="7427370" y="4629150"/>
              <a:ext cx="438340" cy="438340"/>
            </a:xfrm>
            <a:prstGeom prst="ellipse">
              <a:avLst/>
            </a:prstGeom>
            <a:solidFill>
              <a:srgbClr val="5A6478">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57" name="椭圆 56"/>
            <p:cNvSpPr/>
            <p:nvPr/>
          </p:nvSpPr>
          <p:spPr>
            <a:xfrm>
              <a:off x="7256459" y="4543522"/>
              <a:ext cx="153990" cy="153990"/>
            </a:xfrm>
            <a:prstGeom prst="ellipse">
              <a:avLst/>
            </a:prstGeom>
            <a:solidFill>
              <a:srgbClr val="5A6478">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panose="03000502000000000000" charset="-122"/>
                <a:ea typeface="小米兰亭_GB外压缩" panose="03000502000000000000" charset="-122"/>
              </a:endParaRPr>
            </a:p>
          </p:txBody>
        </p:sp>
      </p:grpSp>
      <p:grpSp>
        <p:nvGrpSpPr>
          <p:cNvPr id="58" name="组合 57"/>
          <p:cNvGrpSpPr/>
          <p:nvPr/>
        </p:nvGrpSpPr>
        <p:grpSpPr>
          <a:xfrm>
            <a:off x="8869488" y="3062887"/>
            <a:ext cx="936000" cy="936000"/>
            <a:chOff x="8869488" y="3062887"/>
            <a:chExt cx="936000" cy="936000"/>
          </a:xfrm>
        </p:grpSpPr>
        <p:sp>
          <p:nvSpPr>
            <p:cNvPr id="59" name="椭圆 58"/>
            <p:cNvSpPr/>
            <p:nvPr/>
          </p:nvSpPr>
          <p:spPr>
            <a:xfrm>
              <a:off x="8869488" y="3062887"/>
              <a:ext cx="936000" cy="936000"/>
            </a:xfrm>
            <a:prstGeom prst="ellipse">
              <a:avLst/>
            </a:prstGeom>
            <a:solidFill>
              <a:srgbClr val="009EE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panose="03000502000000000000" charset="-122"/>
                <a:ea typeface="小米兰亭_GB外压缩" panose="03000502000000000000" charset="-122"/>
              </a:endParaRPr>
            </a:p>
          </p:txBody>
        </p:sp>
        <p:grpSp>
          <p:nvGrpSpPr>
            <p:cNvPr id="60" name="组合 59"/>
            <p:cNvGrpSpPr/>
            <p:nvPr/>
          </p:nvGrpSpPr>
          <p:grpSpPr>
            <a:xfrm>
              <a:off x="9198929" y="3314760"/>
              <a:ext cx="327922" cy="381454"/>
              <a:chOff x="10214716" y="2029749"/>
              <a:chExt cx="395354" cy="459895"/>
            </a:xfrm>
            <a:solidFill>
              <a:sysClr val="window" lastClr="FFFFFF"/>
            </a:solidFill>
          </p:grpSpPr>
          <p:sp>
            <p:nvSpPr>
              <p:cNvPr id="61" name="Freeform 5"/>
              <p:cNvSpPr>
                <a:spLocks noEditPoints="1"/>
              </p:cNvSpPr>
              <p:nvPr/>
            </p:nvSpPr>
            <p:spPr bwMode="auto">
              <a:xfrm>
                <a:off x="10410425" y="2179423"/>
                <a:ext cx="199645" cy="302354"/>
              </a:xfrm>
              <a:custGeom>
                <a:gdLst>
                  <a:gd name="T0" fmla="*/ 413 w 863"/>
                  <a:gd name="T1" fmla="*/ 29 h 1307"/>
                  <a:gd name="T2" fmla="*/ 256 w 863"/>
                  <a:gd name="T3" fmla="*/ 280 h 1307"/>
                  <a:gd name="T4" fmla="*/ 137 w 863"/>
                  <a:gd name="T5" fmla="*/ 495 h 1307"/>
                  <a:gd name="T6" fmla="*/ 53 w 863"/>
                  <a:gd name="T7" fmla="*/ 673 h 1307"/>
                  <a:gd name="T8" fmla="*/ 18 w 863"/>
                  <a:gd name="T9" fmla="*/ 769 h 1307"/>
                  <a:gd name="T10" fmla="*/ 2 w 863"/>
                  <a:gd name="T11" fmla="*/ 853 h 1307"/>
                  <a:gd name="T12" fmla="*/ 0 w 863"/>
                  <a:gd name="T13" fmla="*/ 898 h 1307"/>
                  <a:gd name="T14" fmla="*/ 8 w 863"/>
                  <a:gd name="T15" fmla="*/ 962 h 1307"/>
                  <a:gd name="T16" fmla="*/ 26 w 863"/>
                  <a:gd name="T17" fmla="*/ 1025 h 1307"/>
                  <a:gd name="T18" fmla="*/ 52 w 863"/>
                  <a:gd name="T19" fmla="*/ 1081 h 1307"/>
                  <a:gd name="T20" fmla="*/ 85 w 863"/>
                  <a:gd name="T21" fmla="*/ 1134 h 1307"/>
                  <a:gd name="T22" fmla="*/ 125 w 863"/>
                  <a:gd name="T23" fmla="*/ 1180 h 1307"/>
                  <a:gd name="T24" fmla="*/ 174 w 863"/>
                  <a:gd name="T25" fmla="*/ 1221 h 1307"/>
                  <a:gd name="T26" fmla="*/ 225 w 863"/>
                  <a:gd name="T27" fmla="*/ 1254 h 1307"/>
                  <a:gd name="T28" fmla="*/ 283 w 863"/>
                  <a:gd name="T29" fmla="*/ 1282 h 1307"/>
                  <a:gd name="T30" fmla="*/ 344 w 863"/>
                  <a:gd name="T31" fmla="*/ 1298 h 1307"/>
                  <a:gd name="T32" fmla="*/ 408 w 863"/>
                  <a:gd name="T33" fmla="*/ 1306 h 1307"/>
                  <a:gd name="T34" fmla="*/ 453 w 863"/>
                  <a:gd name="T35" fmla="*/ 1306 h 1307"/>
                  <a:gd name="T36" fmla="*/ 517 w 863"/>
                  <a:gd name="T37" fmla="*/ 1298 h 1307"/>
                  <a:gd name="T38" fmla="*/ 580 w 863"/>
                  <a:gd name="T39" fmla="*/ 1282 h 1307"/>
                  <a:gd name="T40" fmla="*/ 636 w 863"/>
                  <a:gd name="T41" fmla="*/ 1254 h 1307"/>
                  <a:gd name="T42" fmla="*/ 689 w 863"/>
                  <a:gd name="T43" fmla="*/ 1221 h 1307"/>
                  <a:gd name="T44" fmla="*/ 736 w 863"/>
                  <a:gd name="T45" fmla="*/ 1180 h 1307"/>
                  <a:gd name="T46" fmla="*/ 777 w 863"/>
                  <a:gd name="T47" fmla="*/ 1134 h 1307"/>
                  <a:gd name="T48" fmla="*/ 811 w 863"/>
                  <a:gd name="T49" fmla="*/ 1081 h 1307"/>
                  <a:gd name="T50" fmla="*/ 837 w 863"/>
                  <a:gd name="T51" fmla="*/ 1025 h 1307"/>
                  <a:gd name="T52" fmla="*/ 855 w 863"/>
                  <a:gd name="T53" fmla="*/ 962 h 1307"/>
                  <a:gd name="T54" fmla="*/ 863 w 863"/>
                  <a:gd name="T55" fmla="*/ 898 h 1307"/>
                  <a:gd name="T56" fmla="*/ 861 w 863"/>
                  <a:gd name="T57" fmla="*/ 853 h 1307"/>
                  <a:gd name="T58" fmla="*/ 843 w 863"/>
                  <a:gd name="T59" fmla="*/ 769 h 1307"/>
                  <a:gd name="T60" fmla="*/ 810 w 863"/>
                  <a:gd name="T61" fmla="*/ 673 h 1307"/>
                  <a:gd name="T62" fmla="*/ 726 w 863"/>
                  <a:gd name="T63" fmla="*/ 495 h 1307"/>
                  <a:gd name="T64" fmla="*/ 607 w 863"/>
                  <a:gd name="T65" fmla="*/ 280 h 1307"/>
                  <a:gd name="T66" fmla="*/ 450 w 863"/>
                  <a:gd name="T67" fmla="*/ 29 h 1307"/>
                  <a:gd name="T68" fmla="*/ 426 w 863"/>
                  <a:gd name="T69" fmla="*/ 1206 h 1307"/>
                  <a:gd name="T70" fmla="*/ 360 w 863"/>
                  <a:gd name="T71" fmla="*/ 1200 h 1307"/>
                  <a:gd name="T72" fmla="*/ 272 w 863"/>
                  <a:gd name="T73" fmla="*/ 1166 h 1307"/>
                  <a:gd name="T74" fmla="*/ 196 w 863"/>
                  <a:gd name="T75" fmla="*/ 1110 h 1307"/>
                  <a:gd name="T76" fmla="*/ 140 w 863"/>
                  <a:gd name="T77" fmla="*/ 1036 h 1307"/>
                  <a:gd name="T78" fmla="*/ 108 w 863"/>
                  <a:gd name="T79" fmla="*/ 946 h 1307"/>
                  <a:gd name="T80" fmla="*/ 101 w 863"/>
                  <a:gd name="T81" fmla="*/ 880 h 1307"/>
                  <a:gd name="T82" fmla="*/ 108 w 863"/>
                  <a:gd name="T83" fmla="*/ 861 h 1307"/>
                  <a:gd name="T84" fmla="*/ 122 w 863"/>
                  <a:gd name="T85" fmla="*/ 848 h 1307"/>
                  <a:gd name="T86" fmla="*/ 137 w 863"/>
                  <a:gd name="T87" fmla="*/ 845 h 1307"/>
                  <a:gd name="T88" fmla="*/ 156 w 863"/>
                  <a:gd name="T89" fmla="*/ 851 h 1307"/>
                  <a:gd name="T90" fmla="*/ 169 w 863"/>
                  <a:gd name="T91" fmla="*/ 867 h 1307"/>
                  <a:gd name="T92" fmla="*/ 172 w 863"/>
                  <a:gd name="T93" fmla="*/ 880 h 1307"/>
                  <a:gd name="T94" fmla="*/ 183 w 863"/>
                  <a:gd name="T95" fmla="*/ 956 h 1307"/>
                  <a:gd name="T96" fmla="*/ 215 w 863"/>
                  <a:gd name="T97" fmla="*/ 1023 h 1307"/>
                  <a:gd name="T98" fmla="*/ 265 w 863"/>
                  <a:gd name="T99" fmla="*/ 1076 h 1307"/>
                  <a:gd name="T100" fmla="*/ 328 w 863"/>
                  <a:gd name="T101" fmla="*/ 1115 h 1307"/>
                  <a:gd name="T102" fmla="*/ 400 w 863"/>
                  <a:gd name="T103" fmla="*/ 1134 h 1307"/>
                  <a:gd name="T104" fmla="*/ 434 w 863"/>
                  <a:gd name="T105" fmla="*/ 1135 h 1307"/>
                  <a:gd name="T106" fmla="*/ 451 w 863"/>
                  <a:gd name="T107" fmla="*/ 1145 h 1307"/>
                  <a:gd name="T108" fmla="*/ 461 w 863"/>
                  <a:gd name="T109" fmla="*/ 1163 h 1307"/>
                  <a:gd name="T110" fmla="*/ 461 w 863"/>
                  <a:gd name="T111" fmla="*/ 1177 h 1307"/>
                  <a:gd name="T112" fmla="*/ 451 w 863"/>
                  <a:gd name="T113" fmla="*/ 1195 h 1307"/>
                  <a:gd name="T114" fmla="*/ 434 w 863"/>
                  <a:gd name="T115" fmla="*/ 1205 h 13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63" h="1307">
                    <a:moveTo>
                      <a:pt x="431" y="0"/>
                    </a:moveTo>
                    <a:lnTo>
                      <a:pt x="431" y="0"/>
                    </a:lnTo>
                    <a:lnTo>
                      <a:pt x="413" y="29"/>
                    </a:lnTo>
                    <a:lnTo>
                      <a:pt x="363" y="104"/>
                    </a:lnTo>
                    <a:lnTo>
                      <a:pt x="294" y="215"/>
                    </a:lnTo>
                    <a:lnTo>
                      <a:pt x="256" y="280"/>
                    </a:lnTo>
                    <a:lnTo>
                      <a:pt x="215" y="349"/>
                    </a:lnTo>
                    <a:lnTo>
                      <a:pt x="175" y="421"/>
                    </a:lnTo>
                    <a:lnTo>
                      <a:pt x="137" y="495"/>
                    </a:lnTo>
                    <a:lnTo>
                      <a:pt x="100" y="567"/>
                    </a:lnTo>
                    <a:lnTo>
                      <a:pt x="68" y="638"/>
                    </a:lnTo>
                    <a:lnTo>
                      <a:pt x="53" y="673"/>
                    </a:lnTo>
                    <a:lnTo>
                      <a:pt x="40" y="707"/>
                    </a:lnTo>
                    <a:lnTo>
                      <a:pt x="28" y="739"/>
                    </a:lnTo>
                    <a:lnTo>
                      <a:pt x="18" y="769"/>
                    </a:lnTo>
                    <a:lnTo>
                      <a:pt x="10" y="798"/>
                    </a:lnTo>
                    <a:lnTo>
                      <a:pt x="5" y="827"/>
                    </a:lnTo>
                    <a:lnTo>
                      <a:pt x="2" y="853"/>
                    </a:lnTo>
                    <a:lnTo>
                      <a:pt x="0" y="875"/>
                    </a:lnTo>
                    <a:lnTo>
                      <a:pt x="0" y="875"/>
                    </a:lnTo>
                    <a:lnTo>
                      <a:pt x="0" y="898"/>
                    </a:lnTo>
                    <a:lnTo>
                      <a:pt x="2" y="920"/>
                    </a:lnTo>
                    <a:lnTo>
                      <a:pt x="5" y="941"/>
                    </a:lnTo>
                    <a:lnTo>
                      <a:pt x="8" y="962"/>
                    </a:lnTo>
                    <a:lnTo>
                      <a:pt x="13" y="983"/>
                    </a:lnTo>
                    <a:lnTo>
                      <a:pt x="19" y="1004"/>
                    </a:lnTo>
                    <a:lnTo>
                      <a:pt x="26" y="1025"/>
                    </a:lnTo>
                    <a:lnTo>
                      <a:pt x="34" y="1044"/>
                    </a:lnTo>
                    <a:lnTo>
                      <a:pt x="42" y="1063"/>
                    </a:lnTo>
                    <a:lnTo>
                      <a:pt x="52" y="1081"/>
                    </a:lnTo>
                    <a:lnTo>
                      <a:pt x="63" y="1099"/>
                    </a:lnTo>
                    <a:lnTo>
                      <a:pt x="74" y="1116"/>
                    </a:lnTo>
                    <a:lnTo>
                      <a:pt x="85" y="1134"/>
                    </a:lnTo>
                    <a:lnTo>
                      <a:pt x="98" y="1150"/>
                    </a:lnTo>
                    <a:lnTo>
                      <a:pt x="111" y="1166"/>
                    </a:lnTo>
                    <a:lnTo>
                      <a:pt x="125" y="1180"/>
                    </a:lnTo>
                    <a:lnTo>
                      <a:pt x="142" y="1195"/>
                    </a:lnTo>
                    <a:lnTo>
                      <a:pt x="156" y="1208"/>
                    </a:lnTo>
                    <a:lnTo>
                      <a:pt x="174" y="1221"/>
                    </a:lnTo>
                    <a:lnTo>
                      <a:pt x="190" y="1233"/>
                    </a:lnTo>
                    <a:lnTo>
                      <a:pt x="207" y="1245"/>
                    </a:lnTo>
                    <a:lnTo>
                      <a:pt x="225" y="1254"/>
                    </a:lnTo>
                    <a:lnTo>
                      <a:pt x="244" y="1264"/>
                    </a:lnTo>
                    <a:lnTo>
                      <a:pt x="264" y="1274"/>
                    </a:lnTo>
                    <a:lnTo>
                      <a:pt x="283" y="1282"/>
                    </a:lnTo>
                    <a:lnTo>
                      <a:pt x="302" y="1288"/>
                    </a:lnTo>
                    <a:lnTo>
                      <a:pt x="323" y="1293"/>
                    </a:lnTo>
                    <a:lnTo>
                      <a:pt x="344" y="1298"/>
                    </a:lnTo>
                    <a:lnTo>
                      <a:pt x="365" y="1303"/>
                    </a:lnTo>
                    <a:lnTo>
                      <a:pt x="387" y="1304"/>
                    </a:lnTo>
                    <a:lnTo>
                      <a:pt x="408" y="1306"/>
                    </a:lnTo>
                    <a:lnTo>
                      <a:pt x="431" y="1307"/>
                    </a:lnTo>
                    <a:lnTo>
                      <a:pt x="431" y="1307"/>
                    </a:lnTo>
                    <a:lnTo>
                      <a:pt x="453" y="1306"/>
                    </a:lnTo>
                    <a:lnTo>
                      <a:pt x="476" y="1304"/>
                    </a:lnTo>
                    <a:lnTo>
                      <a:pt x="496" y="1303"/>
                    </a:lnTo>
                    <a:lnTo>
                      <a:pt x="517" y="1298"/>
                    </a:lnTo>
                    <a:lnTo>
                      <a:pt x="538" y="1293"/>
                    </a:lnTo>
                    <a:lnTo>
                      <a:pt x="559" y="1288"/>
                    </a:lnTo>
                    <a:lnTo>
                      <a:pt x="580" y="1282"/>
                    </a:lnTo>
                    <a:lnTo>
                      <a:pt x="599" y="1274"/>
                    </a:lnTo>
                    <a:lnTo>
                      <a:pt x="619" y="1264"/>
                    </a:lnTo>
                    <a:lnTo>
                      <a:pt x="636" y="1254"/>
                    </a:lnTo>
                    <a:lnTo>
                      <a:pt x="655" y="1245"/>
                    </a:lnTo>
                    <a:lnTo>
                      <a:pt x="673" y="1233"/>
                    </a:lnTo>
                    <a:lnTo>
                      <a:pt x="689" y="1221"/>
                    </a:lnTo>
                    <a:lnTo>
                      <a:pt x="705" y="1208"/>
                    </a:lnTo>
                    <a:lnTo>
                      <a:pt x="721" y="1195"/>
                    </a:lnTo>
                    <a:lnTo>
                      <a:pt x="736" y="1180"/>
                    </a:lnTo>
                    <a:lnTo>
                      <a:pt x="750" y="1166"/>
                    </a:lnTo>
                    <a:lnTo>
                      <a:pt x="765" y="1150"/>
                    </a:lnTo>
                    <a:lnTo>
                      <a:pt x="777" y="1134"/>
                    </a:lnTo>
                    <a:lnTo>
                      <a:pt x="789" y="1116"/>
                    </a:lnTo>
                    <a:lnTo>
                      <a:pt x="800" y="1099"/>
                    </a:lnTo>
                    <a:lnTo>
                      <a:pt x="811" y="1081"/>
                    </a:lnTo>
                    <a:lnTo>
                      <a:pt x="819" y="1063"/>
                    </a:lnTo>
                    <a:lnTo>
                      <a:pt x="829" y="1044"/>
                    </a:lnTo>
                    <a:lnTo>
                      <a:pt x="837" y="1025"/>
                    </a:lnTo>
                    <a:lnTo>
                      <a:pt x="843" y="1004"/>
                    </a:lnTo>
                    <a:lnTo>
                      <a:pt x="850" y="983"/>
                    </a:lnTo>
                    <a:lnTo>
                      <a:pt x="855" y="962"/>
                    </a:lnTo>
                    <a:lnTo>
                      <a:pt x="858" y="941"/>
                    </a:lnTo>
                    <a:lnTo>
                      <a:pt x="861" y="920"/>
                    </a:lnTo>
                    <a:lnTo>
                      <a:pt x="863" y="898"/>
                    </a:lnTo>
                    <a:lnTo>
                      <a:pt x="863" y="875"/>
                    </a:lnTo>
                    <a:lnTo>
                      <a:pt x="863" y="875"/>
                    </a:lnTo>
                    <a:lnTo>
                      <a:pt x="861" y="853"/>
                    </a:lnTo>
                    <a:lnTo>
                      <a:pt x="858" y="827"/>
                    </a:lnTo>
                    <a:lnTo>
                      <a:pt x="851" y="798"/>
                    </a:lnTo>
                    <a:lnTo>
                      <a:pt x="843" y="769"/>
                    </a:lnTo>
                    <a:lnTo>
                      <a:pt x="834" y="739"/>
                    </a:lnTo>
                    <a:lnTo>
                      <a:pt x="822" y="707"/>
                    </a:lnTo>
                    <a:lnTo>
                      <a:pt x="810" y="673"/>
                    </a:lnTo>
                    <a:lnTo>
                      <a:pt x="795" y="638"/>
                    </a:lnTo>
                    <a:lnTo>
                      <a:pt x="763" y="567"/>
                    </a:lnTo>
                    <a:lnTo>
                      <a:pt x="726" y="495"/>
                    </a:lnTo>
                    <a:lnTo>
                      <a:pt x="688" y="421"/>
                    </a:lnTo>
                    <a:lnTo>
                      <a:pt x="647" y="349"/>
                    </a:lnTo>
                    <a:lnTo>
                      <a:pt x="607" y="280"/>
                    </a:lnTo>
                    <a:lnTo>
                      <a:pt x="567" y="215"/>
                    </a:lnTo>
                    <a:lnTo>
                      <a:pt x="498" y="104"/>
                    </a:lnTo>
                    <a:lnTo>
                      <a:pt x="450" y="29"/>
                    </a:lnTo>
                    <a:lnTo>
                      <a:pt x="431" y="0"/>
                    </a:lnTo>
                    <a:lnTo>
                      <a:pt x="431" y="0"/>
                    </a:lnTo>
                    <a:close/>
                    <a:moveTo>
                      <a:pt x="426" y="1206"/>
                    </a:moveTo>
                    <a:lnTo>
                      <a:pt x="426" y="1206"/>
                    </a:lnTo>
                    <a:lnTo>
                      <a:pt x="392" y="1205"/>
                    </a:lnTo>
                    <a:lnTo>
                      <a:pt x="360" y="1200"/>
                    </a:lnTo>
                    <a:lnTo>
                      <a:pt x="329" y="1192"/>
                    </a:lnTo>
                    <a:lnTo>
                      <a:pt x="299" y="1180"/>
                    </a:lnTo>
                    <a:lnTo>
                      <a:pt x="272" y="1166"/>
                    </a:lnTo>
                    <a:lnTo>
                      <a:pt x="244" y="1150"/>
                    </a:lnTo>
                    <a:lnTo>
                      <a:pt x="219" y="1132"/>
                    </a:lnTo>
                    <a:lnTo>
                      <a:pt x="196" y="1110"/>
                    </a:lnTo>
                    <a:lnTo>
                      <a:pt x="175" y="1087"/>
                    </a:lnTo>
                    <a:lnTo>
                      <a:pt x="156" y="1063"/>
                    </a:lnTo>
                    <a:lnTo>
                      <a:pt x="140" y="1036"/>
                    </a:lnTo>
                    <a:lnTo>
                      <a:pt x="127" y="1007"/>
                    </a:lnTo>
                    <a:lnTo>
                      <a:pt x="116" y="978"/>
                    </a:lnTo>
                    <a:lnTo>
                      <a:pt x="108" y="946"/>
                    </a:lnTo>
                    <a:lnTo>
                      <a:pt x="103" y="914"/>
                    </a:lnTo>
                    <a:lnTo>
                      <a:pt x="101" y="880"/>
                    </a:lnTo>
                    <a:lnTo>
                      <a:pt x="101" y="880"/>
                    </a:lnTo>
                    <a:lnTo>
                      <a:pt x="101" y="874"/>
                    </a:lnTo>
                    <a:lnTo>
                      <a:pt x="103" y="867"/>
                    </a:lnTo>
                    <a:lnTo>
                      <a:pt x="108" y="861"/>
                    </a:lnTo>
                    <a:lnTo>
                      <a:pt x="111" y="856"/>
                    </a:lnTo>
                    <a:lnTo>
                      <a:pt x="116" y="851"/>
                    </a:lnTo>
                    <a:lnTo>
                      <a:pt x="122" y="848"/>
                    </a:lnTo>
                    <a:lnTo>
                      <a:pt x="129" y="846"/>
                    </a:lnTo>
                    <a:lnTo>
                      <a:pt x="137" y="845"/>
                    </a:lnTo>
                    <a:lnTo>
                      <a:pt x="137" y="845"/>
                    </a:lnTo>
                    <a:lnTo>
                      <a:pt x="143" y="846"/>
                    </a:lnTo>
                    <a:lnTo>
                      <a:pt x="150" y="848"/>
                    </a:lnTo>
                    <a:lnTo>
                      <a:pt x="156" y="851"/>
                    </a:lnTo>
                    <a:lnTo>
                      <a:pt x="161" y="856"/>
                    </a:lnTo>
                    <a:lnTo>
                      <a:pt x="166" y="861"/>
                    </a:lnTo>
                    <a:lnTo>
                      <a:pt x="169" y="867"/>
                    </a:lnTo>
                    <a:lnTo>
                      <a:pt x="170" y="874"/>
                    </a:lnTo>
                    <a:lnTo>
                      <a:pt x="172" y="880"/>
                    </a:lnTo>
                    <a:lnTo>
                      <a:pt x="172" y="880"/>
                    </a:lnTo>
                    <a:lnTo>
                      <a:pt x="174" y="907"/>
                    </a:lnTo>
                    <a:lnTo>
                      <a:pt x="177" y="932"/>
                    </a:lnTo>
                    <a:lnTo>
                      <a:pt x="183" y="956"/>
                    </a:lnTo>
                    <a:lnTo>
                      <a:pt x="191" y="980"/>
                    </a:lnTo>
                    <a:lnTo>
                      <a:pt x="203" y="1002"/>
                    </a:lnTo>
                    <a:lnTo>
                      <a:pt x="215" y="1023"/>
                    </a:lnTo>
                    <a:lnTo>
                      <a:pt x="230" y="1042"/>
                    </a:lnTo>
                    <a:lnTo>
                      <a:pt x="246" y="1060"/>
                    </a:lnTo>
                    <a:lnTo>
                      <a:pt x="265" y="1076"/>
                    </a:lnTo>
                    <a:lnTo>
                      <a:pt x="284" y="1092"/>
                    </a:lnTo>
                    <a:lnTo>
                      <a:pt x="305" y="1105"/>
                    </a:lnTo>
                    <a:lnTo>
                      <a:pt x="328" y="1115"/>
                    </a:lnTo>
                    <a:lnTo>
                      <a:pt x="350" y="1124"/>
                    </a:lnTo>
                    <a:lnTo>
                      <a:pt x="374" y="1129"/>
                    </a:lnTo>
                    <a:lnTo>
                      <a:pt x="400" y="1134"/>
                    </a:lnTo>
                    <a:lnTo>
                      <a:pt x="426" y="1135"/>
                    </a:lnTo>
                    <a:lnTo>
                      <a:pt x="426" y="1135"/>
                    </a:lnTo>
                    <a:lnTo>
                      <a:pt x="434" y="1135"/>
                    </a:lnTo>
                    <a:lnTo>
                      <a:pt x="440" y="1137"/>
                    </a:lnTo>
                    <a:lnTo>
                      <a:pt x="445" y="1140"/>
                    </a:lnTo>
                    <a:lnTo>
                      <a:pt x="451" y="1145"/>
                    </a:lnTo>
                    <a:lnTo>
                      <a:pt x="455" y="1150"/>
                    </a:lnTo>
                    <a:lnTo>
                      <a:pt x="458" y="1156"/>
                    </a:lnTo>
                    <a:lnTo>
                      <a:pt x="461" y="1163"/>
                    </a:lnTo>
                    <a:lnTo>
                      <a:pt x="461" y="1171"/>
                    </a:lnTo>
                    <a:lnTo>
                      <a:pt x="461" y="1171"/>
                    </a:lnTo>
                    <a:lnTo>
                      <a:pt x="461" y="1177"/>
                    </a:lnTo>
                    <a:lnTo>
                      <a:pt x="458" y="1184"/>
                    </a:lnTo>
                    <a:lnTo>
                      <a:pt x="455" y="1190"/>
                    </a:lnTo>
                    <a:lnTo>
                      <a:pt x="451" y="1195"/>
                    </a:lnTo>
                    <a:lnTo>
                      <a:pt x="445" y="1200"/>
                    </a:lnTo>
                    <a:lnTo>
                      <a:pt x="440" y="1203"/>
                    </a:lnTo>
                    <a:lnTo>
                      <a:pt x="434" y="1205"/>
                    </a:lnTo>
                    <a:lnTo>
                      <a:pt x="426" y="1206"/>
                    </a:lnTo>
                    <a:lnTo>
                      <a:pt x="426" y="120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小米兰亭_GB外压缩" panose="03000502000000000000" charset="-122"/>
                  <a:ea typeface="小米兰亭_GB外压缩" panose="03000502000000000000" charset="-122"/>
                </a:endParaRPr>
              </a:p>
            </p:txBody>
          </p:sp>
          <p:sp>
            <p:nvSpPr>
              <p:cNvPr id="62" name="Freeform 6"/>
              <p:cNvSpPr>
                <a:spLocks noEditPoints="1"/>
              </p:cNvSpPr>
              <p:nvPr/>
            </p:nvSpPr>
            <p:spPr bwMode="auto">
              <a:xfrm>
                <a:off x="10214716" y="2029749"/>
                <a:ext cx="248916" cy="459895"/>
              </a:xfrm>
              <a:custGeom>
                <a:gdLst>
                  <a:gd name="T0" fmla="*/ 931 w 1076"/>
                  <a:gd name="T1" fmla="*/ 438 h 1988"/>
                  <a:gd name="T2" fmla="*/ 695 w 1076"/>
                  <a:gd name="T3" fmla="*/ 58 h 1988"/>
                  <a:gd name="T4" fmla="*/ 554 w 1076"/>
                  <a:gd name="T5" fmla="*/ 157 h 1988"/>
                  <a:gd name="T6" fmla="*/ 327 w 1076"/>
                  <a:gd name="T7" fmla="*/ 530 h 1988"/>
                  <a:gd name="T8" fmla="*/ 125 w 1076"/>
                  <a:gd name="T9" fmla="*/ 917 h 1988"/>
                  <a:gd name="T10" fmla="*/ 42 w 1076"/>
                  <a:gd name="T11" fmla="*/ 1122 h 1988"/>
                  <a:gd name="T12" fmla="*/ 1 w 1076"/>
                  <a:gd name="T13" fmla="*/ 1296 h 1988"/>
                  <a:gd name="T14" fmla="*/ 3 w 1076"/>
                  <a:gd name="T15" fmla="*/ 1399 h 1988"/>
                  <a:gd name="T16" fmla="*/ 29 w 1076"/>
                  <a:gd name="T17" fmla="*/ 1527 h 1988"/>
                  <a:gd name="T18" fmla="*/ 79 w 1076"/>
                  <a:gd name="T19" fmla="*/ 1644 h 1988"/>
                  <a:gd name="T20" fmla="*/ 149 w 1076"/>
                  <a:gd name="T21" fmla="*/ 1749 h 1988"/>
                  <a:gd name="T22" fmla="*/ 238 w 1076"/>
                  <a:gd name="T23" fmla="*/ 1839 h 1988"/>
                  <a:gd name="T24" fmla="*/ 344 w 1076"/>
                  <a:gd name="T25" fmla="*/ 1909 h 1988"/>
                  <a:gd name="T26" fmla="*/ 461 w 1076"/>
                  <a:gd name="T27" fmla="*/ 1959 h 1988"/>
                  <a:gd name="T28" fmla="*/ 589 w 1076"/>
                  <a:gd name="T29" fmla="*/ 1985 h 1988"/>
                  <a:gd name="T30" fmla="*/ 687 w 1076"/>
                  <a:gd name="T31" fmla="*/ 1988 h 1988"/>
                  <a:gd name="T32" fmla="*/ 806 w 1076"/>
                  <a:gd name="T33" fmla="*/ 1970 h 1988"/>
                  <a:gd name="T34" fmla="*/ 890 w 1076"/>
                  <a:gd name="T35" fmla="*/ 1945 h 1988"/>
                  <a:gd name="T36" fmla="*/ 812 w 1076"/>
                  <a:gd name="T37" fmla="*/ 1858 h 1988"/>
                  <a:gd name="T38" fmla="*/ 755 w 1076"/>
                  <a:gd name="T39" fmla="*/ 1757 h 1988"/>
                  <a:gd name="T40" fmla="*/ 718 w 1076"/>
                  <a:gd name="T41" fmla="*/ 1644 h 1988"/>
                  <a:gd name="T42" fmla="*/ 703 w 1076"/>
                  <a:gd name="T43" fmla="*/ 1522 h 1988"/>
                  <a:gd name="T44" fmla="*/ 710 w 1076"/>
                  <a:gd name="T45" fmla="*/ 1458 h 1988"/>
                  <a:gd name="T46" fmla="*/ 763 w 1076"/>
                  <a:gd name="T47" fmla="*/ 1280 h 1988"/>
                  <a:gd name="T48" fmla="*/ 869 w 1076"/>
                  <a:gd name="T49" fmla="*/ 1053 h 1988"/>
                  <a:gd name="T50" fmla="*/ 1076 w 1076"/>
                  <a:gd name="T51" fmla="*/ 695 h 1988"/>
                  <a:gd name="T52" fmla="*/ 626 w 1076"/>
                  <a:gd name="T53" fmla="*/ 1813 h 1988"/>
                  <a:gd name="T54" fmla="*/ 531 w 1076"/>
                  <a:gd name="T55" fmla="*/ 1799 h 1988"/>
                  <a:gd name="T56" fmla="*/ 445 w 1076"/>
                  <a:gd name="T57" fmla="*/ 1766 h 1988"/>
                  <a:gd name="T58" fmla="*/ 366 w 1076"/>
                  <a:gd name="T59" fmla="*/ 1718 h 1988"/>
                  <a:gd name="T60" fmla="*/ 299 w 1076"/>
                  <a:gd name="T61" fmla="*/ 1657 h 1988"/>
                  <a:gd name="T62" fmla="*/ 244 w 1076"/>
                  <a:gd name="T63" fmla="*/ 1583 h 1988"/>
                  <a:gd name="T64" fmla="*/ 204 w 1076"/>
                  <a:gd name="T65" fmla="*/ 1500 h 1988"/>
                  <a:gd name="T66" fmla="*/ 180 w 1076"/>
                  <a:gd name="T67" fmla="*/ 1408 h 1988"/>
                  <a:gd name="T68" fmla="*/ 175 w 1076"/>
                  <a:gd name="T69" fmla="*/ 1336 h 1988"/>
                  <a:gd name="T70" fmla="*/ 185 w 1076"/>
                  <a:gd name="T71" fmla="*/ 1312 h 1988"/>
                  <a:gd name="T72" fmla="*/ 210 w 1076"/>
                  <a:gd name="T73" fmla="*/ 1301 h 1988"/>
                  <a:gd name="T74" fmla="*/ 230 w 1076"/>
                  <a:gd name="T75" fmla="*/ 1307 h 1988"/>
                  <a:gd name="T76" fmla="*/ 244 w 1076"/>
                  <a:gd name="T77" fmla="*/ 1330 h 1988"/>
                  <a:gd name="T78" fmla="*/ 247 w 1076"/>
                  <a:gd name="T79" fmla="*/ 1378 h 1988"/>
                  <a:gd name="T80" fmla="*/ 263 w 1076"/>
                  <a:gd name="T81" fmla="*/ 1456 h 1988"/>
                  <a:gd name="T82" fmla="*/ 315 w 1076"/>
                  <a:gd name="T83" fmla="*/ 1562 h 1988"/>
                  <a:gd name="T84" fmla="*/ 424 w 1076"/>
                  <a:gd name="T85" fmla="*/ 1673 h 1988"/>
                  <a:gd name="T86" fmla="*/ 530 w 1076"/>
                  <a:gd name="T87" fmla="*/ 1723 h 1988"/>
                  <a:gd name="T88" fmla="*/ 610 w 1076"/>
                  <a:gd name="T89" fmla="*/ 1739 h 1988"/>
                  <a:gd name="T90" fmla="*/ 658 w 1076"/>
                  <a:gd name="T91" fmla="*/ 1742 h 1988"/>
                  <a:gd name="T92" fmla="*/ 681 w 1076"/>
                  <a:gd name="T93" fmla="*/ 1757 h 1988"/>
                  <a:gd name="T94" fmla="*/ 686 w 1076"/>
                  <a:gd name="T95" fmla="*/ 1778 h 1988"/>
                  <a:gd name="T96" fmla="*/ 676 w 1076"/>
                  <a:gd name="T97" fmla="*/ 1802 h 1988"/>
                  <a:gd name="T98" fmla="*/ 650 w 1076"/>
                  <a:gd name="T99" fmla="*/ 1813 h 198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76" h="1988">
                    <a:moveTo>
                      <a:pt x="1076" y="695"/>
                    </a:moveTo>
                    <a:lnTo>
                      <a:pt x="1076" y="695"/>
                    </a:lnTo>
                    <a:lnTo>
                      <a:pt x="1004" y="564"/>
                    </a:lnTo>
                    <a:lnTo>
                      <a:pt x="931" y="438"/>
                    </a:lnTo>
                    <a:lnTo>
                      <a:pt x="861" y="319"/>
                    </a:lnTo>
                    <a:lnTo>
                      <a:pt x="795" y="215"/>
                    </a:lnTo>
                    <a:lnTo>
                      <a:pt x="739" y="127"/>
                    </a:lnTo>
                    <a:lnTo>
                      <a:pt x="695" y="58"/>
                    </a:lnTo>
                    <a:lnTo>
                      <a:pt x="657" y="0"/>
                    </a:lnTo>
                    <a:lnTo>
                      <a:pt x="657" y="0"/>
                    </a:lnTo>
                    <a:lnTo>
                      <a:pt x="628" y="42"/>
                    </a:lnTo>
                    <a:lnTo>
                      <a:pt x="554" y="157"/>
                    </a:lnTo>
                    <a:lnTo>
                      <a:pt x="504" y="236"/>
                    </a:lnTo>
                    <a:lnTo>
                      <a:pt x="448" y="326"/>
                    </a:lnTo>
                    <a:lnTo>
                      <a:pt x="389" y="424"/>
                    </a:lnTo>
                    <a:lnTo>
                      <a:pt x="327" y="530"/>
                    </a:lnTo>
                    <a:lnTo>
                      <a:pt x="266" y="639"/>
                    </a:lnTo>
                    <a:lnTo>
                      <a:pt x="207" y="750"/>
                    </a:lnTo>
                    <a:lnTo>
                      <a:pt x="151" y="862"/>
                    </a:lnTo>
                    <a:lnTo>
                      <a:pt x="125" y="917"/>
                    </a:lnTo>
                    <a:lnTo>
                      <a:pt x="101" y="970"/>
                    </a:lnTo>
                    <a:lnTo>
                      <a:pt x="80" y="1023"/>
                    </a:lnTo>
                    <a:lnTo>
                      <a:pt x="59" y="1074"/>
                    </a:lnTo>
                    <a:lnTo>
                      <a:pt x="42" y="1122"/>
                    </a:lnTo>
                    <a:lnTo>
                      <a:pt x="27" y="1171"/>
                    </a:lnTo>
                    <a:lnTo>
                      <a:pt x="16" y="1214"/>
                    </a:lnTo>
                    <a:lnTo>
                      <a:pt x="6" y="1256"/>
                    </a:lnTo>
                    <a:lnTo>
                      <a:pt x="1" y="1296"/>
                    </a:lnTo>
                    <a:lnTo>
                      <a:pt x="0" y="1331"/>
                    </a:lnTo>
                    <a:lnTo>
                      <a:pt x="0" y="1331"/>
                    </a:lnTo>
                    <a:lnTo>
                      <a:pt x="0" y="1365"/>
                    </a:lnTo>
                    <a:lnTo>
                      <a:pt x="3" y="1399"/>
                    </a:lnTo>
                    <a:lnTo>
                      <a:pt x="6" y="1431"/>
                    </a:lnTo>
                    <a:lnTo>
                      <a:pt x="13" y="1463"/>
                    </a:lnTo>
                    <a:lnTo>
                      <a:pt x="19" y="1495"/>
                    </a:lnTo>
                    <a:lnTo>
                      <a:pt x="29" y="1527"/>
                    </a:lnTo>
                    <a:lnTo>
                      <a:pt x="38" y="1558"/>
                    </a:lnTo>
                    <a:lnTo>
                      <a:pt x="51" y="1587"/>
                    </a:lnTo>
                    <a:lnTo>
                      <a:pt x="64" y="1615"/>
                    </a:lnTo>
                    <a:lnTo>
                      <a:pt x="79" y="1644"/>
                    </a:lnTo>
                    <a:lnTo>
                      <a:pt x="95" y="1672"/>
                    </a:lnTo>
                    <a:lnTo>
                      <a:pt x="111" y="1699"/>
                    </a:lnTo>
                    <a:lnTo>
                      <a:pt x="130" y="1725"/>
                    </a:lnTo>
                    <a:lnTo>
                      <a:pt x="149" y="1749"/>
                    </a:lnTo>
                    <a:lnTo>
                      <a:pt x="170" y="1773"/>
                    </a:lnTo>
                    <a:lnTo>
                      <a:pt x="191" y="1795"/>
                    </a:lnTo>
                    <a:lnTo>
                      <a:pt x="215" y="1818"/>
                    </a:lnTo>
                    <a:lnTo>
                      <a:pt x="238" y="1839"/>
                    </a:lnTo>
                    <a:lnTo>
                      <a:pt x="263" y="1858"/>
                    </a:lnTo>
                    <a:lnTo>
                      <a:pt x="289" y="1876"/>
                    </a:lnTo>
                    <a:lnTo>
                      <a:pt x="316" y="1893"/>
                    </a:lnTo>
                    <a:lnTo>
                      <a:pt x="344" y="1909"/>
                    </a:lnTo>
                    <a:lnTo>
                      <a:pt x="371" y="1924"/>
                    </a:lnTo>
                    <a:lnTo>
                      <a:pt x="400" y="1937"/>
                    </a:lnTo>
                    <a:lnTo>
                      <a:pt x="430" y="1948"/>
                    </a:lnTo>
                    <a:lnTo>
                      <a:pt x="461" y="1959"/>
                    </a:lnTo>
                    <a:lnTo>
                      <a:pt x="491" y="1967"/>
                    </a:lnTo>
                    <a:lnTo>
                      <a:pt x="523" y="1975"/>
                    </a:lnTo>
                    <a:lnTo>
                      <a:pt x="556" y="1980"/>
                    </a:lnTo>
                    <a:lnTo>
                      <a:pt x="589" y="1985"/>
                    </a:lnTo>
                    <a:lnTo>
                      <a:pt x="623" y="1988"/>
                    </a:lnTo>
                    <a:lnTo>
                      <a:pt x="657" y="1988"/>
                    </a:lnTo>
                    <a:lnTo>
                      <a:pt x="657" y="1988"/>
                    </a:lnTo>
                    <a:lnTo>
                      <a:pt x="687" y="1988"/>
                    </a:lnTo>
                    <a:lnTo>
                      <a:pt x="718" y="1985"/>
                    </a:lnTo>
                    <a:lnTo>
                      <a:pt x="747" y="1982"/>
                    </a:lnTo>
                    <a:lnTo>
                      <a:pt x="777" y="1977"/>
                    </a:lnTo>
                    <a:lnTo>
                      <a:pt x="806" y="1970"/>
                    </a:lnTo>
                    <a:lnTo>
                      <a:pt x="835" y="1962"/>
                    </a:lnTo>
                    <a:lnTo>
                      <a:pt x="862" y="1954"/>
                    </a:lnTo>
                    <a:lnTo>
                      <a:pt x="890" y="1945"/>
                    </a:lnTo>
                    <a:lnTo>
                      <a:pt x="890" y="1945"/>
                    </a:lnTo>
                    <a:lnTo>
                      <a:pt x="869" y="1924"/>
                    </a:lnTo>
                    <a:lnTo>
                      <a:pt x="849" y="1903"/>
                    </a:lnTo>
                    <a:lnTo>
                      <a:pt x="830" y="1880"/>
                    </a:lnTo>
                    <a:lnTo>
                      <a:pt x="812" y="1858"/>
                    </a:lnTo>
                    <a:lnTo>
                      <a:pt x="796" y="1834"/>
                    </a:lnTo>
                    <a:lnTo>
                      <a:pt x="780" y="1808"/>
                    </a:lnTo>
                    <a:lnTo>
                      <a:pt x="768" y="1782"/>
                    </a:lnTo>
                    <a:lnTo>
                      <a:pt x="755" y="1757"/>
                    </a:lnTo>
                    <a:lnTo>
                      <a:pt x="743" y="1729"/>
                    </a:lnTo>
                    <a:lnTo>
                      <a:pt x="732" y="1702"/>
                    </a:lnTo>
                    <a:lnTo>
                      <a:pt x="724" y="1673"/>
                    </a:lnTo>
                    <a:lnTo>
                      <a:pt x="718" y="1644"/>
                    </a:lnTo>
                    <a:lnTo>
                      <a:pt x="711" y="1614"/>
                    </a:lnTo>
                    <a:lnTo>
                      <a:pt x="706" y="1585"/>
                    </a:lnTo>
                    <a:lnTo>
                      <a:pt x="705" y="1554"/>
                    </a:lnTo>
                    <a:lnTo>
                      <a:pt x="703" y="1522"/>
                    </a:lnTo>
                    <a:lnTo>
                      <a:pt x="703" y="1522"/>
                    </a:lnTo>
                    <a:lnTo>
                      <a:pt x="705" y="1503"/>
                    </a:lnTo>
                    <a:lnTo>
                      <a:pt x="706" y="1481"/>
                    </a:lnTo>
                    <a:lnTo>
                      <a:pt x="710" y="1458"/>
                    </a:lnTo>
                    <a:lnTo>
                      <a:pt x="715" y="1436"/>
                    </a:lnTo>
                    <a:lnTo>
                      <a:pt x="726" y="1386"/>
                    </a:lnTo>
                    <a:lnTo>
                      <a:pt x="743" y="1334"/>
                    </a:lnTo>
                    <a:lnTo>
                      <a:pt x="763" y="1280"/>
                    </a:lnTo>
                    <a:lnTo>
                      <a:pt x="785" y="1225"/>
                    </a:lnTo>
                    <a:lnTo>
                      <a:pt x="811" y="1167"/>
                    </a:lnTo>
                    <a:lnTo>
                      <a:pt x="838" y="1111"/>
                    </a:lnTo>
                    <a:lnTo>
                      <a:pt x="869" y="1053"/>
                    </a:lnTo>
                    <a:lnTo>
                      <a:pt x="898" y="996"/>
                    </a:lnTo>
                    <a:lnTo>
                      <a:pt x="960" y="886"/>
                    </a:lnTo>
                    <a:lnTo>
                      <a:pt x="1021" y="785"/>
                    </a:lnTo>
                    <a:lnTo>
                      <a:pt x="1076" y="695"/>
                    </a:lnTo>
                    <a:lnTo>
                      <a:pt x="1076" y="695"/>
                    </a:lnTo>
                    <a:close/>
                    <a:moveTo>
                      <a:pt x="650" y="1813"/>
                    </a:moveTo>
                    <a:lnTo>
                      <a:pt x="650" y="1813"/>
                    </a:lnTo>
                    <a:lnTo>
                      <a:pt x="626" y="1813"/>
                    </a:lnTo>
                    <a:lnTo>
                      <a:pt x="602" y="1810"/>
                    </a:lnTo>
                    <a:lnTo>
                      <a:pt x="578" y="1807"/>
                    </a:lnTo>
                    <a:lnTo>
                      <a:pt x="556" y="1803"/>
                    </a:lnTo>
                    <a:lnTo>
                      <a:pt x="531" y="1799"/>
                    </a:lnTo>
                    <a:lnTo>
                      <a:pt x="509" y="1792"/>
                    </a:lnTo>
                    <a:lnTo>
                      <a:pt x="486" y="1784"/>
                    </a:lnTo>
                    <a:lnTo>
                      <a:pt x="466" y="1776"/>
                    </a:lnTo>
                    <a:lnTo>
                      <a:pt x="445" y="1766"/>
                    </a:lnTo>
                    <a:lnTo>
                      <a:pt x="424" y="1755"/>
                    </a:lnTo>
                    <a:lnTo>
                      <a:pt x="405" y="1744"/>
                    </a:lnTo>
                    <a:lnTo>
                      <a:pt x="385" y="1731"/>
                    </a:lnTo>
                    <a:lnTo>
                      <a:pt x="366" y="1718"/>
                    </a:lnTo>
                    <a:lnTo>
                      <a:pt x="348" y="1704"/>
                    </a:lnTo>
                    <a:lnTo>
                      <a:pt x="331" y="1689"/>
                    </a:lnTo>
                    <a:lnTo>
                      <a:pt x="315" y="1673"/>
                    </a:lnTo>
                    <a:lnTo>
                      <a:pt x="299" y="1657"/>
                    </a:lnTo>
                    <a:lnTo>
                      <a:pt x="284" y="1640"/>
                    </a:lnTo>
                    <a:lnTo>
                      <a:pt x="270" y="1622"/>
                    </a:lnTo>
                    <a:lnTo>
                      <a:pt x="255" y="1603"/>
                    </a:lnTo>
                    <a:lnTo>
                      <a:pt x="244" y="1583"/>
                    </a:lnTo>
                    <a:lnTo>
                      <a:pt x="233" y="1564"/>
                    </a:lnTo>
                    <a:lnTo>
                      <a:pt x="221" y="1543"/>
                    </a:lnTo>
                    <a:lnTo>
                      <a:pt x="212" y="1522"/>
                    </a:lnTo>
                    <a:lnTo>
                      <a:pt x="204" y="1500"/>
                    </a:lnTo>
                    <a:lnTo>
                      <a:pt x="196" y="1477"/>
                    </a:lnTo>
                    <a:lnTo>
                      <a:pt x="189" y="1455"/>
                    </a:lnTo>
                    <a:lnTo>
                      <a:pt x="185" y="1432"/>
                    </a:lnTo>
                    <a:lnTo>
                      <a:pt x="180" y="1408"/>
                    </a:lnTo>
                    <a:lnTo>
                      <a:pt x="177" y="1386"/>
                    </a:lnTo>
                    <a:lnTo>
                      <a:pt x="175" y="1360"/>
                    </a:lnTo>
                    <a:lnTo>
                      <a:pt x="175" y="1336"/>
                    </a:lnTo>
                    <a:lnTo>
                      <a:pt x="175" y="1336"/>
                    </a:lnTo>
                    <a:lnTo>
                      <a:pt x="175" y="1330"/>
                    </a:lnTo>
                    <a:lnTo>
                      <a:pt x="177" y="1323"/>
                    </a:lnTo>
                    <a:lnTo>
                      <a:pt x="180" y="1317"/>
                    </a:lnTo>
                    <a:lnTo>
                      <a:pt x="185" y="1312"/>
                    </a:lnTo>
                    <a:lnTo>
                      <a:pt x="189" y="1307"/>
                    </a:lnTo>
                    <a:lnTo>
                      <a:pt x="196" y="1304"/>
                    </a:lnTo>
                    <a:lnTo>
                      <a:pt x="202" y="1302"/>
                    </a:lnTo>
                    <a:lnTo>
                      <a:pt x="210" y="1301"/>
                    </a:lnTo>
                    <a:lnTo>
                      <a:pt x="210" y="1301"/>
                    </a:lnTo>
                    <a:lnTo>
                      <a:pt x="217" y="1302"/>
                    </a:lnTo>
                    <a:lnTo>
                      <a:pt x="223" y="1304"/>
                    </a:lnTo>
                    <a:lnTo>
                      <a:pt x="230" y="1307"/>
                    </a:lnTo>
                    <a:lnTo>
                      <a:pt x="234" y="1312"/>
                    </a:lnTo>
                    <a:lnTo>
                      <a:pt x="239" y="1317"/>
                    </a:lnTo>
                    <a:lnTo>
                      <a:pt x="242" y="1323"/>
                    </a:lnTo>
                    <a:lnTo>
                      <a:pt x="244" y="1330"/>
                    </a:lnTo>
                    <a:lnTo>
                      <a:pt x="246" y="1336"/>
                    </a:lnTo>
                    <a:lnTo>
                      <a:pt x="246" y="1336"/>
                    </a:lnTo>
                    <a:lnTo>
                      <a:pt x="246" y="1357"/>
                    </a:lnTo>
                    <a:lnTo>
                      <a:pt x="247" y="1378"/>
                    </a:lnTo>
                    <a:lnTo>
                      <a:pt x="250" y="1399"/>
                    </a:lnTo>
                    <a:lnTo>
                      <a:pt x="254" y="1418"/>
                    </a:lnTo>
                    <a:lnTo>
                      <a:pt x="258" y="1437"/>
                    </a:lnTo>
                    <a:lnTo>
                      <a:pt x="263" y="1456"/>
                    </a:lnTo>
                    <a:lnTo>
                      <a:pt x="270" y="1476"/>
                    </a:lnTo>
                    <a:lnTo>
                      <a:pt x="278" y="1493"/>
                    </a:lnTo>
                    <a:lnTo>
                      <a:pt x="294" y="1530"/>
                    </a:lnTo>
                    <a:lnTo>
                      <a:pt x="315" y="1562"/>
                    </a:lnTo>
                    <a:lnTo>
                      <a:pt x="339" y="1595"/>
                    </a:lnTo>
                    <a:lnTo>
                      <a:pt x="364" y="1624"/>
                    </a:lnTo>
                    <a:lnTo>
                      <a:pt x="393" y="1649"/>
                    </a:lnTo>
                    <a:lnTo>
                      <a:pt x="424" y="1673"/>
                    </a:lnTo>
                    <a:lnTo>
                      <a:pt x="458" y="1693"/>
                    </a:lnTo>
                    <a:lnTo>
                      <a:pt x="493" y="1710"/>
                    </a:lnTo>
                    <a:lnTo>
                      <a:pt x="512" y="1717"/>
                    </a:lnTo>
                    <a:lnTo>
                      <a:pt x="530" y="1723"/>
                    </a:lnTo>
                    <a:lnTo>
                      <a:pt x="549" y="1729"/>
                    </a:lnTo>
                    <a:lnTo>
                      <a:pt x="570" y="1734"/>
                    </a:lnTo>
                    <a:lnTo>
                      <a:pt x="589" y="1738"/>
                    </a:lnTo>
                    <a:lnTo>
                      <a:pt x="610" y="1739"/>
                    </a:lnTo>
                    <a:lnTo>
                      <a:pt x="629" y="1741"/>
                    </a:lnTo>
                    <a:lnTo>
                      <a:pt x="650" y="1742"/>
                    </a:lnTo>
                    <a:lnTo>
                      <a:pt x="650" y="1742"/>
                    </a:lnTo>
                    <a:lnTo>
                      <a:pt x="658" y="1742"/>
                    </a:lnTo>
                    <a:lnTo>
                      <a:pt x="665" y="1744"/>
                    </a:lnTo>
                    <a:lnTo>
                      <a:pt x="671" y="1749"/>
                    </a:lnTo>
                    <a:lnTo>
                      <a:pt x="676" y="1752"/>
                    </a:lnTo>
                    <a:lnTo>
                      <a:pt x="681" y="1757"/>
                    </a:lnTo>
                    <a:lnTo>
                      <a:pt x="684" y="1763"/>
                    </a:lnTo>
                    <a:lnTo>
                      <a:pt x="686" y="1770"/>
                    </a:lnTo>
                    <a:lnTo>
                      <a:pt x="686" y="1778"/>
                    </a:lnTo>
                    <a:lnTo>
                      <a:pt x="686" y="1778"/>
                    </a:lnTo>
                    <a:lnTo>
                      <a:pt x="686" y="1784"/>
                    </a:lnTo>
                    <a:lnTo>
                      <a:pt x="684" y="1791"/>
                    </a:lnTo>
                    <a:lnTo>
                      <a:pt x="681" y="1797"/>
                    </a:lnTo>
                    <a:lnTo>
                      <a:pt x="676" y="1802"/>
                    </a:lnTo>
                    <a:lnTo>
                      <a:pt x="671" y="1807"/>
                    </a:lnTo>
                    <a:lnTo>
                      <a:pt x="665" y="1810"/>
                    </a:lnTo>
                    <a:lnTo>
                      <a:pt x="658" y="1811"/>
                    </a:lnTo>
                    <a:lnTo>
                      <a:pt x="650" y="1813"/>
                    </a:lnTo>
                    <a:lnTo>
                      <a:pt x="650" y="18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小米兰亭_GB外压缩" panose="03000502000000000000" charset="-122"/>
                  <a:ea typeface="小米兰亭_GB外压缩" panose="03000502000000000000" charset="-122"/>
                </a:endParaRPr>
              </a:p>
            </p:txBody>
          </p:sp>
        </p:grpSp>
      </p:grpSp>
      <p:grpSp>
        <p:nvGrpSpPr>
          <p:cNvPr id="63" name="组合 62"/>
          <p:cNvGrpSpPr/>
          <p:nvPr/>
        </p:nvGrpSpPr>
        <p:grpSpPr>
          <a:xfrm>
            <a:off x="8869488" y="1723092"/>
            <a:ext cx="936000" cy="936000"/>
            <a:chOff x="8869488" y="1723092"/>
            <a:chExt cx="936000" cy="936000"/>
          </a:xfrm>
        </p:grpSpPr>
        <p:sp>
          <p:nvSpPr>
            <p:cNvPr id="64" name="椭圆 63"/>
            <p:cNvSpPr/>
            <p:nvPr/>
          </p:nvSpPr>
          <p:spPr>
            <a:xfrm>
              <a:off x="8869488" y="1723092"/>
              <a:ext cx="936000" cy="936000"/>
            </a:xfrm>
            <a:prstGeom prst="ellipse">
              <a:avLst/>
            </a:prstGeom>
            <a:solidFill>
              <a:schemeClr val="tx1">
                <a:lumMod val="50000"/>
                <a:lumOff val="5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65" name="任意多边形 64"/>
            <p:cNvSpPr/>
            <p:nvPr/>
          </p:nvSpPr>
          <p:spPr bwMode="auto">
            <a:xfrm rot="900000">
              <a:off x="9164713" y="1994570"/>
              <a:ext cx="345550" cy="393044"/>
            </a:xfrm>
            <a:custGeom>
              <a:gdLst>
                <a:gd name="connsiteX0" fmla="*/ 5640 w 273914"/>
                <a:gd name="connsiteY0" fmla="*/ 220715 h 311563"/>
                <a:gd name="connsiteX1" fmla="*/ 6859 w 273914"/>
                <a:gd name="connsiteY1" fmla="*/ 220563 h 311563"/>
                <a:gd name="connsiteX2" fmla="*/ 22712 w 273914"/>
                <a:gd name="connsiteY2" fmla="*/ 219801 h 311563"/>
                <a:gd name="connsiteX3" fmla="*/ 40699 w 273914"/>
                <a:gd name="connsiteY3" fmla="*/ 219038 h 311563"/>
                <a:gd name="connsiteX4" fmla="*/ 51369 w 273914"/>
                <a:gd name="connsiteY4" fmla="*/ 218581 h 311563"/>
                <a:gd name="connsiteX5" fmla="*/ 63410 w 273914"/>
                <a:gd name="connsiteY5" fmla="*/ 217819 h 311563"/>
                <a:gd name="connsiteX6" fmla="*/ 71946 w 273914"/>
                <a:gd name="connsiteY6" fmla="*/ 217362 h 311563"/>
                <a:gd name="connsiteX7" fmla="*/ 81092 w 273914"/>
                <a:gd name="connsiteY7" fmla="*/ 216295 h 311563"/>
                <a:gd name="connsiteX8" fmla="*/ 82464 w 273914"/>
                <a:gd name="connsiteY8" fmla="*/ 236416 h 311563"/>
                <a:gd name="connsiteX9" fmla="*/ 73166 w 273914"/>
                <a:gd name="connsiteY9" fmla="*/ 236873 h 311563"/>
                <a:gd name="connsiteX10" fmla="*/ 64325 w 273914"/>
                <a:gd name="connsiteY10" fmla="*/ 237178 h 311563"/>
                <a:gd name="connsiteX11" fmla="*/ 54570 w 273914"/>
                <a:gd name="connsiteY11" fmla="*/ 237178 h 311563"/>
                <a:gd name="connsiteX12" fmla="*/ 80330 w 273914"/>
                <a:gd name="connsiteY12" fmla="*/ 262786 h 311563"/>
                <a:gd name="connsiteX13" fmla="*/ 81245 w 273914"/>
                <a:gd name="connsiteY13" fmla="*/ 264005 h 311563"/>
                <a:gd name="connsiteX14" fmla="*/ 81702 w 273914"/>
                <a:gd name="connsiteY14" fmla="*/ 265225 h 311563"/>
                <a:gd name="connsiteX15" fmla="*/ 82312 w 273914"/>
                <a:gd name="connsiteY15" fmla="*/ 266749 h 311563"/>
                <a:gd name="connsiteX16" fmla="*/ 82464 w 273914"/>
                <a:gd name="connsiteY16" fmla="*/ 268273 h 311563"/>
                <a:gd name="connsiteX17" fmla="*/ 82312 w 273914"/>
                <a:gd name="connsiteY17" fmla="*/ 269493 h 311563"/>
                <a:gd name="connsiteX18" fmla="*/ 81702 w 273914"/>
                <a:gd name="connsiteY18" fmla="*/ 270864 h 311563"/>
                <a:gd name="connsiteX19" fmla="*/ 81245 w 273914"/>
                <a:gd name="connsiteY19" fmla="*/ 272084 h 311563"/>
                <a:gd name="connsiteX20" fmla="*/ 80330 w 273914"/>
                <a:gd name="connsiteY20" fmla="*/ 273303 h 311563"/>
                <a:gd name="connsiteX21" fmla="*/ 79111 w 273914"/>
                <a:gd name="connsiteY21" fmla="*/ 274370 h 311563"/>
                <a:gd name="connsiteX22" fmla="*/ 77891 w 273914"/>
                <a:gd name="connsiteY22" fmla="*/ 275133 h 311563"/>
                <a:gd name="connsiteX23" fmla="*/ 76367 w 273914"/>
                <a:gd name="connsiteY23" fmla="*/ 275285 h 311563"/>
                <a:gd name="connsiteX24" fmla="*/ 75147 w 273914"/>
                <a:gd name="connsiteY24" fmla="*/ 275590 h 311563"/>
                <a:gd name="connsiteX25" fmla="*/ 73623 w 273914"/>
                <a:gd name="connsiteY25" fmla="*/ 275285 h 311563"/>
                <a:gd name="connsiteX26" fmla="*/ 72251 w 273914"/>
                <a:gd name="connsiteY26" fmla="*/ 275133 h 311563"/>
                <a:gd name="connsiteX27" fmla="*/ 71032 w 273914"/>
                <a:gd name="connsiteY27" fmla="*/ 274371 h 311563"/>
                <a:gd name="connsiteX28" fmla="*/ 69813 w 273914"/>
                <a:gd name="connsiteY28" fmla="*/ 273304 h 311563"/>
                <a:gd name="connsiteX29" fmla="*/ 35668 w 273914"/>
                <a:gd name="connsiteY29" fmla="*/ 239312 h 311563"/>
                <a:gd name="connsiteX30" fmla="*/ 34754 w 273914"/>
                <a:gd name="connsiteY30" fmla="*/ 238092 h 311563"/>
                <a:gd name="connsiteX31" fmla="*/ 33992 w 273914"/>
                <a:gd name="connsiteY31" fmla="*/ 236720 h 311563"/>
                <a:gd name="connsiteX32" fmla="*/ 22560 w 273914"/>
                <a:gd name="connsiteY32" fmla="*/ 236111 h 311563"/>
                <a:gd name="connsiteX33" fmla="*/ 6859 w 273914"/>
                <a:gd name="connsiteY33" fmla="*/ 235196 h 311563"/>
                <a:gd name="connsiteX34" fmla="*/ 5335 w 273914"/>
                <a:gd name="connsiteY34" fmla="*/ 234891 h 311563"/>
                <a:gd name="connsiteX35" fmla="*/ 4116 w 273914"/>
                <a:gd name="connsiteY35" fmla="*/ 234434 h 311563"/>
                <a:gd name="connsiteX36" fmla="*/ 2896 w 273914"/>
                <a:gd name="connsiteY36" fmla="*/ 233672 h 311563"/>
                <a:gd name="connsiteX37" fmla="*/ 1677 w 273914"/>
                <a:gd name="connsiteY37" fmla="*/ 232757 h 311563"/>
                <a:gd name="connsiteX38" fmla="*/ 915 w 273914"/>
                <a:gd name="connsiteY38" fmla="*/ 231690 h 311563"/>
                <a:gd name="connsiteX39" fmla="*/ 305 w 273914"/>
                <a:gd name="connsiteY39" fmla="*/ 230318 h 311563"/>
                <a:gd name="connsiteX40" fmla="*/ 0 w 273914"/>
                <a:gd name="connsiteY40" fmla="*/ 229099 h 311563"/>
                <a:gd name="connsiteX41" fmla="*/ 0 w 273914"/>
                <a:gd name="connsiteY41" fmla="*/ 227575 h 311563"/>
                <a:gd name="connsiteX42" fmla="*/ 305 w 273914"/>
                <a:gd name="connsiteY42" fmla="*/ 226203 h 311563"/>
                <a:gd name="connsiteX43" fmla="*/ 457 w 273914"/>
                <a:gd name="connsiteY43" fmla="*/ 224831 h 311563"/>
                <a:gd name="connsiteX44" fmla="*/ 1220 w 273914"/>
                <a:gd name="connsiteY44" fmla="*/ 223611 h 311563"/>
                <a:gd name="connsiteX45" fmla="*/ 2134 w 273914"/>
                <a:gd name="connsiteY45" fmla="*/ 222697 h 311563"/>
                <a:gd name="connsiteX46" fmla="*/ 3201 w 273914"/>
                <a:gd name="connsiteY46" fmla="*/ 221782 h 311563"/>
                <a:gd name="connsiteX47" fmla="*/ 4421 w 273914"/>
                <a:gd name="connsiteY47" fmla="*/ 221173 h 311563"/>
                <a:gd name="connsiteX48" fmla="*/ 168738 w 273914"/>
                <a:gd name="connsiteY48" fmla="*/ 92981 h 311563"/>
                <a:gd name="connsiteX49" fmla="*/ 169957 w 273914"/>
                <a:gd name="connsiteY49" fmla="*/ 92981 h 311563"/>
                <a:gd name="connsiteX50" fmla="*/ 171329 w 273914"/>
                <a:gd name="connsiteY50" fmla="*/ 92981 h 311563"/>
                <a:gd name="connsiteX51" fmla="*/ 172853 w 273914"/>
                <a:gd name="connsiteY51" fmla="*/ 93438 h 311563"/>
                <a:gd name="connsiteX52" fmla="*/ 174073 w 273914"/>
                <a:gd name="connsiteY52" fmla="*/ 94200 h 311563"/>
                <a:gd name="connsiteX53" fmla="*/ 175292 w 273914"/>
                <a:gd name="connsiteY53" fmla="*/ 94962 h 311563"/>
                <a:gd name="connsiteX54" fmla="*/ 186115 w 273914"/>
                <a:gd name="connsiteY54" fmla="*/ 105937 h 311563"/>
                <a:gd name="connsiteX55" fmla="*/ 187487 w 273914"/>
                <a:gd name="connsiteY55" fmla="*/ 89780 h 311563"/>
                <a:gd name="connsiteX56" fmla="*/ 193126 w 273914"/>
                <a:gd name="connsiteY56" fmla="*/ 89475 h 311563"/>
                <a:gd name="connsiteX57" fmla="*/ 198766 w 273914"/>
                <a:gd name="connsiteY57" fmla="*/ 89475 h 311563"/>
                <a:gd name="connsiteX58" fmla="*/ 207607 w 273914"/>
                <a:gd name="connsiteY58" fmla="*/ 89475 h 311563"/>
                <a:gd name="connsiteX59" fmla="*/ 207607 w 273914"/>
                <a:gd name="connsiteY59" fmla="*/ 91914 h 311563"/>
                <a:gd name="connsiteX60" fmla="*/ 207150 w 273914"/>
                <a:gd name="connsiteY60" fmla="*/ 107461 h 311563"/>
                <a:gd name="connsiteX61" fmla="*/ 206540 w 273914"/>
                <a:gd name="connsiteY61" fmla="*/ 115235 h 311563"/>
                <a:gd name="connsiteX62" fmla="*/ 205930 w 273914"/>
                <a:gd name="connsiteY62" fmla="*/ 123314 h 311563"/>
                <a:gd name="connsiteX63" fmla="*/ 204863 w 273914"/>
                <a:gd name="connsiteY63" fmla="*/ 131697 h 311563"/>
                <a:gd name="connsiteX64" fmla="*/ 203644 w 273914"/>
                <a:gd name="connsiteY64" fmla="*/ 140233 h 311563"/>
                <a:gd name="connsiteX65" fmla="*/ 202272 w 273914"/>
                <a:gd name="connsiteY65" fmla="*/ 148464 h 311563"/>
                <a:gd name="connsiteX66" fmla="*/ 200443 w 273914"/>
                <a:gd name="connsiteY66" fmla="*/ 157305 h 311563"/>
                <a:gd name="connsiteX67" fmla="*/ 198309 w 273914"/>
                <a:gd name="connsiteY67" fmla="*/ 165841 h 311563"/>
                <a:gd name="connsiteX68" fmla="*/ 196785 w 273914"/>
                <a:gd name="connsiteY68" fmla="*/ 170262 h 311563"/>
                <a:gd name="connsiteX69" fmla="*/ 195413 w 273914"/>
                <a:gd name="connsiteY69" fmla="*/ 174682 h 311563"/>
                <a:gd name="connsiteX70" fmla="*/ 193888 w 273914"/>
                <a:gd name="connsiteY70" fmla="*/ 179102 h 311563"/>
                <a:gd name="connsiteX71" fmla="*/ 191907 w 273914"/>
                <a:gd name="connsiteY71" fmla="*/ 183523 h 311563"/>
                <a:gd name="connsiteX72" fmla="*/ 189773 w 273914"/>
                <a:gd name="connsiteY72" fmla="*/ 187943 h 311563"/>
                <a:gd name="connsiteX73" fmla="*/ 187334 w 273914"/>
                <a:gd name="connsiteY73" fmla="*/ 192364 h 311563"/>
                <a:gd name="connsiteX74" fmla="*/ 184133 w 273914"/>
                <a:gd name="connsiteY74" fmla="*/ 196937 h 311563"/>
                <a:gd name="connsiteX75" fmla="*/ 182609 w 273914"/>
                <a:gd name="connsiteY75" fmla="*/ 198918 h 311563"/>
                <a:gd name="connsiteX76" fmla="*/ 181084 w 273914"/>
                <a:gd name="connsiteY76" fmla="*/ 200747 h 311563"/>
                <a:gd name="connsiteX77" fmla="*/ 180475 w 273914"/>
                <a:gd name="connsiteY77" fmla="*/ 201357 h 311563"/>
                <a:gd name="connsiteX78" fmla="*/ 180170 w 273914"/>
                <a:gd name="connsiteY78" fmla="*/ 201967 h 311563"/>
                <a:gd name="connsiteX79" fmla="*/ 179865 w 273914"/>
                <a:gd name="connsiteY79" fmla="*/ 202119 h 311563"/>
                <a:gd name="connsiteX80" fmla="*/ 179255 w 273914"/>
                <a:gd name="connsiteY80" fmla="*/ 202881 h 311563"/>
                <a:gd name="connsiteX81" fmla="*/ 177426 w 273914"/>
                <a:gd name="connsiteY81" fmla="*/ 204405 h 311563"/>
                <a:gd name="connsiteX82" fmla="*/ 173616 w 273914"/>
                <a:gd name="connsiteY82" fmla="*/ 207454 h 311563"/>
                <a:gd name="connsiteX83" fmla="*/ 171786 w 273914"/>
                <a:gd name="connsiteY83" fmla="*/ 209283 h 311563"/>
                <a:gd name="connsiteX84" fmla="*/ 169957 w 273914"/>
                <a:gd name="connsiteY84" fmla="*/ 210655 h 311563"/>
                <a:gd name="connsiteX85" fmla="*/ 165994 w 273914"/>
                <a:gd name="connsiteY85" fmla="*/ 213399 h 311563"/>
                <a:gd name="connsiteX86" fmla="*/ 161879 w 273914"/>
                <a:gd name="connsiteY86" fmla="*/ 216142 h 311563"/>
                <a:gd name="connsiteX87" fmla="*/ 159897 w 273914"/>
                <a:gd name="connsiteY87" fmla="*/ 217057 h 311563"/>
                <a:gd name="connsiteX88" fmla="*/ 157915 w 273914"/>
                <a:gd name="connsiteY88" fmla="*/ 218276 h 311563"/>
                <a:gd name="connsiteX89" fmla="*/ 153800 w 273914"/>
                <a:gd name="connsiteY89" fmla="*/ 220563 h 311563"/>
                <a:gd name="connsiteX90" fmla="*/ 149532 w 273914"/>
                <a:gd name="connsiteY90" fmla="*/ 222239 h 311563"/>
                <a:gd name="connsiteX91" fmla="*/ 145416 w 273914"/>
                <a:gd name="connsiteY91" fmla="*/ 224221 h 311563"/>
                <a:gd name="connsiteX92" fmla="*/ 140996 w 273914"/>
                <a:gd name="connsiteY92" fmla="*/ 225593 h 311563"/>
                <a:gd name="connsiteX93" fmla="*/ 132612 w 273914"/>
                <a:gd name="connsiteY93" fmla="*/ 228337 h 311563"/>
                <a:gd name="connsiteX94" fmla="*/ 124381 w 273914"/>
                <a:gd name="connsiteY94" fmla="*/ 230471 h 311563"/>
                <a:gd name="connsiteX95" fmla="*/ 119656 w 273914"/>
                <a:gd name="connsiteY95" fmla="*/ 231690 h 311563"/>
                <a:gd name="connsiteX96" fmla="*/ 119656 w 273914"/>
                <a:gd name="connsiteY96" fmla="*/ 220715 h 311563"/>
                <a:gd name="connsiteX97" fmla="*/ 119656 w 273914"/>
                <a:gd name="connsiteY97" fmla="*/ 209436 h 311563"/>
                <a:gd name="connsiteX98" fmla="*/ 126820 w 273914"/>
                <a:gd name="connsiteY98" fmla="*/ 207454 h 311563"/>
                <a:gd name="connsiteX99" fmla="*/ 133679 w 273914"/>
                <a:gd name="connsiteY99" fmla="*/ 205015 h 311563"/>
                <a:gd name="connsiteX100" fmla="*/ 140539 w 273914"/>
                <a:gd name="connsiteY100" fmla="*/ 202119 h 311563"/>
                <a:gd name="connsiteX101" fmla="*/ 143892 w 273914"/>
                <a:gd name="connsiteY101" fmla="*/ 200442 h 311563"/>
                <a:gd name="connsiteX102" fmla="*/ 147093 w 273914"/>
                <a:gd name="connsiteY102" fmla="*/ 198766 h 311563"/>
                <a:gd name="connsiteX103" fmla="*/ 149379 w 273914"/>
                <a:gd name="connsiteY103" fmla="*/ 197699 h 311563"/>
                <a:gd name="connsiteX104" fmla="*/ 151209 w 273914"/>
                <a:gd name="connsiteY104" fmla="*/ 196479 h 311563"/>
                <a:gd name="connsiteX105" fmla="*/ 125296 w 273914"/>
                <a:gd name="connsiteY105" fmla="*/ 170566 h 311563"/>
                <a:gd name="connsiteX106" fmla="*/ 124381 w 273914"/>
                <a:gd name="connsiteY106" fmla="*/ 169347 h 311563"/>
                <a:gd name="connsiteX107" fmla="*/ 123619 w 273914"/>
                <a:gd name="connsiteY107" fmla="*/ 168128 h 311563"/>
                <a:gd name="connsiteX108" fmla="*/ 123314 w 273914"/>
                <a:gd name="connsiteY108" fmla="*/ 166603 h 311563"/>
                <a:gd name="connsiteX109" fmla="*/ 123162 w 273914"/>
                <a:gd name="connsiteY109" fmla="*/ 165384 h 311563"/>
                <a:gd name="connsiteX110" fmla="*/ 123314 w 273914"/>
                <a:gd name="connsiteY110" fmla="*/ 164012 h 311563"/>
                <a:gd name="connsiteX111" fmla="*/ 123619 w 273914"/>
                <a:gd name="connsiteY111" fmla="*/ 162488 h 311563"/>
                <a:gd name="connsiteX112" fmla="*/ 124381 w 273914"/>
                <a:gd name="connsiteY112" fmla="*/ 161268 h 311563"/>
                <a:gd name="connsiteX113" fmla="*/ 125296 w 273914"/>
                <a:gd name="connsiteY113" fmla="*/ 160049 h 311563"/>
                <a:gd name="connsiteX114" fmla="*/ 126515 w 273914"/>
                <a:gd name="connsiteY114" fmla="*/ 159287 h 311563"/>
                <a:gd name="connsiteX115" fmla="*/ 127735 w 273914"/>
                <a:gd name="connsiteY115" fmla="*/ 158525 h 311563"/>
                <a:gd name="connsiteX116" fmla="*/ 129259 w 273914"/>
                <a:gd name="connsiteY116" fmla="*/ 158068 h 311563"/>
                <a:gd name="connsiteX117" fmla="*/ 130478 w 273914"/>
                <a:gd name="connsiteY117" fmla="*/ 158067 h 311563"/>
                <a:gd name="connsiteX118" fmla="*/ 132003 w 273914"/>
                <a:gd name="connsiteY118" fmla="*/ 158067 h 311563"/>
                <a:gd name="connsiteX119" fmla="*/ 133375 w 273914"/>
                <a:gd name="connsiteY119" fmla="*/ 158525 h 311563"/>
                <a:gd name="connsiteX120" fmla="*/ 134594 w 273914"/>
                <a:gd name="connsiteY120" fmla="*/ 159287 h 311563"/>
                <a:gd name="connsiteX121" fmla="*/ 135813 w 273914"/>
                <a:gd name="connsiteY121" fmla="*/ 160049 h 311563"/>
                <a:gd name="connsiteX122" fmla="*/ 162793 w 273914"/>
                <a:gd name="connsiteY122" fmla="*/ 187181 h 311563"/>
                <a:gd name="connsiteX123" fmla="*/ 163250 w 273914"/>
                <a:gd name="connsiteY123" fmla="*/ 187029 h 311563"/>
                <a:gd name="connsiteX124" fmla="*/ 163555 w 273914"/>
                <a:gd name="connsiteY124" fmla="*/ 186419 h 311563"/>
                <a:gd name="connsiteX125" fmla="*/ 164317 w 273914"/>
                <a:gd name="connsiteY125" fmla="*/ 185809 h 311563"/>
                <a:gd name="connsiteX126" fmla="*/ 165689 w 273914"/>
                <a:gd name="connsiteY126" fmla="*/ 184285 h 311563"/>
                <a:gd name="connsiteX127" fmla="*/ 166756 w 273914"/>
                <a:gd name="connsiteY127" fmla="*/ 182761 h 311563"/>
                <a:gd name="connsiteX128" fmla="*/ 168128 w 273914"/>
                <a:gd name="connsiteY128" fmla="*/ 180627 h 311563"/>
                <a:gd name="connsiteX129" fmla="*/ 169957 w 273914"/>
                <a:gd name="connsiteY129" fmla="*/ 177731 h 311563"/>
                <a:gd name="connsiteX130" fmla="*/ 171329 w 273914"/>
                <a:gd name="connsiteY130" fmla="*/ 174987 h 311563"/>
                <a:gd name="connsiteX131" fmla="*/ 174073 w 273914"/>
                <a:gd name="connsiteY131" fmla="*/ 168890 h 311563"/>
                <a:gd name="connsiteX132" fmla="*/ 133832 w 273914"/>
                <a:gd name="connsiteY132" fmla="*/ 128649 h 311563"/>
                <a:gd name="connsiteX133" fmla="*/ 132917 w 273914"/>
                <a:gd name="connsiteY133" fmla="*/ 127430 h 311563"/>
                <a:gd name="connsiteX134" fmla="*/ 132460 w 273914"/>
                <a:gd name="connsiteY134" fmla="*/ 126210 h 311563"/>
                <a:gd name="connsiteX135" fmla="*/ 132003 w 273914"/>
                <a:gd name="connsiteY135" fmla="*/ 124991 h 311563"/>
                <a:gd name="connsiteX136" fmla="*/ 131698 w 273914"/>
                <a:gd name="connsiteY136" fmla="*/ 123619 h 311563"/>
                <a:gd name="connsiteX137" fmla="*/ 132003 w 273914"/>
                <a:gd name="connsiteY137" fmla="*/ 122094 h 311563"/>
                <a:gd name="connsiteX138" fmla="*/ 132460 w 273914"/>
                <a:gd name="connsiteY138" fmla="*/ 120875 h 311563"/>
                <a:gd name="connsiteX139" fmla="*/ 132917 w 273914"/>
                <a:gd name="connsiteY139" fmla="*/ 119351 h 311563"/>
                <a:gd name="connsiteX140" fmla="*/ 133832 w 273914"/>
                <a:gd name="connsiteY140" fmla="*/ 118436 h 311563"/>
                <a:gd name="connsiteX141" fmla="*/ 135051 w 273914"/>
                <a:gd name="connsiteY141" fmla="*/ 117369 h 311563"/>
                <a:gd name="connsiteX142" fmla="*/ 136423 w 273914"/>
                <a:gd name="connsiteY142" fmla="*/ 116760 h 311563"/>
                <a:gd name="connsiteX143" fmla="*/ 137795 w 273914"/>
                <a:gd name="connsiteY143" fmla="*/ 116150 h 311563"/>
                <a:gd name="connsiteX144" fmla="*/ 139014 w 273914"/>
                <a:gd name="connsiteY144" fmla="*/ 116150 h 311563"/>
                <a:gd name="connsiteX145" fmla="*/ 140539 w 273914"/>
                <a:gd name="connsiteY145" fmla="*/ 116150 h 311563"/>
                <a:gd name="connsiteX146" fmla="*/ 141911 w 273914"/>
                <a:gd name="connsiteY146" fmla="*/ 116760 h 311563"/>
                <a:gd name="connsiteX147" fmla="*/ 143130 w 273914"/>
                <a:gd name="connsiteY147" fmla="*/ 117369 h 311563"/>
                <a:gd name="connsiteX148" fmla="*/ 144502 w 273914"/>
                <a:gd name="connsiteY148" fmla="*/ 118436 h 311563"/>
                <a:gd name="connsiteX149" fmla="*/ 178951 w 273914"/>
                <a:gd name="connsiteY149" fmla="*/ 152885 h 311563"/>
                <a:gd name="connsiteX150" fmla="*/ 179255 w 273914"/>
                <a:gd name="connsiteY150" fmla="*/ 152275 h 311563"/>
                <a:gd name="connsiteX151" fmla="*/ 180627 w 273914"/>
                <a:gd name="connsiteY151" fmla="*/ 145416 h 311563"/>
                <a:gd name="connsiteX152" fmla="*/ 181847 w 273914"/>
                <a:gd name="connsiteY152" fmla="*/ 138557 h 311563"/>
                <a:gd name="connsiteX153" fmla="*/ 183066 w 273914"/>
                <a:gd name="connsiteY153" fmla="*/ 131697 h 311563"/>
                <a:gd name="connsiteX154" fmla="*/ 184133 w 273914"/>
                <a:gd name="connsiteY154" fmla="*/ 124838 h 311563"/>
                <a:gd name="connsiteX155" fmla="*/ 164775 w 273914"/>
                <a:gd name="connsiteY155" fmla="*/ 105480 h 311563"/>
                <a:gd name="connsiteX156" fmla="*/ 163708 w 273914"/>
                <a:gd name="connsiteY156" fmla="*/ 104260 h 311563"/>
                <a:gd name="connsiteX157" fmla="*/ 163098 w 273914"/>
                <a:gd name="connsiteY157" fmla="*/ 103041 h 311563"/>
                <a:gd name="connsiteX158" fmla="*/ 162793 w 273914"/>
                <a:gd name="connsiteY158" fmla="*/ 101517 h 311563"/>
                <a:gd name="connsiteX159" fmla="*/ 162488 w 273914"/>
                <a:gd name="connsiteY159" fmla="*/ 100297 h 311563"/>
                <a:gd name="connsiteX160" fmla="*/ 162793 w 273914"/>
                <a:gd name="connsiteY160" fmla="*/ 98773 h 311563"/>
                <a:gd name="connsiteX161" fmla="*/ 163098 w 273914"/>
                <a:gd name="connsiteY161" fmla="*/ 97401 h 311563"/>
                <a:gd name="connsiteX162" fmla="*/ 163708 w 273914"/>
                <a:gd name="connsiteY162" fmla="*/ 96182 h 311563"/>
                <a:gd name="connsiteX163" fmla="*/ 164775 w 273914"/>
                <a:gd name="connsiteY163" fmla="*/ 94962 h 311563"/>
                <a:gd name="connsiteX164" fmla="*/ 165994 w 273914"/>
                <a:gd name="connsiteY164" fmla="*/ 94200 h 311563"/>
                <a:gd name="connsiteX165" fmla="*/ 167214 w 273914"/>
                <a:gd name="connsiteY165" fmla="*/ 93438 h 311563"/>
                <a:gd name="connsiteX166" fmla="*/ 154715 w 273914"/>
                <a:gd name="connsiteY166" fmla="*/ 60972 h 311563"/>
                <a:gd name="connsiteX167" fmla="*/ 159136 w 273914"/>
                <a:gd name="connsiteY167" fmla="*/ 59904 h 311563"/>
                <a:gd name="connsiteX168" fmla="*/ 163556 w 273914"/>
                <a:gd name="connsiteY168" fmla="*/ 58990 h 311563"/>
                <a:gd name="connsiteX169" fmla="*/ 167976 w 273914"/>
                <a:gd name="connsiteY169" fmla="*/ 58380 h 311563"/>
                <a:gd name="connsiteX170" fmla="*/ 172092 w 273914"/>
                <a:gd name="connsiteY170" fmla="*/ 57923 h 311563"/>
                <a:gd name="connsiteX171" fmla="*/ 180475 w 273914"/>
                <a:gd name="connsiteY171" fmla="*/ 57466 h 311563"/>
                <a:gd name="connsiteX172" fmla="*/ 188554 w 273914"/>
                <a:gd name="connsiteY172" fmla="*/ 57466 h 311563"/>
                <a:gd name="connsiteX173" fmla="*/ 196023 w 273914"/>
                <a:gd name="connsiteY173" fmla="*/ 57770 h 311563"/>
                <a:gd name="connsiteX174" fmla="*/ 203187 w 273914"/>
                <a:gd name="connsiteY174" fmla="*/ 58380 h 311563"/>
                <a:gd name="connsiteX175" fmla="*/ 210047 w 273914"/>
                <a:gd name="connsiteY175" fmla="*/ 59142 h 311563"/>
                <a:gd name="connsiteX176" fmla="*/ 222546 w 273914"/>
                <a:gd name="connsiteY176" fmla="*/ 60971 h 311563"/>
                <a:gd name="connsiteX177" fmla="*/ 233825 w 273914"/>
                <a:gd name="connsiteY177" fmla="*/ 62648 h 311563"/>
                <a:gd name="connsiteX178" fmla="*/ 251659 w 273914"/>
                <a:gd name="connsiteY178" fmla="*/ 65087 h 311563"/>
                <a:gd name="connsiteX179" fmla="*/ 267055 w 273914"/>
                <a:gd name="connsiteY179" fmla="*/ 67068 h 311563"/>
                <a:gd name="connsiteX180" fmla="*/ 267359 w 273914"/>
                <a:gd name="connsiteY180" fmla="*/ 67221 h 311563"/>
                <a:gd name="connsiteX181" fmla="*/ 268731 w 273914"/>
                <a:gd name="connsiteY181" fmla="*/ 67526 h 311563"/>
                <a:gd name="connsiteX182" fmla="*/ 270256 w 273914"/>
                <a:gd name="connsiteY182" fmla="*/ 68288 h 311563"/>
                <a:gd name="connsiteX183" fmla="*/ 271170 w 273914"/>
                <a:gd name="connsiteY183" fmla="*/ 69050 h 311563"/>
                <a:gd name="connsiteX184" fmla="*/ 272237 w 273914"/>
                <a:gd name="connsiteY184" fmla="*/ 69965 h 311563"/>
                <a:gd name="connsiteX185" fmla="*/ 272999 w 273914"/>
                <a:gd name="connsiteY185" fmla="*/ 71184 h 311563"/>
                <a:gd name="connsiteX186" fmla="*/ 273609 w 273914"/>
                <a:gd name="connsiteY186" fmla="*/ 72404 h 311563"/>
                <a:gd name="connsiteX187" fmla="*/ 273914 w 273914"/>
                <a:gd name="connsiteY187" fmla="*/ 73928 h 311563"/>
                <a:gd name="connsiteX188" fmla="*/ 273609 w 273914"/>
                <a:gd name="connsiteY188" fmla="*/ 75300 h 311563"/>
                <a:gd name="connsiteX189" fmla="*/ 273457 w 273914"/>
                <a:gd name="connsiteY189" fmla="*/ 76824 h 311563"/>
                <a:gd name="connsiteX190" fmla="*/ 272999 w 273914"/>
                <a:gd name="connsiteY190" fmla="*/ 77738 h 311563"/>
                <a:gd name="connsiteX191" fmla="*/ 272390 w 273914"/>
                <a:gd name="connsiteY191" fmla="*/ 78958 h 311563"/>
                <a:gd name="connsiteX192" fmla="*/ 271475 w 273914"/>
                <a:gd name="connsiteY192" fmla="*/ 80025 h 311563"/>
                <a:gd name="connsiteX193" fmla="*/ 270560 w 273914"/>
                <a:gd name="connsiteY193" fmla="*/ 80787 h 311563"/>
                <a:gd name="connsiteX194" fmla="*/ 269493 w 273914"/>
                <a:gd name="connsiteY194" fmla="*/ 81244 h 311563"/>
                <a:gd name="connsiteX195" fmla="*/ 268274 w 273914"/>
                <a:gd name="connsiteY195" fmla="*/ 81702 h 311563"/>
                <a:gd name="connsiteX196" fmla="*/ 267055 w 273914"/>
                <a:gd name="connsiteY196" fmla="*/ 82006 h 311563"/>
                <a:gd name="connsiteX197" fmla="*/ 262634 w 273914"/>
                <a:gd name="connsiteY197" fmla="*/ 82159 h 311563"/>
                <a:gd name="connsiteX198" fmla="*/ 257452 w 273914"/>
                <a:gd name="connsiteY198" fmla="*/ 82616 h 311563"/>
                <a:gd name="connsiteX199" fmla="*/ 250745 w 273914"/>
                <a:gd name="connsiteY199" fmla="*/ 82921 h 311563"/>
                <a:gd name="connsiteX200" fmla="*/ 242056 w 273914"/>
                <a:gd name="connsiteY200" fmla="*/ 82921 h 311563"/>
                <a:gd name="connsiteX201" fmla="*/ 231996 w 273914"/>
                <a:gd name="connsiteY201" fmla="*/ 82921 h 311563"/>
                <a:gd name="connsiteX202" fmla="*/ 208370 w 273914"/>
                <a:gd name="connsiteY202" fmla="*/ 82159 h 311563"/>
                <a:gd name="connsiteX203" fmla="*/ 201968 w 273914"/>
                <a:gd name="connsiteY203" fmla="*/ 82159 h 311563"/>
                <a:gd name="connsiteX204" fmla="*/ 195413 w 273914"/>
                <a:gd name="connsiteY204" fmla="*/ 82159 h 311563"/>
                <a:gd name="connsiteX205" fmla="*/ 188707 w 273914"/>
                <a:gd name="connsiteY205" fmla="*/ 82159 h 311563"/>
                <a:gd name="connsiteX206" fmla="*/ 181847 w 273914"/>
                <a:gd name="connsiteY206" fmla="*/ 82616 h 311563"/>
                <a:gd name="connsiteX207" fmla="*/ 175293 w 273914"/>
                <a:gd name="connsiteY207" fmla="*/ 83683 h 311563"/>
                <a:gd name="connsiteX208" fmla="*/ 168434 w 273914"/>
                <a:gd name="connsiteY208" fmla="*/ 84903 h 311563"/>
                <a:gd name="connsiteX209" fmla="*/ 162032 w 273914"/>
                <a:gd name="connsiteY209" fmla="*/ 86579 h 311563"/>
                <a:gd name="connsiteX210" fmla="*/ 158678 w 273914"/>
                <a:gd name="connsiteY210" fmla="*/ 87646 h 311563"/>
                <a:gd name="connsiteX211" fmla="*/ 155630 w 273914"/>
                <a:gd name="connsiteY211" fmla="*/ 89018 h 311563"/>
                <a:gd name="connsiteX212" fmla="*/ 149380 w 273914"/>
                <a:gd name="connsiteY212" fmla="*/ 91762 h 311563"/>
                <a:gd name="connsiteX213" fmla="*/ 143131 w 273914"/>
                <a:gd name="connsiteY213" fmla="*/ 95420 h 311563"/>
                <a:gd name="connsiteX214" fmla="*/ 137796 w 273914"/>
                <a:gd name="connsiteY214" fmla="*/ 99383 h 311563"/>
                <a:gd name="connsiteX215" fmla="*/ 134900 w 273914"/>
                <a:gd name="connsiteY215" fmla="*/ 101517 h 311563"/>
                <a:gd name="connsiteX216" fmla="*/ 132003 w 273914"/>
                <a:gd name="connsiteY216" fmla="*/ 104413 h 311563"/>
                <a:gd name="connsiteX217" fmla="*/ 128802 w 273914"/>
                <a:gd name="connsiteY217" fmla="*/ 107462 h 311563"/>
                <a:gd name="connsiteX218" fmla="*/ 128345 w 273914"/>
                <a:gd name="connsiteY218" fmla="*/ 107614 h 311563"/>
                <a:gd name="connsiteX219" fmla="*/ 128345 w 273914"/>
                <a:gd name="connsiteY219" fmla="*/ 107919 h 311563"/>
                <a:gd name="connsiteX220" fmla="*/ 128040 w 273914"/>
                <a:gd name="connsiteY220" fmla="*/ 108072 h 311563"/>
                <a:gd name="connsiteX221" fmla="*/ 126821 w 273914"/>
                <a:gd name="connsiteY221" fmla="*/ 109291 h 311563"/>
                <a:gd name="connsiteX222" fmla="*/ 125754 w 273914"/>
                <a:gd name="connsiteY222" fmla="*/ 110358 h 311563"/>
                <a:gd name="connsiteX223" fmla="*/ 124839 w 273914"/>
                <a:gd name="connsiteY223" fmla="*/ 111882 h 311563"/>
                <a:gd name="connsiteX224" fmla="*/ 123163 w 273914"/>
                <a:gd name="connsiteY224" fmla="*/ 114321 h 311563"/>
                <a:gd name="connsiteX225" fmla="*/ 121486 w 273914"/>
                <a:gd name="connsiteY225" fmla="*/ 117217 h 311563"/>
                <a:gd name="connsiteX226" fmla="*/ 119962 w 273914"/>
                <a:gd name="connsiteY226" fmla="*/ 120418 h 311563"/>
                <a:gd name="connsiteX227" fmla="*/ 118742 w 273914"/>
                <a:gd name="connsiteY227" fmla="*/ 123619 h 311563"/>
                <a:gd name="connsiteX228" fmla="*/ 117523 w 273914"/>
                <a:gd name="connsiteY228" fmla="*/ 126973 h 311563"/>
                <a:gd name="connsiteX229" fmla="*/ 116456 w 273914"/>
                <a:gd name="connsiteY229" fmla="*/ 130631 h 311563"/>
                <a:gd name="connsiteX230" fmla="*/ 115541 w 273914"/>
                <a:gd name="connsiteY230" fmla="*/ 134289 h 311563"/>
                <a:gd name="connsiteX231" fmla="*/ 114322 w 273914"/>
                <a:gd name="connsiteY231" fmla="*/ 141911 h 311563"/>
                <a:gd name="connsiteX232" fmla="*/ 113407 w 273914"/>
                <a:gd name="connsiteY232" fmla="*/ 149684 h 311563"/>
                <a:gd name="connsiteX233" fmla="*/ 112645 w 273914"/>
                <a:gd name="connsiteY233" fmla="*/ 157763 h 311563"/>
                <a:gd name="connsiteX234" fmla="*/ 112188 w 273914"/>
                <a:gd name="connsiteY234" fmla="*/ 165842 h 311563"/>
                <a:gd name="connsiteX235" fmla="*/ 111883 w 273914"/>
                <a:gd name="connsiteY235" fmla="*/ 173920 h 311563"/>
                <a:gd name="connsiteX236" fmla="*/ 111883 w 273914"/>
                <a:gd name="connsiteY236" fmla="*/ 190078 h 311563"/>
                <a:gd name="connsiteX237" fmla="*/ 112340 w 273914"/>
                <a:gd name="connsiteY237" fmla="*/ 221478 h 311563"/>
                <a:gd name="connsiteX238" fmla="*/ 112340 w 273914"/>
                <a:gd name="connsiteY238" fmla="*/ 236111 h 311563"/>
                <a:gd name="connsiteX239" fmla="*/ 112188 w 273914"/>
                <a:gd name="connsiteY239" fmla="*/ 243275 h 311563"/>
                <a:gd name="connsiteX240" fmla="*/ 111883 w 273914"/>
                <a:gd name="connsiteY240" fmla="*/ 250134 h 311563"/>
                <a:gd name="connsiteX241" fmla="*/ 111426 w 273914"/>
                <a:gd name="connsiteY241" fmla="*/ 256689 h 311563"/>
                <a:gd name="connsiteX242" fmla="*/ 110663 w 273914"/>
                <a:gd name="connsiteY242" fmla="*/ 263091 h 311563"/>
                <a:gd name="connsiteX243" fmla="*/ 109597 w 273914"/>
                <a:gd name="connsiteY243" fmla="*/ 269188 h 311563"/>
                <a:gd name="connsiteX244" fmla="*/ 108682 w 273914"/>
                <a:gd name="connsiteY244" fmla="*/ 275132 h 311563"/>
                <a:gd name="connsiteX245" fmla="*/ 107462 w 273914"/>
                <a:gd name="connsiteY245" fmla="*/ 280467 h 311563"/>
                <a:gd name="connsiteX246" fmla="*/ 105938 w 273914"/>
                <a:gd name="connsiteY246" fmla="*/ 285650 h 311563"/>
                <a:gd name="connsiteX247" fmla="*/ 104261 w 273914"/>
                <a:gd name="connsiteY247" fmla="*/ 290223 h 311563"/>
                <a:gd name="connsiteX248" fmla="*/ 102585 w 273914"/>
                <a:gd name="connsiteY248" fmla="*/ 294491 h 311563"/>
                <a:gd name="connsiteX249" fmla="*/ 100603 w 273914"/>
                <a:gd name="connsiteY249" fmla="*/ 298149 h 311563"/>
                <a:gd name="connsiteX250" fmla="*/ 98469 w 273914"/>
                <a:gd name="connsiteY250" fmla="*/ 301502 h 311563"/>
                <a:gd name="connsiteX251" fmla="*/ 96183 w 273914"/>
                <a:gd name="connsiteY251" fmla="*/ 304246 h 311563"/>
                <a:gd name="connsiteX252" fmla="*/ 94506 w 273914"/>
                <a:gd name="connsiteY252" fmla="*/ 306380 h 311563"/>
                <a:gd name="connsiteX253" fmla="*/ 91610 w 273914"/>
                <a:gd name="connsiteY253" fmla="*/ 309429 h 311563"/>
                <a:gd name="connsiteX254" fmla="*/ 90543 w 273914"/>
                <a:gd name="connsiteY254" fmla="*/ 310343 h 311563"/>
                <a:gd name="connsiteX255" fmla="*/ 89171 w 273914"/>
                <a:gd name="connsiteY255" fmla="*/ 311105 h 311563"/>
                <a:gd name="connsiteX256" fmla="*/ 87952 w 273914"/>
                <a:gd name="connsiteY256" fmla="*/ 311258 h 311563"/>
                <a:gd name="connsiteX257" fmla="*/ 86427 w 273914"/>
                <a:gd name="connsiteY257" fmla="*/ 311563 h 311563"/>
                <a:gd name="connsiteX258" fmla="*/ 84903 w 273914"/>
                <a:gd name="connsiteY258" fmla="*/ 311258 h 311563"/>
                <a:gd name="connsiteX259" fmla="*/ 83684 w 273914"/>
                <a:gd name="connsiteY259" fmla="*/ 311105 h 311563"/>
                <a:gd name="connsiteX260" fmla="*/ 82312 w 273914"/>
                <a:gd name="connsiteY260" fmla="*/ 310343 h 311563"/>
                <a:gd name="connsiteX261" fmla="*/ 81245 w 273914"/>
                <a:gd name="connsiteY261" fmla="*/ 309429 h 311563"/>
                <a:gd name="connsiteX262" fmla="*/ 80330 w 273914"/>
                <a:gd name="connsiteY262" fmla="*/ 308362 h 311563"/>
                <a:gd name="connsiteX263" fmla="*/ 79568 w 273914"/>
                <a:gd name="connsiteY263" fmla="*/ 307142 h 311563"/>
                <a:gd name="connsiteX264" fmla="*/ 79263 w 273914"/>
                <a:gd name="connsiteY264" fmla="*/ 305923 h 311563"/>
                <a:gd name="connsiteX265" fmla="*/ 79111 w 273914"/>
                <a:gd name="connsiteY265" fmla="*/ 304703 h 311563"/>
                <a:gd name="connsiteX266" fmla="*/ 79111 w 273914"/>
                <a:gd name="connsiteY266" fmla="*/ 303179 h 311563"/>
                <a:gd name="connsiteX267" fmla="*/ 79263 w 273914"/>
                <a:gd name="connsiteY267" fmla="*/ 301960 h 311563"/>
                <a:gd name="connsiteX268" fmla="*/ 79873 w 273914"/>
                <a:gd name="connsiteY268" fmla="*/ 300740 h 311563"/>
                <a:gd name="connsiteX269" fmla="*/ 80483 w 273914"/>
                <a:gd name="connsiteY269" fmla="*/ 299826 h 311563"/>
                <a:gd name="connsiteX270" fmla="*/ 82922 w 273914"/>
                <a:gd name="connsiteY270" fmla="*/ 296320 h 311563"/>
                <a:gd name="connsiteX271" fmla="*/ 83989 w 273914"/>
                <a:gd name="connsiteY271" fmla="*/ 294643 h 311563"/>
                <a:gd name="connsiteX272" fmla="*/ 84751 w 273914"/>
                <a:gd name="connsiteY272" fmla="*/ 293271 h 311563"/>
                <a:gd name="connsiteX273" fmla="*/ 86732 w 273914"/>
                <a:gd name="connsiteY273" fmla="*/ 288089 h 311563"/>
                <a:gd name="connsiteX274" fmla="*/ 87952 w 273914"/>
                <a:gd name="connsiteY274" fmla="*/ 284583 h 311563"/>
                <a:gd name="connsiteX275" fmla="*/ 88561 w 273914"/>
                <a:gd name="connsiteY275" fmla="*/ 280925 h 311563"/>
                <a:gd name="connsiteX276" fmla="*/ 89324 w 273914"/>
                <a:gd name="connsiteY276" fmla="*/ 276809 h 311563"/>
                <a:gd name="connsiteX277" fmla="*/ 89781 w 273914"/>
                <a:gd name="connsiteY277" fmla="*/ 272084 h 311563"/>
                <a:gd name="connsiteX278" fmla="*/ 90391 w 273914"/>
                <a:gd name="connsiteY278" fmla="*/ 267054 h 311563"/>
                <a:gd name="connsiteX279" fmla="*/ 90543 w 273914"/>
                <a:gd name="connsiteY279" fmla="*/ 261566 h 311563"/>
                <a:gd name="connsiteX280" fmla="*/ 90543 w 273914"/>
                <a:gd name="connsiteY280" fmla="*/ 255926 h 311563"/>
                <a:gd name="connsiteX281" fmla="*/ 90391 w 273914"/>
                <a:gd name="connsiteY281" fmla="*/ 249829 h 311563"/>
                <a:gd name="connsiteX282" fmla="*/ 89781 w 273914"/>
                <a:gd name="connsiteY282" fmla="*/ 236721 h 311563"/>
                <a:gd name="connsiteX283" fmla="*/ 88866 w 273914"/>
                <a:gd name="connsiteY283" fmla="*/ 222393 h 311563"/>
                <a:gd name="connsiteX284" fmla="*/ 87647 w 273914"/>
                <a:gd name="connsiteY284" fmla="*/ 206997 h 311563"/>
                <a:gd name="connsiteX285" fmla="*/ 86732 w 273914"/>
                <a:gd name="connsiteY285" fmla="*/ 191145 h 311563"/>
                <a:gd name="connsiteX286" fmla="*/ 86123 w 273914"/>
                <a:gd name="connsiteY286" fmla="*/ 182761 h 311563"/>
                <a:gd name="connsiteX287" fmla="*/ 85970 w 273914"/>
                <a:gd name="connsiteY287" fmla="*/ 174225 h 311563"/>
                <a:gd name="connsiteX288" fmla="*/ 85665 w 273914"/>
                <a:gd name="connsiteY288" fmla="*/ 165385 h 311563"/>
                <a:gd name="connsiteX289" fmla="*/ 85970 w 273914"/>
                <a:gd name="connsiteY289" fmla="*/ 156391 h 311563"/>
                <a:gd name="connsiteX290" fmla="*/ 86427 w 273914"/>
                <a:gd name="connsiteY290" fmla="*/ 147245 h 311563"/>
                <a:gd name="connsiteX291" fmla="*/ 87342 w 273914"/>
                <a:gd name="connsiteY291" fmla="*/ 137947 h 311563"/>
                <a:gd name="connsiteX292" fmla="*/ 88104 w 273914"/>
                <a:gd name="connsiteY292" fmla="*/ 133375 h 311563"/>
                <a:gd name="connsiteX293" fmla="*/ 88866 w 273914"/>
                <a:gd name="connsiteY293" fmla="*/ 128649 h 311563"/>
                <a:gd name="connsiteX294" fmla="*/ 90086 w 273914"/>
                <a:gd name="connsiteY294" fmla="*/ 123772 h 311563"/>
                <a:gd name="connsiteX295" fmla="*/ 91305 w 273914"/>
                <a:gd name="connsiteY295" fmla="*/ 118894 h 311563"/>
                <a:gd name="connsiteX296" fmla="*/ 92829 w 273914"/>
                <a:gd name="connsiteY296" fmla="*/ 114321 h 311563"/>
                <a:gd name="connsiteX297" fmla="*/ 94811 w 273914"/>
                <a:gd name="connsiteY297" fmla="*/ 109291 h 311563"/>
                <a:gd name="connsiteX298" fmla="*/ 96945 w 273914"/>
                <a:gd name="connsiteY298" fmla="*/ 104718 h 311563"/>
                <a:gd name="connsiteX299" fmla="*/ 99689 w 273914"/>
                <a:gd name="connsiteY299" fmla="*/ 99993 h 311563"/>
                <a:gd name="connsiteX300" fmla="*/ 102585 w 273914"/>
                <a:gd name="connsiteY300" fmla="*/ 95420 h 311563"/>
                <a:gd name="connsiteX301" fmla="*/ 104262 w 273914"/>
                <a:gd name="connsiteY301" fmla="*/ 93134 h 311563"/>
                <a:gd name="connsiteX302" fmla="*/ 105938 w 273914"/>
                <a:gd name="connsiteY302" fmla="*/ 91000 h 311563"/>
                <a:gd name="connsiteX303" fmla="*/ 107920 w 273914"/>
                <a:gd name="connsiteY303" fmla="*/ 89018 h 311563"/>
                <a:gd name="connsiteX304" fmla="*/ 108225 w 273914"/>
                <a:gd name="connsiteY304" fmla="*/ 88561 h 311563"/>
                <a:gd name="connsiteX305" fmla="*/ 108377 w 273914"/>
                <a:gd name="connsiteY305" fmla="*/ 88256 h 311563"/>
                <a:gd name="connsiteX306" fmla="*/ 108682 w 273914"/>
                <a:gd name="connsiteY306" fmla="*/ 88104 h 311563"/>
                <a:gd name="connsiteX307" fmla="*/ 109139 w 273914"/>
                <a:gd name="connsiteY307" fmla="*/ 87646 h 311563"/>
                <a:gd name="connsiteX308" fmla="*/ 110206 w 273914"/>
                <a:gd name="connsiteY308" fmla="*/ 86884 h 311563"/>
                <a:gd name="connsiteX309" fmla="*/ 113407 w 273914"/>
                <a:gd name="connsiteY309" fmla="*/ 83836 h 311563"/>
                <a:gd name="connsiteX310" fmla="*/ 116456 w 273914"/>
                <a:gd name="connsiteY310" fmla="*/ 81244 h 311563"/>
                <a:gd name="connsiteX311" fmla="*/ 120266 w 273914"/>
                <a:gd name="connsiteY311" fmla="*/ 78044 h 311563"/>
                <a:gd name="connsiteX312" fmla="*/ 124382 w 273914"/>
                <a:gd name="connsiteY312" fmla="*/ 75147 h 311563"/>
                <a:gd name="connsiteX313" fmla="*/ 128498 w 273914"/>
                <a:gd name="connsiteY313" fmla="*/ 72099 h 311563"/>
                <a:gd name="connsiteX314" fmla="*/ 136881 w 273914"/>
                <a:gd name="connsiteY314" fmla="*/ 67526 h 311563"/>
                <a:gd name="connsiteX315" fmla="*/ 141302 w 273914"/>
                <a:gd name="connsiteY315" fmla="*/ 65544 h 311563"/>
                <a:gd name="connsiteX316" fmla="*/ 145722 w 273914"/>
                <a:gd name="connsiteY316" fmla="*/ 63868 h 311563"/>
                <a:gd name="connsiteX317" fmla="*/ 150295 w 273914"/>
                <a:gd name="connsiteY317" fmla="*/ 62191 h 311563"/>
                <a:gd name="connsiteX318" fmla="*/ 194347 w 273914"/>
                <a:gd name="connsiteY318" fmla="*/ 152 h 311563"/>
                <a:gd name="connsiteX319" fmla="*/ 195871 w 273914"/>
                <a:gd name="connsiteY319" fmla="*/ 0 h 311563"/>
                <a:gd name="connsiteX320" fmla="*/ 197090 w 273914"/>
                <a:gd name="connsiteY320" fmla="*/ 152 h 311563"/>
                <a:gd name="connsiteX321" fmla="*/ 198462 w 273914"/>
                <a:gd name="connsiteY321" fmla="*/ 457 h 311563"/>
                <a:gd name="connsiteX322" fmla="*/ 199682 w 273914"/>
                <a:gd name="connsiteY322" fmla="*/ 1219 h 311563"/>
                <a:gd name="connsiteX323" fmla="*/ 200749 w 273914"/>
                <a:gd name="connsiteY323" fmla="*/ 1829 h 311563"/>
                <a:gd name="connsiteX324" fmla="*/ 201663 w 273914"/>
                <a:gd name="connsiteY324" fmla="*/ 2896 h 311563"/>
                <a:gd name="connsiteX325" fmla="*/ 202425 w 273914"/>
                <a:gd name="connsiteY325" fmla="*/ 3811 h 311563"/>
                <a:gd name="connsiteX326" fmla="*/ 202883 w 273914"/>
                <a:gd name="connsiteY326" fmla="*/ 5030 h 311563"/>
                <a:gd name="connsiteX327" fmla="*/ 203188 w 273914"/>
                <a:gd name="connsiteY327" fmla="*/ 6249 h 311563"/>
                <a:gd name="connsiteX328" fmla="*/ 203645 w 273914"/>
                <a:gd name="connsiteY328" fmla="*/ 9908 h 311563"/>
                <a:gd name="connsiteX329" fmla="*/ 204864 w 273914"/>
                <a:gd name="connsiteY329" fmla="*/ 20272 h 311563"/>
                <a:gd name="connsiteX330" fmla="*/ 225747 w 273914"/>
                <a:gd name="connsiteY330" fmla="*/ 41003 h 311563"/>
                <a:gd name="connsiteX331" fmla="*/ 226661 w 273914"/>
                <a:gd name="connsiteY331" fmla="*/ 42222 h 311563"/>
                <a:gd name="connsiteX332" fmla="*/ 227119 w 273914"/>
                <a:gd name="connsiteY332" fmla="*/ 43442 h 311563"/>
                <a:gd name="connsiteX333" fmla="*/ 227728 w 273914"/>
                <a:gd name="connsiteY333" fmla="*/ 44966 h 311563"/>
                <a:gd name="connsiteX334" fmla="*/ 227728 w 273914"/>
                <a:gd name="connsiteY334" fmla="*/ 46185 h 311563"/>
                <a:gd name="connsiteX335" fmla="*/ 227728 w 273914"/>
                <a:gd name="connsiteY335" fmla="*/ 47709 h 311563"/>
                <a:gd name="connsiteX336" fmla="*/ 227119 w 273914"/>
                <a:gd name="connsiteY336" fmla="*/ 49081 h 311563"/>
                <a:gd name="connsiteX337" fmla="*/ 226661 w 273914"/>
                <a:gd name="connsiteY337" fmla="*/ 50301 h 311563"/>
                <a:gd name="connsiteX338" fmla="*/ 225747 w 273914"/>
                <a:gd name="connsiteY338" fmla="*/ 51520 h 311563"/>
                <a:gd name="connsiteX339" fmla="*/ 224527 w 273914"/>
                <a:gd name="connsiteY339" fmla="*/ 52282 h 311563"/>
                <a:gd name="connsiteX340" fmla="*/ 223308 w 273914"/>
                <a:gd name="connsiteY340" fmla="*/ 53045 h 311563"/>
                <a:gd name="connsiteX341" fmla="*/ 221784 w 273914"/>
                <a:gd name="connsiteY341" fmla="*/ 53502 h 311563"/>
                <a:gd name="connsiteX342" fmla="*/ 220259 w 273914"/>
                <a:gd name="connsiteY342" fmla="*/ 53502 h 311563"/>
                <a:gd name="connsiteX343" fmla="*/ 219040 w 273914"/>
                <a:gd name="connsiteY343" fmla="*/ 53502 h 311563"/>
                <a:gd name="connsiteX344" fmla="*/ 217668 w 273914"/>
                <a:gd name="connsiteY344" fmla="*/ 53044 h 311563"/>
                <a:gd name="connsiteX345" fmla="*/ 216449 w 273914"/>
                <a:gd name="connsiteY345" fmla="*/ 52282 h 311563"/>
                <a:gd name="connsiteX346" fmla="*/ 215229 w 273914"/>
                <a:gd name="connsiteY346" fmla="*/ 51520 h 311563"/>
                <a:gd name="connsiteX347" fmla="*/ 206541 w 273914"/>
                <a:gd name="connsiteY347" fmla="*/ 42832 h 311563"/>
                <a:gd name="connsiteX348" fmla="*/ 207151 w 273914"/>
                <a:gd name="connsiteY348" fmla="*/ 51368 h 311563"/>
                <a:gd name="connsiteX349" fmla="*/ 198462 w 273914"/>
                <a:gd name="connsiteY349" fmla="*/ 50606 h 311563"/>
                <a:gd name="connsiteX350" fmla="*/ 188707 w 273914"/>
                <a:gd name="connsiteY350" fmla="*/ 50148 h 311563"/>
                <a:gd name="connsiteX351" fmla="*/ 189012 w 273914"/>
                <a:gd name="connsiteY351" fmla="*/ 35210 h 311563"/>
                <a:gd name="connsiteX352" fmla="*/ 188707 w 273914"/>
                <a:gd name="connsiteY352" fmla="*/ 23169 h 311563"/>
                <a:gd name="connsiteX353" fmla="*/ 188707 w 273914"/>
                <a:gd name="connsiteY353" fmla="*/ 21949 h 311563"/>
                <a:gd name="connsiteX354" fmla="*/ 188707 w 273914"/>
                <a:gd name="connsiteY354" fmla="*/ 20577 h 311563"/>
                <a:gd name="connsiteX355" fmla="*/ 188554 w 273914"/>
                <a:gd name="connsiteY355" fmla="*/ 7469 h 311563"/>
                <a:gd name="connsiteX356" fmla="*/ 188707 w 273914"/>
                <a:gd name="connsiteY356" fmla="*/ 6097 h 311563"/>
                <a:gd name="connsiteX357" fmla="*/ 189012 w 273914"/>
                <a:gd name="connsiteY357" fmla="*/ 4573 h 311563"/>
                <a:gd name="connsiteX358" fmla="*/ 189774 w 273914"/>
                <a:gd name="connsiteY358" fmla="*/ 3353 h 311563"/>
                <a:gd name="connsiteX359" fmla="*/ 190688 w 273914"/>
                <a:gd name="connsiteY359" fmla="*/ 2439 h 311563"/>
                <a:gd name="connsiteX360" fmla="*/ 191603 w 273914"/>
                <a:gd name="connsiteY360" fmla="*/ 1372 h 311563"/>
                <a:gd name="connsiteX361" fmla="*/ 192822 w 273914"/>
                <a:gd name="connsiteY361" fmla="*/ 609 h 31156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Lst>
              <a:rect l="l" t="t" r="r" b="b"/>
              <a:pathLst>
                <a:path w="273914" h="311563">
                  <a:moveTo>
                    <a:pt x="5640" y="220715"/>
                  </a:moveTo>
                  <a:lnTo>
                    <a:pt x="6859" y="220563"/>
                  </a:lnTo>
                  <a:lnTo>
                    <a:pt x="22712" y="219801"/>
                  </a:lnTo>
                  <a:lnTo>
                    <a:pt x="40699" y="219038"/>
                  </a:lnTo>
                  <a:lnTo>
                    <a:pt x="51369" y="218581"/>
                  </a:lnTo>
                  <a:lnTo>
                    <a:pt x="63410" y="217819"/>
                  </a:lnTo>
                  <a:lnTo>
                    <a:pt x="71946" y="217362"/>
                  </a:lnTo>
                  <a:lnTo>
                    <a:pt x="81092" y="216295"/>
                  </a:lnTo>
                  <a:lnTo>
                    <a:pt x="82464" y="236416"/>
                  </a:lnTo>
                  <a:lnTo>
                    <a:pt x="73166" y="236873"/>
                  </a:lnTo>
                  <a:lnTo>
                    <a:pt x="64325" y="237178"/>
                  </a:lnTo>
                  <a:lnTo>
                    <a:pt x="54570" y="237178"/>
                  </a:lnTo>
                  <a:lnTo>
                    <a:pt x="80330" y="262786"/>
                  </a:lnTo>
                  <a:lnTo>
                    <a:pt x="81245" y="264005"/>
                  </a:lnTo>
                  <a:lnTo>
                    <a:pt x="81702" y="265225"/>
                  </a:lnTo>
                  <a:lnTo>
                    <a:pt x="82312" y="266749"/>
                  </a:lnTo>
                  <a:lnTo>
                    <a:pt x="82464" y="268273"/>
                  </a:lnTo>
                  <a:lnTo>
                    <a:pt x="82312" y="269493"/>
                  </a:lnTo>
                  <a:lnTo>
                    <a:pt x="81702" y="270864"/>
                  </a:lnTo>
                  <a:lnTo>
                    <a:pt x="81245" y="272084"/>
                  </a:lnTo>
                  <a:lnTo>
                    <a:pt x="80330" y="273303"/>
                  </a:lnTo>
                  <a:lnTo>
                    <a:pt x="79111" y="274370"/>
                  </a:lnTo>
                  <a:lnTo>
                    <a:pt x="77891" y="275133"/>
                  </a:lnTo>
                  <a:lnTo>
                    <a:pt x="76367" y="275285"/>
                  </a:lnTo>
                  <a:lnTo>
                    <a:pt x="75147" y="275590"/>
                  </a:lnTo>
                  <a:lnTo>
                    <a:pt x="73623" y="275285"/>
                  </a:lnTo>
                  <a:lnTo>
                    <a:pt x="72251" y="275133"/>
                  </a:lnTo>
                  <a:lnTo>
                    <a:pt x="71032" y="274371"/>
                  </a:lnTo>
                  <a:lnTo>
                    <a:pt x="69813" y="273304"/>
                  </a:lnTo>
                  <a:lnTo>
                    <a:pt x="35668" y="239312"/>
                  </a:lnTo>
                  <a:lnTo>
                    <a:pt x="34754" y="238092"/>
                  </a:lnTo>
                  <a:lnTo>
                    <a:pt x="33992" y="236720"/>
                  </a:lnTo>
                  <a:lnTo>
                    <a:pt x="22560" y="236111"/>
                  </a:lnTo>
                  <a:lnTo>
                    <a:pt x="6859" y="235196"/>
                  </a:lnTo>
                  <a:lnTo>
                    <a:pt x="5335" y="234891"/>
                  </a:lnTo>
                  <a:lnTo>
                    <a:pt x="4116" y="234434"/>
                  </a:lnTo>
                  <a:lnTo>
                    <a:pt x="2896" y="233672"/>
                  </a:lnTo>
                  <a:lnTo>
                    <a:pt x="1677" y="232757"/>
                  </a:lnTo>
                  <a:lnTo>
                    <a:pt x="915" y="231690"/>
                  </a:lnTo>
                  <a:lnTo>
                    <a:pt x="305" y="230318"/>
                  </a:lnTo>
                  <a:lnTo>
                    <a:pt x="0" y="229099"/>
                  </a:lnTo>
                  <a:lnTo>
                    <a:pt x="0" y="227575"/>
                  </a:lnTo>
                  <a:lnTo>
                    <a:pt x="305" y="226203"/>
                  </a:lnTo>
                  <a:lnTo>
                    <a:pt x="457" y="224831"/>
                  </a:lnTo>
                  <a:lnTo>
                    <a:pt x="1220" y="223611"/>
                  </a:lnTo>
                  <a:lnTo>
                    <a:pt x="2134" y="222697"/>
                  </a:lnTo>
                  <a:lnTo>
                    <a:pt x="3201" y="221782"/>
                  </a:lnTo>
                  <a:lnTo>
                    <a:pt x="4421" y="221173"/>
                  </a:lnTo>
                  <a:close/>
                  <a:moveTo>
                    <a:pt x="168738" y="92981"/>
                  </a:moveTo>
                  <a:lnTo>
                    <a:pt x="169957" y="92981"/>
                  </a:lnTo>
                  <a:lnTo>
                    <a:pt x="171329" y="92981"/>
                  </a:lnTo>
                  <a:lnTo>
                    <a:pt x="172853" y="93438"/>
                  </a:lnTo>
                  <a:lnTo>
                    <a:pt x="174073" y="94200"/>
                  </a:lnTo>
                  <a:lnTo>
                    <a:pt x="175292" y="94962"/>
                  </a:lnTo>
                  <a:lnTo>
                    <a:pt x="186115" y="105937"/>
                  </a:lnTo>
                  <a:lnTo>
                    <a:pt x="187487" y="89780"/>
                  </a:lnTo>
                  <a:lnTo>
                    <a:pt x="193126" y="89475"/>
                  </a:lnTo>
                  <a:lnTo>
                    <a:pt x="198766" y="89475"/>
                  </a:lnTo>
                  <a:lnTo>
                    <a:pt x="207607" y="89475"/>
                  </a:lnTo>
                  <a:lnTo>
                    <a:pt x="207607" y="91914"/>
                  </a:lnTo>
                  <a:lnTo>
                    <a:pt x="207150" y="107461"/>
                  </a:lnTo>
                  <a:lnTo>
                    <a:pt x="206540" y="115235"/>
                  </a:lnTo>
                  <a:lnTo>
                    <a:pt x="205930" y="123314"/>
                  </a:lnTo>
                  <a:lnTo>
                    <a:pt x="204863" y="131697"/>
                  </a:lnTo>
                  <a:lnTo>
                    <a:pt x="203644" y="140233"/>
                  </a:lnTo>
                  <a:lnTo>
                    <a:pt x="202272" y="148464"/>
                  </a:lnTo>
                  <a:lnTo>
                    <a:pt x="200443" y="157305"/>
                  </a:lnTo>
                  <a:lnTo>
                    <a:pt x="198309" y="165841"/>
                  </a:lnTo>
                  <a:lnTo>
                    <a:pt x="196785" y="170262"/>
                  </a:lnTo>
                  <a:lnTo>
                    <a:pt x="195413" y="174682"/>
                  </a:lnTo>
                  <a:lnTo>
                    <a:pt x="193888" y="179102"/>
                  </a:lnTo>
                  <a:lnTo>
                    <a:pt x="191907" y="183523"/>
                  </a:lnTo>
                  <a:lnTo>
                    <a:pt x="189773" y="187943"/>
                  </a:lnTo>
                  <a:lnTo>
                    <a:pt x="187334" y="192364"/>
                  </a:lnTo>
                  <a:lnTo>
                    <a:pt x="184133" y="196937"/>
                  </a:lnTo>
                  <a:lnTo>
                    <a:pt x="182609" y="198918"/>
                  </a:lnTo>
                  <a:lnTo>
                    <a:pt x="181084" y="200747"/>
                  </a:lnTo>
                  <a:lnTo>
                    <a:pt x="180475" y="201357"/>
                  </a:lnTo>
                  <a:lnTo>
                    <a:pt x="180170" y="201967"/>
                  </a:lnTo>
                  <a:lnTo>
                    <a:pt x="179865" y="202119"/>
                  </a:lnTo>
                  <a:lnTo>
                    <a:pt x="179255" y="202881"/>
                  </a:lnTo>
                  <a:lnTo>
                    <a:pt x="177426" y="204405"/>
                  </a:lnTo>
                  <a:lnTo>
                    <a:pt x="173616" y="207454"/>
                  </a:lnTo>
                  <a:lnTo>
                    <a:pt x="171786" y="209283"/>
                  </a:lnTo>
                  <a:lnTo>
                    <a:pt x="169957" y="210655"/>
                  </a:lnTo>
                  <a:lnTo>
                    <a:pt x="165994" y="213399"/>
                  </a:lnTo>
                  <a:lnTo>
                    <a:pt x="161879" y="216142"/>
                  </a:lnTo>
                  <a:lnTo>
                    <a:pt x="159897" y="217057"/>
                  </a:lnTo>
                  <a:lnTo>
                    <a:pt x="157915" y="218276"/>
                  </a:lnTo>
                  <a:lnTo>
                    <a:pt x="153800" y="220563"/>
                  </a:lnTo>
                  <a:lnTo>
                    <a:pt x="149532" y="222239"/>
                  </a:lnTo>
                  <a:lnTo>
                    <a:pt x="145416" y="224221"/>
                  </a:lnTo>
                  <a:lnTo>
                    <a:pt x="140996" y="225593"/>
                  </a:lnTo>
                  <a:lnTo>
                    <a:pt x="132612" y="228337"/>
                  </a:lnTo>
                  <a:lnTo>
                    <a:pt x="124381" y="230471"/>
                  </a:lnTo>
                  <a:lnTo>
                    <a:pt x="119656" y="231690"/>
                  </a:lnTo>
                  <a:lnTo>
                    <a:pt x="119656" y="220715"/>
                  </a:lnTo>
                  <a:lnTo>
                    <a:pt x="119656" y="209436"/>
                  </a:lnTo>
                  <a:lnTo>
                    <a:pt x="126820" y="207454"/>
                  </a:lnTo>
                  <a:lnTo>
                    <a:pt x="133679" y="205015"/>
                  </a:lnTo>
                  <a:lnTo>
                    <a:pt x="140539" y="202119"/>
                  </a:lnTo>
                  <a:lnTo>
                    <a:pt x="143892" y="200442"/>
                  </a:lnTo>
                  <a:lnTo>
                    <a:pt x="147093" y="198766"/>
                  </a:lnTo>
                  <a:lnTo>
                    <a:pt x="149379" y="197699"/>
                  </a:lnTo>
                  <a:lnTo>
                    <a:pt x="151209" y="196479"/>
                  </a:lnTo>
                  <a:lnTo>
                    <a:pt x="125296" y="170566"/>
                  </a:lnTo>
                  <a:lnTo>
                    <a:pt x="124381" y="169347"/>
                  </a:lnTo>
                  <a:lnTo>
                    <a:pt x="123619" y="168128"/>
                  </a:lnTo>
                  <a:lnTo>
                    <a:pt x="123314" y="166603"/>
                  </a:lnTo>
                  <a:lnTo>
                    <a:pt x="123162" y="165384"/>
                  </a:lnTo>
                  <a:lnTo>
                    <a:pt x="123314" y="164012"/>
                  </a:lnTo>
                  <a:lnTo>
                    <a:pt x="123619" y="162488"/>
                  </a:lnTo>
                  <a:lnTo>
                    <a:pt x="124381" y="161268"/>
                  </a:lnTo>
                  <a:lnTo>
                    <a:pt x="125296" y="160049"/>
                  </a:lnTo>
                  <a:lnTo>
                    <a:pt x="126515" y="159287"/>
                  </a:lnTo>
                  <a:lnTo>
                    <a:pt x="127735" y="158525"/>
                  </a:lnTo>
                  <a:lnTo>
                    <a:pt x="129259" y="158068"/>
                  </a:lnTo>
                  <a:lnTo>
                    <a:pt x="130478" y="158067"/>
                  </a:lnTo>
                  <a:lnTo>
                    <a:pt x="132003" y="158067"/>
                  </a:lnTo>
                  <a:lnTo>
                    <a:pt x="133375" y="158525"/>
                  </a:lnTo>
                  <a:lnTo>
                    <a:pt x="134594" y="159287"/>
                  </a:lnTo>
                  <a:lnTo>
                    <a:pt x="135813" y="160049"/>
                  </a:lnTo>
                  <a:lnTo>
                    <a:pt x="162793" y="187181"/>
                  </a:lnTo>
                  <a:lnTo>
                    <a:pt x="163250" y="187029"/>
                  </a:lnTo>
                  <a:lnTo>
                    <a:pt x="163555" y="186419"/>
                  </a:lnTo>
                  <a:lnTo>
                    <a:pt x="164317" y="185809"/>
                  </a:lnTo>
                  <a:lnTo>
                    <a:pt x="165689" y="184285"/>
                  </a:lnTo>
                  <a:lnTo>
                    <a:pt x="166756" y="182761"/>
                  </a:lnTo>
                  <a:lnTo>
                    <a:pt x="168128" y="180627"/>
                  </a:lnTo>
                  <a:lnTo>
                    <a:pt x="169957" y="177731"/>
                  </a:lnTo>
                  <a:lnTo>
                    <a:pt x="171329" y="174987"/>
                  </a:lnTo>
                  <a:lnTo>
                    <a:pt x="174073" y="168890"/>
                  </a:lnTo>
                  <a:lnTo>
                    <a:pt x="133832" y="128649"/>
                  </a:lnTo>
                  <a:lnTo>
                    <a:pt x="132917" y="127430"/>
                  </a:lnTo>
                  <a:lnTo>
                    <a:pt x="132460" y="126210"/>
                  </a:lnTo>
                  <a:lnTo>
                    <a:pt x="132003" y="124991"/>
                  </a:lnTo>
                  <a:lnTo>
                    <a:pt x="131698" y="123619"/>
                  </a:lnTo>
                  <a:lnTo>
                    <a:pt x="132003" y="122094"/>
                  </a:lnTo>
                  <a:lnTo>
                    <a:pt x="132460" y="120875"/>
                  </a:lnTo>
                  <a:lnTo>
                    <a:pt x="132917" y="119351"/>
                  </a:lnTo>
                  <a:lnTo>
                    <a:pt x="133832" y="118436"/>
                  </a:lnTo>
                  <a:lnTo>
                    <a:pt x="135051" y="117369"/>
                  </a:lnTo>
                  <a:lnTo>
                    <a:pt x="136423" y="116760"/>
                  </a:lnTo>
                  <a:lnTo>
                    <a:pt x="137795" y="116150"/>
                  </a:lnTo>
                  <a:lnTo>
                    <a:pt x="139014" y="116150"/>
                  </a:lnTo>
                  <a:lnTo>
                    <a:pt x="140539" y="116150"/>
                  </a:lnTo>
                  <a:lnTo>
                    <a:pt x="141911" y="116760"/>
                  </a:lnTo>
                  <a:lnTo>
                    <a:pt x="143130" y="117369"/>
                  </a:lnTo>
                  <a:lnTo>
                    <a:pt x="144502" y="118436"/>
                  </a:lnTo>
                  <a:lnTo>
                    <a:pt x="178951" y="152885"/>
                  </a:lnTo>
                  <a:lnTo>
                    <a:pt x="179255" y="152275"/>
                  </a:lnTo>
                  <a:lnTo>
                    <a:pt x="180627" y="145416"/>
                  </a:lnTo>
                  <a:lnTo>
                    <a:pt x="181847" y="138557"/>
                  </a:lnTo>
                  <a:lnTo>
                    <a:pt x="183066" y="131697"/>
                  </a:lnTo>
                  <a:lnTo>
                    <a:pt x="184133" y="124838"/>
                  </a:lnTo>
                  <a:lnTo>
                    <a:pt x="164775" y="105480"/>
                  </a:lnTo>
                  <a:lnTo>
                    <a:pt x="163708" y="104260"/>
                  </a:lnTo>
                  <a:lnTo>
                    <a:pt x="163098" y="103041"/>
                  </a:lnTo>
                  <a:lnTo>
                    <a:pt x="162793" y="101517"/>
                  </a:lnTo>
                  <a:lnTo>
                    <a:pt x="162488" y="100297"/>
                  </a:lnTo>
                  <a:lnTo>
                    <a:pt x="162793" y="98773"/>
                  </a:lnTo>
                  <a:lnTo>
                    <a:pt x="163098" y="97401"/>
                  </a:lnTo>
                  <a:lnTo>
                    <a:pt x="163708" y="96182"/>
                  </a:lnTo>
                  <a:lnTo>
                    <a:pt x="164775" y="94962"/>
                  </a:lnTo>
                  <a:lnTo>
                    <a:pt x="165994" y="94200"/>
                  </a:lnTo>
                  <a:lnTo>
                    <a:pt x="167214" y="93438"/>
                  </a:lnTo>
                  <a:close/>
                  <a:moveTo>
                    <a:pt x="154715" y="60972"/>
                  </a:moveTo>
                  <a:lnTo>
                    <a:pt x="159136" y="59904"/>
                  </a:lnTo>
                  <a:lnTo>
                    <a:pt x="163556" y="58990"/>
                  </a:lnTo>
                  <a:lnTo>
                    <a:pt x="167976" y="58380"/>
                  </a:lnTo>
                  <a:lnTo>
                    <a:pt x="172092" y="57923"/>
                  </a:lnTo>
                  <a:lnTo>
                    <a:pt x="180475" y="57466"/>
                  </a:lnTo>
                  <a:lnTo>
                    <a:pt x="188554" y="57466"/>
                  </a:lnTo>
                  <a:lnTo>
                    <a:pt x="196023" y="57770"/>
                  </a:lnTo>
                  <a:lnTo>
                    <a:pt x="203187" y="58380"/>
                  </a:lnTo>
                  <a:lnTo>
                    <a:pt x="210047" y="59142"/>
                  </a:lnTo>
                  <a:lnTo>
                    <a:pt x="222546" y="60971"/>
                  </a:lnTo>
                  <a:lnTo>
                    <a:pt x="233825" y="62648"/>
                  </a:lnTo>
                  <a:lnTo>
                    <a:pt x="251659" y="65087"/>
                  </a:lnTo>
                  <a:lnTo>
                    <a:pt x="267055" y="67068"/>
                  </a:lnTo>
                  <a:lnTo>
                    <a:pt x="267359" y="67221"/>
                  </a:lnTo>
                  <a:lnTo>
                    <a:pt x="268731" y="67526"/>
                  </a:lnTo>
                  <a:lnTo>
                    <a:pt x="270256" y="68288"/>
                  </a:lnTo>
                  <a:lnTo>
                    <a:pt x="271170" y="69050"/>
                  </a:lnTo>
                  <a:lnTo>
                    <a:pt x="272237" y="69965"/>
                  </a:lnTo>
                  <a:lnTo>
                    <a:pt x="272999" y="71184"/>
                  </a:lnTo>
                  <a:lnTo>
                    <a:pt x="273609" y="72404"/>
                  </a:lnTo>
                  <a:lnTo>
                    <a:pt x="273914" y="73928"/>
                  </a:lnTo>
                  <a:lnTo>
                    <a:pt x="273609" y="75300"/>
                  </a:lnTo>
                  <a:lnTo>
                    <a:pt x="273457" y="76824"/>
                  </a:lnTo>
                  <a:lnTo>
                    <a:pt x="272999" y="77738"/>
                  </a:lnTo>
                  <a:lnTo>
                    <a:pt x="272390" y="78958"/>
                  </a:lnTo>
                  <a:lnTo>
                    <a:pt x="271475" y="80025"/>
                  </a:lnTo>
                  <a:lnTo>
                    <a:pt x="270560" y="80787"/>
                  </a:lnTo>
                  <a:lnTo>
                    <a:pt x="269493" y="81244"/>
                  </a:lnTo>
                  <a:lnTo>
                    <a:pt x="268274" y="81702"/>
                  </a:lnTo>
                  <a:lnTo>
                    <a:pt x="267055" y="82006"/>
                  </a:lnTo>
                  <a:lnTo>
                    <a:pt x="262634" y="82159"/>
                  </a:lnTo>
                  <a:lnTo>
                    <a:pt x="257452" y="82616"/>
                  </a:lnTo>
                  <a:lnTo>
                    <a:pt x="250745" y="82921"/>
                  </a:lnTo>
                  <a:lnTo>
                    <a:pt x="242056" y="82921"/>
                  </a:lnTo>
                  <a:lnTo>
                    <a:pt x="231996" y="82921"/>
                  </a:lnTo>
                  <a:lnTo>
                    <a:pt x="208370" y="82159"/>
                  </a:lnTo>
                  <a:lnTo>
                    <a:pt x="201968" y="82159"/>
                  </a:lnTo>
                  <a:lnTo>
                    <a:pt x="195413" y="82159"/>
                  </a:lnTo>
                  <a:lnTo>
                    <a:pt x="188707" y="82159"/>
                  </a:lnTo>
                  <a:lnTo>
                    <a:pt x="181847" y="82616"/>
                  </a:lnTo>
                  <a:lnTo>
                    <a:pt x="175293" y="83683"/>
                  </a:lnTo>
                  <a:lnTo>
                    <a:pt x="168434" y="84903"/>
                  </a:lnTo>
                  <a:lnTo>
                    <a:pt x="162032" y="86579"/>
                  </a:lnTo>
                  <a:lnTo>
                    <a:pt x="158678" y="87646"/>
                  </a:lnTo>
                  <a:lnTo>
                    <a:pt x="155630" y="89018"/>
                  </a:lnTo>
                  <a:lnTo>
                    <a:pt x="149380" y="91762"/>
                  </a:lnTo>
                  <a:lnTo>
                    <a:pt x="143131" y="95420"/>
                  </a:lnTo>
                  <a:lnTo>
                    <a:pt x="137796" y="99383"/>
                  </a:lnTo>
                  <a:lnTo>
                    <a:pt x="134900" y="101517"/>
                  </a:lnTo>
                  <a:lnTo>
                    <a:pt x="132003" y="104413"/>
                  </a:lnTo>
                  <a:lnTo>
                    <a:pt x="128802" y="107462"/>
                  </a:lnTo>
                  <a:lnTo>
                    <a:pt x="128345" y="107614"/>
                  </a:lnTo>
                  <a:lnTo>
                    <a:pt x="128345" y="107919"/>
                  </a:lnTo>
                  <a:lnTo>
                    <a:pt x="128040" y="108072"/>
                  </a:lnTo>
                  <a:lnTo>
                    <a:pt x="126821" y="109291"/>
                  </a:lnTo>
                  <a:lnTo>
                    <a:pt x="125754" y="110358"/>
                  </a:lnTo>
                  <a:lnTo>
                    <a:pt x="124839" y="111882"/>
                  </a:lnTo>
                  <a:lnTo>
                    <a:pt x="123163" y="114321"/>
                  </a:lnTo>
                  <a:lnTo>
                    <a:pt x="121486" y="117217"/>
                  </a:lnTo>
                  <a:lnTo>
                    <a:pt x="119962" y="120418"/>
                  </a:lnTo>
                  <a:lnTo>
                    <a:pt x="118742" y="123619"/>
                  </a:lnTo>
                  <a:lnTo>
                    <a:pt x="117523" y="126973"/>
                  </a:lnTo>
                  <a:lnTo>
                    <a:pt x="116456" y="130631"/>
                  </a:lnTo>
                  <a:lnTo>
                    <a:pt x="115541" y="134289"/>
                  </a:lnTo>
                  <a:lnTo>
                    <a:pt x="114322" y="141911"/>
                  </a:lnTo>
                  <a:lnTo>
                    <a:pt x="113407" y="149684"/>
                  </a:lnTo>
                  <a:lnTo>
                    <a:pt x="112645" y="157763"/>
                  </a:lnTo>
                  <a:lnTo>
                    <a:pt x="112188" y="165842"/>
                  </a:lnTo>
                  <a:lnTo>
                    <a:pt x="111883" y="173920"/>
                  </a:lnTo>
                  <a:lnTo>
                    <a:pt x="111883" y="190078"/>
                  </a:lnTo>
                  <a:lnTo>
                    <a:pt x="112340" y="221478"/>
                  </a:lnTo>
                  <a:lnTo>
                    <a:pt x="112340" y="236111"/>
                  </a:lnTo>
                  <a:lnTo>
                    <a:pt x="112188" y="243275"/>
                  </a:lnTo>
                  <a:lnTo>
                    <a:pt x="111883" y="250134"/>
                  </a:lnTo>
                  <a:lnTo>
                    <a:pt x="111426" y="256689"/>
                  </a:lnTo>
                  <a:lnTo>
                    <a:pt x="110663" y="263091"/>
                  </a:lnTo>
                  <a:lnTo>
                    <a:pt x="109597" y="269188"/>
                  </a:lnTo>
                  <a:lnTo>
                    <a:pt x="108682" y="275132"/>
                  </a:lnTo>
                  <a:lnTo>
                    <a:pt x="107462" y="280467"/>
                  </a:lnTo>
                  <a:lnTo>
                    <a:pt x="105938" y="285650"/>
                  </a:lnTo>
                  <a:lnTo>
                    <a:pt x="104261" y="290223"/>
                  </a:lnTo>
                  <a:lnTo>
                    <a:pt x="102585" y="294491"/>
                  </a:lnTo>
                  <a:lnTo>
                    <a:pt x="100603" y="298149"/>
                  </a:lnTo>
                  <a:lnTo>
                    <a:pt x="98469" y="301502"/>
                  </a:lnTo>
                  <a:lnTo>
                    <a:pt x="96183" y="304246"/>
                  </a:lnTo>
                  <a:lnTo>
                    <a:pt x="94506" y="306380"/>
                  </a:lnTo>
                  <a:lnTo>
                    <a:pt x="91610" y="309429"/>
                  </a:lnTo>
                  <a:lnTo>
                    <a:pt x="90543" y="310343"/>
                  </a:lnTo>
                  <a:lnTo>
                    <a:pt x="89171" y="311105"/>
                  </a:lnTo>
                  <a:lnTo>
                    <a:pt x="87952" y="311258"/>
                  </a:lnTo>
                  <a:lnTo>
                    <a:pt x="86427" y="311563"/>
                  </a:lnTo>
                  <a:lnTo>
                    <a:pt x="84903" y="311258"/>
                  </a:lnTo>
                  <a:lnTo>
                    <a:pt x="83684" y="311105"/>
                  </a:lnTo>
                  <a:lnTo>
                    <a:pt x="82312" y="310343"/>
                  </a:lnTo>
                  <a:lnTo>
                    <a:pt x="81245" y="309429"/>
                  </a:lnTo>
                  <a:lnTo>
                    <a:pt x="80330" y="308362"/>
                  </a:lnTo>
                  <a:lnTo>
                    <a:pt x="79568" y="307142"/>
                  </a:lnTo>
                  <a:lnTo>
                    <a:pt x="79263" y="305923"/>
                  </a:lnTo>
                  <a:lnTo>
                    <a:pt x="79111" y="304703"/>
                  </a:lnTo>
                  <a:lnTo>
                    <a:pt x="79111" y="303179"/>
                  </a:lnTo>
                  <a:lnTo>
                    <a:pt x="79263" y="301960"/>
                  </a:lnTo>
                  <a:lnTo>
                    <a:pt x="79873" y="300740"/>
                  </a:lnTo>
                  <a:lnTo>
                    <a:pt x="80483" y="299826"/>
                  </a:lnTo>
                  <a:lnTo>
                    <a:pt x="82922" y="296320"/>
                  </a:lnTo>
                  <a:lnTo>
                    <a:pt x="83989" y="294643"/>
                  </a:lnTo>
                  <a:lnTo>
                    <a:pt x="84751" y="293271"/>
                  </a:lnTo>
                  <a:lnTo>
                    <a:pt x="86732" y="288089"/>
                  </a:lnTo>
                  <a:lnTo>
                    <a:pt x="87952" y="284583"/>
                  </a:lnTo>
                  <a:lnTo>
                    <a:pt x="88561" y="280925"/>
                  </a:lnTo>
                  <a:lnTo>
                    <a:pt x="89324" y="276809"/>
                  </a:lnTo>
                  <a:lnTo>
                    <a:pt x="89781" y="272084"/>
                  </a:lnTo>
                  <a:lnTo>
                    <a:pt x="90391" y="267054"/>
                  </a:lnTo>
                  <a:lnTo>
                    <a:pt x="90543" y="261566"/>
                  </a:lnTo>
                  <a:lnTo>
                    <a:pt x="90543" y="255926"/>
                  </a:lnTo>
                  <a:lnTo>
                    <a:pt x="90391" y="249829"/>
                  </a:lnTo>
                  <a:lnTo>
                    <a:pt x="89781" y="236721"/>
                  </a:lnTo>
                  <a:lnTo>
                    <a:pt x="88866" y="222393"/>
                  </a:lnTo>
                  <a:lnTo>
                    <a:pt x="87647" y="206997"/>
                  </a:lnTo>
                  <a:lnTo>
                    <a:pt x="86732" y="191145"/>
                  </a:lnTo>
                  <a:lnTo>
                    <a:pt x="86123" y="182761"/>
                  </a:lnTo>
                  <a:lnTo>
                    <a:pt x="85970" y="174225"/>
                  </a:lnTo>
                  <a:lnTo>
                    <a:pt x="85665" y="165385"/>
                  </a:lnTo>
                  <a:lnTo>
                    <a:pt x="85970" y="156391"/>
                  </a:lnTo>
                  <a:lnTo>
                    <a:pt x="86427" y="147245"/>
                  </a:lnTo>
                  <a:lnTo>
                    <a:pt x="87342" y="137947"/>
                  </a:lnTo>
                  <a:lnTo>
                    <a:pt x="88104" y="133375"/>
                  </a:lnTo>
                  <a:lnTo>
                    <a:pt x="88866" y="128649"/>
                  </a:lnTo>
                  <a:lnTo>
                    <a:pt x="90086" y="123772"/>
                  </a:lnTo>
                  <a:lnTo>
                    <a:pt x="91305" y="118894"/>
                  </a:lnTo>
                  <a:lnTo>
                    <a:pt x="92829" y="114321"/>
                  </a:lnTo>
                  <a:lnTo>
                    <a:pt x="94811" y="109291"/>
                  </a:lnTo>
                  <a:lnTo>
                    <a:pt x="96945" y="104718"/>
                  </a:lnTo>
                  <a:lnTo>
                    <a:pt x="99689" y="99993"/>
                  </a:lnTo>
                  <a:lnTo>
                    <a:pt x="102585" y="95420"/>
                  </a:lnTo>
                  <a:lnTo>
                    <a:pt x="104262" y="93134"/>
                  </a:lnTo>
                  <a:lnTo>
                    <a:pt x="105938" y="91000"/>
                  </a:lnTo>
                  <a:lnTo>
                    <a:pt x="107920" y="89018"/>
                  </a:lnTo>
                  <a:lnTo>
                    <a:pt x="108225" y="88561"/>
                  </a:lnTo>
                  <a:lnTo>
                    <a:pt x="108377" y="88256"/>
                  </a:lnTo>
                  <a:lnTo>
                    <a:pt x="108682" y="88104"/>
                  </a:lnTo>
                  <a:lnTo>
                    <a:pt x="109139" y="87646"/>
                  </a:lnTo>
                  <a:lnTo>
                    <a:pt x="110206" y="86884"/>
                  </a:lnTo>
                  <a:lnTo>
                    <a:pt x="113407" y="83836"/>
                  </a:lnTo>
                  <a:lnTo>
                    <a:pt x="116456" y="81244"/>
                  </a:lnTo>
                  <a:lnTo>
                    <a:pt x="120266" y="78044"/>
                  </a:lnTo>
                  <a:lnTo>
                    <a:pt x="124382" y="75147"/>
                  </a:lnTo>
                  <a:lnTo>
                    <a:pt x="128498" y="72099"/>
                  </a:lnTo>
                  <a:lnTo>
                    <a:pt x="136881" y="67526"/>
                  </a:lnTo>
                  <a:lnTo>
                    <a:pt x="141302" y="65544"/>
                  </a:lnTo>
                  <a:lnTo>
                    <a:pt x="145722" y="63868"/>
                  </a:lnTo>
                  <a:lnTo>
                    <a:pt x="150295" y="62191"/>
                  </a:lnTo>
                  <a:close/>
                  <a:moveTo>
                    <a:pt x="194347" y="152"/>
                  </a:moveTo>
                  <a:lnTo>
                    <a:pt x="195871" y="0"/>
                  </a:lnTo>
                  <a:lnTo>
                    <a:pt x="197090" y="152"/>
                  </a:lnTo>
                  <a:lnTo>
                    <a:pt x="198462" y="457"/>
                  </a:lnTo>
                  <a:lnTo>
                    <a:pt x="199682" y="1219"/>
                  </a:lnTo>
                  <a:lnTo>
                    <a:pt x="200749" y="1829"/>
                  </a:lnTo>
                  <a:lnTo>
                    <a:pt x="201663" y="2896"/>
                  </a:lnTo>
                  <a:lnTo>
                    <a:pt x="202425" y="3811"/>
                  </a:lnTo>
                  <a:lnTo>
                    <a:pt x="202883" y="5030"/>
                  </a:lnTo>
                  <a:lnTo>
                    <a:pt x="203188" y="6249"/>
                  </a:lnTo>
                  <a:lnTo>
                    <a:pt x="203645" y="9908"/>
                  </a:lnTo>
                  <a:lnTo>
                    <a:pt x="204864" y="20272"/>
                  </a:lnTo>
                  <a:lnTo>
                    <a:pt x="225747" y="41003"/>
                  </a:lnTo>
                  <a:lnTo>
                    <a:pt x="226661" y="42222"/>
                  </a:lnTo>
                  <a:lnTo>
                    <a:pt x="227119" y="43442"/>
                  </a:lnTo>
                  <a:lnTo>
                    <a:pt x="227728" y="44966"/>
                  </a:lnTo>
                  <a:lnTo>
                    <a:pt x="227728" y="46185"/>
                  </a:lnTo>
                  <a:lnTo>
                    <a:pt x="227728" y="47709"/>
                  </a:lnTo>
                  <a:lnTo>
                    <a:pt x="227119" y="49081"/>
                  </a:lnTo>
                  <a:lnTo>
                    <a:pt x="226661" y="50301"/>
                  </a:lnTo>
                  <a:lnTo>
                    <a:pt x="225747" y="51520"/>
                  </a:lnTo>
                  <a:lnTo>
                    <a:pt x="224527" y="52282"/>
                  </a:lnTo>
                  <a:lnTo>
                    <a:pt x="223308" y="53045"/>
                  </a:lnTo>
                  <a:lnTo>
                    <a:pt x="221784" y="53502"/>
                  </a:lnTo>
                  <a:lnTo>
                    <a:pt x="220259" y="53502"/>
                  </a:lnTo>
                  <a:lnTo>
                    <a:pt x="219040" y="53502"/>
                  </a:lnTo>
                  <a:lnTo>
                    <a:pt x="217668" y="53044"/>
                  </a:lnTo>
                  <a:lnTo>
                    <a:pt x="216449" y="52282"/>
                  </a:lnTo>
                  <a:lnTo>
                    <a:pt x="215229" y="51520"/>
                  </a:lnTo>
                  <a:lnTo>
                    <a:pt x="206541" y="42832"/>
                  </a:lnTo>
                  <a:lnTo>
                    <a:pt x="207151" y="51368"/>
                  </a:lnTo>
                  <a:lnTo>
                    <a:pt x="198462" y="50606"/>
                  </a:lnTo>
                  <a:lnTo>
                    <a:pt x="188707" y="50148"/>
                  </a:lnTo>
                  <a:lnTo>
                    <a:pt x="189012" y="35210"/>
                  </a:lnTo>
                  <a:lnTo>
                    <a:pt x="188707" y="23169"/>
                  </a:lnTo>
                  <a:lnTo>
                    <a:pt x="188707" y="21949"/>
                  </a:lnTo>
                  <a:lnTo>
                    <a:pt x="188707" y="20577"/>
                  </a:lnTo>
                  <a:lnTo>
                    <a:pt x="188554" y="7469"/>
                  </a:lnTo>
                  <a:lnTo>
                    <a:pt x="188707" y="6097"/>
                  </a:lnTo>
                  <a:lnTo>
                    <a:pt x="189012" y="4573"/>
                  </a:lnTo>
                  <a:lnTo>
                    <a:pt x="189774" y="3353"/>
                  </a:lnTo>
                  <a:lnTo>
                    <a:pt x="190688" y="2439"/>
                  </a:lnTo>
                  <a:lnTo>
                    <a:pt x="191603" y="1372"/>
                  </a:lnTo>
                  <a:lnTo>
                    <a:pt x="192822" y="609"/>
                  </a:lnTo>
                  <a:close/>
                </a:path>
              </a:pathLst>
            </a:custGeom>
            <a:solidFill>
              <a:sysClr val="window" lastClr="FFFFFF"/>
            </a:solidFill>
            <a:ln>
              <a:noFill/>
            </a:ln>
          </p:spPr>
          <p:txBody>
            <a:bodyPr vert="horz" wrap="square" lIns="91440" tIns="45720" rIns="91440" bIns="45720" numCol="1" anchor="t" anchorCtr="0" compatLnSpc="1">
              <a:noAutofit/>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小米兰亭_GB外压缩" panose="03000502000000000000" charset="-122"/>
                <a:ea typeface="小米兰亭_GB外压缩" panose="03000502000000000000" charset="-122"/>
              </a:endParaRPr>
            </a:p>
          </p:txBody>
        </p:sp>
      </p:grpSp>
      <p:grpSp>
        <p:nvGrpSpPr>
          <p:cNvPr id="66" name="组合 65"/>
          <p:cNvGrpSpPr/>
          <p:nvPr/>
        </p:nvGrpSpPr>
        <p:grpSpPr>
          <a:xfrm>
            <a:off x="8869488" y="4402682"/>
            <a:ext cx="936000" cy="936000"/>
            <a:chOff x="8869488" y="4402682"/>
            <a:chExt cx="936000" cy="936000"/>
          </a:xfrm>
        </p:grpSpPr>
        <p:sp>
          <p:nvSpPr>
            <p:cNvPr id="67" name="椭圆 66"/>
            <p:cNvSpPr/>
            <p:nvPr/>
          </p:nvSpPr>
          <p:spPr>
            <a:xfrm>
              <a:off x="8869488" y="4402682"/>
              <a:ext cx="936000" cy="936000"/>
            </a:xfrm>
            <a:prstGeom prst="ellipse">
              <a:avLst/>
            </a:prstGeom>
            <a:solidFill>
              <a:srgbClr val="0070C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68" name="Freeform 142"/>
            <p:cNvSpPr/>
            <p:nvPr/>
          </p:nvSpPr>
          <p:spPr bwMode="auto">
            <a:xfrm>
              <a:off x="9173421" y="4669452"/>
              <a:ext cx="378934" cy="351660"/>
            </a:xfrm>
            <a:custGeom>
              <a:gdLst>
                <a:gd name="T0" fmla="*/ 7558 w 9310"/>
                <a:gd name="T1" fmla="*/ 5857 h 8640"/>
                <a:gd name="T2" fmla="*/ 5575 w 9310"/>
                <a:gd name="T3" fmla="*/ 5180 h 8640"/>
                <a:gd name="T4" fmla="*/ 5489 w 9310"/>
                <a:gd name="T5" fmla="*/ 4499 h 8640"/>
                <a:gd name="T6" fmla="*/ 6308 w 9310"/>
                <a:gd name="T7" fmla="*/ 4145 h 8640"/>
                <a:gd name="T8" fmla="*/ 6972 w 9310"/>
                <a:gd name="T9" fmla="*/ 3938 h 8640"/>
                <a:gd name="T10" fmla="*/ 7242 w 9310"/>
                <a:gd name="T11" fmla="*/ 3284 h 8640"/>
                <a:gd name="T12" fmla="*/ 6879 w 9310"/>
                <a:gd name="T13" fmla="*/ 2640 h 8640"/>
                <a:gd name="T14" fmla="*/ 6171 w 9310"/>
                <a:gd name="T15" fmla="*/ 2536 h 8640"/>
                <a:gd name="T16" fmla="*/ 5641 w 9310"/>
                <a:gd name="T17" fmla="*/ 3041 h 8640"/>
                <a:gd name="T18" fmla="*/ 5639 w 9310"/>
                <a:gd name="T19" fmla="*/ 3606 h 8640"/>
                <a:gd name="T20" fmla="*/ 4570 w 9310"/>
                <a:gd name="T21" fmla="*/ 3762 h 8640"/>
                <a:gd name="T22" fmla="*/ 4855 w 9310"/>
                <a:gd name="T23" fmla="*/ 1933 h 8640"/>
                <a:gd name="T24" fmla="*/ 5056 w 9310"/>
                <a:gd name="T25" fmla="*/ 1185 h 8640"/>
                <a:gd name="T26" fmla="*/ 4893 w 9310"/>
                <a:gd name="T27" fmla="*/ 627 h 8640"/>
                <a:gd name="T28" fmla="*/ 4507 w 9310"/>
                <a:gd name="T29" fmla="*/ 213 h 8640"/>
                <a:gd name="T30" fmla="*/ 3968 w 9310"/>
                <a:gd name="T31" fmla="*/ 9 h 8640"/>
                <a:gd name="T32" fmla="*/ 3408 w 9310"/>
                <a:gd name="T33" fmla="*/ 65 h 8640"/>
                <a:gd name="T34" fmla="*/ 2925 w 9310"/>
                <a:gd name="T35" fmla="*/ 365 h 8640"/>
                <a:gd name="T36" fmla="*/ 2624 w 9310"/>
                <a:gd name="T37" fmla="*/ 848 h 8640"/>
                <a:gd name="T38" fmla="*/ 2580 w 9310"/>
                <a:gd name="T39" fmla="*/ 1479 h 8640"/>
                <a:gd name="T40" fmla="*/ 3157 w 9310"/>
                <a:gd name="T41" fmla="*/ 2315 h 8640"/>
                <a:gd name="T42" fmla="*/ 3532 w 9310"/>
                <a:gd name="T43" fmla="*/ 4036 h 8640"/>
                <a:gd name="T44" fmla="*/ 2640 w 9310"/>
                <a:gd name="T45" fmla="*/ 3754 h 8640"/>
                <a:gd name="T46" fmla="*/ 2308 w 9310"/>
                <a:gd name="T47" fmla="*/ 3371 h 8640"/>
                <a:gd name="T48" fmla="*/ 1814 w 9310"/>
                <a:gd name="T49" fmla="*/ 3394 h 8640"/>
                <a:gd name="T50" fmla="*/ 1522 w 9310"/>
                <a:gd name="T51" fmla="*/ 3809 h 8640"/>
                <a:gd name="T52" fmla="*/ 1664 w 9310"/>
                <a:gd name="T53" fmla="*/ 4281 h 8640"/>
                <a:gd name="T54" fmla="*/ 2117 w 9310"/>
                <a:gd name="T55" fmla="*/ 4467 h 8640"/>
                <a:gd name="T56" fmla="*/ 3124 w 9310"/>
                <a:gd name="T57" fmla="*/ 4700 h 8640"/>
                <a:gd name="T58" fmla="*/ 1932 w 9310"/>
                <a:gd name="T59" fmla="*/ 6237 h 8640"/>
                <a:gd name="T60" fmla="*/ 1131 w 9310"/>
                <a:gd name="T61" fmla="*/ 6049 h 8640"/>
                <a:gd name="T62" fmla="*/ 581 w 9310"/>
                <a:gd name="T63" fmla="*/ 6240 h 8640"/>
                <a:gd name="T64" fmla="*/ 183 w 9310"/>
                <a:gd name="T65" fmla="*/ 6649 h 8640"/>
                <a:gd name="T66" fmla="*/ 3 w 9310"/>
                <a:gd name="T67" fmla="*/ 7205 h 8640"/>
                <a:gd name="T68" fmla="*/ 88 w 9310"/>
                <a:gd name="T69" fmla="*/ 7763 h 8640"/>
                <a:gd name="T70" fmla="*/ 413 w 9310"/>
                <a:gd name="T71" fmla="*/ 8234 h 8640"/>
                <a:gd name="T72" fmla="*/ 915 w 9310"/>
                <a:gd name="T73" fmla="*/ 8514 h 8640"/>
                <a:gd name="T74" fmla="*/ 1483 w 9310"/>
                <a:gd name="T75" fmla="*/ 8542 h 8640"/>
                <a:gd name="T76" fmla="*/ 2014 w 9310"/>
                <a:gd name="T77" fmla="*/ 8311 h 8640"/>
                <a:gd name="T78" fmla="*/ 2382 w 9310"/>
                <a:gd name="T79" fmla="*/ 7874 h 8640"/>
                <a:gd name="T80" fmla="*/ 2519 w 9310"/>
                <a:gd name="T81" fmla="*/ 7301 h 8640"/>
                <a:gd name="T82" fmla="*/ 3845 w 9310"/>
                <a:gd name="T83" fmla="*/ 6136 h 8640"/>
                <a:gd name="T84" fmla="*/ 4031 w 9310"/>
                <a:gd name="T85" fmla="*/ 7256 h 8640"/>
                <a:gd name="T86" fmla="*/ 3717 w 9310"/>
                <a:gd name="T87" fmla="*/ 7724 h 8640"/>
                <a:gd name="T88" fmla="*/ 3851 w 9310"/>
                <a:gd name="T89" fmla="*/ 8336 h 8640"/>
                <a:gd name="T90" fmla="*/ 4458 w 9310"/>
                <a:gd name="T91" fmla="*/ 8640 h 8640"/>
                <a:gd name="T92" fmla="*/ 5043 w 9310"/>
                <a:gd name="T93" fmla="*/ 8364 h 8640"/>
                <a:gd name="T94" fmla="*/ 5204 w 9310"/>
                <a:gd name="T95" fmla="*/ 7747 h 8640"/>
                <a:gd name="T96" fmla="*/ 4875 w 9310"/>
                <a:gd name="T97" fmla="*/ 7250 h 8640"/>
                <a:gd name="T98" fmla="*/ 4929 w 9310"/>
                <a:gd name="T99" fmla="*/ 6090 h 8640"/>
                <a:gd name="T100" fmla="*/ 6830 w 9310"/>
                <a:gd name="T101" fmla="*/ 6987 h 8640"/>
                <a:gd name="T102" fmla="*/ 6966 w 9310"/>
                <a:gd name="T103" fmla="*/ 7551 h 8640"/>
                <a:gd name="T104" fmla="*/ 7328 w 9310"/>
                <a:gd name="T105" fmla="*/ 7980 h 8640"/>
                <a:gd name="T106" fmla="*/ 7851 w 9310"/>
                <a:gd name="T107" fmla="*/ 8207 h 8640"/>
                <a:gd name="T108" fmla="*/ 8409 w 9310"/>
                <a:gd name="T109" fmla="*/ 8180 h 8640"/>
                <a:gd name="T110" fmla="*/ 8904 w 9310"/>
                <a:gd name="T111" fmla="*/ 7905 h 8640"/>
                <a:gd name="T112" fmla="*/ 9224 w 9310"/>
                <a:gd name="T113" fmla="*/ 7441 h 8640"/>
                <a:gd name="T114" fmla="*/ 9307 w 9310"/>
                <a:gd name="T115" fmla="*/ 6891 h 8640"/>
                <a:gd name="T116" fmla="*/ 9131 w 9310"/>
                <a:gd name="T117" fmla="*/ 6343 h 8640"/>
                <a:gd name="T118" fmla="*/ 8738 w 9310"/>
                <a:gd name="T119" fmla="*/ 5942 h 8640"/>
                <a:gd name="T120" fmla="*/ 8197 w 9310"/>
                <a:gd name="T121" fmla="*/ 5753 h 86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310" h="8640">
                  <a:moveTo>
                    <a:pt x="8070" y="5746"/>
                  </a:moveTo>
                  <a:lnTo>
                    <a:pt x="8070" y="5746"/>
                  </a:lnTo>
                  <a:lnTo>
                    <a:pt x="8038" y="5746"/>
                  </a:lnTo>
                  <a:lnTo>
                    <a:pt x="8005" y="5749"/>
                  </a:lnTo>
                  <a:lnTo>
                    <a:pt x="7974" y="5750"/>
                  </a:lnTo>
                  <a:lnTo>
                    <a:pt x="7942" y="5753"/>
                  </a:lnTo>
                  <a:lnTo>
                    <a:pt x="7911" y="5757"/>
                  </a:lnTo>
                  <a:lnTo>
                    <a:pt x="7880" y="5761"/>
                  </a:lnTo>
                  <a:lnTo>
                    <a:pt x="7850" y="5766"/>
                  </a:lnTo>
                  <a:lnTo>
                    <a:pt x="7819" y="5772"/>
                  </a:lnTo>
                  <a:lnTo>
                    <a:pt x="7789" y="5779"/>
                  </a:lnTo>
                  <a:lnTo>
                    <a:pt x="7758" y="5786"/>
                  </a:lnTo>
                  <a:lnTo>
                    <a:pt x="7729" y="5794"/>
                  </a:lnTo>
                  <a:lnTo>
                    <a:pt x="7700" y="5803"/>
                  </a:lnTo>
                  <a:lnTo>
                    <a:pt x="7670" y="5812"/>
                  </a:lnTo>
                  <a:lnTo>
                    <a:pt x="7641" y="5822"/>
                  </a:lnTo>
                  <a:lnTo>
                    <a:pt x="7613" y="5833"/>
                  </a:lnTo>
                  <a:lnTo>
                    <a:pt x="7585" y="5845"/>
                  </a:lnTo>
                  <a:lnTo>
                    <a:pt x="7558" y="5857"/>
                  </a:lnTo>
                  <a:lnTo>
                    <a:pt x="7529" y="5871"/>
                  </a:lnTo>
                  <a:lnTo>
                    <a:pt x="7502" y="5884"/>
                  </a:lnTo>
                  <a:lnTo>
                    <a:pt x="7476" y="5898"/>
                  </a:lnTo>
                  <a:lnTo>
                    <a:pt x="7450" y="5912"/>
                  </a:lnTo>
                  <a:lnTo>
                    <a:pt x="7425" y="5928"/>
                  </a:lnTo>
                  <a:lnTo>
                    <a:pt x="7399" y="5944"/>
                  </a:lnTo>
                  <a:lnTo>
                    <a:pt x="7374" y="5961"/>
                  </a:lnTo>
                  <a:lnTo>
                    <a:pt x="7349" y="5978"/>
                  </a:lnTo>
                  <a:lnTo>
                    <a:pt x="7325" y="5996"/>
                  </a:lnTo>
                  <a:lnTo>
                    <a:pt x="7302" y="6014"/>
                  </a:lnTo>
                  <a:lnTo>
                    <a:pt x="7278" y="6033"/>
                  </a:lnTo>
                  <a:lnTo>
                    <a:pt x="7255" y="6052"/>
                  </a:lnTo>
                  <a:lnTo>
                    <a:pt x="7233" y="6072"/>
                  </a:lnTo>
                  <a:lnTo>
                    <a:pt x="7211" y="6093"/>
                  </a:lnTo>
                  <a:lnTo>
                    <a:pt x="7190" y="6113"/>
                  </a:lnTo>
                  <a:lnTo>
                    <a:pt x="5564" y="5242"/>
                  </a:lnTo>
                  <a:lnTo>
                    <a:pt x="5564" y="5242"/>
                  </a:lnTo>
                  <a:lnTo>
                    <a:pt x="5570" y="5212"/>
                  </a:lnTo>
                  <a:lnTo>
                    <a:pt x="5575" y="5180"/>
                  </a:lnTo>
                  <a:lnTo>
                    <a:pt x="5580" y="5149"/>
                  </a:lnTo>
                  <a:lnTo>
                    <a:pt x="5583" y="5117"/>
                  </a:lnTo>
                  <a:lnTo>
                    <a:pt x="5586" y="5086"/>
                  </a:lnTo>
                  <a:lnTo>
                    <a:pt x="5589" y="5054"/>
                  </a:lnTo>
                  <a:lnTo>
                    <a:pt x="5590" y="5021"/>
                  </a:lnTo>
                  <a:lnTo>
                    <a:pt x="5590" y="4989"/>
                  </a:lnTo>
                  <a:lnTo>
                    <a:pt x="5590" y="4989"/>
                  </a:lnTo>
                  <a:lnTo>
                    <a:pt x="5589" y="4946"/>
                  </a:lnTo>
                  <a:lnTo>
                    <a:pt x="5586" y="4903"/>
                  </a:lnTo>
                  <a:lnTo>
                    <a:pt x="5583" y="4860"/>
                  </a:lnTo>
                  <a:lnTo>
                    <a:pt x="5579" y="4818"/>
                  </a:lnTo>
                  <a:lnTo>
                    <a:pt x="5572" y="4777"/>
                  </a:lnTo>
                  <a:lnTo>
                    <a:pt x="5564" y="4735"/>
                  </a:lnTo>
                  <a:lnTo>
                    <a:pt x="5555" y="4694"/>
                  </a:lnTo>
                  <a:lnTo>
                    <a:pt x="5544" y="4655"/>
                  </a:lnTo>
                  <a:lnTo>
                    <a:pt x="5532" y="4614"/>
                  </a:lnTo>
                  <a:lnTo>
                    <a:pt x="5519" y="4576"/>
                  </a:lnTo>
                  <a:lnTo>
                    <a:pt x="5505" y="4538"/>
                  </a:lnTo>
                  <a:lnTo>
                    <a:pt x="5489" y="4499"/>
                  </a:lnTo>
                  <a:lnTo>
                    <a:pt x="5473" y="4462"/>
                  </a:lnTo>
                  <a:lnTo>
                    <a:pt x="5455" y="4426"/>
                  </a:lnTo>
                  <a:lnTo>
                    <a:pt x="5435" y="4390"/>
                  </a:lnTo>
                  <a:lnTo>
                    <a:pt x="5415" y="4354"/>
                  </a:lnTo>
                  <a:lnTo>
                    <a:pt x="5898" y="3968"/>
                  </a:lnTo>
                  <a:lnTo>
                    <a:pt x="5898" y="3968"/>
                  </a:lnTo>
                  <a:lnTo>
                    <a:pt x="5925" y="3990"/>
                  </a:lnTo>
                  <a:lnTo>
                    <a:pt x="5952" y="4010"/>
                  </a:lnTo>
                  <a:lnTo>
                    <a:pt x="5981" y="4028"/>
                  </a:lnTo>
                  <a:lnTo>
                    <a:pt x="6010" y="4046"/>
                  </a:lnTo>
                  <a:lnTo>
                    <a:pt x="6041" y="4062"/>
                  </a:lnTo>
                  <a:lnTo>
                    <a:pt x="6072" y="4078"/>
                  </a:lnTo>
                  <a:lnTo>
                    <a:pt x="6104" y="4091"/>
                  </a:lnTo>
                  <a:lnTo>
                    <a:pt x="6137" y="4103"/>
                  </a:lnTo>
                  <a:lnTo>
                    <a:pt x="6169" y="4115"/>
                  </a:lnTo>
                  <a:lnTo>
                    <a:pt x="6203" y="4125"/>
                  </a:lnTo>
                  <a:lnTo>
                    <a:pt x="6237" y="4133"/>
                  </a:lnTo>
                  <a:lnTo>
                    <a:pt x="6272" y="4140"/>
                  </a:lnTo>
                  <a:lnTo>
                    <a:pt x="6308" y="4145"/>
                  </a:lnTo>
                  <a:lnTo>
                    <a:pt x="6343" y="4149"/>
                  </a:lnTo>
                  <a:lnTo>
                    <a:pt x="6380" y="4152"/>
                  </a:lnTo>
                  <a:lnTo>
                    <a:pt x="6416" y="4152"/>
                  </a:lnTo>
                  <a:lnTo>
                    <a:pt x="6416" y="4152"/>
                  </a:lnTo>
                  <a:lnTo>
                    <a:pt x="6459" y="4151"/>
                  </a:lnTo>
                  <a:lnTo>
                    <a:pt x="6501" y="4149"/>
                  </a:lnTo>
                  <a:lnTo>
                    <a:pt x="6543" y="4143"/>
                  </a:lnTo>
                  <a:lnTo>
                    <a:pt x="6583" y="4135"/>
                  </a:lnTo>
                  <a:lnTo>
                    <a:pt x="6623" y="4126"/>
                  </a:lnTo>
                  <a:lnTo>
                    <a:pt x="6662" y="4115"/>
                  </a:lnTo>
                  <a:lnTo>
                    <a:pt x="6701" y="4102"/>
                  </a:lnTo>
                  <a:lnTo>
                    <a:pt x="6738" y="4088"/>
                  </a:lnTo>
                  <a:lnTo>
                    <a:pt x="6775" y="4071"/>
                  </a:lnTo>
                  <a:lnTo>
                    <a:pt x="6811" y="4053"/>
                  </a:lnTo>
                  <a:lnTo>
                    <a:pt x="6845" y="4032"/>
                  </a:lnTo>
                  <a:lnTo>
                    <a:pt x="6879" y="4011"/>
                  </a:lnTo>
                  <a:lnTo>
                    <a:pt x="6911" y="3988"/>
                  </a:lnTo>
                  <a:lnTo>
                    <a:pt x="6942" y="3964"/>
                  </a:lnTo>
                  <a:lnTo>
                    <a:pt x="6972" y="3938"/>
                  </a:lnTo>
                  <a:lnTo>
                    <a:pt x="7001" y="3911"/>
                  </a:lnTo>
                  <a:lnTo>
                    <a:pt x="7029" y="3881"/>
                  </a:lnTo>
                  <a:lnTo>
                    <a:pt x="7055" y="3852"/>
                  </a:lnTo>
                  <a:lnTo>
                    <a:pt x="7079" y="3820"/>
                  </a:lnTo>
                  <a:lnTo>
                    <a:pt x="7102" y="3788"/>
                  </a:lnTo>
                  <a:lnTo>
                    <a:pt x="7123" y="3754"/>
                  </a:lnTo>
                  <a:lnTo>
                    <a:pt x="7144" y="3720"/>
                  </a:lnTo>
                  <a:lnTo>
                    <a:pt x="7162" y="3684"/>
                  </a:lnTo>
                  <a:lnTo>
                    <a:pt x="7179" y="3648"/>
                  </a:lnTo>
                  <a:lnTo>
                    <a:pt x="7193" y="3610"/>
                  </a:lnTo>
                  <a:lnTo>
                    <a:pt x="7206" y="3571"/>
                  </a:lnTo>
                  <a:lnTo>
                    <a:pt x="7217" y="3532"/>
                  </a:lnTo>
                  <a:lnTo>
                    <a:pt x="7226" y="3492"/>
                  </a:lnTo>
                  <a:lnTo>
                    <a:pt x="7234" y="3452"/>
                  </a:lnTo>
                  <a:lnTo>
                    <a:pt x="7238" y="3410"/>
                  </a:lnTo>
                  <a:lnTo>
                    <a:pt x="7242" y="3368"/>
                  </a:lnTo>
                  <a:lnTo>
                    <a:pt x="7243" y="3325"/>
                  </a:lnTo>
                  <a:lnTo>
                    <a:pt x="7243" y="3325"/>
                  </a:lnTo>
                  <a:lnTo>
                    <a:pt x="7242" y="3284"/>
                  </a:lnTo>
                  <a:lnTo>
                    <a:pt x="7238" y="3241"/>
                  </a:lnTo>
                  <a:lnTo>
                    <a:pt x="7234" y="3200"/>
                  </a:lnTo>
                  <a:lnTo>
                    <a:pt x="7226" y="3160"/>
                  </a:lnTo>
                  <a:lnTo>
                    <a:pt x="7217" y="3119"/>
                  </a:lnTo>
                  <a:lnTo>
                    <a:pt x="7206" y="3080"/>
                  </a:lnTo>
                  <a:lnTo>
                    <a:pt x="7193" y="3041"/>
                  </a:lnTo>
                  <a:lnTo>
                    <a:pt x="7179" y="3004"/>
                  </a:lnTo>
                  <a:lnTo>
                    <a:pt x="7162" y="2967"/>
                  </a:lnTo>
                  <a:lnTo>
                    <a:pt x="7144" y="2932"/>
                  </a:lnTo>
                  <a:lnTo>
                    <a:pt x="7123" y="2897"/>
                  </a:lnTo>
                  <a:lnTo>
                    <a:pt x="7102" y="2863"/>
                  </a:lnTo>
                  <a:lnTo>
                    <a:pt x="7079" y="2832"/>
                  </a:lnTo>
                  <a:lnTo>
                    <a:pt x="7055" y="2800"/>
                  </a:lnTo>
                  <a:lnTo>
                    <a:pt x="7029" y="2769"/>
                  </a:lnTo>
                  <a:lnTo>
                    <a:pt x="7001" y="2741"/>
                  </a:lnTo>
                  <a:lnTo>
                    <a:pt x="6972" y="2714"/>
                  </a:lnTo>
                  <a:lnTo>
                    <a:pt x="6942" y="2688"/>
                  </a:lnTo>
                  <a:lnTo>
                    <a:pt x="6911" y="2663"/>
                  </a:lnTo>
                  <a:lnTo>
                    <a:pt x="6879" y="2640"/>
                  </a:lnTo>
                  <a:lnTo>
                    <a:pt x="6845" y="2618"/>
                  </a:lnTo>
                  <a:lnTo>
                    <a:pt x="6811" y="2599"/>
                  </a:lnTo>
                  <a:lnTo>
                    <a:pt x="6775" y="2580"/>
                  </a:lnTo>
                  <a:lnTo>
                    <a:pt x="6738" y="2564"/>
                  </a:lnTo>
                  <a:lnTo>
                    <a:pt x="6701" y="2550"/>
                  </a:lnTo>
                  <a:lnTo>
                    <a:pt x="6662" y="2536"/>
                  </a:lnTo>
                  <a:lnTo>
                    <a:pt x="6623" y="2525"/>
                  </a:lnTo>
                  <a:lnTo>
                    <a:pt x="6583" y="2516"/>
                  </a:lnTo>
                  <a:lnTo>
                    <a:pt x="6543" y="2509"/>
                  </a:lnTo>
                  <a:lnTo>
                    <a:pt x="6501" y="2503"/>
                  </a:lnTo>
                  <a:lnTo>
                    <a:pt x="6459" y="2500"/>
                  </a:lnTo>
                  <a:lnTo>
                    <a:pt x="6416" y="2499"/>
                  </a:lnTo>
                  <a:lnTo>
                    <a:pt x="6416" y="2499"/>
                  </a:lnTo>
                  <a:lnTo>
                    <a:pt x="6374" y="2500"/>
                  </a:lnTo>
                  <a:lnTo>
                    <a:pt x="6332" y="2503"/>
                  </a:lnTo>
                  <a:lnTo>
                    <a:pt x="6290" y="2509"/>
                  </a:lnTo>
                  <a:lnTo>
                    <a:pt x="6250" y="2516"/>
                  </a:lnTo>
                  <a:lnTo>
                    <a:pt x="6210" y="2525"/>
                  </a:lnTo>
                  <a:lnTo>
                    <a:pt x="6171" y="2536"/>
                  </a:lnTo>
                  <a:lnTo>
                    <a:pt x="6132" y="2550"/>
                  </a:lnTo>
                  <a:lnTo>
                    <a:pt x="6095" y="2564"/>
                  </a:lnTo>
                  <a:lnTo>
                    <a:pt x="6058" y="2580"/>
                  </a:lnTo>
                  <a:lnTo>
                    <a:pt x="6023" y="2599"/>
                  </a:lnTo>
                  <a:lnTo>
                    <a:pt x="5988" y="2618"/>
                  </a:lnTo>
                  <a:lnTo>
                    <a:pt x="5954" y="2640"/>
                  </a:lnTo>
                  <a:lnTo>
                    <a:pt x="5922" y="2663"/>
                  </a:lnTo>
                  <a:lnTo>
                    <a:pt x="5891" y="2688"/>
                  </a:lnTo>
                  <a:lnTo>
                    <a:pt x="5860" y="2714"/>
                  </a:lnTo>
                  <a:lnTo>
                    <a:pt x="5832" y="2741"/>
                  </a:lnTo>
                  <a:lnTo>
                    <a:pt x="5804" y="2769"/>
                  </a:lnTo>
                  <a:lnTo>
                    <a:pt x="5778" y="2800"/>
                  </a:lnTo>
                  <a:lnTo>
                    <a:pt x="5754" y="2832"/>
                  </a:lnTo>
                  <a:lnTo>
                    <a:pt x="5731" y="2863"/>
                  </a:lnTo>
                  <a:lnTo>
                    <a:pt x="5709" y="2897"/>
                  </a:lnTo>
                  <a:lnTo>
                    <a:pt x="5690" y="2932"/>
                  </a:lnTo>
                  <a:lnTo>
                    <a:pt x="5671" y="2967"/>
                  </a:lnTo>
                  <a:lnTo>
                    <a:pt x="5655" y="3004"/>
                  </a:lnTo>
                  <a:lnTo>
                    <a:pt x="5641" y="3041"/>
                  </a:lnTo>
                  <a:lnTo>
                    <a:pt x="5627" y="3080"/>
                  </a:lnTo>
                  <a:lnTo>
                    <a:pt x="5616" y="3119"/>
                  </a:lnTo>
                  <a:lnTo>
                    <a:pt x="5607" y="3160"/>
                  </a:lnTo>
                  <a:lnTo>
                    <a:pt x="5600" y="3200"/>
                  </a:lnTo>
                  <a:lnTo>
                    <a:pt x="5594" y="3241"/>
                  </a:lnTo>
                  <a:lnTo>
                    <a:pt x="5591" y="3284"/>
                  </a:lnTo>
                  <a:lnTo>
                    <a:pt x="5590" y="3325"/>
                  </a:lnTo>
                  <a:lnTo>
                    <a:pt x="5590" y="3325"/>
                  </a:lnTo>
                  <a:lnTo>
                    <a:pt x="5590" y="3350"/>
                  </a:lnTo>
                  <a:lnTo>
                    <a:pt x="5591" y="3375"/>
                  </a:lnTo>
                  <a:lnTo>
                    <a:pt x="5593" y="3399"/>
                  </a:lnTo>
                  <a:lnTo>
                    <a:pt x="5595" y="3422"/>
                  </a:lnTo>
                  <a:lnTo>
                    <a:pt x="5599" y="3447"/>
                  </a:lnTo>
                  <a:lnTo>
                    <a:pt x="5602" y="3470"/>
                  </a:lnTo>
                  <a:lnTo>
                    <a:pt x="5608" y="3493"/>
                  </a:lnTo>
                  <a:lnTo>
                    <a:pt x="5612" y="3517"/>
                  </a:lnTo>
                  <a:lnTo>
                    <a:pt x="5618" y="3540"/>
                  </a:lnTo>
                  <a:lnTo>
                    <a:pt x="5625" y="3562"/>
                  </a:lnTo>
                  <a:lnTo>
                    <a:pt x="5639" y="3606"/>
                  </a:lnTo>
                  <a:lnTo>
                    <a:pt x="5656" y="3650"/>
                  </a:lnTo>
                  <a:lnTo>
                    <a:pt x="5677" y="3692"/>
                  </a:lnTo>
                  <a:lnTo>
                    <a:pt x="5194" y="4078"/>
                  </a:lnTo>
                  <a:lnTo>
                    <a:pt x="5194" y="4078"/>
                  </a:lnTo>
                  <a:lnTo>
                    <a:pt x="5159" y="4047"/>
                  </a:lnTo>
                  <a:lnTo>
                    <a:pt x="5124" y="4017"/>
                  </a:lnTo>
                  <a:lnTo>
                    <a:pt x="5087" y="3988"/>
                  </a:lnTo>
                  <a:lnTo>
                    <a:pt x="5049" y="3960"/>
                  </a:lnTo>
                  <a:lnTo>
                    <a:pt x="5010" y="3935"/>
                  </a:lnTo>
                  <a:lnTo>
                    <a:pt x="4970" y="3911"/>
                  </a:lnTo>
                  <a:lnTo>
                    <a:pt x="4929" y="3888"/>
                  </a:lnTo>
                  <a:lnTo>
                    <a:pt x="4887" y="3867"/>
                  </a:lnTo>
                  <a:lnTo>
                    <a:pt x="4844" y="3846"/>
                  </a:lnTo>
                  <a:lnTo>
                    <a:pt x="4800" y="3828"/>
                  </a:lnTo>
                  <a:lnTo>
                    <a:pt x="4755" y="3811"/>
                  </a:lnTo>
                  <a:lnTo>
                    <a:pt x="4710" y="3797"/>
                  </a:lnTo>
                  <a:lnTo>
                    <a:pt x="4664" y="3783"/>
                  </a:lnTo>
                  <a:lnTo>
                    <a:pt x="4618" y="3772"/>
                  </a:lnTo>
                  <a:lnTo>
                    <a:pt x="4570" y="3762"/>
                  </a:lnTo>
                  <a:lnTo>
                    <a:pt x="4522" y="3754"/>
                  </a:lnTo>
                  <a:lnTo>
                    <a:pt x="4328" y="2385"/>
                  </a:lnTo>
                  <a:lnTo>
                    <a:pt x="4328" y="2385"/>
                  </a:lnTo>
                  <a:lnTo>
                    <a:pt x="4367" y="2366"/>
                  </a:lnTo>
                  <a:lnTo>
                    <a:pt x="4407" y="2345"/>
                  </a:lnTo>
                  <a:lnTo>
                    <a:pt x="4445" y="2324"/>
                  </a:lnTo>
                  <a:lnTo>
                    <a:pt x="4482" y="2300"/>
                  </a:lnTo>
                  <a:lnTo>
                    <a:pt x="4520" y="2276"/>
                  </a:lnTo>
                  <a:lnTo>
                    <a:pt x="4556" y="2251"/>
                  </a:lnTo>
                  <a:lnTo>
                    <a:pt x="4590" y="2224"/>
                  </a:lnTo>
                  <a:lnTo>
                    <a:pt x="4623" y="2196"/>
                  </a:lnTo>
                  <a:lnTo>
                    <a:pt x="4656" y="2166"/>
                  </a:lnTo>
                  <a:lnTo>
                    <a:pt x="4688" y="2136"/>
                  </a:lnTo>
                  <a:lnTo>
                    <a:pt x="4719" y="2104"/>
                  </a:lnTo>
                  <a:lnTo>
                    <a:pt x="4749" y="2073"/>
                  </a:lnTo>
                  <a:lnTo>
                    <a:pt x="4777" y="2039"/>
                  </a:lnTo>
                  <a:lnTo>
                    <a:pt x="4804" y="2004"/>
                  </a:lnTo>
                  <a:lnTo>
                    <a:pt x="4830" y="1969"/>
                  </a:lnTo>
                  <a:lnTo>
                    <a:pt x="4855" y="1933"/>
                  </a:lnTo>
                  <a:lnTo>
                    <a:pt x="4878" y="1896"/>
                  </a:lnTo>
                  <a:lnTo>
                    <a:pt x="4901" y="1857"/>
                  </a:lnTo>
                  <a:lnTo>
                    <a:pt x="4921" y="1818"/>
                  </a:lnTo>
                  <a:lnTo>
                    <a:pt x="4941" y="1778"/>
                  </a:lnTo>
                  <a:lnTo>
                    <a:pt x="4959" y="1738"/>
                  </a:lnTo>
                  <a:lnTo>
                    <a:pt x="4975" y="1697"/>
                  </a:lnTo>
                  <a:lnTo>
                    <a:pt x="4991" y="1654"/>
                  </a:lnTo>
                  <a:lnTo>
                    <a:pt x="5005" y="1613"/>
                  </a:lnTo>
                  <a:lnTo>
                    <a:pt x="5017" y="1569"/>
                  </a:lnTo>
                  <a:lnTo>
                    <a:pt x="5028" y="1525"/>
                  </a:lnTo>
                  <a:lnTo>
                    <a:pt x="5037" y="1481"/>
                  </a:lnTo>
                  <a:lnTo>
                    <a:pt x="5045" y="1435"/>
                  </a:lnTo>
                  <a:lnTo>
                    <a:pt x="5051" y="1389"/>
                  </a:lnTo>
                  <a:lnTo>
                    <a:pt x="5055" y="1343"/>
                  </a:lnTo>
                  <a:lnTo>
                    <a:pt x="5058" y="1297"/>
                  </a:lnTo>
                  <a:lnTo>
                    <a:pt x="5059" y="1249"/>
                  </a:lnTo>
                  <a:lnTo>
                    <a:pt x="5059" y="1249"/>
                  </a:lnTo>
                  <a:lnTo>
                    <a:pt x="5058" y="1217"/>
                  </a:lnTo>
                  <a:lnTo>
                    <a:pt x="5056" y="1185"/>
                  </a:lnTo>
                  <a:lnTo>
                    <a:pt x="5055" y="1154"/>
                  </a:lnTo>
                  <a:lnTo>
                    <a:pt x="5052" y="1122"/>
                  </a:lnTo>
                  <a:lnTo>
                    <a:pt x="5049" y="1090"/>
                  </a:lnTo>
                  <a:lnTo>
                    <a:pt x="5044" y="1059"/>
                  </a:lnTo>
                  <a:lnTo>
                    <a:pt x="5038" y="1028"/>
                  </a:lnTo>
                  <a:lnTo>
                    <a:pt x="5033" y="998"/>
                  </a:lnTo>
                  <a:lnTo>
                    <a:pt x="5026" y="968"/>
                  </a:lnTo>
                  <a:lnTo>
                    <a:pt x="5019" y="937"/>
                  </a:lnTo>
                  <a:lnTo>
                    <a:pt x="5011" y="907"/>
                  </a:lnTo>
                  <a:lnTo>
                    <a:pt x="5002" y="877"/>
                  </a:lnTo>
                  <a:lnTo>
                    <a:pt x="4993" y="848"/>
                  </a:lnTo>
                  <a:lnTo>
                    <a:pt x="4983" y="820"/>
                  </a:lnTo>
                  <a:lnTo>
                    <a:pt x="4972" y="790"/>
                  </a:lnTo>
                  <a:lnTo>
                    <a:pt x="4961" y="762"/>
                  </a:lnTo>
                  <a:lnTo>
                    <a:pt x="4948" y="735"/>
                  </a:lnTo>
                  <a:lnTo>
                    <a:pt x="4936" y="707"/>
                  </a:lnTo>
                  <a:lnTo>
                    <a:pt x="4922" y="680"/>
                  </a:lnTo>
                  <a:lnTo>
                    <a:pt x="4908" y="654"/>
                  </a:lnTo>
                  <a:lnTo>
                    <a:pt x="4893" y="627"/>
                  </a:lnTo>
                  <a:lnTo>
                    <a:pt x="4877" y="601"/>
                  </a:lnTo>
                  <a:lnTo>
                    <a:pt x="4861" y="576"/>
                  </a:lnTo>
                  <a:lnTo>
                    <a:pt x="4846" y="550"/>
                  </a:lnTo>
                  <a:lnTo>
                    <a:pt x="4828" y="525"/>
                  </a:lnTo>
                  <a:lnTo>
                    <a:pt x="4811" y="502"/>
                  </a:lnTo>
                  <a:lnTo>
                    <a:pt x="4791" y="478"/>
                  </a:lnTo>
                  <a:lnTo>
                    <a:pt x="4773" y="454"/>
                  </a:lnTo>
                  <a:lnTo>
                    <a:pt x="4754" y="432"/>
                  </a:lnTo>
                  <a:lnTo>
                    <a:pt x="4734" y="409"/>
                  </a:lnTo>
                  <a:lnTo>
                    <a:pt x="4714" y="387"/>
                  </a:lnTo>
                  <a:lnTo>
                    <a:pt x="4692" y="365"/>
                  </a:lnTo>
                  <a:lnTo>
                    <a:pt x="4671" y="345"/>
                  </a:lnTo>
                  <a:lnTo>
                    <a:pt x="4649" y="324"/>
                  </a:lnTo>
                  <a:lnTo>
                    <a:pt x="4627" y="304"/>
                  </a:lnTo>
                  <a:lnTo>
                    <a:pt x="4603" y="285"/>
                  </a:lnTo>
                  <a:lnTo>
                    <a:pt x="4581" y="266"/>
                  </a:lnTo>
                  <a:lnTo>
                    <a:pt x="4557" y="248"/>
                  </a:lnTo>
                  <a:lnTo>
                    <a:pt x="4532" y="230"/>
                  </a:lnTo>
                  <a:lnTo>
                    <a:pt x="4507" y="213"/>
                  </a:lnTo>
                  <a:lnTo>
                    <a:pt x="4482" y="196"/>
                  </a:lnTo>
                  <a:lnTo>
                    <a:pt x="4457" y="180"/>
                  </a:lnTo>
                  <a:lnTo>
                    <a:pt x="4431" y="165"/>
                  </a:lnTo>
                  <a:lnTo>
                    <a:pt x="4405" y="150"/>
                  </a:lnTo>
                  <a:lnTo>
                    <a:pt x="4378" y="136"/>
                  </a:lnTo>
                  <a:lnTo>
                    <a:pt x="4351" y="123"/>
                  </a:lnTo>
                  <a:lnTo>
                    <a:pt x="4323" y="109"/>
                  </a:lnTo>
                  <a:lnTo>
                    <a:pt x="4295" y="98"/>
                  </a:lnTo>
                  <a:lnTo>
                    <a:pt x="4267" y="86"/>
                  </a:lnTo>
                  <a:lnTo>
                    <a:pt x="4239" y="76"/>
                  </a:lnTo>
                  <a:lnTo>
                    <a:pt x="4210" y="65"/>
                  </a:lnTo>
                  <a:lnTo>
                    <a:pt x="4180" y="55"/>
                  </a:lnTo>
                  <a:lnTo>
                    <a:pt x="4151" y="47"/>
                  </a:lnTo>
                  <a:lnTo>
                    <a:pt x="4120" y="38"/>
                  </a:lnTo>
                  <a:lnTo>
                    <a:pt x="4091" y="32"/>
                  </a:lnTo>
                  <a:lnTo>
                    <a:pt x="4061" y="25"/>
                  </a:lnTo>
                  <a:lnTo>
                    <a:pt x="4030" y="19"/>
                  </a:lnTo>
                  <a:lnTo>
                    <a:pt x="3999" y="14"/>
                  </a:lnTo>
                  <a:lnTo>
                    <a:pt x="3968" y="9"/>
                  </a:lnTo>
                  <a:lnTo>
                    <a:pt x="3937" y="6"/>
                  </a:lnTo>
                  <a:lnTo>
                    <a:pt x="3905" y="3"/>
                  </a:lnTo>
                  <a:lnTo>
                    <a:pt x="3874" y="1"/>
                  </a:lnTo>
                  <a:lnTo>
                    <a:pt x="3841" y="0"/>
                  </a:lnTo>
                  <a:lnTo>
                    <a:pt x="3808" y="0"/>
                  </a:lnTo>
                  <a:lnTo>
                    <a:pt x="3808" y="0"/>
                  </a:lnTo>
                  <a:lnTo>
                    <a:pt x="3777" y="0"/>
                  </a:lnTo>
                  <a:lnTo>
                    <a:pt x="3744" y="1"/>
                  </a:lnTo>
                  <a:lnTo>
                    <a:pt x="3712" y="3"/>
                  </a:lnTo>
                  <a:lnTo>
                    <a:pt x="3681" y="6"/>
                  </a:lnTo>
                  <a:lnTo>
                    <a:pt x="3649" y="9"/>
                  </a:lnTo>
                  <a:lnTo>
                    <a:pt x="3619" y="14"/>
                  </a:lnTo>
                  <a:lnTo>
                    <a:pt x="3587" y="19"/>
                  </a:lnTo>
                  <a:lnTo>
                    <a:pt x="3557" y="25"/>
                  </a:lnTo>
                  <a:lnTo>
                    <a:pt x="3526" y="32"/>
                  </a:lnTo>
                  <a:lnTo>
                    <a:pt x="3497" y="38"/>
                  </a:lnTo>
                  <a:lnTo>
                    <a:pt x="3466" y="47"/>
                  </a:lnTo>
                  <a:lnTo>
                    <a:pt x="3437" y="55"/>
                  </a:lnTo>
                  <a:lnTo>
                    <a:pt x="3408" y="65"/>
                  </a:lnTo>
                  <a:lnTo>
                    <a:pt x="3378" y="76"/>
                  </a:lnTo>
                  <a:lnTo>
                    <a:pt x="3350" y="86"/>
                  </a:lnTo>
                  <a:lnTo>
                    <a:pt x="3322" y="98"/>
                  </a:lnTo>
                  <a:lnTo>
                    <a:pt x="3294" y="109"/>
                  </a:lnTo>
                  <a:lnTo>
                    <a:pt x="3267" y="123"/>
                  </a:lnTo>
                  <a:lnTo>
                    <a:pt x="3240" y="136"/>
                  </a:lnTo>
                  <a:lnTo>
                    <a:pt x="3213" y="150"/>
                  </a:lnTo>
                  <a:lnTo>
                    <a:pt x="3187" y="165"/>
                  </a:lnTo>
                  <a:lnTo>
                    <a:pt x="3161" y="180"/>
                  </a:lnTo>
                  <a:lnTo>
                    <a:pt x="3135" y="196"/>
                  </a:lnTo>
                  <a:lnTo>
                    <a:pt x="3110" y="213"/>
                  </a:lnTo>
                  <a:lnTo>
                    <a:pt x="3085" y="230"/>
                  </a:lnTo>
                  <a:lnTo>
                    <a:pt x="3060" y="248"/>
                  </a:lnTo>
                  <a:lnTo>
                    <a:pt x="3037" y="266"/>
                  </a:lnTo>
                  <a:lnTo>
                    <a:pt x="3013" y="285"/>
                  </a:lnTo>
                  <a:lnTo>
                    <a:pt x="2991" y="304"/>
                  </a:lnTo>
                  <a:lnTo>
                    <a:pt x="2968" y="324"/>
                  </a:lnTo>
                  <a:lnTo>
                    <a:pt x="2947" y="345"/>
                  </a:lnTo>
                  <a:lnTo>
                    <a:pt x="2925" y="365"/>
                  </a:lnTo>
                  <a:lnTo>
                    <a:pt x="2904" y="387"/>
                  </a:lnTo>
                  <a:lnTo>
                    <a:pt x="2883" y="409"/>
                  </a:lnTo>
                  <a:lnTo>
                    <a:pt x="2863" y="432"/>
                  </a:lnTo>
                  <a:lnTo>
                    <a:pt x="2844" y="454"/>
                  </a:lnTo>
                  <a:lnTo>
                    <a:pt x="2826" y="478"/>
                  </a:lnTo>
                  <a:lnTo>
                    <a:pt x="2807" y="502"/>
                  </a:lnTo>
                  <a:lnTo>
                    <a:pt x="2790" y="525"/>
                  </a:lnTo>
                  <a:lnTo>
                    <a:pt x="2772" y="550"/>
                  </a:lnTo>
                  <a:lnTo>
                    <a:pt x="2756" y="576"/>
                  </a:lnTo>
                  <a:lnTo>
                    <a:pt x="2740" y="601"/>
                  </a:lnTo>
                  <a:lnTo>
                    <a:pt x="2724" y="627"/>
                  </a:lnTo>
                  <a:lnTo>
                    <a:pt x="2710" y="654"/>
                  </a:lnTo>
                  <a:lnTo>
                    <a:pt x="2695" y="680"/>
                  </a:lnTo>
                  <a:lnTo>
                    <a:pt x="2682" y="707"/>
                  </a:lnTo>
                  <a:lnTo>
                    <a:pt x="2669" y="735"/>
                  </a:lnTo>
                  <a:lnTo>
                    <a:pt x="2657" y="762"/>
                  </a:lnTo>
                  <a:lnTo>
                    <a:pt x="2646" y="790"/>
                  </a:lnTo>
                  <a:lnTo>
                    <a:pt x="2634" y="820"/>
                  </a:lnTo>
                  <a:lnTo>
                    <a:pt x="2624" y="848"/>
                  </a:lnTo>
                  <a:lnTo>
                    <a:pt x="2615" y="877"/>
                  </a:lnTo>
                  <a:lnTo>
                    <a:pt x="2606" y="907"/>
                  </a:lnTo>
                  <a:lnTo>
                    <a:pt x="2598" y="937"/>
                  </a:lnTo>
                  <a:lnTo>
                    <a:pt x="2591" y="968"/>
                  </a:lnTo>
                  <a:lnTo>
                    <a:pt x="2585" y="998"/>
                  </a:lnTo>
                  <a:lnTo>
                    <a:pt x="2578" y="1028"/>
                  </a:lnTo>
                  <a:lnTo>
                    <a:pt x="2573" y="1059"/>
                  </a:lnTo>
                  <a:lnTo>
                    <a:pt x="2569" y="1090"/>
                  </a:lnTo>
                  <a:lnTo>
                    <a:pt x="2565" y="1122"/>
                  </a:lnTo>
                  <a:lnTo>
                    <a:pt x="2562" y="1154"/>
                  </a:lnTo>
                  <a:lnTo>
                    <a:pt x="2561" y="1185"/>
                  </a:lnTo>
                  <a:lnTo>
                    <a:pt x="2560" y="1217"/>
                  </a:lnTo>
                  <a:lnTo>
                    <a:pt x="2559" y="1249"/>
                  </a:lnTo>
                  <a:lnTo>
                    <a:pt x="2559" y="1249"/>
                  </a:lnTo>
                  <a:lnTo>
                    <a:pt x="2559" y="1279"/>
                  </a:lnTo>
                  <a:lnTo>
                    <a:pt x="2560" y="1308"/>
                  </a:lnTo>
                  <a:lnTo>
                    <a:pt x="2564" y="1366"/>
                  </a:lnTo>
                  <a:lnTo>
                    <a:pt x="2571" y="1423"/>
                  </a:lnTo>
                  <a:lnTo>
                    <a:pt x="2580" y="1479"/>
                  </a:lnTo>
                  <a:lnTo>
                    <a:pt x="2591" y="1535"/>
                  </a:lnTo>
                  <a:lnTo>
                    <a:pt x="2606" y="1589"/>
                  </a:lnTo>
                  <a:lnTo>
                    <a:pt x="2622" y="1642"/>
                  </a:lnTo>
                  <a:lnTo>
                    <a:pt x="2641" y="1695"/>
                  </a:lnTo>
                  <a:lnTo>
                    <a:pt x="2661" y="1746"/>
                  </a:lnTo>
                  <a:lnTo>
                    <a:pt x="2685" y="1796"/>
                  </a:lnTo>
                  <a:lnTo>
                    <a:pt x="2710" y="1845"/>
                  </a:lnTo>
                  <a:lnTo>
                    <a:pt x="2738" y="1893"/>
                  </a:lnTo>
                  <a:lnTo>
                    <a:pt x="2767" y="1940"/>
                  </a:lnTo>
                  <a:lnTo>
                    <a:pt x="2798" y="1984"/>
                  </a:lnTo>
                  <a:lnTo>
                    <a:pt x="2832" y="2028"/>
                  </a:lnTo>
                  <a:lnTo>
                    <a:pt x="2867" y="2069"/>
                  </a:lnTo>
                  <a:lnTo>
                    <a:pt x="2903" y="2110"/>
                  </a:lnTo>
                  <a:lnTo>
                    <a:pt x="2941" y="2148"/>
                  </a:lnTo>
                  <a:lnTo>
                    <a:pt x="2982" y="2185"/>
                  </a:lnTo>
                  <a:lnTo>
                    <a:pt x="3023" y="2220"/>
                  </a:lnTo>
                  <a:lnTo>
                    <a:pt x="3066" y="2254"/>
                  </a:lnTo>
                  <a:lnTo>
                    <a:pt x="3111" y="2286"/>
                  </a:lnTo>
                  <a:lnTo>
                    <a:pt x="3157" y="2315"/>
                  </a:lnTo>
                  <a:lnTo>
                    <a:pt x="3205" y="2342"/>
                  </a:lnTo>
                  <a:lnTo>
                    <a:pt x="3253" y="2368"/>
                  </a:lnTo>
                  <a:lnTo>
                    <a:pt x="3304" y="2392"/>
                  </a:lnTo>
                  <a:lnTo>
                    <a:pt x="3355" y="2412"/>
                  </a:lnTo>
                  <a:lnTo>
                    <a:pt x="3407" y="2431"/>
                  </a:lnTo>
                  <a:lnTo>
                    <a:pt x="3461" y="2448"/>
                  </a:lnTo>
                  <a:lnTo>
                    <a:pt x="3515" y="2463"/>
                  </a:lnTo>
                  <a:lnTo>
                    <a:pt x="3570" y="2475"/>
                  </a:lnTo>
                  <a:lnTo>
                    <a:pt x="3627" y="2484"/>
                  </a:lnTo>
                  <a:lnTo>
                    <a:pt x="3821" y="3853"/>
                  </a:lnTo>
                  <a:lnTo>
                    <a:pt x="3821" y="3853"/>
                  </a:lnTo>
                  <a:lnTo>
                    <a:pt x="3782" y="3871"/>
                  </a:lnTo>
                  <a:lnTo>
                    <a:pt x="3744" y="3891"/>
                  </a:lnTo>
                  <a:lnTo>
                    <a:pt x="3707" y="3913"/>
                  </a:lnTo>
                  <a:lnTo>
                    <a:pt x="3669" y="3935"/>
                  </a:lnTo>
                  <a:lnTo>
                    <a:pt x="3633" y="3959"/>
                  </a:lnTo>
                  <a:lnTo>
                    <a:pt x="3598" y="3984"/>
                  </a:lnTo>
                  <a:lnTo>
                    <a:pt x="3565" y="4010"/>
                  </a:lnTo>
                  <a:lnTo>
                    <a:pt x="3532" y="4036"/>
                  </a:lnTo>
                  <a:lnTo>
                    <a:pt x="3499" y="4064"/>
                  </a:lnTo>
                  <a:lnTo>
                    <a:pt x="3469" y="4093"/>
                  </a:lnTo>
                  <a:lnTo>
                    <a:pt x="3438" y="4124"/>
                  </a:lnTo>
                  <a:lnTo>
                    <a:pt x="3409" y="4155"/>
                  </a:lnTo>
                  <a:lnTo>
                    <a:pt x="3381" y="4187"/>
                  </a:lnTo>
                  <a:lnTo>
                    <a:pt x="3355" y="4221"/>
                  </a:lnTo>
                  <a:lnTo>
                    <a:pt x="3329" y="4255"/>
                  </a:lnTo>
                  <a:lnTo>
                    <a:pt x="3304" y="4290"/>
                  </a:lnTo>
                  <a:lnTo>
                    <a:pt x="2650" y="3973"/>
                  </a:lnTo>
                  <a:lnTo>
                    <a:pt x="2650" y="3973"/>
                  </a:lnTo>
                  <a:lnTo>
                    <a:pt x="2655" y="3934"/>
                  </a:lnTo>
                  <a:lnTo>
                    <a:pt x="2657" y="3916"/>
                  </a:lnTo>
                  <a:lnTo>
                    <a:pt x="2657" y="3896"/>
                  </a:lnTo>
                  <a:lnTo>
                    <a:pt x="2657" y="3896"/>
                  </a:lnTo>
                  <a:lnTo>
                    <a:pt x="2657" y="3867"/>
                  </a:lnTo>
                  <a:lnTo>
                    <a:pt x="2655" y="3838"/>
                  </a:lnTo>
                  <a:lnTo>
                    <a:pt x="2651" y="3809"/>
                  </a:lnTo>
                  <a:lnTo>
                    <a:pt x="2646" y="3781"/>
                  </a:lnTo>
                  <a:lnTo>
                    <a:pt x="2640" y="3754"/>
                  </a:lnTo>
                  <a:lnTo>
                    <a:pt x="2632" y="3727"/>
                  </a:lnTo>
                  <a:lnTo>
                    <a:pt x="2623" y="3700"/>
                  </a:lnTo>
                  <a:lnTo>
                    <a:pt x="2613" y="3674"/>
                  </a:lnTo>
                  <a:lnTo>
                    <a:pt x="2602" y="3649"/>
                  </a:lnTo>
                  <a:lnTo>
                    <a:pt x="2588" y="3624"/>
                  </a:lnTo>
                  <a:lnTo>
                    <a:pt x="2574" y="3601"/>
                  </a:lnTo>
                  <a:lnTo>
                    <a:pt x="2560" y="3577"/>
                  </a:lnTo>
                  <a:lnTo>
                    <a:pt x="2544" y="3555"/>
                  </a:lnTo>
                  <a:lnTo>
                    <a:pt x="2527" y="3533"/>
                  </a:lnTo>
                  <a:lnTo>
                    <a:pt x="2509" y="3513"/>
                  </a:lnTo>
                  <a:lnTo>
                    <a:pt x="2490" y="3493"/>
                  </a:lnTo>
                  <a:lnTo>
                    <a:pt x="2471" y="3474"/>
                  </a:lnTo>
                  <a:lnTo>
                    <a:pt x="2449" y="3456"/>
                  </a:lnTo>
                  <a:lnTo>
                    <a:pt x="2428" y="3439"/>
                  </a:lnTo>
                  <a:lnTo>
                    <a:pt x="2405" y="3424"/>
                  </a:lnTo>
                  <a:lnTo>
                    <a:pt x="2383" y="3409"/>
                  </a:lnTo>
                  <a:lnTo>
                    <a:pt x="2359" y="3394"/>
                  </a:lnTo>
                  <a:lnTo>
                    <a:pt x="2334" y="3382"/>
                  </a:lnTo>
                  <a:lnTo>
                    <a:pt x="2308" y="3371"/>
                  </a:lnTo>
                  <a:lnTo>
                    <a:pt x="2282" y="3360"/>
                  </a:lnTo>
                  <a:lnTo>
                    <a:pt x="2256" y="3351"/>
                  </a:lnTo>
                  <a:lnTo>
                    <a:pt x="2229" y="3343"/>
                  </a:lnTo>
                  <a:lnTo>
                    <a:pt x="2201" y="3338"/>
                  </a:lnTo>
                  <a:lnTo>
                    <a:pt x="2173" y="3332"/>
                  </a:lnTo>
                  <a:lnTo>
                    <a:pt x="2145" y="3329"/>
                  </a:lnTo>
                  <a:lnTo>
                    <a:pt x="2115" y="3327"/>
                  </a:lnTo>
                  <a:lnTo>
                    <a:pt x="2086" y="3325"/>
                  </a:lnTo>
                  <a:lnTo>
                    <a:pt x="2086" y="3325"/>
                  </a:lnTo>
                  <a:lnTo>
                    <a:pt x="2057" y="3327"/>
                  </a:lnTo>
                  <a:lnTo>
                    <a:pt x="2029" y="3329"/>
                  </a:lnTo>
                  <a:lnTo>
                    <a:pt x="1999" y="3332"/>
                  </a:lnTo>
                  <a:lnTo>
                    <a:pt x="1971" y="3338"/>
                  </a:lnTo>
                  <a:lnTo>
                    <a:pt x="1944" y="3343"/>
                  </a:lnTo>
                  <a:lnTo>
                    <a:pt x="1917" y="3351"/>
                  </a:lnTo>
                  <a:lnTo>
                    <a:pt x="1890" y="3360"/>
                  </a:lnTo>
                  <a:lnTo>
                    <a:pt x="1864" y="3371"/>
                  </a:lnTo>
                  <a:lnTo>
                    <a:pt x="1839" y="3382"/>
                  </a:lnTo>
                  <a:lnTo>
                    <a:pt x="1814" y="3394"/>
                  </a:lnTo>
                  <a:lnTo>
                    <a:pt x="1791" y="3409"/>
                  </a:lnTo>
                  <a:lnTo>
                    <a:pt x="1767" y="3424"/>
                  </a:lnTo>
                  <a:lnTo>
                    <a:pt x="1744" y="3439"/>
                  </a:lnTo>
                  <a:lnTo>
                    <a:pt x="1723" y="3456"/>
                  </a:lnTo>
                  <a:lnTo>
                    <a:pt x="1703" y="3474"/>
                  </a:lnTo>
                  <a:lnTo>
                    <a:pt x="1682" y="3493"/>
                  </a:lnTo>
                  <a:lnTo>
                    <a:pt x="1664" y="3513"/>
                  </a:lnTo>
                  <a:lnTo>
                    <a:pt x="1646" y="3533"/>
                  </a:lnTo>
                  <a:lnTo>
                    <a:pt x="1629" y="3555"/>
                  </a:lnTo>
                  <a:lnTo>
                    <a:pt x="1614" y="3577"/>
                  </a:lnTo>
                  <a:lnTo>
                    <a:pt x="1598" y="3601"/>
                  </a:lnTo>
                  <a:lnTo>
                    <a:pt x="1584" y="3624"/>
                  </a:lnTo>
                  <a:lnTo>
                    <a:pt x="1572" y="3649"/>
                  </a:lnTo>
                  <a:lnTo>
                    <a:pt x="1561" y="3674"/>
                  </a:lnTo>
                  <a:lnTo>
                    <a:pt x="1551" y="3700"/>
                  </a:lnTo>
                  <a:lnTo>
                    <a:pt x="1542" y="3727"/>
                  </a:lnTo>
                  <a:lnTo>
                    <a:pt x="1534" y="3754"/>
                  </a:lnTo>
                  <a:lnTo>
                    <a:pt x="1527" y="3781"/>
                  </a:lnTo>
                  <a:lnTo>
                    <a:pt x="1522" y="3809"/>
                  </a:lnTo>
                  <a:lnTo>
                    <a:pt x="1519" y="3838"/>
                  </a:lnTo>
                  <a:lnTo>
                    <a:pt x="1517" y="3867"/>
                  </a:lnTo>
                  <a:lnTo>
                    <a:pt x="1516" y="3896"/>
                  </a:lnTo>
                  <a:lnTo>
                    <a:pt x="1516" y="3896"/>
                  </a:lnTo>
                  <a:lnTo>
                    <a:pt x="1517" y="3925"/>
                  </a:lnTo>
                  <a:lnTo>
                    <a:pt x="1519" y="3955"/>
                  </a:lnTo>
                  <a:lnTo>
                    <a:pt x="1522" y="3983"/>
                  </a:lnTo>
                  <a:lnTo>
                    <a:pt x="1527" y="4011"/>
                  </a:lnTo>
                  <a:lnTo>
                    <a:pt x="1534" y="4039"/>
                  </a:lnTo>
                  <a:lnTo>
                    <a:pt x="1542" y="4066"/>
                  </a:lnTo>
                  <a:lnTo>
                    <a:pt x="1551" y="4092"/>
                  </a:lnTo>
                  <a:lnTo>
                    <a:pt x="1561" y="4118"/>
                  </a:lnTo>
                  <a:lnTo>
                    <a:pt x="1572" y="4144"/>
                  </a:lnTo>
                  <a:lnTo>
                    <a:pt x="1584" y="4169"/>
                  </a:lnTo>
                  <a:lnTo>
                    <a:pt x="1598" y="4193"/>
                  </a:lnTo>
                  <a:lnTo>
                    <a:pt x="1614" y="4215"/>
                  </a:lnTo>
                  <a:lnTo>
                    <a:pt x="1629" y="4238"/>
                  </a:lnTo>
                  <a:lnTo>
                    <a:pt x="1646" y="4259"/>
                  </a:lnTo>
                  <a:lnTo>
                    <a:pt x="1664" y="4281"/>
                  </a:lnTo>
                  <a:lnTo>
                    <a:pt x="1682" y="4300"/>
                  </a:lnTo>
                  <a:lnTo>
                    <a:pt x="1703" y="4319"/>
                  </a:lnTo>
                  <a:lnTo>
                    <a:pt x="1723" y="4337"/>
                  </a:lnTo>
                  <a:lnTo>
                    <a:pt x="1744" y="4354"/>
                  </a:lnTo>
                  <a:lnTo>
                    <a:pt x="1767" y="4370"/>
                  </a:lnTo>
                  <a:lnTo>
                    <a:pt x="1791" y="4384"/>
                  </a:lnTo>
                  <a:lnTo>
                    <a:pt x="1814" y="4398"/>
                  </a:lnTo>
                  <a:lnTo>
                    <a:pt x="1839" y="4411"/>
                  </a:lnTo>
                  <a:lnTo>
                    <a:pt x="1864" y="4423"/>
                  </a:lnTo>
                  <a:lnTo>
                    <a:pt x="1890" y="4433"/>
                  </a:lnTo>
                  <a:lnTo>
                    <a:pt x="1917" y="4442"/>
                  </a:lnTo>
                  <a:lnTo>
                    <a:pt x="1944" y="4450"/>
                  </a:lnTo>
                  <a:lnTo>
                    <a:pt x="1971" y="4455"/>
                  </a:lnTo>
                  <a:lnTo>
                    <a:pt x="1999" y="4461"/>
                  </a:lnTo>
                  <a:lnTo>
                    <a:pt x="2029" y="4464"/>
                  </a:lnTo>
                  <a:lnTo>
                    <a:pt x="2057" y="4467"/>
                  </a:lnTo>
                  <a:lnTo>
                    <a:pt x="2086" y="4468"/>
                  </a:lnTo>
                  <a:lnTo>
                    <a:pt x="2086" y="4468"/>
                  </a:lnTo>
                  <a:lnTo>
                    <a:pt x="2117" y="4467"/>
                  </a:lnTo>
                  <a:lnTo>
                    <a:pt x="2146" y="4464"/>
                  </a:lnTo>
                  <a:lnTo>
                    <a:pt x="2175" y="4460"/>
                  </a:lnTo>
                  <a:lnTo>
                    <a:pt x="2205" y="4455"/>
                  </a:lnTo>
                  <a:lnTo>
                    <a:pt x="2232" y="4449"/>
                  </a:lnTo>
                  <a:lnTo>
                    <a:pt x="2260" y="4441"/>
                  </a:lnTo>
                  <a:lnTo>
                    <a:pt x="2287" y="4431"/>
                  </a:lnTo>
                  <a:lnTo>
                    <a:pt x="2313" y="4420"/>
                  </a:lnTo>
                  <a:lnTo>
                    <a:pt x="2339" y="4408"/>
                  </a:lnTo>
                  <a:lnTo>
                    <a:pt x="2364" y="4394"/>
                  </a:lnTo>
                  <a:lnTo>
                    <a:pt x="2388" y="4381"/>
                  </a:lnTo>
                  <a:lnTo>
                    <a:pt x="2411" y="4365"/>
                  </a:lnTo>
                  <a:lnTo>
                    <a:pt x="2435" y="4348"/>
                  </a:lnTo>
                  <a:lnTo>
                    <a:pt x="2456" y="4330"/>
                  </a:lnTo>
                  <a:lnTo>
                    <a:pt x="2476" y="4312"/>
                  </a:lnTo>
                  <a:lnTo>
                    <a:pt x="2497" y="4292"/>
                  </a:lnTo>
                  <a:lnTo>
                    <a:pt x="3150" y="4609"/>
                  </a:lnTo>
                  <a:lnTo>
                    <a:pt x="3150" y="4609"/>
                  </a:lnTo>
                  <a:lnTo>
                    <a:pt x="3136" y="4654"/>
                  </a:lnTo>
                  <a:lnTo>
                    <a:pt x="3124" y="4700"/>
                  </a:lnTo>
                  <a:lnTo>
                    <a:pt x="3113" y="4746"/>
                  </a:lnTo>
                  <a:lnTo>
                    <a:pt x="3106" y="4794"/>
                  </a:lnTo>
                  <a:lnTo>
                    <a:pt x="3099" y="4842"/>
                  </a:lnTo>
                  <a:lnTo>
                    <a:pt x="3094" y="4891"/>
                  </a:lnTo>
                  <a:lnTo>
                    <a:pt x="3091" y="4939"/>
                  </a:lnTo>
                  <a:lnTo>
                    <a:pt x="3090" y="4989"/>
                  </a:lnTo>
                  <a:lnTo>
                    <a:pt x="3090" y="4989"/>
                  </a:lnTo>
                  <a:lnTo>
                    <a:pt x="3092" y="5046"/>
                  </a:lnTo>
                  <a:lnTo>
                    <a:pt x="3095" y="5103"/>
                  </a:lnTo>
                  <a:lnTo>
                    <a:pt x="3102" y="5158"/>
                  </a:lnTo>
                  <a:lnTo>
                    <a:pt x="3111" y="5213"/>
                  </a:lnTo>
                  <a:lnTo>
                    <a:pt x="3123" y="5267"/>
                  </a:lnTo>
                  <a:lnTo>
                    <a:pt x="3136" y="5320"/>
                  </a:lnTo>
                  <a:lnTo>
                    <a:pt x="3152" y="5373"/>
                  </a:lnTo>
                  <a:lnTo>
                    <a:pt x="3170" y="5424"/>
                  </a:lnTo>
                  <a:lnTo>
                    <a:pt x="2013" y="6293"/>
                  </a:lnTo>
                  <a:lnTo>
                    <a:pt x="2013" y="6293"/>
                  </a:lnTo>
                  <a:lnTo>
                    <a:pt x="1972" y="6264"/>
                  </a:lnTo>
                  <a:lnTo>
                    <a:pt x="1932" y="6237"/>
                  </a:lnTo>
                  <a:lnTo>
                    <a:pt x="1889" y="6212"/>
                  </a:lnTo>
                  <a:lnTo>
                    <a:pt x="1846" y="6187"/>
                  </a:lnTo>
                  <a:lnTo>
                    <a:pt x="1802" y="6165"/>
                  </a:lnTo>
                  <a:lnTo>
                    <a:pt x="1757" y="6145"/>
                  </a:lnTo>
                  <a:lnTo>
                    <a:pt x="1711" y="6125"/>
                  </a:lnTo>
                  <a:lnTo>
                    <a:pt x="1663" y="6108"/>
                  </a:lnTo>
                  <a:lnTo>
                    <a:pt x="1616" y="6094"/>
                  </a:lnTo>
                  <a:lnTo>
                    <a:pt x="1566" y="6080"/>
                  </a:lnTo>
                  <a:lnTo>
                    <a:pt x="1518" y="6069"/>
                  </a:lnTo>
                  <a:lnTo>
                    <a:pt x="1467" y="6059"/>
                  </a:lnTo>
                  <a:lnTo>
                    <a:pt x="1416" y="6052"/>
                  </a:lnTo>
                  <a:lnTo>
                    <a:pt x="1364" y="6046"/>
                  </a:lnTo>
                  <a:lnTo>
                    <a:pt x="1313" y="6043"/>
                  </a:lnTo>
                  <a:lnTo>
                    <a:pt x="1260" y="6042"/>
                  </a:lnTo>
                  <a:lnTo>
                    <a:pt x="1260" y="6042"/>
                  </a:lnTo>
                  <a:lnTo>
                    <a:pt x="1227" y="6042"/>
                  </a:lnTo>
                  <a:lnTo>
                    <a:pt x="1195" y="6043"/>
                  </a:lnTo>
                  <a:lnTo>
                    <a:pt x="1163" y="6045"/>
                  </a:lnTo>
                  <a:lnTo>
                    <a:pt x="1131" y="6049"/>
                  </a:lnTo>
                  <a:lnTo>
                    <a:pt x="1099" y="6052"/>
                  </a:lnTo>
                  <a:lnTo>
                    <a:pt x="1068" y="6057"/>
                  </a:lnTo>
                  <a:lnTo>
                    <a:pt x="1036" y="6061"/>
                  </a:lnTo>
                  <a:lnTo>
                    <a:pt x="1006" y="6068"/>
                  </a:lnTo>
                  <a:lnTo>
                    <a:pt x="975" y="6073"/>
                  </a:lnTo>
                  <a:lnTo>
                    <a:pt x="945" y="6081"/>
                  </a:lnTo>
                  <a:lnTo>
                    <a:pt x="915" y="6089"/>
                  </a:lnTo>
                  <a:lnTo>
                    <a:pt x="885" y="6098"/>
                  </a:lnTo>
                  <a:lnTo>
                    <a:pt x="856" y="6108"/>
                  </a:lnTo>
                  <a:lnTo>
                    <a:pt x="827" y="6119"/>
                  </a:lnTo>
                  <a:lnTo>
                    <a:pt x="798" y="6129"/>
                  </a:lnTo>
                  <a:lnTo>
                    <a:pt x="769" y="6141"/>
                  </a:lnTo>
                  <a:lnTo>
                    <a:pt x="742" y="6154"/>
                  </a:lnTo>
                  <a:lnTo>
                    <a:pt x="714" y="6166"/>
                  </a:lnTo>
                  <a:lnTo>
                    <a:pt x="687" y="6179"/>
                  </a:lnTo>
                  <a:lnTo>
                    <a:pt x="660" y="6194"/>
                  </a:lnTo>
                  <a:lnTo>
                    <a:pt x="633" y="6209"/>
                  </a:lnTo>
                  <a:lnTo>
                    <a:pt x="607" y="6225"/>
                  </a:lnTo>
                  <a:lnTo>
                    <a:pt x="581" y="6240"/>
                  </a:lnTo>
                  <a:lnTo>
                    <a:pt x="556" y="6257"/>
                  </a:lnTo>
                  <a:lnTo>
                    <a:pt x="531" y="6274"/>
                  </a:lnTo>
                  <a:lnTo>
                    <a:pt x="506" y="6292"/>
                  </a:lnTo>
                  <a:lnTo>
                    <a:pt x="483" y="6310"/>
                  </a:lnTo>
                  <a:lnTo>
                    <a:pt x="459" y="6329"/>
                  </a:lnTo>
                  <a:lnTo>
                    <a:pt x="435" y="6349"/>
                  </a:lnTo>
                  <a:lnTo>
                    <a:pt x="413" y="6369"/>
                  </a:lnTo>
                  <a:lnTo>
                    <a:pt x="391" y="6389"/>
                  </a:lnTo>
                  <a:lnTo>
                    <a:pt x="369" y="6411"/>
                  </a:lnTo>
                  <a:lnTo>
                    <a:pt x="348" y="6432"/>
                  </a:lnTo>
                  <a:lnTo>
                    <a:pt x="327" y="6455"/>
                  </a:lnTo>
                  <a:lnTo>
                    <a:pt x="308" y="6477"/>
                  </a:lnTo>
                  <a:lnTo>
                    <a:pt x="288" y="6500"/>
                  </a:lnTo>
                  <a:lnTo>
                    <a:pt x="268" y="6523"/>
                  </a:lnTo>
                  <a:lnTo>
                    <a:pt x="250" y="6548"/>
                  </a:lnTo>
                  <a:lnTo>
                    <a:pt x="232" y="6572"/>
                  </a:lnTo>
                  <a:lnTo>
                    <a:pt x="215" y="6597"/>
                  </a:lnTo>
                  <a:lnTo>
                    <a:pt x="198" y="6623"/>
                  </a:lnTo>
                  <a:lnTo>
                    <a:pt x="183" y="6649"/>
                  </a:lnTo>
                  <a:lnTo>
                    <a:pt x="167" y="6675"/>
                  </a:lnTo>
                  <a:lnTo>
                    <a:pt x="152" y="6700"/>
                  </a:lnTo>
                  <a:lnTo>
                    <a:pt x="138" y="6728"/>
                  </a:lnTo>
                  <a:lnTo>
                    <a:pt x="124" y="6756"/>
                  </a:lnTo>
                  <a:lnTo>
                    <a:pt x="112" y="6783"/>
                  </a:lnTo>
                  <a:lnTo>
                    <a:pt x="99" y="6811"/>
                  </a:lnTo>
                  <a:lnTo>
                    <a:pt x="88" y="6839"/>
                  </a:lnTo>
                  <a:lnTo>
                    <a:pt x="77" y="6868"/>
                  </a:lnTo>
                  <a:lnTo>
                    <a:pt x="67" y="6898"/>
                  </a:lnTo>
                  <a:lnTo>
                    <a:pt x="56" y="6927"/>
                  </a:lnTo>
                  <a:lnTo>
                    <a:pt x="48" y="6956"/>
                  </a:lnTo>
                  <a:lnTo>
                    <a:pt x="39" y="6987"/>
                  </a:lnTo>
                  <a:lnTo>
                    <a:pt x="33" y="7017"/>
                  </a:lnTo>
                  <a:lnTo>
                    <a:pt x="26" y="7048"/>
                  </a:lnTo>
                  <a:lnTo>
                    <a:pt x="20" y="7078"/>
                  </a:lnTo>
                  <a:lnTo>
                    <a:pt x="15" y="7110"/>
                  </a:lnTo>
                  <a:lnTo>
                    <a:pt x="10" y="7141"/>
                  </a:lnTo>
                  <a:lnTo>
                    <a:pt x="7" y="7173"/>
                  </a:lnTo>
                  <a:lnTo>
                    <a:pt x="3" y="7205"/>
                  </a:lnTo>
                  <a:lnTo>
                    <a:pt x="2" y="7236"/>
                  </a:lnTo>
                  <a:lnTo>
                    <a:pt x="1" y="7269"/>
                  </a:lnTo>
                  <a:lnTo>
                    <a:pt x="0" y="7301"/>
                  </a:lnTo>
                  <a:lnTo>
                    <a:pt x="0" y="7301"/>
                  </a:lnTo>
                  <a:lnTo>
                    <a:pt x="1" y="7334"/>
                  </a:lnTo>
                  <a:lnTo>
                    <a:pt x="2" y="7366"/>
                  </a:lnTo>
                  <a:lnTo>
                    <a:pt x="3" y="7398"/>
                  </a:lnTo>
                  <a:lnTo>
                    <a:pt x="7" y="7430"/>
                  </a:lnTo>
                  <a:lnTo>
                    <a:pt x="10" y="7462"/>
                  </a:lnTo>
                  <a:lnTo>
                    <a:pt x="15" y="7493"/>
                  </a:lnTo>
                  <a:lnTo>
                    <a:pt x="20" y="7525"/>
                  </a:lnTo>
                  <a:lnTo>
                    <a:pt x="26" y="7555"/>
                  </a:lnTo>
                  <a:lnTo>
                    <a:pt x="33" y="7586"/>
                  </a:lnTo>
                  <a:lnTo>
                    <a:pt x="39" y="7616"/>
                  </a:lnTo>
                  <a:lnTo>
                    <a:pt x="48" y="7647"/>
                  </a:lnTo>
                  <a:lnTo>
                    <a:pt x="56" y="7676"/>
                  </a:lnTo>
                  <a:lnTo>
                    <a:pt x="67" y="7705"/>
                  </a:lnTo>
                  <a:lnTo>
                    <a:pt x="77" y="7735"/>
                  </a:lnTo>
                  <a:lnTo>
                    <a:pt x="88" y="7763"/>
                  </a:lnTo>
                  <a:lnTo>
                    <a:pt x="99" y="7792"/>
                  </a:lnTo>
                  <a:lnTo>
                    <a:pt x="112" y="7820"/>
                  </a:lnTo>
                  <a:lnTo>
                    <a:pt x="124" y="7847"/>
                  </a:lnTo>
                  <a:lnTo>
                    <a:pt x="138" y="7874"/>
                  </a:lnTo>
                  <a:lnTo>
                    <a:pt x="152" y="7901"/>
                  </a:lnTo>
                  <a:lnTo>
                    <a:pt x="167" y="7928"/>
                  </a:lnTo>
                  <a:lnTo>
                    <a:pt x="183" y="7954"/>
                  </a:lnTo>
                  <a:lnTo>
                    <a:pt x="198" y="7980"/>
                  </a:lnTo>
                  <a:lnTo>
                    <a:pt x="215" y="8005"/>
                  </a:lnTo>
                  <a:lnTo>
                    <a:pt x="232" y="8031"/>
                  </a:lnTo>
                  <a:lnTo>
                    <a:pt x="250" y="8055"/>
                  </a:lnTo>
                  <a:lnTo>
                    <a:pt x="268" y="8080"/>
                  </a:lnTo>
                  <a:lnTo>
                    <a:pt x="288" y="8102"/>
                  </a:lnTo>
                  <a:lnTo>
                    <a:pt x="308" y="8126"/>
                  </a:lnTo>
                  <a:lnTo>
                    <a:pt x="327" y="8148"/>
                  </a:lnTo>
                  <a:lnTo>
                    <a:pt x="348" y="8171"/>
                  </a:lnTo>
                  <a:lnTo>
                    <a:pt x="369" y="8192"/>
                  </a:lnTo>
                  <a:lnTo>
                    <a:pt x="391" y="8213"/>
                  </a:lnTo>
                  <a:lnTo>
                    <a:pt x="413" y="8234"/>
                  </a:lnTo>
                  <a:lnTo>
                    <a:pt x="435" y="8254"/>
                  </a:lnTo>
                  <a:lnTo>
                    <a:pt x="459" y="8274"/>
                  </a:lnTo>
                  <a:lnTo>
                    <a:pt x="483" y="8293"/>
                  </a:lnTo>
                  <a:lnTo>
                    <a:pt x="506" y="8311"/>
                  </a:lnTo>
                  <a:lnTo>
                    <a:pt x="531" y="8329"/>
                  </a:lnTo>
                  <a:lnTo>
                    <a:pt x="556" y="8346"/>
                  </a:lnTo>
                  <a:lnTo>
                    <a:pt x="581" y="8363"/>
                  </a:lnTo>
                  <a:lnTo>
                    <a:pt x="607" y="8378"/>
                  </a:lnTo>
                  <a:lnTo>
                    <a:pt x="633" y="8394"/>
                  </a:lnTo>
                  <a:lnTo>
                    <a:pt x="660" y="8409"/>
                  </a:lnTo>
                  <a:lnTo>
                    <a:pt x="687" y="8423"/>
                  </a:lnTo>
                  <a:lnTo>
                    <a:pt x="714" y="8437"/>
                  </a:lnTo>
                  <a:lnTo>
                    <a:pt x="742" y="8449"/>
                  </a:lnTo>
                  <a:lnTo>
                    <a:pt x="769" y="8462"/>
                  </a:lnTo>
                  <a:lnTo>
                    <a:pt x="798" y="8473"/>
                  </a:lnTo>
                  <a:lnTo>
                    <a:pt x="827" y="8484"/>
                  </a:lnTo>
                  <a:lnTo>
                    <a:pt x="856" y="8495"/>
                  </a:lnTo>
                  <a:lnTo>
                    <a:pt x="885" y="8505"/>
                  </a:lnTo>
                  <a:lnTo>
                    <a:pt x="915" y="8514"/>
                  </a:lnTo>
                  <a:lnTo>
                    <a:pt x="945" y="8522"/>
                  </a:lnTo>
                  <a:lnTo>
                    <a:pt x="975" y="8528"/>
                  </a:lnTo>
                  <a:lnTo>
                    <a:pt x="1006" y="8535"/>
                  </a:lnTo>
                  <a:lnTo>
                    <a:pt x="1036" y="8542"/>
                  </a:lnTo>
                  <a:lnTo>
                    <a:pt x="1068" y="8546"/>
                  </a:lnTo>
                  <a:lnTo>
                    <a:pt x="1099" y="8551"/>
                  </a:lnTo>
                  <a:lnTo>
                    <a:pt x="1131" y="8554"/>
                  </a:lnTo>
                  <a:lnTo>
                    <a:pt x="1163" y="8558"/>
                  </a:lnTo>
                  <a:lnTo>
                    <a:pt x="1195" y="8559"/>
                  </a:lnTo>
                  <a:lnTo>
                    <a:pt x="1227" y="8561"/>
                  </a:lnTo>
                  <a:lnTo>
                    <a:pt x="1260" y="8561"/>
                  </a:lnTo>
                  <a:lnTo>
                    <a:pt x="1260" y="8561"/>
                  </a:lnTo>
                  <a:lnTo>
                    <a:pt x="1292" y="8561"/>
                  </a:lnTo>
                  <a:lnTo>
                    <a:pt x="1325" y="8559"/>
                  </a:lnTo>
                  <a:lnTo>
                    <a:pt x="1357" y="8558"/>
                  </a:lnTo>
                  <a:lnTo>
                    <a:pt x="1388" y="8554"/>
                  </a:lnTo>
                  <a:lnTo>
                    <a:pt x="1420" y="8551"/>
                  </a:lnTo>
                  <a:lnTo>
                    <a:pt x="1451" y="8546"/>
                  </a:lnTo>
                  <a:lnTo>
                    <a:pt x="1483" y="8542"/>
                  </a:lnTo>
                  <a:lnTo>
                    <a:pt x="1513" y="8535"/>
                  </a:lnTo>
                  <a:lnTo>
                    <a:pt x="1544" y="8528"/>
                  </a:lnTo>
                  <a:lnTo>
                    <a:pt x="1574" y="8522"/>
                  </a:lnTo>
                  <a:lnTo>
                    <a:pt x="1605" y="8514"/>
                  </a:lnTo>
                  <a:lnTo>
                    <a:pt x="1634" y="8505"/>
                  </a:lnTo>
                  <a:lnTo>
                    <a:pt x="1663" y="8495"/>
                  </a:lnTo>
                  <a:lnTo>
                    <a:pt x="1693" y="8484"/>
                  </a:lnTo>
                  <a:lnTo>
                    <a:pt x="1722" y="8473"/>
                  </a:lnTo>
                  <a:lnTo>
                    <a:pt x="1750" y="8462"/>
                  </a:lnTo>
                  <a:lnTo>
                    <a:pt x="1778" y="8449"/>
                  </a:lnTo>
                  <a:lnTo>
                    <a:pt x="1807" y="8437"/>
                  </a:lnTo>
                  <a:lnTo>
                    <a:pt x="1834" y="8423"/>
                  </a:lnTo>
                  <a:lnTo>
                    <a:pt x="1861" y="8409"/>
                  </a:lnTo>
                  <a:lnTo>
                    <a:pt x="1887" y="8394"/>
                  </a:lnTo>
                  <a:lnTo>
                    <a:pt x="1913" y="8378"/>
                  </a:lnTo>
                  <a:lnTo>
                    <a:pt x="1938" y="8363"/>
                  </a:lnTo>
                  <a:lnTo>
                    <a:pt x="1964" y="8346"/>
                  </a:lnTo>
                  <a:lnTo>
                    <a:pt x="1989" y="8329"/>
                  </a:lnTo>
                  <a:lnTo>
                    <a:pt x="2014" y="8311"/>
                  </a:lnTo>
                  <a:lnTo>
                    <a:pt x="2038" y="8293"/>
                  </a:lnTo>
                  <a:lnTo>
                    <a:pt x="2061" y="8274"/>
                  </a:lnTo>
                  <a:lnTo>
                    <a:pt x="2084" y="8254"/>
                  </a:lnTo>
                  <a:lnTo>
                    <a:pt x="2106" y="8234"/>
                  </a:lnTo>
                  <a:lnTo>
                    <a:pt x="2129" y="8213"/>
                  </a:lnTo>
                  <a:lnTo>
                    <a:pt x="2150" y="8192"/>
                  </a:lnTo>
                  <a:lnTo>
                    <a:pt x="2172" y="8171"/>
                  </a:lnTo>
                  <a:lnTo>
                    <a:pt x="2192" y="8148"/>
                  </a:lnTo>
                  <a:lnTo>
                    <a:pt x="2212" y="8126"/>
                  </a:lnTo>
                  <a:lnTo>
                    <a:pt x="2232" y="8102"/>
                  </a:lnTo>
                  <a:lnTo>
                    <a:pt x="2251" y="8080"/>
                  </a:lnTo>
                  <a:lnTo>
                    <a:pt x="2269" y="8055"/>
                  </a:lnTo>
                  <a:lnTo>
                    <a:pt x="2287" y="8031"/>
                  </a:lnTo>
                  <a:lnTo>
                    <a:pt x="2304" y="8005"/>
                  </a:lnTo>
                  <a:lnTo>
                    <a:pt x="2321" y="7980"/>
                  </a:lnTo>
                  <a:lnTo>
                    <a:pt x="2338" y="7954"/>
                  </a:lnTo>
                  <a:lnTo>
                    <a:pt x="2352" y="7928"/>
                  </a:lnTo>
                  <a:lnTo>
                    <a:pt x="2367" y="7901"/>
                  </a:lnTo>
                  <a:lnTo>
                    <a:pt x="2382" y="7874"/>
                  </a:lnTo>
                  <a:lnTo>
                    <a:pt x="2395" y="7847"/>
                  </a:lnTo>
                  <a:lnTo>
                    <a:pt x="2409" y="7820"/>
                  </a:lnTo>
                  <a:lnTo>
                    <a:pt x="2420" y="7792"/>
                  </a:lnTo>
                  <a:lnTo>
                    <a:pt x="2432" y="7763"/>
                  </a:lnTo>
                  <a:lnTo>
                    <a:pt x="2443" y="7735"/>
                  </a:lnTo>
                  <a:lnTo>
                    <a:pt x="2454" y="7705"/>
                  </a:lnTo>
                  <a:lnTo>
                    <a:pt x="2463" y="7676"/>
                  </a:lnTo>
                  <a:lnTo>
                    <a:pt x="2472" y="7647"/>
                  </a:lnTo>
                  <a:lnTo>
                    <a:pt x="2480" y="7616"/>
                  </a:lnTo>
                  <a:lnTo>
                    <a:pt x="2488" y="7586"/>
                  </a:lnTo>
                  <a:lnTo>
                    <a:pt x="2494" y="7555"/>
                  </a:lnTo>
                  <a:lnTo>
                    <a:pt x="2500" y="7525"/>
                  </a:lnTo>
                  <a:lnTo>
                    <a:pt x="2505" y="7493"/>
                  </a:lnTo>
                  <a:lnTo>
                    <a:pt x="2509" y="7462"/>
                  </a:lnTo>
                  <a:lnTo>
                    <a:pt x="2514" y="7430"/>
                  </a:lnTo>
                  <a:lnTo>
                    <a:pt x="2516" y="7398"/>
                  </a:lnTo>
                  <a:lnTo>
                    <a:pt x="2518" y="7366"/>
                  </a:lnTo>
                  <a:lnTo>
                    <a:pt x="2519" y="7334"/>
                  </a:lnTo>
                  <a:lnTo>
                    <a:pt x="2519" y="7301"/>
                  </a:lnTo>
                  <a:lnTo>
                    <a:pt x="2519" y="7301"/>
                  </a:lnTo>
                  <a:lnTo>
                    <a:pt x="2519" y="7272"/>
                  </a:lnTo>
                  <a:lnTo>
                    <a:pt x="2518" y="7243"/>
                  </a:lnTo>
                  <a:lnTo>
                    <a:pt x="2514" y="7186"/>
                  </a:lnTo>
                  <a:lnTo>
                    <a:pt x="2508" y="7129"/>
                  </a:lnTo>
                  <a:lnTo>
                    <a:pt x="2498" y="7074"/>
                  </a:lnTo>
                  <a:lnTo>
                    <a:pt x="2487" y="7018"/>
                  </a:lnTo>
                  <a:lnTo>
                    <a:pt x="2473" y="6964"/>
                  </a:lnTo>
                  <a:lnTo>
                    <a:pt x="2456" y="6911"/>
                  </a:lnTo>
                  <a:lnTo>
                    <a:pt x="2438" y="6859"/>
                  </a:lnTo>
                  <a:lnTo>
                    <a:pt x="3595" y="5991"/>
                  </a:lnTo>
                  <a:lnTo>
                    <a:pt x="3595" y="5991"/>
                  </a:lnTo>
                  <a:lnTo>
                    <a:pt x="3629" y="6015"/>
                  </a:lnTo>
                  <a:lnTo>
                    <a:pt x="3663" y="6037"/>
                  </a:lnTo>
                  <a:lnTo>
                    <a:pt x="3698" y="6060"/>
                  </a:lnTo>
                  <a:lnTo>
                    <a:pt x="3734" y="6080"/>
                  </a:lnTo>
                  <a:lnTo>
                    <a:pt x="3771" y="6101"/>
                  </a:lnTo>
                  <a:lnTo>
                    <a:pt x="3808" y="6119"/>
                  </a:lnTo>
                  <a:lnTo>
                    <a:pt x="3845" y="6136"/>
                  </a:lnTo>
                  <a:lnTo>
                    <a:pt x="3884" y="6152"/>
                  </a:lnTo>
                  <a:lnTo>
                    <a:pt x="3923" y="6167"/>
                  </a:lnTo>
                  <a:lnTo>
                    <a:pt x="3963" y="6181"/>
                  </a:lnTo>
                  <a:lnTo>
                    <a:pt x="4003" y="6192"/>
                  </a:lnTo>
                  <a:lnTo>
                    <a:pt x="4045" y="6203"/>
                  </a:lnTo>
                  <a:lnTo>
                    <a:pt x="4086" y="6212"/>
                  </a:lnTo>
                  <a:lnTo>
                    <a:pt x="4128" y="6220"/>
                  </a:lnTo>
                  <a:lnTo>
                    <a:pt x="4170" y="6227"/>
                  </a:lnTo>
                  <a:lnTo>
                    <a:pt x="4213" y="6232"/>
                  </a:lnTo>
                  <a:lnTo>
                    <a:pt x="4251" y="7154"/>
                  </a:lnTo>
                  <a:lnTo>
                    <a:pt x="4251" y="7154"/>
                  </a:lnTo>
                  <a:lnTo>
                    <a:pt x="4222" y="7163"/>
                  </a:lnTo>
                  <a:lnTo>
                    <a:pt x="4193" y="7173"/>
                  </a:lnTo>
                  <a:lnTo>
                    <a:pt x="4164" y="7184"/>
                  </a:lnTo>
                  <a:lnTo>
                    <a:pt x="4136" y="7197"/>
                  </a:lnTo>
                  <a:lnTo>
                    <a:pt x="4109" y="7210"/>
                  </a:lnTo>
                  <a:lnTo>
                    <a:pt x="4082" y="7225"/>
                  </a:lnTo>
                  <a:lnTo>
                    <a:pt x="4056" y="7241"/>
                  </a:lnTo>
                  <a:lnTo>
                    <a:pt x="4031" y="7256"/>
                  </a:lnTo>
                  <a:lnTo>
                    <a:pt x="4007" y="7274"/>
                  </a:lnTo>
                  <a:lnTo>
                    <a:pt x="3983" y="7292"/>
                  </a:lnTo>
                  <a:lnTo>
                    <a:pt x="3959" y="7312"/>
                  </a:lnTo>
                  <a:lnTo>
                    <a:pt x="3938" y="7332"/>
                  </a:lnTo>
                  <a:lnTo>
                    <a:pt x="3915" y="7353"/>
                  </a:lnTo>
                  <a:lnTo>
                    <a:pt x="3895" y="7376"/>
                  </a:lnTo>
                  <a:lnTo>
                    <a:pt x="3876" y="7398"/>
                  </a:lnTo>
                  <a:lnTo>
                    <a:pt x="3857" y="7422"/>
                  </a:lnTo>
                  <a:lnTo>
                    <a:pt x="3839" y="7446"/>
                  </a:lnTo>
                  <a:lnTo>
                    <a:pt x="3822" y="7471"/>
                  </a:lnTo>
                  <a:lnTo>
                    <a:pt x="3806" y="7497"/>
                  </a:lnTo>
                  <a:lnTo>
                    <a:pt x="3791" y="7523"/>
                  </a:lnTo>
                  <a:lnTo>
                    <a:pt x="3777" y="7550"/>
                  </a:lnTo>
                  <a:lnTo>
                    <a:pt x="3764" y="7578"/>
                  </a:lnTo>
                  <a:lnTo>
                    <a:pt x="3753" y="7606"/>
                  </a:lnTo>
                  <a:lnTo>
                    <a:pt x="3742" y="7634"/>
                  </a:lnTo>
                  <a:lnTo>
                    <a:pt x="3733" y="7663"/>
                  </a:lnTo>
                  <a:lnTo>
                    <a:pt x="3724" y="7694"/>
                  </a:lnTo>
                  <a:lnTo>
                    <a:pt x="3717" y="7724"/>
                  </a:lnTo>
                  <a:lnTo>
                    <a:pt x="3711" y="7755"/>
                  </a:lnTo>
                  <a:lnTo>
                    <a:pt x="3707" y="7786"/>
                  </a:lnTo>
                  <a:lnTo>
                    <a:pt x="3703" y="7818"/>
                  </a:lnTo>
                  <a:lnTo>
                    <a:pt x="3701" y="7850"/>
                  </a:lnTo>
                  <a:lnTo>
                    <a:pt x="3700" y="7882"/>
                  </a:lnTo>
                  <a:lnTo>
                    <a:pt x="3700" y="7882"/>
                  </a:lnTo>
                  <a:lnTo>
                    <a:pt x="3701" y="7921"/>
                  </a:lnTo>
                  <a:lnTo>
                    <a:pt x="3704" y="7959"/>
                  </a:lnTo>
                  <a:lnTo>
                    <a:pt x="3709" y="7997"/>
                  </a:lnTo>
                  <a:lnTo>
                    <a:pt x="3716" y="8034"/>
                  </a:lnTo>
                  <a:lnTo>
                    <a:pt x="3725" y="8072"/>
                  </a:lnTo>
                  <a:lnTo>
                    <a:pt x="3735" y="8108"/>
                  </a:lnTo>
                  <a:lnTo>
                    <a:pt x="3746" y="8143"/>
                  </a:lnTo>
                  <a:lnTo>
                    <a:pt x="3760" y="8177"/>
                  </a:lnTo>
                  <a:lnTo>
                    <a:pt x="3775" y="8210"/>
                  </a:lnTo>
                  <a:lnTo>
                    <a:pt x="3792" y="8243"/>
                  </a:lnTo>
                  <a:lnTo>
                    <a:pt x="3810" y="8275"/>
                  </a:lnTo>
                  <a:lnTo>
                    <a:pt x="3830" y="8305"/>
                  </a:lnTo>
                  <a:lnTo>
                    <a:pt x="3851" y="8336"/>
                  </a:lnTo>
                  <a:lnTo>
                    <a:pt x="3874" y="8364"/>
                  </a:lnTo>
                  <a:lnTo>
                    <a:pt x="3897" y="8392"/>
                  </a:lnTo>
                  <a:lnTo>
                    <a:pt x="3922" y="8418"/>
                  </a:lnTo>
                  <a:lnTo>
                    <a:pt x="3949" y="8443"/>
                  </a:lnTo>
                  <a:lnTo>
                    <a:pt x="3976" y="8466"/>
                  </a:lnTo>
                  <a:lnTo>
                    <a:pt x="4004" y="8489"/>
                  </a:lnTo>
                  <a:lnTo>
                    <a:pt x="4035" y="8510"/>
                  </a:lnTo>
                  <a:lnTo>
                    <a:pt x="4065" y="8529"/>
                  </a:lnTo>
                  <a:lnTo>
                    <a:pt x="4097" y="8549"/>
                  </a:lnTo>
                  <a:lnTo>
                    <a:pt x="4130" y="8566"/>
                  </a:lnTo>
                  <a:lnTo>
                    <a:pt x="4163" y="8580"/>
                  </a:lnTo>
                  <a:lnTo>
                    <a:pt x="4197" y="8594"/>
                  </a:lnTo>
                  <a:lnTo>
                    <a:pt x="4233" y="8606"/>
                  </a:lnTo>
                  <a:lnTo>
                    <a:pt x="4269" y="8616"/>
                  </a:lnTo>
                  <a:lnTo>
                    <a:pt x="4305" y="8624"/>
                  </a:lnTo>
                  <a:lnTo>
                    <a:pt x="4343" y="8631"/>
                  </a:lnTo>
                  <a:lnTo>
                    <a:pt x="4381" y="8635"/>
                  </a:lnTo>
                  <a:lnTo>
                    <a:pt x="4419" y="8639"/>
                  </a:lnTo>
                  <a:lnTo>
                    <a:pt x="4458" y="8640"/>
                  </a:lnTo>
                  <a:lnTo>
                    <a:pt x="4458" y="8640"/>
                  </a:lnTo>
                  <a:lnTo>
                    <a:pt x="4497" y="8639"/>
                  </a:lnTo>
                  <a:lnTo>
                    <a:pt x="4535" y="8635"/>
                  </a:lnTo>
                  <a:lnTo>
                    <a:pt x="4574" y="8631"/>
                  </a:lnTo>
                  <a:lnTo>
                    <a:pt x="4611" y="8624"/>
                  </a:lnTo>
                  <a:lnTo>
                    <a:pt x="4647" y="8616"/>
                  </a:lnTo>
                  <a:lnTo>
                    <a:pt x="4683" y="8606"/>
                  </a:lnTo>
                  <a:lnTo>
                    <a:pt x="4719" y="8594"/>
                  </a:lnTo>
                  <a:lnTo>
                    <a:pt x="4753" y="8580"/>
                  </a:lnTo>
                  <a:lnTo>
                    <a:pt x="4787" y="8566"/>
                  </a:lnTo>
                  <a:lnTo>
                    <a:pt x="4820" y="8549"/>
                  </a:lnTo>
                  <a:lnTo>
                    <a:pt x="4851" y="8529"/>
                  </a:lnTo>
                  <a:lnTo>
                    <a:pt x="4882" y="8510"/>
                  </a:lnTo>
                  <a:lnTo>
                    <a:pt x="4912" y="8489"/>
                  </a:lnTo>
                  <a:lnTo>
                    <a:pt x="4940" y="8466"/>
                  </a:lnTo>
                  <a:lnTo>
                    <a:pt x="4967" y="8443"/>
                  </a:lnTo>
                  <a:lnTo>
                    <a:pt x="4994" y="8418"/>
                  </a:lnTo>
                  <a:lnTo>
                    <a:pt x="5019" y="8392"/>
                  </a:lnTo>
                  <a:lnTo>
                    <a:pt x="5043" y="8364"/>
                  </a:lnTo>
                  <a:lnTo>
                    <a:pt x="5065" y="8336"/>
                  </a:lnTo>
                  <a:lnTo>
                    <a:pt x="5087" y="8305"/>
                  </a:lnTo>
                  <a:lnTo>
                    <a:pt x="5106" y="8275"/>
                  </a:lnTo>
                  <a:lnTo>
                    <a:pt x="5124" y="8243"/>
                  </a:lnTo>
                  <a:lnTo>
                    <a:pt x="5141" y="8210"/>
                  </a:lnTo>
                  <a:lnTo>
                    <a:pt x="5157" y="8177"/>
                  </a:lnTo>
                  <a:lnTo>
                    <a:pt x="5170" y="8143"/>
                  </a:lnTo>
                  <a:lnTo>
                    <a:pt x="5182" y="8108"/>
                  </a:lnTo>
                  <a:lnTo>
                    <a:pt x="5192" y="8072"/>
                  </a:lnTo>
                  <a:lnTo>
                    <a:pt x="5201" y="8034"/>
                  </a:lnTo>
                  <a:lnTo>
                    <a:pt x="5208" y="7997"/>
                  </a:lnTo>
                  <a:lnTo>
                    <a:pt x="5212" y="7959"/>
                  </a:lnTo>
                  <a:lnTo>
                    <a:pt x="5215" y="7921"/>
                  </a:lnTo>
                  <a:lnTo>
                    <a:pt x="5215" y="7882"/>
                  </a:lnTo>
                  <a:lnTo>
                    <a:pt x="5215" y="7882"/>
                  </a:lnTo>
                  <a:lnTo>
                    <a:pt x="5215" y="7847"/>
                  </a:lnTo>
                  <a:lnTo>
                    <a:pt x="5213" y="7813"/>
                  </a:lnTo>
                  <a:lnTo>
                    <a:pt x="5209" y="7781"/>
                  </a:lnTo>
                  <a:lnTo>
                    <a:pt x="5204" y="7747"/>
                  </a:lnTo>
                  <a:lnTo>
                    <a:pt x="5197" y="7714"/>
                  </a:lnTo>
                  <a:lnTo>
                    <a:pt x="5190" y="7683"/>
                  </a:lnTo>
                  <a:lnTo>
                    <a:pt x="5180" y="7651"/>
                  </a:lnTo>
                  <a:lnTo>
                    <a:pt x="5169" y="7621"/>
                  </a:lnTo>
                  <a:lnTo>
                    <a:pt x="5158" y="7590"/>
                  </a:lnTo>
                  <a:lnTo>
                    <a:pt x="5144" y="7560"/>
                  </a:lnTo>
                  <a:lnTo>
                    <a:pt x="5130" y="7532"/>
                  </a:lnTo>
                  <a:lnTo>
                    <a:pt x="5114" y="7503"/>
                  </a:lnTo>
                  <a:lnTo>
                    <a:pt x="5098" y="7475"/>
                  </a:lnTo>
                  <a:lnTo>
                    <a:pt x="5080" y="7449"/>
                  </a:lnTo>
                  <a:lnTo>
                    <a:pt x="5061" y="7423"/>
                  </a:lnTo>
                  <a:lnTo>
                    <a:pt x="5041" y="7398"/>
                  </a:lnTo>
                  <a:lnTo>
                    <a:pt x="5020" y="7374"/>
                  </a:lnTo>
                  <a:lnTo>
                    <a:pt x="4998" y="7351"/>
                  </a:lnTo>
                  <a:lnTo>
                    <a:pt x="4975" y="7329"/>
                  </a:lnTo>
                  <a:lnTo>
                    <a:pt x="4952" y="7307"/>
                  </a:lnTo>
                  <a:lnTo>
                    <a:pt x="4927" y="7287"/>
                  </a:lnTo>
                  <a:lnTo>
                    <a:pt x="4901" y="7268"/>
                  </a:lnTo>
                  <a:lnTo>
                    <a:pt x="4875" y="7250"/>
                  </a:lnTo>
                  <a:lnTo>
                    <a:pt x="4848" y="7232"/>
                  </a:lnTo>
                  <a:lnTo>
                    <a:pt x="4820" y="7216"/>
                  </a:lnTo>
                  <a:lnTo>
                    <a:pt x="4790" y="7201"/>
                  </a:lnTo>
                  <a:lnTo>
                    <a:pt x="4761" y="7188"/>
                  </a:lnTo>
                  <a:lnTo>
                    <a:pt x="4732" y="7175"/>
                  </a:lnTo>
                  <a:lnTo>
                    <a:pt x="4700" y="7164"/>
                  </a:lnTo>
                  <a:lnTo>
                    <a:pt x="4670" y="7155"/>
                  </a:lnTo>
                  <a:lnTo>
                    <a:pt x="4637" y="7146"/>
                  </a:lnTo>
                  <a:lnTo>
                    <a:pt x="4605" y="7139"/>
                  </a:lnTo>
                  <a:lnTo>
                    <a:pt x="4567" y="6217"/>
                  </a:lnTo>
                  <a:lnTo>
                    <a:pt x="4567" y="6217"/>
                  </a:lnTo>
                  <a:lnTo>
                    <a:pt x="4616" y="6208"/>
                  </a:lnTo>
                  <a:lnTo>
                    <a:pt x="4663" y="6195"/>
                  </a:lnTo>
                  <a:lnTo>
                    <a:pt x="4709" y="6183"/>
                  </a:lnTo>
                  <a:lnTo>
                    <a:pt x="4754" y="6167"/>
                  </a:lnTo>
                  <a:lnTo>
                    <a:pt x="4799" y="6150"/>
                  </a:lnTo>
                  <a:lnTo>
                    <a:pt x="4843" y="6132"/>
                  </a:lnTo>
                  <a:lnTo>
                    <a:pt x="4886" y="6113"/>
                  </a:lnTo>
                  <a:lnTo>
                    <a:pt x="4929" y="6090"/>
                  </a:lnTo>
                  <a:lnTo>
                    <a:pt x="4970" y="6068"/>
                  </a:lnTo>
                  <a:lnTo>
                    <a:pt x="5010" y="6043"/>
                  </a:lnTo>
                  <a:lnTo>
                    <a:pt x="5050" y="6017"/>
                  </a:lnTo>
                  <a:lnTo>
                    <a:pt x="5088" y="5990"/>
                  </a:lnTo>
                  <a:lnTo>
                    <a:pt x="5124" y="5961"/>
                  </a:lnTo>
                  <a:lnTo>
                    <a:pt x="5160" y="5931"/>
                  </a:lnTo>
                  <a:lnTo>
                    <a:pt x="5195" y="5900"/>
                  </a:lnTo>
                  <a:lnTo>
                    <a:pt x="5229" y="5867"/>
                  </a:lnTo>
                  <a:lnTo>
                    <a:pt x="6855" y="6738"/>
                  </a:lnTo>
                  <a:lnTo>
                    <a:pt x="6855" y="6738"/>
                  </a:lnTo>
                  <a:lnTo>
                    <a:pt x="6849" y="6768"/>
                  </a:lnTo>
                  <a:lnTo>
                    <a:pt x="6844" y="6799"/>
                  </a:lnTo>
                  <a:lnTo>
                    <a:pt x="6839" y="6829"/>
                  </a:lnTo>
                  <a:lnTo>
                    <a:pt x="6836" y="6861"/>
                  </a:lnTo>
                  <a:lnTo>
                    <a:pt x="6834" y="6891"/>
                  </a:lnTo>
                  <a:lnTo>
                    <a:pt x="6831" y="6923"/>
                  </a:lnTo>
                  <a:lnTo>
                    <a:pt x="6830" y="6954"/>
                  </a:lnTo>
                  <a:lnTo>
                    <a:pt x="6830" y="6987"/>
                  </a:lnTo>
                  <a:lnTo>
                    <a:pt x="6830" y="6987"/>
                  </a:lnTo>
                  <a:lnTo>
                    <a:pt x="6830" y="7018"/>
                  </a:lnTo>
                  <a:lnTo>
                    <a:pt x="6831" y="7050"/>
                  </a:lnTo>
                  <a:lnTo>
                    <a:pt x="6834" y="7082"/>
                  </a:lnTo>
                  <a:lnTo>
                    <a:pt x="6836" y="7113"/>
                  </a:lnTo>
                  <a:lnTo>
                    <a:pt x="6839" y="7145"/>
                  </a:lnTo>
                  <a:lnTo>
                    <a:pt x="6844" y="7175"/>
                  </a:lnTo>
                  <a:lnTo>
                    <a:pt x="6849" y="7206"/>
                  </a:lnTo>
                  <a:lnTo>
                    <a:pt x="6855" y="7236"/>
                  </a:lnTo>
                  <a:lnTo>
                    <a:pt x="6862" y="7267"/>
                  </a:lnTo>
                  <a:lnTo>
                    <a:pt x="6869" y="7296"/>
                  </a:lnTo>
                  <a:lnTo>
                    <a:pt x="6876" y="7326"/>
                  </a:lnTo>
                  <a:lnTo>
                    <a:pt x="6886" y="7356"/>
                  </a:lnTo>
                  <a:lnTo>
                    <a:pt x="6895" y="7384"/>
                  </a:lnTo>
                  <a:lnTo>
                    <a:pt x="6905" y="7413"/>
                  </a:lnTo>
                  <a:lnTo>
                    <a:pt x="6916" y="7441"/>
                  </a:lnTo>
                  <a:lnTo>
                    <a:pt x="6927" y="7470"/>
                  </a:lnTo>
                  <a:lnTo>
                    <a:pt x="6940" y="7497"/>
                  </a:lnTo>
                  <a:lnTo>
                    <a:pt x="6952" y="7524"/>
                  </a:lnTo>
                  <a:lnTo>
                    <a:pt x="6966" y="7551"/>
                  </a:lnTo>
                  <a:lnTo>
                    <a:pt x="6979" y="7578"/>
                  </a:lnTo>
                  <a:lnTo>
                    <a:pt x="6994" y="7604"/>
                  </a:lnTo>
                  <a:lnTo>
                    <a:pt x="7010" y="7630"/>
                  </a:lnTo>
                  <a:lnTo>
                    <a:pt x="7025" y="7654"/>
                  </a:lnTo>
                  <a:lnTo>
                    <a:pt x="7041" y="7679"/>
                  </a:lnTo>
                  <a:lnTo>
                    <a:pt x="7059" y="7704"/>
                  </a:lnTo>
                  <a:lnTo>
                    <a:pt x="7076" y="7729"/>
                  </a:lnTo>
                  <a:lnTo>
                    <a:pt x="7094" y="7753"/>
                  </a:lnTo>
                  <a:lnTo>
                    <a:pt x="7113" y="7775"/>
                  </a:lnTo>
                  <a:lnTo>
                    <a:pt x="7132" y="7798"/>
                  </a:lnTo>
                  <a:lnTo>
                    <a:pt x="7152" y="7820"/>
                  </a:lnTo>
                  <a:lnTo>
                    <a:pt x="7172" y="7842"/>
                  </a:lnTo>
                  <a:lnTo>
                    <a:pt x="7193" y="7863"/>
                  </a:lnTo>
                  <a:lnTo>
                    <a:pt x="7215" y="7884"/>
                  </a:lnTo>
                  <a:lnTo>
                    <a:pt x="7236" y="7905"/>
                  </a:lnTo>
                  <a:lnTo>
                    <a:pt x="7259" y="7924"/>
                  </a:lnTo>
                  <a:lnTo>
                    <a:pt x="7281" y="7943"/>
                  </a:lnTo>
                  <a:lnTo>
                    <a:pt x="7304" y="7962"/>
                  </a:lnTo>
                  <a:lnTo>
                    <a:pt x="7328" y="7980"/>
                  </a:lnTo>
                  <a:lnTo>
                    <a:pt x="7352" y="7997"/>
                  </a:lnTo>
                  <a:lnTo>
                    <a:pt x="7376" y="8014"/>
                  </a:lnTo>
                  <a:lnTo>
                    <a:pt x="7402" y="8031"/>
                  </a:lnTo>
                  <a:lnTo>
                    <a:pt x="7427" y="8047"/>
                  </a:lnTo>
                  <a:lnTo>
                    <a:pt x="7453" y="8063"/>
                  </a:lnTo>
                  <a:lnTo>
                    <a:pt x="7479" y="8077"/>
                  </a:lnTo>
                  <a:lnTo>
                    <a:pt x="7506" y="8091"/>
                  </a:lnTo>
                  <a:lnTo>
                    <a:pt x="7533" y="8104"/>
                  </a:lnTo>
                  <a:lnTo>
                    <a:pt x="7560" y="8117"/>
                  </a:lnTo>
                  <a:lnTo>
                    <a:pt x="7587" y="8129"/>
                  </a:lnTo>
                  <a:lnTo>
                    <a:pt x="7615" y="8140"/>
                  </a:lnTo>
                  <a:lnTo>
                    <a:pt x="7643" y="8152"/>
                  </a:lnTo>
                  <a:lnTo>
                    <a:pt x="7673" y="8161"/>
                  </a:lnTo>
                  <a:lnTo>
                    <a:pt x="7701" y="8171"/>
                  </a:lnTo>
                  <a:lnTo>
                    <a:pt x="7730" y="8180"/>
                  </a:lnTo>
                  <a:lnTo>
                    <a:pt x="7759" y="8188"/>
                  </a:lnTo>
                  <a:lnTo>
                    <a:pt x="7790" y="8195"/>
                  </a:lnTo>
                  <a:lnTo>
                    <a:pt x="7820" y="8201"/>
                  </a:lnTo>
                  <a:lnTo>
                    <a:pt x="7851" y="8207"/>
                  </a:lnTo>
                  <a:lnTo>
                    <a:pt x="7881" y="8213"/>
                  </a:lnTo>
                  <a:lnTo>
                    <a:pt x="7912" y="8216"/>
                  </a:lnTo>
                  <a:lnTo>
                    <a:pt x="7943" y="8221"/>
                  </a:lnTo>
                  <a:lnTo>
                    <a:pt x="7975" y="8223"/>
                  </a:lnTo>
                  <a:lnTo>
                    <a:pt x="8006" y="8225"/>
                  </a:lnTo>
                  <a:lnTo>
                    <a:pt x="8038" y="8226"/>
                  </a:lnTo>
                  <a:lnTo>
                    <a:pt x="8070" y="8226"/>
                  </a:lnTo>
                  <a:lnTo>
                    <a:pt x="8070" y="8226"/>
                  </a:lnTo>
                  <a:lnTo>
                    <a:pt x="8102" y="8226"/>
                  </a:lnTo>
                  <a:lnTo>
                    <a:pt x="8134" y="8225"/>
                  </a:lnTo>
                  <a:lnTo>
                    <a:pt x="8165" y="8223"/>
                  </a:lnTo>
                  <a:lnTo>
                    <a:pt x="8197" y="8221"/>
                  </a:lnTo>
                  <a:lnTo>
                    <a:pt x="8227" y="8216"/>
                  </a:lnTo>
                  <a:lnTo>
                    <a:pt x="8259" y="8213"/>
                  </a:lnTo>
                  <a:lnTo>
                    <a:pt x="8289" y="8207"/>
                  </a:lnTo>
                  <a:lnTo>
                    <a:pt x="8320" y="8201"/>
                  </a:lnTo>
                  <a:lnTo>
                    <a:pt x="8350" y="8195"/>
                  </a:lnTo>
                  <a:lnTo>
                    <a:pt x="8380" y="8188"/>
                  </a:lnTo>
                  <a:lnTo>
                    <a:pt x="8409" y="8180"/>
                  </a:lnTo>
                  <a:lnTo>
                    <a:pt x="8438" y="8171"/>
                  </a:lnTo>
                  <a:lnTo>
                    <a:pt x="8468" y="8161"/>
                  </a:lnTo>
                  <a:lnTo>
                    <a:pt x="8496" y="8152"/>
                  </a:lnTo>
                  <a:lnTo>
                    <a:pt x="8524" y="8140"/>
                  </a:lnTo>
                  <a:lnTo>
                    <a:pt x="8552" y="8129"/>
                  </a:lnTo>
                  <a:lnTo>
                    <a:pt x="8580" y="8117"/>
                  </a:lnTo>
                  <a:lnTo>
                    <a:pt x="8607" y="8104"/>
                  </a:lnTo>
                  <a:lnTo>
                    <a:pt x="8635" y="8091"/>
                  </a:lnTo>
                  <a:lnTo>
                    <a:pt x="8660" y="8077"/>
                  </a:lnTo>
                  <a:lnTo>
                    <a:pt x="8688" y="8063"/>
                  </a:lnTo>
                  <a:lnTo>
                    <a:pt x="8712" y="8047"/>
                  </a:lnTo>
                  <a:lnTo>
                    <a:pt x="8738" y="8031"/>
                  </a:lnTo>
                  <a:lnTo>
                    <a:pt x="8763" y="8014"/>
                  </a:lnTo>
                  <a:lnTo>
                    <a:pt x="8788" y="7997"/>
                  </a:lnTo>
                  <a:lnTo>
                    <a:pt x="8812" y="7980"/>
                  </a:lnTo>
                  <a:lnTo>
                    <a:pt x="8835" y="7962"/>
                  </a:lnTo>
                  <a:lnTo>
                    <a:pt x="8859" y="7943"/>
                  </a:lnTo>
                  <a:lnTo>
                    <a:pt x="8881" y="7924"/>
                  </a:lnTo>
                  <a:lnTo>
                    <a:pt x="8904" y="7905"/>
                  </a:lnTo>
                  <a:lnTo>
                    <a:pt x="8925" y="7884"/>
                  </a:lnTo>
                  <a:lnTo>
                    <a:pt x="8947" y="7863"/>
                  </a:lnTo>
                  <a:lnTo>
                    <a:pt x="8967" y="7842"/>
                  </a:lnTo>
                  <a:lnTo>
                    <a:pt x="8987" y="7820"/>
                  </a:lnTo>
                  <a:lnTo>
                    <a:pt x="9008" y="7798"/>
                  </a:lnTo>
                  <a:lnTo>
                    <a:pt x="9027" y="7775"/>
                  </a:lnTo>
                  <a:lnTo>
                    <a:pt x="9045" y="7753"/>
                  </a:lnTo>
                  <a:lnTo>
                    <a:pt x="9063" y="7729"/>
                  </a:lnTo>
                  <a:lnTo>
                    <a:pt x="9081" y="7704"/>
                  </a:lnTo>
                  <a:lnTo>
                    <a:pt x="9098" y="7679"/>
                  </a:lnTo>
                  <a:lnTo>
                    <a:pt x="9115" y="7654"/>
                  </a:lnTo>
                  <a:lnTo>
                    <a:pt x="9131" y="7630"/>
                  </a:lnTo>
                  <a:lnTo>
                    <a:pt x="9145" y="7604"/>
                  </a:lnTo>
                  <a:lnTo>
                    <a:pt x="9160" y="7578"/>
                  </a:lnTo>
                  <a:lnTo>
                    <a:pt x="9175" y="7551"/>
                  </a:lnTo>
                  <a:lnTo>
                    <a:pt x="9187" y="7524"/>
                  </a:lnTo>
                  <a:lnTo>
                    <a:pt x="9201" y="7497"/>
                  </a:lnTo>
                  <a:lnTo>
                    <a:pt x="9212" y="7470"/>
                  </a:lnTo>
                  <a:lnTo>
                    <a:pt x="9224" y="7441"/>
                  </a:lnTo>
                  <a:lnTo>
                    <a:pt x="9234" y="7413"/>
                  </a:lnTo>
                  <a:lnTo>
                    <a:pt x="9245" y="7384"/>
                  </a:lnTo>
                  <a:lnTo>
                    <a:pt x="9254" y="7356"/>
                  </a:lnTo>
                  <a:lnTo>
                    <a:pt x="9263" y="7326"/>
                  </a:lnTo>
                  <a:lnTo>
                    <a:pt x="9271" y="7296"/>
                  </a:lnTo>
                  <a:lnTo>
                    <a:pt x="9278" y="7267"/>
                  </a:lnTo>
                  <a:lnTo>
                    <a:pt x="9284" y="7236"/>
                  </a:lnTo>
                  <a:lnTo>
                    <a:pt x="9291" y="7206"/>
                  </a:lnTo>
                  <a:lnTo>
                    <a:pt x="9295" y="7175"/>
                  </a:lnTo>
                  <a:lnTo>
                    <a:pt x="9300" y="7145"/>
                  </a:lnTo>
                  <a:lnTo>
                    <a:pt x="9303" y="7113"/>
                  </a:lnTo>
                  <a:lnTo>
                    <a:pt x="9307" y="7082"/>
                  </a:lnTo>
                  <a:lnTo>
                    <a:pt x="9308" y="7050"/>
                  </a:lnTo>
                  <a:lnTo>
                    <a:pt x="9309" y="7018"/>
                  </a:lnTo>
                  <a:lnTo>
                    <a:pt x="9310" y="6987"/>
                  </a:lnTo>
                  <a:lnTo>
                    <a:pt x="9310" y="6987"/>
                  </a:lnTo>
                  <a:lnTo>
                    <a:pt x="9309" y="6954"/>
                  </a:lnTo>
                  <a:lnTo>
                    <a:pt x="9308" y="6923"/>
                  </a:lnTo>
                  <a:lnTo>
                    <a:pt x="9307" y="6891"/>
                  </a:lnTo>
                  <a:lnTo>
                    <a:pt x="9303" y="6859"/>
                  </a:lnTo>
                  <a:lnTo>
                    <a:pt x="9300" y="6829"/>
                  </a:lnTo>
                  <a:lnTo>
                    <a:pt x="9295" y="6797"/>
                  </a:lnTo>
                  <a:lnTo>
                    <a:pt x="9291" y="6767"/>
                  </a:lnTo>
                  <a:lnTo>
                    <a:pt x="9284" y="6737"/>
                  </a:lnTo>
                  <a:lnTo>
                    <a:pt x="9278" y="6706"/>
                  </a:lnTo>
                  <a:lnTo>
                    <a:pt x="9271" y="6677"/>
                  </a:lnTo>
                  <a:lnTo>
                    <a:pt x="9263" y="6647"/>
                  </a:lnTo>
                  <a:lnTo>
                    <a:pt x="9254" y="6618"/>
                  </a:lnTo>
                  <a:lnTo>
                    <a:pt x="9245" y="6589"/>
                  </a:lnTo>
                  <a:lnTo>
                    <a:pt x="9234" y="6561"/>
                  </a:lnTo>
                  <a:lnTo>
                    <a:pt x="9224" y="6531"/>
                  </a:lnTo>
                  <a:lnTo>
                    <a:pt x="9212" y="6504"/>
                  </a:lnTo>
                  <a:lnTo>
                    <a:pt x="9201" y="6476"/>
                  </a:lnTo>
                  <a:lnTo>
                    <a:pt x="9187" y="6449"/>
                  </a:lnTo>
                  <a:lnTo>
                    <a:pt x="9175" y="6422"/>
                  </a:lnTo>
                  <a:lnTo>
                    <a:pt x="9160" y="6396"/>
                  </a:lnTo>
                  <a:lnTo>
                    <a:pt x="9145" y="6369"/>
                  </a:lnTo>
                  <a:lnTo>
                    <a:pt x="9131" y="6343"/>
                  </a:lnTo>
                  <a:lnTo>
                    <a:pt x="9115" y="6318"/>
                  </a:lnTo>
                  <a:lnTo>
                    <a:pt x="9098" y="6293"/>
                  </a:lnTo>
                  <a:lnTo>
                    <a:pt x="9081" y="6269"/>
                  </a:lnTo>
                  <a:lnTo>
                    <a:pt x="9063" y="6245"/>
                  </a:lnTo>
                  <a:lnTo>
                    <a:pt x="9045" y="6221"/>
                  </a:lnTo>
                  <a:lnTo>
                    <a:pt x="9027" y="6198"/>
                  </a:lnTo>
                  <a:lnTo>
                    <a:pt x="9008" y="6175"/>
                  </a:lnTo>
                  <a:lnTo>
                    <a:pt x="8987" y="6152"/>
                  </a:lnTo>
                  <a:lnTo>
                    <a:pt x="8967" y="6131"/>
                  </a:lnTo>
                  <a:lnTo>
                    <a:pt x="8947" y="6110"/>
                  </a:lnTo>
                  <a:lnTo>
                    <a:pt x="8925" y="6089"/>
                  </a:lnTo>
                  <a:lnTo>
                    <a:pt x="8904" y="6069"/>
                  </a:lnTo>
                  <a:lnTo>
                    <a:pt x="8881" y="6049"/>
                  </a:lnTo>
                  <a:lnTo>
                    <a:pt x="8859" y="6030"/>
                  </a:lnTo>
                  <a:lnTo>
                    <a:pt x="8835" y="6011"/>
                  </a:lnTo>
                  <a:lnTo>
                    <a:pt x="8812" y="5993"/>
                  </a:lnTo>
                  <a:lnTo>
                    <a:pt x="8788" y="5975"/>
                  </a:lnTo>
                  <a:lnTo>
                    <a:pt x="8763" y="5958"/>
                  </a:lnTo>
                  <a:lnTo>
                    <a:pt x="8738" y="5942"/>
                  </a:lnTo>
                  <a:lnTo>
                    <a:pt x="8712" y="5926"/>
                  </a:lnTo>
                  <a:lnTo>
                    <a:pt x="8688" y="5911"/>
                  </a:lnTo>
                  <a:lnTo>
                    <a:pt x="8660" y="5896"/>
                  </a:lnTo>
                  <a:lnTo>
                    <a:pt x="8635" y="5882"/>
                  </a:lnTo>
                  <a:lnTo>
                    <a:pt x="8607" y="5868"/>
                  </a:lnTo>
                  <a:lnTo>
                    <a:pt x="8580" y="5856"/>
                  </a:lnTo>
                  <a:lnTo>
                    <a:pt x="8552" y="5843"/>
                  </a:lnTo>
                  <a:lnTo>
                    <a:pt x="8524" y="5832"/>
                  </a:lnTo>
                  <a:lnTo>
                    <a:pt x="8496" y="5822"/>
                  </a:lnTo>
                  <a:lnTo>
                    <a:pt x="8468" y="5812"/>
                  </a:lnTo>
                  <a:lnTo>
                    <a:pt x="8438" y="5802"/>
                  </a:lnTo>
                  <a:lnTo>
                    <a:pt x="8409" y="5794"/>
                  </a:lnTo>
                  <a:lnTo>
                    <a:pt x="8380" y="5786"/>
                  </a:lnTo>
                  <a:lnTo>
                    <a:pt x="8350" y="5778"/>
                  </a:lnTo>
                  <a:lnTo>
                    <a:pt x="8320" y="5771"/>
                  </a:lnTo>
                  <a:lnTo>
                    <a:pt x="8289" y="5766"/>
                  </a:lnTo>
                  <a:lnTo>
                    <a:pt x="8259" y="5761"/>
                  </a:lnTo>
                  <a:lnTo>
                    <a:pt x="8227" y="5757"/>
                  </a:lnTo>
                  <a:lnTo>
                    <a:pt x="8197" y="5753"/>
                  </a:lnTo>
                  <a:lnTo>
                    <a:pt x="8165" y="5750"/>
                  </a:lnTo>
                  <a:lnTo>
                    <a:pt x="8134" y="5748"/>
                  </a:lnTo>
                  <a:lnTo>
                    <a:pt x="8102" y="5746"/>
                  </a:lnTo>
                  <a:lnTo>
                    <a:pt x="8070" y="5746"/>
                  </a:lnTo>
                  <a:lnTo>
                    <a:pt x="8070" y="5746"/>
                  </a:ln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小米兰亭_GB外压缩" panose="03000502000000000000" charset="-122"/>
                <a:ea typeface="小米兰亭_GB外压缩" panose="03000502000000000000" charset="-122"/>
              </a:endParaRPr>
            </a:p>
          </p:txBody>
        </p:sp>
      </p:grpSp>
      <p:sp>
        <p:nvSpPr>
          <p:cNvPr id="69" name="矩形 68"/>
          <p:cNvSpPr/>
          <p:nvPr/>
        </p:nvSpPr>
        <p:spPr>
          <a:xfrm>
            <a:off x="9915313" y="1824690"/>
            <a:ext cx="902811" cy="769441"/>
          </a:xfrm>
          <a:prstGeom prst="rect">
            <a:avLst/>
          </a:prstGeom>
        </p:spPr>
        <p:txBody>
          <a:bodyPr wrap="none">
            <a:spAutoFit/>
          </a:bodyPr>
          <a:lstStyle/>
          <a:p>
            <a:pPr fontAlgn="auto">
              <a:spcBef>
                <a:spcPct val="0"/>
              </a:spcBef>
              <a:spcAft>
                <a:spcPct val="0"/>
              </a:spcAft>
            </a:pPr>
            <a:r>
              <a:rPr lang="en-US" altLang="zh-CN" sz="4400">
                <a:solidFill>
                  <a:srgbClr val="5A6478"/>
                </a:solidFill>
                <a:latin typeface="小米兰亭_GB外压缩" panose="03000502000000000000" charset="-122"/>
                <a:ea typeface="小米兰亭_GB外压缩" panose="03000502000000000000" charset="-122"/>
              </a:rPr>
              <a:t>70</a:t>
            </a:r>
            <a:r>
              <a:rPr lang="en-US" altLang="zh-CN" sz="2400">
                <a:solidFill>
                  <a:srgbClr val="5A6478"/>
                </a:solidFill>
                <a:latin typeface="小米兰亭_GB外压缩" panose="03000502000000000000" charset="-122"/>
                <a:ea typeface="小米兰亭_GB外压缩" panose="03000502000000000000" charset="-122"/>
              </a:rPr>
              <a:t>%</a:t>
            </a:r>
            <a:endParaRPr lang="zh-CN" altLang="en-US" sz="2400">
              <a:solidFill>
                <a:srgbClr val="5A6478"/>
              </a:solidFill>
              <a:latin typeface="小米兰亭_GB外压缩" panose="03000502000000000000" charset="-122"/>
              <a:ea typeface="小米兰亭_GB外压缩" panose="03000502000000000000" charset="-122"/>
            </a:endParaRPr>
          </a:p>
        </p:txBody>
      </p:sp>
      <p:sp>
        <p:nvSpPr>
          <p:cNvPr id="70" name="矩形 69"/>
          <p:cNvSpPr/>
          <p:nvPr/>
        </p:nvSpPr>
        <p:spPr>
          <a:xfrm>
            <a:off x="9915313" y="3229630"/>
            <a:ext cx="902811" cy="769441"/>
          </a:xfrm>
          <a:prstGeom prst="rect">
            <a:avLst/>
          </a:prstGeom>
        </p:spPr>
        <p:txBody>
          <a:bodyPr wrap="none">
            <a:spAutoFit/>
          </a:bodyPr>
          <a:lstStyle/>
          <a:p>
            <a:pPr fontAlgn="auto">
              <a:spcBef>
                <a:spcPct val="0"/>
              </a:spcBef>
              <a:spcAft>
                <a:spcPct val="0"/>
              </a:spcAft>
            </a:pPr>
            <a:r>
              <a:rPr lang="en-US" altLang="zh-CN" sz="4400">
                <a:solidFill>
                  <a:srgbClr val="5A6478"/>
                </a:solidFill>
                <a:latin typeface="小米兰亭_GB外压缩" panose="03000502000000000000" charset="-122"/>
                <a:ea typeface="小米兰亭_GB外压缩" panose="03000502000000000000" charset="-122"/>
              </a:rPr>
              <a:t>20</a:t>
            </a:r>
            <a:r>
              <a:rPr lang="en-US" altLang="zh-CN" sz="2400">
                <a:solidFill>
                  <a:srgbClr val="5A6478"/>
                </a:solidFill>
                <a:latin typeface="小米兰亭_GB外压缩" panose="03000502000000000000" charset="-122"/>
                <a:ea typeface="小米兰亭_GB外压缩" panose="03000502000000000000" charset="-122"/>
              </a:rPr>
              <a:t>%</a:t>
            </a:r>
            <a:endParaRPr lang="zh-CN" altLang="en-US" sz="2400">
              <a:solidFill>
                <a:srgbClr val="5A6478"/>
              </a:solidFill>
              <a:latin typeface="小米兰亭_GB外压缩" panose="03000502000000000000" charset="-122"/>
              <a:ea typeface="小米兰亭_GB外压缩" panose="03000502000000000000" charset="-122"/>
            </a:endParaRPr>
          </a:p>
        </p:txBody>
      </p:sp>
      <p:sp>
        <p:nvSpPr>
          <p:cNvPr id="71" name="矩形 70"/>
          <p:cNvSpPr/>
          <p:nvPr/>
        </p:nvSpPr>
        <p:spPr>
          <a:xfrm>
            <a:off x="9915313" y="4488295"/>
            <a:ext cx="902811" cy="769441"/>
          </a:xfrm>
          <a:prstGeom prst="rect">
            <a:avLst/>
          </a:prstGeom>
        </p:spPr>
        <p:txBody>
          <a:bodyPr wrap="none">
            <a:spAutoFit/>
          </a:bodyPr>
          <a:lstStyle/>
          <a:p>
            <a:pPr fontAlgn="auto">
              <a:spcBef>
                <a:spcPct val="0"/>
              </a:spcBef>
              <a:spcAft>
                <a:spcPct val="0"/>
              </a:spcAft>
            </a:pPr>
            <a:r>
              <a:rPr lang="en-US" altLang="zh-CN" sz="4400">
                <a:solidFill>
                  <a:srgbClr val="5A6478"/>
                </a:solidFill>
                <a:latin typeface="小米兰亭_GB外压缩" panose="03000502000000000000" charset="-122"/>
                <a:ea typeface="小米兰亭_GB外压缩" panose="03000502000000000000" charset="-122"/>
              </a:rPr>
              <a:t>10</a:t>
            </a:r>
            <a:r>
              <a:rPr lang="en-US" altLang="zh-CN" sz="2400">
                <a:solidFill>
                  <a:srgbClr val="5A6478"/>
                </a:solidFill>
                <a:latin typeface="小米兰亭_GB外压缩" panose="03000502000000000000" charset="-122"/>
                <a:ea typeface="小米兰亭_GB外压缩" panose="03000502000000000000" charset="-122"/>
              </a:rPr>
              <a:t>%</a:t>
            </a:r>
            <a:endParaRPr lang="zh-CN" altLang="en-US" sz="2400">
              <a:solidFill>
                <a:srgbClr val="5A6478"/>
              </a:solidFill>
              <a:latin typeface="小米兰亭_GB外压缩" panose="03000502000000000000" charset="-122"/>
              <a:ea typeface="小米兰亭_GB外压缩" panose="03000502000000000000" charset="-122"/>
            </a:endParaRPr>
          </a:p>
        </p:txBody>
      </p:sp>
      <p:sp>
        <p:nvSpPr>
          <p:cNvPr id="72" name="矩形 71"/>
          <p:cNvSpPr/>
          <p:nvPr/>
        </p:nvSpPr>
        <p:spPr>
          <a:xfrm>
            <a:off x="1062038" y="1991931"/>
            <a:ext cx="4117598" cy="2185214"/>
          </a:xfrm>
          <a:prstGeom prst="rect">
            <a:avLst/>
          </a:prstGeom>
        </p:spPr>
        <p:txBody>
          <a:bodyPr wrap="square">
            <a:spAutoFit/>
          </a:bodyPr>
          <a:lstStyle/>
          <a:p>
            <a:pPr algn="just" fontAlgn="auto">
              <a:lnSpc>
                <a:spcPct val="150000"/>
              </a:lnSpc>
              <a:spcBef>
                <a:spcPct val="0"/>
              </a:spcBef>
              <a:spcAft>
                <a:spcPts val="600"/>
              </a:spcAft>
              <a:buClr>
                <a:srgbClr val="006EA0"/>
              </a:buClr>
            </a:pPr>
            <a:r>
              <a:rPr lang="en-US" altLang="zh-CN" sz="1400">
                <a:solidFill>
                  <a:schemeClr val="tx1">
                    <a:lumMod val="75000"/>
                    <a:lumOff val="25000"/>
                  </a:schemeClr>
                </a:solidFill>
                <a:latin typeface="微软雅黑" panose="020b0503020204020204" pitchFamily="34" charset="-122"/>
                <a:ea typeface="微软雅黑" panose="020b0503020204020204" pitchFamily="34" charset="-122"/>
              </a:rPr>
              <a:t>ENTER YOUR TITLE</a:t>
            </a:r>
            <a:endParaRPr lang="en-US" altLang="zh-CN" sz="1400">
              <a:solidFill>
                <a:schemeClr val="tx1">
                  <a:lumMod val="75000"/>
                  <a:lumOff val="25000"/>
                </a:schemeClr>
              </a:solidFill>
              <a:latin typeface="微软雅黑" panose="020b0503020204020204" pitchFamily="34" charset="-122"/>
              <a:ea typeface="微软雅黑" panose="020b0503020204020204" pitchFamily="34" charset="-122"/>
            </a:endParaRPr>
          </a:p>
          <a:p>
            <a:pPr algn="just" fontAlgn="auto">
              <a:lnSpc>
                <a:spcPct val="150000"/>
              </a:lnSpc>
              <a:spcBef>
                <a:spcPct val="0"/>
              </a:spcBef>
              <a:spcAft>
                <a:spcPts val="600"/>
              </a:spcAft>
              <a:buClr>
                <a:srgbClr val="006EA0"/>
              </a:buClr>
            </a:pPr>
            <a:r>
              <a:rPr lang="zh-CN" altLang="en-US" sz="1000">
                <a:solidFill>
                  <a:schemeClr val="tx1">
                    <a:lumMod val="75000"/>
                    <a:lumOff val="25000"/>
                  </a:schemeClr>
                </a:solidFill>
                <a:latin typeface="微软雅黑" panose="020b0503020204020204" pitchFamily="34" charset="-122"/>
                <a:ea typeface="微软雅黑" panose="020b0503020204020204" pitchFamily="34" charset="-122"/>
              </a:rPr>
              <a:t>为客户服务是我们存在的唯一理由，客户需求是我们发展的原动力。我们坚持以客户为中心，快速响应客户需求，持续为客户创造长期价值进而成就客户。</a:t>
            </a:r>
            <a:endParaRPr lang="en-US" altLang="zh-CN" sz="1000">
              <a:solidFill>
                <a:schemeClr val="tx1">
                  <a:lumMod val="75000"/>
                  <a:lumOff val="25000"/>
                </a:schemeClr>
              </a:solidFill>
              <a:latin typeface="微软雅黑" panose="020b0503020204020204" pitchFamily="34" charset="-122"/>
              <a:ea typeface="微软雅黑" panose="020b0503020204020204" pitchFamily="34" charset="-122"/>
            </a:endParaRPr>
          </a:p>
          <a:p>
            <a:pPr algn="just" fontAlgn="auto">
              <a:lnSpc>
                <a:spcPct val="150000"/>
              </a:lnSpc>
              <a:spcBef>
                <a:spcPct val="0"/>
              </a:spcBef>
              <a:spcAft>
                <a:spcPts val="600"/>
              </a:spcAft>
              <a:buClr>
                <a:srgbClr val="006EA0"/>
              </a:buClr>
            </a:pPr>
            <a:r>
              <a:rPr lang="zh-CN" altLang="en-US" sz="1000">
                <a:solidFill>
                  <a:schemeClr val="tx1">
                    <a:lumMod val="75000"/>
                    <a:lumOff val="25000"/>
                  </a:schemeClr>
                </a:solidFill>
                <a:latin typeface="微软雅黑" panose="020b0503020204020204" pitchFamily="34" charset="-122"/>
                <a:ea typeface="微软雅黑" panose="020b0503020204020204" pitchFamily="34" charset="-122"/>
              </a:rPr>
              <a:t>为客户提供有效服务，是我们工作的方向和价值评价的标尺，成就客户就是成就我们自己。为客户服务是我们存在的唯一理由，客户需求是我们发展的原动力。我们坚持以客户为中心，快速响应客户需求，持续为客户创造长期价值进而成就客户</a:t>
            </a:r>
            <a:endParaRPr lang="en-US" altLang="zh-CN" sz="10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3" name="矩形 72"/>
          <p:cNvSpPr/>
          <p:nvPr/>
        </p:nvSpPr>
        <p:spPr>
          <a:xfrm>
            <a:off x="1953874" y="4444896"/>
            <a:ext cx="3225762" cy="784830"/>
          </a:xfrm>
          <a:prstGeom prst="rect">
            <a:avLst/>
          </a:prstGeom>
        </p:spPr>
        <p:txBody>
          <a:bodyPr wrap="square">
            <a:spAutoFit/>
          </a:bodyPr>
          <a:lstStyle/>
          <a:p>
            <a:pPr algn="just" fontAlgn="auto">
              <a:lnSpc>
                <a:spcPct val="150000"/>
              </a:lnSpc>
              <a:spcBef>
                <a:spcPct val="0"/>
              </a:spcBef>
              <a:spcAft>
                <a:spcPts val="600"/>
              </a:spcAft>
              <a:buClr>
                <a:srgbClr val="006EA0"/>
              </a:buClr>
            </a:pPr>
            <a:r>
              <a:rPr lang="zh-CN" altLang="en-US" sz="1000">
                <a:solidFill>
                  <a:schemeClr val="tx1">
                    <a:lumMod val="75000"/>
                    <a:lumOff val="25000"/>
                  </a:schemeClr>
                </a:solidFill>
                <a:latin typeface="微软雅黑" panose="020b0503020204020204" pitchFamily="34" charset="-122"/>
                <a:ea typeface="微软雅黑" panose="020b0503020204020204" pitchFamily="34" charset="-122"/>
              </a:rPr>
              <a:t>为客户服务是我们存在的唯一理由，客户需求是我们发展的原动力。我们坚持以客户为中心持续为客户创造长期价值进而成就客户</a:t>
            </a:r>
            <a:endParaRPr lang="en-US" altLang="zh-CN" sz="10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4" name="任意多边形 73"/>
          <p:cNvSpPr/>
          <p:nvPr/>
        </p:nvSpPr>
        <p:spPr bwMode="auto">
          <a:xfrm rot="900000">
            <a:off x="1197404" y="4515978"/>
            <a:ext cx="572170" cy="650811"/>
          </a:xfrm>
          <a:custGeom>
            <a:gdLst>
              <a:gd name="connsiteX0" fmla="*/ 5640 w 273914"/>
              <a:gd name="connsiteY0" fmla="*/ 220715 h 311563"/>
              <a:gd name="connsiteX1" fmla="*/ 6859 w 273914"/>
              <a:gd name="connsiteY1" fmla="*/ 220563 h 311563"/>
              <a:gd name="connsiteX2" fmla="*/ 22712 w 273914"/>
              <a:gd name="connsiteY2" fmla="*/ 219801 h 311563"/>
              <a:gd name="connsiteX3" fmla="*/ 40699 w 273914"/>
              <a:gd name="connsiteY3" fmla="*/ 219038 h 311563"/>
              <a:gd name="connsiteX4" fmla="*/ 51369 w 273914"/>
              <a:gd name="connsiteY4" fmla="*/ 218581 h 311563"/>
              <a:gd name="connsiteX5" fmla="*/ 63410 w 273914"/>
              <a:gd name="connsiteY5" fmla="*/ 217819 h 311563"/>
              <a:gd name="connsiteX6" fmla="*/ 71946 w 273914"/>
              <a:gd name="connsiteY6" fmla="*/ 217362 h 311563"/>
              <a:gd name="connsiteX7" fmla="*/ 81092 w 273914"/>
              <a:gd name="connsiteY7" fmla="*/ 216295 h 311563"/>
              <a:gd name="connsiteX8" fmla="*/ 82464 w 273914"/>
              <a:gd name="connsiteY8" fmla="*/ 236416 h 311563"/>
              <a:gd name="connsiteX9" fmla="*/ 73166 w 273914"/>
              <a:gd name="connsiteY9" fmla="*/ 236873 h 311563"/>
              <a:gd name="connsiteX10" fmla="*/ 64325 w 273914"/>
              <a:gd name="connsiteY10" fmla="*/ 237178 h 311563"/>
              <a:gd name="connsiteX11" fmla="*/ 54570 w 273914"/>
              <a:gd name="connsiteY11" fmla="*/ 237178 h 311563"/>
              <a:gd name="connsiteX12" fmla="*/ 80330 w 273914"/>
              <a:gd name="connsiteY12" fmla="*/ 262786 h 311563"/>
              <a:gd name="connsiteX13" fmla="*/ 81245 w 273914"/>
              <a:gd name="connsiteY13" fmla="*/ 264005 h 311563"/>
              <a:gd name="connsiteX14" fmla="*/ 81702 w 273914"/>
              <a:gd name="connsiteY14" fmla="*/ 265225 h 311563"/>
              <a:gd name="connsiteX15" fmla="*/ 82312 w 273914"/>
              <a:gd name="connsiteY15" fmla="*/ 266749 h 311563"/>
              <a:gd name="connsiteX16" fmla="*/ 82464 w 273914"/>
              <a:gd name="connsiteY16" fmla="*/ 268273 h 311563"/>
              <a:gd name="connsiteX17" fmla="*/ 82312 w 273914"/>
              <a:gd name="connsiteY17" fmla="*/ 269493 h 311563"/>
              <a:gd name="connsiteX18" fmla="*/ 81702 w 273914"/>
              <a:gd name="connsiteY18" fmla="*/ 270864 h 311563"/>
              <a:gd name="connsiteX19" fmla="*/ 81245 w 273914"/>
              <a:gd name="connsiteY19" fmla="*/ 272084 h 311563"/>
              <a:gd name="connsiteX20" fmla="*/ 80330 w 273914"/>
              <a:gd name="connsiteY20" fmla="*/ 273303 h 311563"/>
              <a:gd name="connsiteX21" fmla="*/ 79111 w 273914"/>
              <a:gd name="connsiteY21" fmla="*/ 274370 h 311563"/>
              <a:gd name="connsiteX22" fmla="*/ 77891 w 273914"/>
              <a:gd name="connsiteY22" fmla="*/ 275133 h 311563"/>
              <a:gd name="connsiteX23" fmla="*/ 76367 w 273914"/>
              <a:gd name="connsiteY23" fmla="*/ 275285 h 311563"/>
              <a:gd name="connsiteX24" fmla="*/ 75147 w 273914"/>
              <a:gd name="connsiteY24" fmla="*/ 275590 h 311563"/>
              <a:gd name="connsiteX25" fmla="*/ 73623 w 273914"/>
              <a:gd name="connsiteY25" fmla="*/ 275285 h 311563"/>
              <a:gd name="connsiteX26" fmla="*/ 72251 w 273914"/>
              <a:gd name="connsiteY26" fmla="*/ 275133 h 311563"/>
              <a:gd name="connsiteX27" fmla="*/ 71032 w 273914"/>
              <a:gd name="connsiteY27" fmla="*/ 274371 h 311563"/>
              <a:gd name="connsiteX28" fmla="*/ 69813 w 273914"/>
              <a:gd name="connsiteY28" fmla="*/ 273304 h 311563"/>
              <a:gd name="connsiteX29" fmla="*/ 35668 w 273914"/>
              <a:gd name="connsiteY29" fmla="*/ 239312 h 311563"/>
              <a:gd name="connsiteX30" fmla="*/ 34754 w 273914"/>
              <a:gd name="connsiteY30" fmla="*/ 238092 h 311563"/>
              <a:gd name="connsiteX31" fmla="*/ 33992 w 273914"/>
              <a:gd name="connsiteY31" fmla="*/ 236720 h 311563"/>
              <a:gd name="connsiteX32" fmla="*/ 22560 w 273914"/>
              <a:gd name="connsiteY32" fmla="*/ 236111 h 311563"/>
              <a:gd name="connsiteX33" fmla="*/ 6859 w 273914"/>
              <a:gd name="connsiteY33" fmla="*/ 235196 h 311563"/>
              <a:gd name="connsiteX34" fmla="*/ 5335 w 273914"/>
              <a:gd name="connsiteY34" fmla="*/ 234891 h 311563"/>
              <a:gd name="connsiteX35" fmla="*/ 4116 w 273914"/>
              <a:gd name="connsiteY35" fmla="*/ 234434 h 311563"/>
              <a:gd name="connsiteX36" fmla="*/ 2896 w 273914"/>
              <a:gd name="connsiteY36" fmla="*/ 233672 h 311563"/>
              <a:gd name="connsiteX37" fmla="*/ 1677 w 273914"/>
              <a:gd name="connsiteY37" fmla="*/ 232757 h 311563"/>
              <a:gd name="connsiteX38" fmla="*/ 915 w 273914"/>
              <a:gd name="connsiteY38" fmla="*/ 231690 h 311563"/>
              <a:gd name="connsiteX39" fmla="*/ 305 w 273914"/>
              <a:gd name="connsiteY39" fmla="*/ 230318 h 311563"/>
              <a:gd name="connsiteX40" fmla="*/ 0 w 273914"/>
              <a:gd name="connsiteY40" fmla="*/ 229099 h 311563"/>
              <a:gd name="connsiteX41" fmla="*/ 0 w 273914"/>
              <a:gd name="connsiteY41" fmla="*/ 227575 h 311563"/>
              <a:gd name="connsiteX42" fmla="*/ 305 w 273914"/>
              <a:gd name="connsiteY42" fmla="*/ 226203 h 311563"/>
              <a:gd name="connsiteX43" fmla="*/ 457 w 273914"/>
              <a:gd name="connsiteY43" fmla="*/ 224831 h 311563"/>
              <a:gd name="connsiteX44" fmla="*/ 1220 w 273914"/>
              <a:gd name="connsiteY44" fmla="*/ 223611 h 311563"/>
              <a:gd name="connsiteX45" fmla="*/ 2134 w 273914"/>
              <a:gd name="connsiteY45" fmla="*/ 222697 h 311563"/>
              <a:gd name="connsiteX46" fmla="*/ 3201 w 273914"/>
              <a:gd name="connsiteY46" fmla="*/ 221782 h 311563"/>
              <a:gd name="connsiteX47" fmla="*/ 4421 w 273914"/>
              <a:gd name="connsiteY47" fmla="*/ 221173 h 311563"/>
              <a:gd name="connsiteX48" fmla="*/ 168738 w 273914"/>
              <a:gd name="connsiteY48" fmla="*/ 92981 h 311563"/>
              <a:gd name="connsiteX49" fmla="*/ 169957 w 273914"/>
              <a:gd name="connsiteY49" fmla="*/ 92981 h 311563"/>
              <a:gd name="connsiteX50" fmla="*/ 171329 w 273914"/>
              <a:gd name="connsiteY50" fmla="*/ 92981 h 311563"/>
              <a:gd name="connsiteX51" fmla="*/ 172853 w 273914"/>
              <a:gd name="connsiteY51" fmla="*/ 93438 h 311563"/>
              <a:gd name="connsiteX52" fmla="*/ 174073 w 273914"/>
              <a:gd name="connsiteY52" fmla="*/ 94200 h 311563"/>
              <a:gd name="connsiteX53" fmla="*/ 175292 w 273914"/>
              <a:gd name="connsiteY53" fmla="*/ 94962 h 311563"/>
              <a:gd name="connsiteX54" fmla="*/ 186115 w 273914"/>
              <a:gd name="connsiteY54" fmla="*/ 105937 h 311563"/>
              <a:gd name="connsiteX55" fmla="*/ 187487 w 273914"/>
              <a:gd name="connsiteY55" fmla="*/ 89780 h 311563"/>
              <a:gd name="connsiteX56" fmla="*/ 193126 w 273914"/>
              <a:gd name="connsiteY56" fmla="*/ 89475 h 311563"/>
              <a:gd name="connsiteX57" fmla="*/ 198766 w 273914"/>
              <a:gd name="connsiteY57" fmla="*/ 89475 h 311563"/>
              <a:gd name="connsiteX58" fmla="*/ 207607 w 273914"/>
              <a:gd name="connsiteY58" fmla="*/ 89475 h 311563"/>
              <a:gd name="connsiteX59" fmla="*/ 207607 w 273914"/>
              <a:gd name="connsiteY59" fmla="*/ 91914 h 311563"/>
              <a:gd name="connsiteX60" fmla="*/ 207150 w 273914"/>
              <a:gd name="connsiteY60" fmla="*/ 107461 h 311563"/>
              <a:gd name="connsiteX61" fmla="*/ 206540 w 273914"/>
              <a:gd name="connsiteY61" fmla="*/ 115235 h 311563"/>
              <a:gd name="connsiteX62" fmla="*/ 205930 w 273914"/>
              <a:gd name="connsiteY62" fmla="*/ 123314 h 311563"/>
              <a:gd name="connsiteX63" fmla="*/ 204863 w 273914"/>
              <a:gd name="connsiteY63" fmla="*/ 131697 h 311563"/>
              <a:gd name="connsiteX64" fmla="*/ 203644 w 273914"/>
              <a:gd name="connsiteY64" fmla="*/ 140233 h 311563"/>
              <a:gd name="connsiteX65" fmla="*/ 202272 w 273914"/>
              <a:gd name="connsiteY65" fmla="*/ 148464 h 311563"/>
              <a:gd name="connsiteX66" fmla="*/ 200443 w 273914"/>
              <a:gd name="connsiteY66" fmla="*/ 157305 h 311563"/>
              <a:gd name="connsiteX67" fmla="*/ 198309 w 273914"/>
              <a:gd name="connsiteY67" fmla="*/ 165841 h 311563"/>
              <a:gd name="connsiteX68" fmla="*/ 196785 w 273914"/>
              <a:gd name="connsiteY68" fmla="*/ 170262 h 311563"/>
              <a:gd name="connsiteX69" fmla="*/ 195413 w 273914"/>
              <a:gd name="connsiteY69" fmla="*/ 174682 h 311563"/>
              <a:gd name="connsiteX70" fmla="*/ 193888 w 273914"/>
              <a:gd name="connsiteY70" fmla="*/ 179102 h 311563"/>
              <a:gd name="connsiteX71" fmla="*/ 191907 w 273914"/>
              <a:gd name="connsiteY71" fmla="*/ 183523 h 311563"/>
              <a:gd name="connsiteX72" fmla="*/ 189773 w 273914"/>
              <a:gd name="connsiteY72" fmla="*/ 187943 h 311563"/>
              <a:gd name="connsiteX73" fmla="*/ 187334 w 273914"/>
              <a:gd name="connsiteY73" fmla="*/ 192364 h 311563"/>
              <a:gd name="connsiteX74" fmla="*/ 184133 w 273914"/>
              <a:gd name="connsiteY74" fmla="*/ 196937 h 311563"/>
              <a:gd name="connsiteX75" fmla="*/ 182609 w 273914"/>
              <a:gd name="connsiteY75" fmla="*/ 198918 h 311563"/>
              <a:gd name="connsiteX76" fmla="*/ 181084 w 273914"/>
              <a:gd name="connsiteY76" fmla="*/ 200747 h 311563"/>
              <a:gd name="connsiteX77" fmla="*/ 180475 w 273914"/>
              <a:gd name="connsiteY77" fmla="*/ 201357 h 311563"/>
              <a:gd name="connsiteX78" fmla="*/ 180170 w 273914"/>
              <a:gd name="connsiteY78" fmla="*/ 201967 h 311563"/>
              <a:gd name="connsiteX79" fmla="*/ 179865 w 273914"/>
              <a:gd name="connsiteY79" fmla="*/ 202119 h 311563"/>
              <a:gd name="connsiteX80" fmla="*/ 179255 w 273914"/>
              <a:gd name="connsiteY80" fmla="*/ 202881 h 311563"/>
              <a:gd name="connsiteX81" fmla="*/ 177426 w 273914"/>
              <a:gd name="connsiteY81" fmla="*/ 204405 h 311563"/>
              <a:gd name="connsiteX82" fmla="*/ 173616 w 273914"/>
              <a:gd name="connsiteY82" fmla="*/ 207454 h 311563"/>
              <a:gd name="connsiteX83" fmla="*/ 171786 w 273914"/>
              <a:gd name="connsiteY83" fmla="*/ 209283 h 311563"/>
              <a:gd name="connsiteX84" fmla="*/ 169957 w 273914"/>
              <a:gd name="connsiteY84" fmla="*/ 210655 h 311563"/>
              <a:gd name="connsiteX85" fmla="*/ 165994 w 273914"/>
              <a:gd name="connsiteY85" fmla="*/ 213399 h 311563"/>
              <a:gd name="connsiteX86" fmla="*/ 161879 w 273914"/>
              <a:gd name="connsiteY86" fmla="*/ 216142 h 311563"/>
              <a:gd name="connsiteX87" fmla="*/ 159897 w 273914"/>
              <a:gd name="connsiteY87" fmla="*/ 217057 h 311563"/>
              <a:gd name="connsiteX88" fmla="*/ 157915 w 273914"/>
              <a:gd name="connsiteY88" fmla="*/ 218276 h 311563"/>
              <a:gd name="connsiteX89" fmla="*/ 153800 w 273914"/>
              <a:gd name="connsiteY89" fmla="*/ 220563 h 311563"/>
              <a:gd name="connsiteX90" fmla="*/ 149532 w 273914"/>
              <a:gd name="connsiteY90" fmla="*/ 222239 h 311563"/>
              <a:gd name="connsiteX91" fmla="*/ 145416 w 273914"/>
              <a:gd name="connsiteY91" fmla="*/ 224221 h 311563"/>
              <a:gd name="connsiteX92" fmla="*/ 140996 w 273914"/>
              <a:gd name="connsiteY92" fmla="*/ 225593 h 311563"/>
              <a:gd name="connsiteX93" fmla="*/ 132612 w 273914"/>
              <a:gd name="connsiteY93" fmla="*/ 228337 h 311563"/>
              <a:gd name="connsiteX94" fmla="*/ 124381 w 273914"/>
              <a:gd name="connsiteY94" fmla="*/ 230471 h 311563"/>
              <a:gd name="connsiteX95" fmla="*/ 119656 w 273914"/>
              <a:gd name="connsiteY95" fmla="*/ 231690 h 311563"/>
              <a:gd name="connsiteX96" fmla="*/ 119656 w 273914"/>
              <a:gd name="connsiteY96" fmla="*/ 220715 h 311563"/>
              <a:gd name="connsiteX97" fmla="*/ 119656 w 273914"/>
              <a:gd name="connsiteY97" fmla="*/ 209436 h 311563"/>
              <a:gd name="connsiteX98" fmla="*/ 126820 w 273914"/>
              <a:gd name="connsiteY98" fmla="*/ 207454 h 311563"/>
              <a:gd name="connsiteX99" fmla="*/ 133679 w 273914"/>
              <a:gd name="connsiteY99" fmla="*/ 205015 h 311563"/>
              <a:gd name="connsiteX100" fmla="*/ 140539 w 273914"/>
              <a:gd name="connsiteY100" fmla="*/ 202119 h 311563"/>
              <a:gd name="connsiteX101" fmla="*/ 143892 w 273914"/>
              <a:gd name="connsiteY101" fmla="*/ 200442 h 311563"/>
              <a:gd name="connsiteX102" fmla="*/ 147093 w 273914"/>
              <a:gd name="connsiteY102" fmla="*/ 198766 h 311563"/>
              <a:gd name="connsiteX103" fmla="*/ 149379 w 273914"/>
              <a:gd name="connsiteY103" fmla="*/ 197699 h 311563"/>
              <a:gd name="connsiteX104" fmla="*/ 151209 w 273914"/>
              <a:gd name="connsiteY104" fmla="*/ 196479 h 311563"/>
              <a:gd name="connsiteX105" fmla="*/ 125296 w 273914"/>
              <a:gd name="connsiteY105" fmla="*/ 170566 h 311563"/>
              <a:gd name="connsiteX106" fmla="*/ 124381 w 273914"/>
              <a:gd name="connsiteY106" fmla="*/ 169347 h 311563"/>
              <a:gd name="connsiteX107" fmla="*/ 123619 w 273914"/>
              <a:gd name="connsiteY107" fmla="*/ 168128 h 311563"/>
              <a:gd name="connsiteX108" fmla="*/ 123314 w 273914"/>
              <a:gd name="connsiteY108" fmla="*/ 166603 h 311563"/>
              <a:gd name="connsiteX109" fmla="*/ 123162 w 273914"/>
              <a:gd name="connsiteY109" fmla="*/ 165384 h 311563"/>
              <a:gd name="connsiteX110" fmla="*/ 123314 w 273914"/>
              <a:gd name="connsiteY110" fmla="*/ 164012 h 311563"/>
              <a:gd name="connsiteX111" fmla="*/ 123619 w 273914"/>
              <a:gd name="connsiteY111" fmla="*/ 162488 h 311563"/>
              <a:gd name="connsiteX112" fmla="*/ 124381 w 273914"/>
              <a:gd name="connsiteY112" fmla="*/ 161268 h 311563"/>
              <a:gd name="connsiteX113" fmla="*/ 125296 w 273914"/>
              <a:gd name="connsiteY113" fmla="*/ 160049 h 311563"/>
              <a:gd name="connsiteX114" fmla="*/ 126515 w 273914"/>
              <a:gd name="connsiteY114" fmla="*/ 159287 h 311563"/>
              <a:gd name="connsiteX115" fmla="*/ 127735 w 273914"/>
              <a:gd name="connsiteY115" fmla="*/ 158525 h 311563"/>
              <a:gd name="connsiteX116" fmla="*/ 129259 w 273914"/>
              <a:gd name="connsiteY116" fmla="*/ 158068 h 311563"/>
              <a:gd name="connsiteX117" fmla="*/ 130478 w 273914"/>
              <a:gd name="connsiteY117" fmla="*/ 158067 h 311563"/>
              <a:gd name="connsiteX118" fmla="*/ 132003 w 273914"/>
              <a:gd name="connsiteY118" fmla="*/ 158067 h 311563"/>
              <a:gd name="connsiteX119" fmla="*/ 133375 w 273914"/>
              <a:gd name="connsiteY119" fmla="*/ 158525 h 311563"/>
              <a:gd name="connsiteX120" fmla="*/ 134594 w 273914"/>
              <a:gd name="connsiteY120" fmla="*/ 159287 h 311563"/>
              <a:gd name="connsiteX121" fmla="*/ 135813 w 273914"/>
              <a:gd name="connsiteY121" fmla="*/ 160049 h 311563"/>
              <a:gd name="connsiteX122" fmla="*/ 162793 w 273914"/>
              <a:gd name="connsiteY122" fmla="*/ 187181 h 311563"/>
              <a:gd name="connsiteX123" fmla="*/ 163250 w 273914"/>
              <a:gd name="connsiteY123" fmla="*/ 187029 h 311563"/>
              <a:gd name="connsiteX124" fmla="*/ 163555 w 273914"/>
              <a:gd name="connsiteY124" fmla="*/ 186419 h 311563"/>
              <a:gd name="connsiteX125" fmla="*/ 164317 w 273914"/>
              <a:gd name="connsiteY125" fmla="*/ 185809 h 311563"/>
              <a:gd name="connsiteX126" fmla="*/ 165689 w 273914"/>
              <a:gd name="connsiteY126" fmla="*/ 184285 h 311563"/>
              <a:gd name="connsiteX127" fmla="*/ 166756 w 273914"/>
              <a:gd name="connsiteY127" fmla="*/ 182761 h 311563"/>
              <a:gd name="connsiteX128" fmla="*/ 168128 w 273914"/>
              <a:gd name="connsiteY128" fmla="*/ 180627 h 311563"/>
              <a:gd name="connsiteX129" fmla="*/ 169957 w 273914"/>
              <a:gd name="connsiteY129" fmla="*/ 177731 h 311563"/>
              <a:gd name="connsiteX130" fmla="*/ 171329 w 273914"/>
              <a:gd name="connsiteY130" fmla="*/ 174987 h 311563"/>
              <a:gd name="connsiteX131" fmla="*/ 174073 w 273914"/>
              <a:gd name="connsiteY131" fmla="*/ 168890 h 311563"/>
              <a:gd name="connsiteX132" fmla="*/ 133832 w 273914"/>
              <a:gd name="connsiteY132" fmla="*/ 128649 h 311563"/>
              <a:gd name="connsiteX133" fmla="*/ 132917 w 273914"/>
              <a:gd name="connsiteY133" fmla="*/ 127430 h 311563"/>
              <a:gd name="connsiteX134" fmla="*/ 132460 w 273914"/>
              <a:gd name="connsiteY134" fmla="*/ 126210 h 311563"/>
              <a:gd name="connsiteX135" fmla="*/ 132003 w 273914"/>
              <a:gd name="connsiteY135" fmla="*/ 124991 h 311563"/>
              <a:gd name="connsiteX136" fmla="*/ 131698 w 273914"/>
              <a:gd name="connsiteY136" fmla="*/ 123619 h 311563"/>
              <a:gd name="connsiteX137" fmla="*/ 132003 w 273914"/>
              <a:gd name="connsiteY137" fmla="*/ 122094 h 311563"/>
              <a:gd name="connsiteX138" fmla="*/ 132460 w 273914"/>
              <a:gd name="connsiteY138" fmla="*/ 120875 h 311563"/>
              <a:gd name="connsiteX139" fmla="*/ 132917 w 273914"/>
              <a:gd name="connsiteY139" fmla="*/ 119351 h 311563"/>
              <a:gd name="connsiteX140" fmla="*/ 133832 w 273914"/>
              <a:gd name="connsiteY140" fmla="*/ 118436 h 311563"/>
              <a:gd name="connsiteX141" fmla="*/ 135051 w 273914"/>
              <a:gd name="connsiteY141" fmla="*/ 117369 h 311563"/>
              <a:gd name="connsiteX142" fmla="*/ 136423 w 273914"/>
              <a:gd name="connsiteY142" fmla="*/ 116760 h 311563"/>
              <a:gd name="connsiteX143" fmla="*/ 137795 w 273914"/>
              <a:gd name="connsiteY143" fmla="*/ 116150 h 311563"/>
              <a:gd name="connsiteX144" fmla="*/ 139014 w 273914"/>
              <a:gd name="connsiteY144" fmla="*/ 116150 h 311563"/>
              <a:gd name="connsiteX145" fmla="*/ 140539 w 273914"/>
              <a:gd name="connsiteY145" fmla="*/ 116150 h 311563"/>
              <a:gd name="connsiteX146" fmla="*/ 141911 w 273914"/>
              <a:gd name="connsiteY146" fmla="*/ 116760 h 311563"/>
              <a:gd name="connsiteX147" fmla="*/ 143130 w 273914"/>
              <a:gd name="connsiteY147" fmla="*/ 117369 h 311563"/>
              <a:gd name="connsiteX148" fmla="*/ 144502 w 273914"/>
              <a:gd name="connsiteY148" fmla="*/ 118436 h 311563"/>
              <a:gd name="connsiteX149" fmla="*/ 178951 w 273914"/>
              <a:gd name="connsiteY149" fmla="*/ 152885 h 311563"/>
              <a:gd name="connsiteX150" fmla="*/ 179255 w 273914"/>
              <a:gd name="connsiteY150" fmla="*/ 152275 h 311563"/>
              <a:gd name="connsiteX151" fmla="*/ 180627 w 273914"/>
              <a:gd name="connsiteY151" fmla="*/ 145416 h 311563"/>
              <a:gd name="connsiteX152" fmla="*/ 181847 w 273914"/>
              <a:gd name="connsiteY152" fmla="*/ 138557 h 311563"/>
              <a:gd name="connsiteX153" fmla="*/ 183066 w 273914"/>
              <a:gd name="connsiteY153" fmla="*/ 131697 h 311563"/>
              <a:gd name="connsiteX154" fmla="*/ 184133 w 273914"/>
              <a:gd name="connsiteY154" fmla="*/ 124838 h 311563"/>
              <a:gd name="connsiteX155" fmla="*/ 164775 w 273914"/>
              <a:gd name="connsiteY155" fmla="*/ 105480 h 311563"/>
              <a:gd name="connsiteX156" fmla="*/ 163708 w 273914"/>
              <a:gd name="connsiteY156" fmla="*/ 104260 h 311563"/>
              <a:gd name="connsiteX157" fmla="*/ 163098 w 273914"/>
              <a:gd name="connsiteY157" fmla="*/ 103041 h 311563"/>
              <a:gd name="connsiteX158" fmla="*/ 162793 w 273914"/>
              <a:gd name="connsiteY158" fmla="*/ 101517 h 311563"/>
              <a:gd name="connsiteX159" fmla="*/ 162488 w 273914"/>
              <a:gd name="connsiteY159" fmla="*/ 100297 h 311563"/>
              <a:gd name="connsiteX160" fmla="*/ 162793 w 273914"/>
              <a:gd name="connsiteY160" fmla="*/ 98773 h 311563"/>
              <a:gd name="connsiteX161" fmla="*/ 163098 w 273914"/>
              <a:gd name="connsiteY161" fmla="*/ 97401 h 311563"/>
              <a:gd name="connsiteX162" fmla="*/ 163708 w 273914"/>
              <a:gd name="connsiteY162" fmla="*/ 96182 h 311563"/>
              <a:gd name="connsiteX163" fmla="*/ 164775 w 273914"/>
              <a:gd name="connsiteY163" fmla="*/ 94962 h 311563"/>
              <a:gd name="connsiteX164" fmla="*/ 165994 w 273914"/>
              <a:gd name="connsiteY164" fmla="*/ 94200 h 311563"/>
              <a:gd name="connsiteX165" fmla="*/ 167214 w 273914"/>
              <a:gd name="connsiteY165" fmla="*/ 93438 h 311563"/>
              <a:gd name="connsiteX166" fmla="*/ 154715 w 273914"/>
              <a:gd name="connsiteY166" fmla="*/ 60972 h 311563"/>
              <a:gd name="connsiteX167" fmla="*/ 159136 w 273914"/>
              <a:gd name="connsiteY167" fmla="*/ 59904 h 311563"/>
              <a:gd name="connsiteX168" fmla="*/ 163556 w 273914"/>
              <a:gd name="connsiteY168" fmla="*/ 58990 h 311563"/>
              <a:gd name="connsiteX169" fmla="*/ 167976 w 273914"/>
              <a:gd name="connsiteY169" fmla="*/ 58380 h 311563"/>
              <a:gd name="connsiteX170" fmla="*/ 172092 w 273914"/>
              <a:gd name="connsiteY170" fmla="*/ 57923 h 311563"/>
              <a:gd name="connsiteX171" fmla="*/ 180475 w 273914"/>
              <a:gd name="connsiteY171" fmla="*/ 57466 h 311563"/>
              <a:gd name="connsiteX172" fmla="*/ 188554 w 273914"/>
              <a:gd name="connsiteY172" fmla="*/ 57466 h 311563"/>
              <a:gd name="connsiteX173" fmla="*/ 196023 w 273914"/>
              <a:gd name="connsiteY173" fmla="*/ 57770 h 311563"/>
              <a:gd name="connsiteX174" fmla="*/ 203187 w 273914"/>
              <a:gd name="connsiteY174" fmla="*/ 58380 h 311563"/>
              <a:gd name="connsiteX175" fmla="*/ 210047 w 273914"/>
              <a:gd name="connsiteY175" fmla="*/ 59142 h 311563"/>
              <a:gd name="connsiteX176" fmla="*/ 222546 w 273914"/>
              <a:gd name="connsiteY176" fmla="*/ 60971 h 311563"/>
              <a:gd name="connsiteX177" fmla="*/ 233825 w 273914"/>
              <a:gd name="connsiteY177" fmla="*/ 62648 h 311563"/>
              <a:gd name="connsiteX178" fmla="*/ 251659 w 273914"/>
              <a:gd name="connsiteY178" fmla="*/ 65087 h 311563"/>
              <a:gd name="connsiteX179" fmla="*/ 267055 w 273914"/>
              <a:gd name="connsiteY179" fmla="*/ 67068 h 311563"/>
              <a:gd name="connsiteX180" fmla="*/ 267359 w 273914"/>
              <a:gd name="connsiteY180" fmla="*/ 67221 h 311563"/>
              <a:gd name="connsiteX181" fmla="*/ 268731 w 273914"/>
              <a:gd name="connsiteY181" fmla="*/ 67526 h 311563"/>
              <a:gd name="connsiteX182" fmla="*/ 270256 w 273914"/>
              <a:gd name="connsiteY182" fmla="*/ 68288 h 311563"/>
              <a:gd name="connsiteX183" fmla="*/ 271170 w 273914"/>
              <a:gd name="connsiteY183" fmla="*/ 69050 h 311563"/>
              <a:gd name="connsiteX184" fmla="*/ 272237 w 273914"/>
              <a:gd name="connsiteY184" fmla="*/ 69965 h 311563"/>
              <a:gd name="connsiteX185" fmla="*/ 272999 w 273914"/>
              <a:gd name="connsiteY185" fmla="*/ 71184 h 311563"/>
              <a:gd name="connsiteX186" fmla="*/ 273609 w 273914"/>
              <a:gd name="connsiteY186" fmla="*/ 72404 h 311563"/>
              <a:gd name="connsiteX187" fmla="*/ 273914 w 273914"/>
              <a:gd name="connsiteY187" fmla="*/ 73928 h 311563"/>
              <a:gd name="connsiteX188" fmla="*/ 273609 w 273914"/>
              <a:gd name="connsiteY188" fmla="*/ 75300 h 311563"/>
              <a:gd name="connsiteX189" fmla="*/ 273457 w 273914"/>
              <a:gd name="connsiteY189" fmla="*/ 76824 h 311563"/>
              <a:gd name="connsiteX190" fmla="*/ 272999 w 273914"/>
              <a:gd name="connsiteY190" fmla="*/ 77738 h 311563"/>
              <a:gd name="connsiteX191" fmla="*/ 272390 w 273914"/>
              <a:gd name="connsiteY191" fmla="*/ 78958 h 311563"/>
              <a:gd name="connsiteX192" fmla="*/ 271475 w 273914"/>
              <a:gd name="connsiteY192" fmla="*/ 80025 h 311563"/>
              <a:gd name="connsiteX193" fmla="*/ 270560 w 273914"/>
              <a:gd name="connsiteY193" fmla="*/ 80787 h 311563"/>
              <a:gd name="connsiteX194" fmla="*/ 269493 w 273914"/>
              <a:gd name="connsiteY194" fmla="*/ 81244 h 311563"/>
              <a:gd name="connsiteX195" fmla="*/ 268274 w 273914"/>
              <a:gd name="connsiteY195" fmla="*/ 81702 h 311563"/>
              <a:gd name="connsiteX196" fmla="*/ 267055 w 273914"/>
              <a:gd name="connsiteY196" fmla="*/ 82006 h 311563"/>
              <a:gd name="connsiteX197" fmla="*/ 262634 w 273914"/>
              <a:gd name="connsiteY197" fmla="*/ 82159 h 311563"/>
              <a:gd name="connsiteX198" fmla="*/ 257452 w 273914"/>
              <a:gd name="connsiteY198" fmla="*/ 82616 h 311563"/>
              <a:gd name="connsiteX199" fmla="*/ 250745 w 273914"/>
              <a:gd name="connsiteY199" fmla="*/ 82921 h 311563"/>
              <a:gd name="connsiteX200" fmla="*/ 242056 w 273914"/>
              <a:gd name="connsiteY200" fmla="*/ 82921 h 311563"/>
              <a:gd name="connsiteX201" fmla="*/ 231996 w 273914"/>
              <a:gd name="connsiteY201" fmla="*/ 82921 h 311563"/>
              <a:gd name="connsiteX202" fmla="*/ 208370 w 273914"/>
              <a:gd name="connsiteY202" fmla="*/ 82159 h 311563"/>
              <a:gd name="connsiteX203" fmla="*/ 201968 w 273914"/>
              <a:gd name="connsiteY203" fmla="*/ 82159 h 311563"/>
              <a:gd name="connsiteX204" fmla="*/ 195413 w 273914"/>
              <a:gd name="connsiteY204" fmla="*/ 82159 h 311563"/>
              <a:gd name="connsiteX205" fmla="*/ 188707 w 273914"/>
              <a:gd name="connsiteY205" fmla="*/ 82159 h 311563"/>
              <a:gd name="connsiteX206" fmla="*/ 181847 w 273914"/>
              <a:gd name="connsiteY206" fmla="*/ 82616 h 311563"/>
              <a:gd name="connsiteX207" fmla="*/ 175293 w 273914"/>
              <a:gd name="connsiteY207" fmla="*/ 83683 h 311563"/>
              <a:gd name="connsiteX208" fmla="*/ 168434 w 273914"/>
              <a:gd name="connsiteY208" fmla="*/ 84903 h 311563"/>
              <a:gd name="connsiteX209" fmla="*/ 162032 w 273914"/>
              <a:gd name="connsiteY209" fmla="*/ 86579 h 311563"/>
              <a:gd name="connsiteX210" fmla="*/ 158678 w 273914"/>
              <a:gd name="connsiteY210" fmla="*/ 87646 h 311563"/>
              <a:gd name="connsiteX211" fmla="*/ 155630 w 273914"/>
              <a:gd name="connsiteY211" fmla="*/ 89018 h 311563"/>
              <a:gd name="connsiteX212" fmla="*/ 149380 w 273914"/>
              <a:gd name="connsiteY212" fmla="*/ 91762 h 311563"/>
              <a:gd name="connsiteX213" fmla="*/ 143131 w 273914"/>
              <a:gd name="connsiteY213" fmla="*/ 95420 h 311563"/>
              <a:gd name="connsiteX214" fmla="*/ 137796 w 273914"/>
              <a:gd name="connsiteY214" fmla="*/ 99383 h 311563"/>
              <a:gd name="connsiteX215" fmla="*/ 134900 w 273914"/>
              <a:gd name="connsiteY215" fmla="*/ 101517 h 311563"/>
              <a:gd name="connsiteX216" fmla="*/ 132003 w 273914"/>
              <a:gd name="connsiteY216" fmla="*/ 104413 h 311563"/>
              <a:gd name="connsiteX217" fmla="*/ 128802 w 273914"/>
              <a:gd name="connsiteY217" fmla="*/ 107462 h 311563"/>
              <a:gd name="connsiteX218" fmla="*/ 128345 w 273914"/>
              <a:gd name="connsiteY218" fmla="*/ 107614 h 311563"/>
              <a:gd name="connsiteX219" fmla="*/ 128345 w 273914"/>
              <a:gd name="connsiteY219" fmla="*/ 107919 h 311563"/>
              <a:gd name="connsiteX220" fmla="*/ 128040 w 273914"/>
              <a:gd name="connsiteY220" fmla="*/ 108072 h 311563"/>
              <a:gd name="connsiteX221" fmla="*/ 126821 w 273914"/>
              <a:gd name="connsiteY221" fmla="*/ 109291 h 311563"/>
              <a:gd name="connsiteX222" fmla="*/ 125754 w 273914"/>
              <a:gd name="connsiteY222" fmla="*/ 110358 h 311563"/>
              <a:gd name="connsiteX223" fmla="*/ 124839 w 273914"/>
              <a:gd name="connsiteY223" fmla="*/ 111882 h 311563"/>
              <a:gd name="connsiteX224" fmla="*/ 123163 w 273914"/>
              <a:gd name="connsiteY224" fmla="*/ 114321 h 311563"/>
              <a:gd name="connsiteX225" fmla="*/ 121486 w 273914"/>
              <a:gd name="connsiteY225" fmla="*/ 117217 h 311563"/>
              <a:gd name="connsiteX226" fmla="*/ 119962 w 273914"/>
              <a:gd name="connsiteY226" fmla="*/ 120418 h 311563"/>
              <a:gd name="connsiteX227" fmla="*/ 118742 w 273914"/>
              <a:gd name="connsiteY227" fmla="*/ 123619 h 311563"/>
              <a:gd name="connsiteX228" fmla="*/ 117523 w 273914"/>
              <a:gd name="connsiteY228" fmla="*/ 126973 h 311563"/>
              <a:gd name="connsiteX229" fmla="*/ 116456 w 273914"/>
              <a:gd name="connsiteY229" fmla="*/ 130631 h 311563"/>
              <a:gd name="connsiteX230" fmla="*/ 115541 w 273914"/>
              <a:gd name="connsiteY230" fmla="*/ 134289 h 311563"/>
              <a:gd name="connsiteX231" fmla="*/ 114322 w 273914"/>
              <a:gd name="connsiteY231" fmla="*/ 141911 h 311563"/>
              <a:gd name="connsiteX232" fmla="*/ 113407 w 273914"/>
              <a:gd name="connsiteY232" fmla="*/ 149684 h 311563"/>
              <a:gd name="connsiteX233" fmla="*/ 112645 w 273914"/>
              <a:gd name="connsiteY233" fmla="*/ 157763 h 311563"/>
              <a:gd name="connsiteX234" fmla="*/ 112188 w 273914"/>
              <a:gd name="connsiteY234" fmla="*/ 165842 h 311563"/>
              <a:gd name="connsiteX235" fmla="*/ 111883 w 273914"/>
              <a:gd name="connsiteY235" fmla="*/ 173920 h 311563"/>
              <a:gd name="connsiteX236" fmla="*/ 111883 w 273914"/>
              <a:gd name="connsiteY236" fmla="*/ 190078 h 311563"/>
              <a:gd name="connsiteX237" fmla="*/ 112340 w 273914"/>
              <a:gd name="connsiteY237" fmla="*/ 221478 h 311563"/>
              <a:gd name="connsiteX238" fmla="*/ 112340 w 273914"/>
              <a:gd name="connsiteY238" fmla="*/ 236111 h 311563"/>
              <a:gd name="connsiteX239" fmla="*/ 112188 w 273914"/>
              <a:gd name="connsiteY239" fmla="*/ 243275 h 311563"/>
              <a:gd name="connsiteX240" fmla="*/ 111883 w 273914"/>
              <a:gd name="connsiteY240" fmla="*/ 250134 h 311563"/>
              <a:gd name="connsiteX241" fmla="*/ 111426 w 273914"/>
              <a:gd name="connsiteY241" fmla="*/ 256689 h 311563"/>
              <a:gd name="connsiteX242" fmla="*/ 110663 w 273914"/>
              <a:gd name="connsiteY242" fmla="*/ 263091 h 311563"/>
              <a:gd name="connsiteX243" fmla="*/ 109597 w 273914"/>
              <a:gd name="connsiteY243" fmla="*/ 269188 h 311563"/>
              <a:gd name="connsiteX244" fmla="*/ 108682 w 273914"/>
              <a:gd name="connsiteY244" fmla="*/ 275132 h 311563"/>
              <a:gd name="connsiteX245" fmla="*/ 107462 w 273914"/>
              <a:gd name="connsiteY245" fmla="*/ 280467 h 311563"/>
              <a:gd name="connsiteX246" fmla="*/ 105938 w 273914"/>
              <a:gd name="connsiteY246" fmla="*/ 285650 h 311563"/>
              <a:gd name="connsiteX247" fmla="*/ 104261 w 273914"/>
              <a:gd name="connsiteY247" fmla="*/ 290223 h 311563"/>
              <a:gd name="connsiteX248" fmla="*/ 102585 w 273914"/>
              <a:gd name="connsiteY248" fmla="*/ 294491 h 311563"/>
              <a:gd name="connsiteX249" fmla="*/ 100603 w 273914"/>
              <a:gd name="connsiteY249" fmla="*/ 298149 h 311563"/>
              <a:gd name="connsiteX250" fmla="*/ 98469 w 273914"/>
              <a:gd name="connsiteY250" fmla="*/ 301502 h 311563"/>
              <a:gd name="connsiteX251" fmla="*/ 96183 w 273914"/>
              <a:gd name="connsiteY251" fmla="*/ 304246 h 311563"/>
              <a:gd name="connsiteX252" fmla="*/ 94506 w 273914"/>
              <a:gd name="connsiteY252" fmla="*/ 306380 h 311563"/>
              <a:gd name="connsiteX253" fmla="*/ 91610 w 273914"/>
              <a:gd name="connsiteY253" fmla="*/ 309429 h 311563"/>
              <a:gd name="connsiteX254" fmla="*/ 90543 w 273914"/>
              <a:gd name="connsiteY254" fmla="*/ 310343 h 311563"/>
              <a:gd name="connsiteX255" fmla="*/ 89171 w 273914"/>
              <a:gd name="connsiteY255" fmla="*/ 311105 h 311563"/>
              <a:gd name="connsiteX256" fmla="*/ 87952 w 273914"/>
              <a:gd name="connsiteY256" fmla="*/ 311258 h 311563"/>
              <a:gd name="connsiteX257" fmla="*/ 86427 w 273914"/>
              <a:gd name="connsiteY257" fmla="*/ 311563 h 311563"/>
              <a:gd name="connsiteX258" fmla="*/ 84903 w 273914"/>
              <a:gd name="connsiteY258" fmla="*/ 311258 h 311563"/>
              <a:gd name="connsiteX259" fmla="*/ 83684 w 273914"/>
              <a:gd name="connsiteY259" fmla="*/ 311105 h 311563"/>
              <a:gd name="connsiteX260" fmla="*/ 82312 w 273914"/>
              <a:gd name="connsiteY260" fmla="*/ 310343 h 311563"/>
              <a:gd name="connsiteX261" fmla="*/ 81245 w 273914"/>
              <a:gd name="connsiteY261" fmla="*/ 309429 h 311563"/>
              <a:gd name="connsiteX262" fmla="*/ 80330 w 273914"/>
              <a:gd name="connsiteY262" fmla="*/ 308362 h 311563"/>
              <a:gd name="connsiteX263" fmla="*/ 79568 w 273914"/>
              <a:gd name="connsiteY263" fmla="*/ 307142 h 311563"/>
              <a:gd name="connsiteX264" fmla="*/ 79263 w 273914"/>
              <a:gd name="connsiteY264" fmla="*/ 305923 h 311563"/>
              <a:gd name="connsiteX265" fmla="*/ 79111 w 273914"/>
              <a:gd name="connsiteY265" fmla="*/ 304703 h 311563"/>
              <a:gd name="connsiteX266" fmla="*/ 79111 w 273914"/>
              <a:gd name="connsiteY266" fmla="*/ 303179 h 311563"/>
              <a:gd name="connsiteX267" fmla="*/ 79263 w 273914"/>
              <a:gd name="connsiteY267" fmla="*/ 301960 h 311563"/>
              <a:gd name="connsiteX268" fmla="*/ 79873 w 273914"/>
              <a:gd name="connsiteY268" fmla="*/ 300740 h 311563"/>
              <a:gd name="connsiteX269" fmla="*/ 80483 w 273914"/>
              <a:gd name="connsiteY269" fmla="*/ 299826 h 311563"/>
              <a:gd name="connsiteX270" fmla="*/ 82922 w 273914"/>
              <a:gd name="connsiteY270" fmla="*/ 296320 h 311563"/>
              <a:gd name="connsiteX271" fmla="*/ 83989 w 273914"/>
              <a:gd name="connsiteY271" fmla="*/ 294643 h 311563"/>
              <a:gd name="connsiteX272" fmla="*/ 84751 w 273914"/>
              <a:gd name="connsiteY272" fmla="*/ 293271 h 311563"/>
              <a:gd name="connsiteX273" fmla="*/ 86732 w 273914"/>
              <a:gd name="connsiteY273" fmla="*/ 288089 h 311563"/>
              <a:gd name="connsiteX274" fmla="*/ 87952 w 273914"/>
              <a:gd name="connsiteY274" fmla="*/ 284583 h 311563"/>
              <a:gd name="connsiteX275" fmla="*/ 88561 w 273914"/>
              <a:gd name="connsiteY275" fmla="*/ 280925 h 311563"/>
              <a:gd name="connsiteX276" fmla="*/ 89324 w 273914"/>
              <a:gd name="connsiteY276" fmla="*/ 276809 h 311563"/>
              <a:gd name="connsiteX277" fmla="*/ 89781 w 273914"/>
              <a:gd name="connsiteY277" fmla="*/ 272084 h 311563"/>
              <a:gd name="connsiteX278" fmla="*/ 90391 w 273914"/>
              <a:gd name="connsiteY278" fmla="*/ 267054 h 311563"/>
              <a:gd name="connsiteX279" fmla="*/ 90543 w 273914"/>
              <a:gd name="connsiteY279" fmla="*/ 261566 h 311563"/>
              <a:gd name="connsiteX280" fmla="*/ 90543 w 273914"/>
              <a:gd name="connsiteY280" fmla="*/ 255926 h 311563"/>
              <a:gd name="connsiteX281" fmla="*/ 90391 w 273914"/>
              <a:gd name="connsiteY281" fmla="*/ 249829 h 311563"/>
              <a:gd name="connsiteX282" fmla="*/ 89781 w 273914"/>
              <a:gd name="connsiteY282" fmla="*/ 236721 h 311563"/>
              <a:gd name="connsiteX283" fmla="*/ 88866 w 273914"/>
              <a:gd name="connsiteY283" fmla="*/ 222393 h 311563"/>
              <a:gd name="connsiteX284" fmla="*/ 87647 w 273914"/>
              <a:gd name="connsiteY284" fmla="*/ 206997 h 311563"/>
              <a:gd name="connsiteX285" fmla="*/ 86732 w 273914"/>
              <a:gd name="connsiteY285" fmla="*/ 191145 h 311563"/>
              <a:gd name="connsiteX286" fmla="*/ 86123 w 273914"/>
              <a:gd name="connsiteY286" fmla="*/ 182761 h 311563"/>
              <a:gd name="connsiteX287" fmla="*/ 85970 w 273914"/>
              <a:gd name="connsiteY287" fmla="*/ 174225 h 311563"/>
              <a:gd name="connsiteX288" fmla="*/ 85665 w 273914"/>
              <a:gd name="connsiteY288" fmla="*/ 165385 h 311563"/>
              <a:gd name="connsiteX289" fmla="*/ 85970 w 273914"/>
              <a:gd name="connsiteY289" fmla="*/ 156391 h 311563"/>
              <a:gd name="connsiteX290" fmla="*/ 86427 w 273914"/>
              <a:gd name="connsiteY290" fmla="*/ 147245 h 311563"/>
              <a:gd name="connsiteX291" fmla="*/ 87342 w 273914"/>
              <a:gd name="connsiteY291" fmla="*/ 137947 h 311563"/>
              <a:gd name="connsiteX292" fmla="*/ 88104 w 273914"/>
              <a:gd name="connsiteY292" fmla="*/ 133375 h 311563"/>
              <a:gd name="connsiteX293" fmla="*/ 88866 w 273914"/>
              <a:gd name="connsiteY293" fmla="*/ 128649 h 311563"/>
              <a:gd name="connsiteX294" fmla="*/ 90086 w 273914"/>
              <a:gd name="connsiteY294" fmla="*/ 123772 h 311563"/>
              <a:gd name="connsiteX295" fmla="*/ 91305 w 273914"/>
              <a:gd name="connsiteY295" fmla="*/ 118894 h 311563"/>
              <a:gd name="connsiteX296" fmla="*/ 92829 w 273914"/>
              <a:gd name="connsiteY296" fmla="*/ 114321 h 311563"/>
              <a:gd name="connsiteX297" fmla="*/ 94811 w 273914"/>
              <a:gd name="connsiteY297" fmla="*/ 109291 h 311563"/>
              <a:gd name="connsiteX298" fmla="*/ 96945 w 273914"/>
              <a:gd name="connsiteY298" fmla="*/ 104718 h 311563"/>
              <a:gd name="connsiteX299" fmla="*/ 99689 w 273914"/>
              <a:gd name="connsiteY299" fmla="*/ 99993 h 311563"/>
              <a:gd name="connsiteX300" fmla="*/ 102585 w 273914"/>
              <a:gd name="connsiteY300" fmla="*/ 95420 h 311563"/>
              <a:gd name="connsiteX301" fmla="*/ 104262 w 273914"/>
              <a:gd name="connsiteY301" fmla="*/ 93134 h 311563"/>
              <a:gd name="connsiteX302" fmla="*/ 105938 w 273914"/>
              <a:gd name="connsiteY302" fmla="*/ 91000 h 311563"/>
              <a:gd name="connsiteX303" fmla="*/ 107920 w 273914"/>
              <a:gd name="connsiteY303" fmla="*/ 89018 h 311563"/>
              <a:gd name="connsiteX304" fmla="*/ 108225 w 273914"/>
              <a:gd name="connsiteY304" fmla="*/ 88561 h 311563"/>
              <a:gd name="connsiteX305" fmla="*/ 108377 w 273914"/>
              <a:gd name="connsiteY305" fmla="*/ 88256 h 311563"/>
              <a:gd name="connsiteX306" fmla="*/ 108682 w 273914"/>
              <a:gd name="connsiteY306" fmla="*/ 88104 h 311563"/>
              <a:gd name="connsiteX307" fmla="*/ 109139 w 273914"/>
              <a:gd name="connsiteY307" fmla="*/ 87646 h 311563"/>
              <a:gd name="connsiteX308" fmla="*/ 110206 w 273914"/>
              <a:gd name="connsiteY308" fmla="*/ 86884 h 311563"/>
              <a:gd name="connsiteX309" fmla="*/ 113407 w 273914"/>
              <a:gd name="connsiteY309" fmla="*/ 83836 h 311563"/>
              <a:gd name="connsiteX310" fmla="*/ 116456 w 273914"/>
              <a:gd name="connsiteY310" fmla="*/ 81244 h 311563"/>
              <a:gd name="connsiteX311" fmla="*/ 120266 w 273914"/>
              <a:gd name="connsiteY311" fmla="*/ 78044 h 311563"/>
              <a:gd name="connsiteX312" fmla="*/ 124382 w 273914"/>
              <a:gd name="connsiteY312" fmla="*/ 75147 h 311563"/>
              <a:gd name="connsiteX313" fmla="*/ 128498 w 273914"/>
              <a:gd name="connsiteY313" fmla="*/ 72099 h 311563"/>
              <a:gd name="connsiteX314" fmla="*/ 136881 w 273914"/>
              <a:gd name="connsiteY314" fmla="*/ 67526 h 311563"/>
              <a:gd name="connsiteX315" fmla="*/ 141302 w 273914"/>
              <a:gd name="connsiteY315" fmla="*/ 65544 h 311563"/>
              <a:gd name="connsiteX316" fmla="*/ 145722 w 273914"/>
              <a:gd name="connsiteY316" fmla="*/ 63868 h 311563"/>
              <a:gd name="connsiteX317" fmla="*/ 150295 w 273914"/>
              <a:gd name="connsiteY317" fmla="*/ 62191 h 311563"/>
              <a:gd name="connsiteX318" fmla="*/ 194347 w 273914"/>
              <a:gd name="connsiteY318" fmla="*/ 152 h 311563"/>
              <a:gd name="connsiteX319" fmla="*/ 195871 w 273914"/>
              <a:gd name="connsiteY319" fmla="*/ 0 h 311563"/>
              <a:gd name="connsiteX320" fmla="*/ 197090 w 273914"/>
              <a:gd name="connsiteY320" fmla="*/ 152 h 311563"/>
              <a:gd name="connsiteX321" fmla="*/ 198462 w 273914"/>
              <a:gd name="connsiteY321" fmla="*/ 457 h 311563"/>
              <a:gd name="connsiteX322" fmla="*/ 199682 w 273914"/>
              <a:gd name="connsiteY322" fmla="*/ 1219 h 311563"/>
              <a:gd name="connsiteX323" fmla="*/ 200749 w 273914"/>
              <a:gd name="connsiteY323" fmla="*/ 1829 h 311563"/>
              <a:gd name="connsiteX324" fmla="*/ 201663 w 273914"/>
              <a:gd name="connsiteY324" fmla="*/ 2896 h 311563"/>
              <a:gd name="connsiteX325" fmla="*/ 202425 w 273914"/>
              <a:gd name="connsiteY325" fmla="*/ 3811 h 311563"/>
              <a:gd name="connsiteX326" fmla="*/ 202883 w 273914"/>
              <a:gd name="connsiteY326" fmla="*/ 5030 h 311563"/>
              <a:gd name="connsiteX327" fmla="*/ 203188 w 273914"/>
              <a:gd name="connsiteY327" fmla="*/ 6249 h 311563"/>
              <a:gd name="connsiteX328" fmla="*/ 203645 w 273914"/>
              <a:gd name="connsiteY328" fmla="*/ 9908 h 311563"/>
              <a:gd name="connsiteX329" fmla="*/ 204864 w 273914"/>
              <a:gd name="connsiteY329" fmla="*/ 20272 h 311563"/>
              <a:gd name="connsiteX330" fmla="*/ 225747 w 273914"/>
              <a:gd name="connsiteY330" fmla="*/ 41003 h 311563"/>
              <a:gd name="connsiteX331" fmla="*/ 226661 w 273914"/>
              <a:gd name="connsiteY331" fmla="*/ 42222 h 311563"/>
              <a:gd name="connsiteX332" fmla="*/ 227119 w 273914"/>
              <a:gd name="connsiteY332" fmla="*/ 43442 h 311563"/>
              <a:gd name="connsiteX333" fmla="*/ 227728 w 273914"/>
              <a:gd name="connsiteY333" fmla="*/ 44966 h 311563"/>
              <a:gd name="connsiteX334" fmla="*/ 227728 w 273914"/>
              <a:gd name="connsiteY334" fmla="*/ 46185 h 311563"/>
              <a:gd name="connsiteX335" fmla="*/ 227728 w 273914"/>
              <a:gd name="connsiteY335" fmla="*/ 47709 h 311563"/>
              <a:gd name="connsiteX336" fmla="*/ 227119 w 273914"/>
              <a:gd name="connsiteY336" fmla="*/ 49081 h 311563"/>
              <a:gd name="connsiteX337" fmla="*/ 226661 w 273914"/>
              <a:gd name="connsiteY337" fmla="*/ 50301 h 311563"/>
              <a:gd name="connsiteX338" fmla="*/ 225747 w 273914"/>
              <a:gd name="connsiteY338" fmla="*/ 51520 h 311563"/>
              <a:gd name="connsiteX339" fmla="*/ 224527 w 273914"/>
              <a:gd name="connsiteY339" fmla="*/ 52282 h 311563"/>
              <a:gd name="connsiteX340" fmla="*/ 223308 w 273914"/>
              <a:gd name="connsiteY340" fmla="*/ 53045 h 311563"/>
              <a:gd name="connsiteX341" fmla="*/ 221784 w 273914"/>
              <a:gd name="connsiteY341" fmla="*/ 53502 h 311563"/>
              <a:gd name="connsiteX342" fmla="*/ 220259 w 273914"/>
              <a:gd name="connsiteY342" fmla="*/ 53502 h 311563"/>
              <a:gd name="connsiteX343" fmla="*/ 219040 w 273914"/>
              <a:gd name="connsiteY343" fmla="*/ 53502 h 311563"/>
              <a:gd name="connsiteX344" fmla="*/ 217668 w 273914"/>
              <a:gd name="connsiteY344" fmla="*/ 53044 h 311563"/>
              <a:gd name="connsiteX345" fmla="*/ 216449 w 273914"/>
              <a:gd name="connsiteY345" fmla="*/ 52282 h 311563"/>
              <a:gd name="connsiteX346" fmla="*/ 215229 w 273914"/>
              <a:gd name="connsiteY346" fmla="*/ 51520 h 311563"/>
              <a:gd name="connsiteX347" fmla="*/ 206541 w 273914"/>
              <a:gd name="connsiteY347" fmla="*/ 42832 h 311563"/>
              <a:gd name="connsiteX348" fmla="*/ 207151 w 273914"/>
              <a:gd name="connsiteY348" fmla="*/ 51368 h 311563"/>
              <a:gd name="connsiteX349" fmla="*/ 198462 w 273914"/>
              <a:gd name="connsiteY349" fmla="*/ 50606 h 311563"/>
              <a:gd name="connsiteX350" fmla="*/ 188707 w 273914"/>
              <a:gd name="connsiteY350" fmla="*/ 50148 h 311563"/>
              <a:gd name="connsiteX351" fmla="*/ 189012 w 273914"/>
              <a:gd name="connsiteY351" fmla="*/ 35210 h 311563"/>
              <a:gd name="connsiteX352" fmla="*/ 188707 w 273914"/>
              <a:gd name="connsiteY352" fmla="*/ 23169 h 311563"/>
              <a:gd name="connsiteX353" fmla="*/ 188707 w 273914"/>
              <a:gd name="connsiteY353" fmla="*/ 21949 h 311563"/>
              <a:gd name="connsiteX354" fmla="*/ 188707 w 273914"/>
              <a:gd name="connsiteY354" fmla="*/ 20577 h 311563"/>
              <a:gd name="connsiteX355" fmla="*/ 188554 w 273914"/>
              <a:gd name="connsiteY355" fmla="*/ 7469 h 311563"/>
              <a:gd name="connsiteX356" fmla="*/ 188707 w 273914"/>
              <a:gd name="connsiteY356" fmla="*/ 6097 h 311563"/>
              <a:gd name="connsiteX357" fmla="*/ 189012 w 273914"/>
              <a:gd name="connsiteY357" fmla="*/ 4573 h 311563"/>
              <a:gd name="connsiteX358" fmla="*/ 189774 w 273914"/>
              <a:gd name="connsiteY358" fmla="*/ 3353 h 311563"/>
              <a:gd name="connsiteX359" fmla="*/ 190688 w 273914"/>
              <a:gd name="connsiteY359" fmla="*/ 2439 h 311563"/>
              <a:gd name="connsiteX360" fmla="*/ 191603 w 273914"/>
              <a:gd name="connsiteY360" fmla="*/ 1372 h 311563"/>
              <a:gd name="connsiteX361" fmla="*/ 192822 w 273914"/>
              <a:gd name="connsiteY361" fmla="*/ 609 h 31156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Lst>
            <a:rect l="l" t="t" r="r" b="b"/>
            <a:pathLst>
              <a:path w="273914" h="311563">
                <a:moveTo>
                  <a:pt x="5640" y="220715"/>
                </a:moveTo>
                <a:lnTo>
                  <a:pt x="6859" y="220563"/>
                </a:lnTo>
                <a:lnTo>
                  <a:pt x="22712" y="219801"/>
                </a:lnTo>
                <a:lnTo>
                  <a:pt x="40699" y="219038"/>
                </a:lnTo>
                <a:lnTo>
                  <a:pt x="51369" y="218581"/>
                </a:lnTo>
                <a:lnTo>
                  <a:pt x="63410" y="217819"/>
                </a:lnTo>
                <a:lnTo>
                  <a:pt x="71946" y="217362"/>
                </a:lnTo>
                <a:lnTo>
                  <a:pt x="81092" y="216295"/>
                </a:lnTo>
                <a:lnTo>
                  <a:pt x="82464" y="236416"/>
                </a:lnTo>
                <a:lnTo>
                  <a:pt x="73166" y="236873"/>
                </a:lnTo>
                <a:lnTo>
                  <a:pt x="64325" y="237178"/>
                </a:lnTo>
                <a:lnTo>
                  <a:pt x="54570" y="237178"/>
                </a:lnTo>
                <a:lnTo>
                  <a:pt x="80330" y="262786"/>
                </a:lnTo>
                <a:lnTo>
                  <a:pt x="81245" y="264005"/>
                </a:lnTo>
                <a:lnTo>
                  <a:pt x="81702" y="265225"/>
                </a:lnTo>
                <a:lnTo>
                  <a:pt x="82312" y="266749"/>
                </a:lnTo>
                <a:lnTo>
                  <a:pt x="82464" y="268273"/>
                </a:lnTo>
                <a:lnTo>
                  <a:pt x="82312" y="269493"/>
                </a:lnTo>
                <a:lnTo>
                  <a:pt x="81702" y="270864"/>
                </a:lnTo>
                <a:lnTo>
                  <a:pt x="81245" y="272084"/>
                </a:lnTo>
                <a:lnTo>
                  <a:pt x="80330" y="273303"/>
                </a:lnTo>
                <a:lnTo>
                  <a:pt x="79111" y="274370"/>
                </a:lnTo>
                <a:lnTo>
                  <a:pt x="77891" y="275133"/>
                </a:lnTo>
                <a:lnTo>
                  <a:pt x="76367" y="275285"/>
                </a:lnTo>
                <a:lnTo>
                  <a:pt x="75147" y="275590"/>
                </a:lnTo>
                <a:lnTo>
                  <a:pt x="73623" y="275285"/>
                </a:lnTo>
                <a:lnTo>
                  <a:pt x="72251" y="275133"/>
                </a:lnTo>
                <a:lnTo>
                  <a:pt x="71032" y="274371"/>
                </a:lnTo>
                <a:lnTo>
                  <a:pt x="69813" y="273304"/>
                </a:lnTo>
                <a:lnTo>
                  <a:pt x="35668" y="239312"/>
                </a:lnTo>
                <a:lnTo>
                  <a:pt x="34754" y="238092"/>
                </a:lnTo>
                <a:lnTo>
                  <a:pt x="33992" y="236720"/>
                </a:lnTo>
                <a:lnTo>
                  <a:pt x="22560" y="236111"/>
                </a:lnTo>
                <a:lnTo>
                  <a:pt x="6859" y="235196"/>
                </a:lnTo>
                <a:lnTo>
                  <a:pt x="5335" y="234891"/>
                </a:lnTo>
                <a:lnTo>
                  <a:pt x="4116" y="234434"/>
                </a:lnTo>
                <a:lnTo>
                  <a:pt x="2896" y="233672"/>
                </a:lnTo>
                <a:lnTo>
                  <a:pt x="1677" y="232757"/>
                </a:lnTo>
                <a:lnTo>
                  <a:pt x="915" y="231690"/>
                </a:lnTo>
                <a:lnTo>
                  <a:pt x="305" y="230318"/>
                </a:lnTo>
                <a:lnTo>
                  <a:pt x="0" y="229099"/>
                </a:lnTo>
                <a:lnTo>
                  <a:pt x="0" y="227575"/>
                </a:lnTo>
                <a:lnTo>
                  <a:pt x="305" y="226203"/>
                </a:lnTo>
                <a:lnTo>
                  <a:pt x="457" y="224831"/>
                </a:lnTo>
                <a:lnTo>
                  <a:pt x="1220" y="223611"/>
                </a:lnTo>
                <a:lnTo>
                  <a:pt x="2134" y="222697"/>
                </a:lnTo>
                <a:lnTo>
                  <a:pt x="3201" y="221782"/>
                </a:lnTo>
                <a:lnTo>
                  <a:pt x="4421" y="221173"/>
                </a:lnTo>
                <a:close/>
                <a:moveTo>
                  <a:pt x="168738" y="92981"/>
                </a:moveTo>
                <a:lnTo>
                  <a:pt x="169957" y="92981"/>
                </a:lnTo>
                <a:lnTo>
                  <a:pt x="171329" y="92981"/>
                </a:lnTo>
                <a:lnTo>
                  <a:pt x="172853" y="93438"/>
                </a:lnTo>
                <a:lnTo>
                  <a:pt x="174073" y="94200"/>
                </a:lnTo>
                <a:lnTo>
                  <a:pt x="175292" y="94962"/>
                </a:lnTo>
                <a:lnTo>
                  <a:pt x="186115" y="105937"/>
                </a:lnTo>
                <a:lnTo>
                  <a:pt x="187487" y="89780"/>
                </a:lnTo>
                <a:lnTo>
                  <a:pt x="193126" y="89475"/>
                </a:lnTo>
                <a:lnTo>
                  <a:pt x="198766" y="89475"/>
                </a:lnTo>
                <a:lnTo>
                  <a:pt x="207607" y="89475"/>
                </a:lnTo>
                <a:lnTo>
                  <a:pt x="207607" y="91914"/>
                </a:lnTo>
                <a:lnTo>
                  <a:pt x="207150" y="107461"/>
                </a:lnTo>
                <a:lnTo>
                  <a:pt x="206540" y="115235"/>
                </a:lnTo>
                <a:lnTo>
                  <a:pt x="205930" y="123314"/>
                </a:lnTo>
                <a:lnTo>
                  <a:pt x="204863" y="131697"/>
                </a:lnTo>
                <a:lnTo>
                  <a:pt x="203644" y="140233"/>
                </a:lnTo>
                <a:lnTo>
                  <a:pt x="202272" y="148464"/>
                </a:lnTo>
                <a:lnTo>
                  <a:pt x="200443" y="157305"/>
                </a:lnTo>
                <a:lnTo>
                  <a:pt x="198309" y="165841"/>
                </a:lnTo>
                <a:lnTo>
                  <a:pt x="196785" y="170262"/>
                </a:lnTo>
                <a:lnTo>
                  <a:pt x="195413" y="174682"/>
                </a:lnTo>
                <a:lnTo>
                  <a:pt x="193888" y="179102"/>
                </a:lnTo>
                <a:lnTo>
                  <a:pt x="191907" y="183523"/>
                </a:lnTo>
                <a:lnTo>
                  <a:pt x="189773" y="187943"/>
                </a:lnTo>
                <a:lnTo>
                  <a:pt x="187334" y="192364"/>
                </a:lnTo>
                <a:lnTo>
                  <a:pt x="184133" y="196937"/>
                </a:lnTo>
                <a:lnTo>
                  <a:pt x="182609" y="198918"/>
                </a:lnTo>
                <a:lnTo>
                  <a:pt x="181084" y="200747"/>
                </a:lnTo>
                <a:lnTo>
                  <a:pt x="180475" y="201357"/>
                </a:lnTo>
                <a:lnTo>
                  <a:pt x="180170" y="201967"/>
                </a:lnTo>
                <a:lnTo>
                  <a:pt x="179865" y="202119"/>
                </a:lnTo>
                <a:lnTo>
                  <a:pt x="179255" y="202881"/>
                </a:lnTo>
                <a:lnTo>
                  <a:pt x="177426" y="204405"/>
                </a:lnTo>
                <a:lnTo>
                  <a:pt x="173616" y="207454"/>
                </a:lnTo>
                <a:lnTo>
                  <a:pt x="171786" y="209283"/>
                </a:lnTo>
                <a:lnTo>
                  <a:pt x="169957" y="210655"/>
                </a:lnTo>
                <a:lnTo>
                  <a:pt x="165994" y="213399"/>
                </a:lnTo>
                <a:lnTo>
                  <a:pt x="161879" y="216142"/>
                </a:lnTo>
                <a:lnTo>
                  <a:pt x="159897" y="217057"/>
                </a:lnTo>
                <a:lnTo>
                  <a:pt x="157915" y="218276"/>
                </a:lnTo>
                <a:lnTo>
                  <a:pt x="153800" y="220563"/>
                </a:lnTo>
                <a:lnTo>
                  <a:pt x="149532" y="222239"/>
                </a:lnTo>
                <a:lnTo>
                  <a:pt x="145416" y="224221"/>
                </a:lnTo>
                <a:lnTo>
                  <a:pt x="140996" y="225593"/>
                </a:lnTo>
                <a:lnTo>
                  <a:pt x="132612" y="228337"/>
                </a:lnTo>
                <a:lnTo>
                  <a:pt x="124381" y="230471"/>
                </a:lnTo>
                <a:lnTo>
                  <a:pt x="119656" y="231690"/>
                </a:lnTo>
                <a:lnTo>
                  <a:pt x="119656" y="220715"/>
                </a:lnTo>
                <a:lnTo>
                  <a:pt x="119656" y="209436"/>
                </a:lnTo>
                <a:lnTo>
                  <a:pt x="126820" y="207454"/>
                </a:lnTo>
                <a:lnTo>
                  <a:pt x="133679" y="205015"/>
                </a:lnTo>
                <a:lnTo>
                  <a:pt x="140539" y="202119"/>
                </a:lnTo>
                <a:lnTo>
                  <a:pt x="143892" y="200442"/>
                </a:lnTo>
                <a:lnTo>
                  <a:pt x="147093" y="198766"/>
                </a:lnTo>
                <a:lnTo>
                  <a:pt x="149379" y="197699"/>
                </a:lnTo>
                <a:lnTo>
                  <a:pt x="151209" y="196479"/>
                </a:lnTo>
                <a:lnTo>
                  <a:pt x="125296" y="170566"/>
                </a:lnTo>
                <a:lnTo>
                  <a:pt x="124381" y="169347"/>
                </a:lnTo>
                <a:lnTo>
                  <a:pt x="123619" y="168128"/>
                </a:lnTo>
                <a:lnTo>
                  <a:pt x="123314" y="166603"/>
                </a:lnTo>
                <a:lnTo>
                  <a:pt x="123162" y="165384"/>
                </a:lnTo>
                <a:lnTo>
                  <a:pt x="123314" y="164012"/>
                </a:lnTo>
                <a:lnTo>
                  <a:pt x="123619" y="162488"/>
                </a:lnTo>
                <a:lnTo>
                  <a:pt x="124381" y="161268"/>
                </a:lnTo>
                <a:lnTo>
                  <a:pt x="125296" y="160049"/>
                </a:lnTo>
                <a:lnTo>
                  <a:pt x="126515" y="159287"/>
                </a:lnTo>
                <a:lnTo>
                  <a:pt x="127735" y="158525"/>
                </a:lnTo>
                <a:lnTo>
                  <a:pt x="129259" y="158068"/>
                </a:lnTo>
                <a:lnTo>
                  <a:pt x="130478" y="158067"/>
                </a:lnTo>
                <a:lnTo>
                  <a:pt x="132003" y="158067"/>
                </a:lnTo>
                <a:lnTo>
                  <a:pt x="133375" y="158525"/>
                </a:lnTo>
                <a:lnTo>
                  <a:pt x="134594" y="159287"/>
                </a:lnTo>
                <a:lnTo>
                  <a:pt x="135813" y="160049"/>
                </a:lnTo>
                <a:lnTo>
                  <a:pt x="162793" y="187181"/>
                </a:lnTo>
                <a:lnTo>
                  <a:pt x="163250" y="187029"/>
                </a:lnTo>
                <a:lnTo>
                  <a:pt x="163555" y="186419"/>
                </a:lnTo>
                <a:lnTo>
                  <a:pt x="164317" y="185809"/>
                </a:lnTo>
                <a:lnTo>
                  <a:pt x="165689" y="184285"/>
                </a:lnTo>
                <a:lnTo>
                  <a:pt x="166756" y="182761"/>
                </a:lnTo>
                <a:lnTo>
                  <a:pt x="168128" y="180627"/>
                </a:lnTo>
                <a:lnTo>
                  <a:pt x="169957" y="177731"/>
                </a:lnTo>
                <a:lnTo>
                  <a:pt x="171329" y="174987"/>
                </a:lnTo>
                <a:lnTo>
                  <a:pt x="174073" y="168890"/>
                </a:lnTo>
                <a:lnTo>
                  <a:pt x="133832" y="128649"/>
                </a:lnTo>
                <a:lnTo>
                  <a:pt x="132917" y="127430"/>
                </a:lnTo>
                <a:lnTo>
                  <a:pt x="132460" y="126210"/>
                </a:lnTo>
                <a:lnTo>
                  <a:pt x="132003" y="124991"/>
                </a:lnTo>
                <a:lnTo>
                  <a:pt x="131698" y="123619"/>
                </a:lnTo>
                <a:lnTo>
                  <a:pt x="132003" y="122094"/>
                </a:lnTo>
                <a:lnTo>
                  <a:pt x="132460" y="120875"/>
                </a:lnTo>
                <a:lnTo>
                  <a:pt x="132917" y="119351"/>
                </a:lnTo>
                <a:lnTo>
                  <a:pt x="133832" y="118436"/>
                </a:lnTo>
                <a:lnTo>
                  <a:pt x="135051" y="117369"/>
                </a:lnTo>
                <a:lnTo>
                  <a:pt x="136423" y="116760"/>
                </a:lnTo>
                <a:lnTo>
                  <a:pt x="137795" y="116150"/>
                </a:lnTo>
                <a:lnTo>
                  <a:pt x="139014" y="116150"/>
                </a:lnTo>
                <a:lnTo>
                  <a:pt x="140539" y="116150"/>
                </a:lnTo>
                <a:lnTo>
                  <a:pt x="141911" y="116760"/>
                </a:lnTo>
                <a:lnTo>
                  <a:pt x="143130" y="117369"/>
                </a:lnTo>
                <a:lnTo>
                  <a:pt x="144502" y="118436"/>
                </a:lnTo>
                <a:lnTo>
                  <a:pt x="178951" y="152885"/>
                </a:lnTo>
                <a:lnTo>
                  <a:pt x="179255" y="152275"/>
                </a:lnTo>
                <a:lnTo>
                  <a:pt x="180627" y="145416"/>
                </a:lnTo>
                <a:lnTo>
                  <a:pt x="181847" y="138557"/>
                </a:lnTo>
                <a:lnTo>
                  <a:pt x="183066" y="131697"/>
                </a:lnTo>
                <a:lnTo>
                  <a:pt x="184133" y="124838"/>
                </a:lnTo>
                <a:lnTo>
                  <a:pt x="164775" y="105480"/>
                </a:lnTo>
                <a:lnTo>
                  <a:pt x="163708" y="104260"/>
                </a:lnTo>
                <a:lnTo>
                  <a:pt x="163098" y="103041"/>
                </a:lnTo>
                <a:lnTo>
                  <a:pt x="162793" y="101517"/>
                </a:lnTo>
                <a:lnTo>
                  <a:pt x="162488" y="100297"/>
                </a:lnTo>
                <a:lnTo>
                  <a:pt x="162793" y="98773"/>
                </a:lnTo>
                <a:lnTo>
                  <a:pt x="163098" y="97401"/>
                </a:lnTo>
                <a:lnTo>
                  <a:pt x="163708" y="96182"/>
                </a:lnTo>
                <a:lnTo>
                  <a:pt x="164775" y="94962"/>
                </a:lnTo>
                <a:lnTo>
                  <a:pt x="165994" y="94200"/>
                </a:lnTo>
                <a:lnTo>
                  <a:pt x="167214" y="93438"/>
                </a:lnTo>
                <a:close/>
                <a:moveTo>
                  <a:pt x="154715" y="60972"/>
                </a:moveTo>
                <a:lnTo>
                  <a:pt x="159136" y="59904"/>
                </a:lnTo>
                <a:lnTo>
                  <a:pt x="163556" y="58990"/>
                </a:lnTo>
                <a:lnTo>
                  <a:pt x="167976" y="58380"/>
                </a:lnTo>
                <a:lnTo>
                  <a:pt x="172092" y="57923"/>
                </a:lnTo>
                <a:lnTo>
                  <a:pt x="180475" y="57466"/>
                </a:lnTo>
                <a:lnTo>
                  <a:pt x="188554" y="57466"/>
                </a:lnTo>
                <a:lnTo>
                  <a:pt x="196023" y="57770"/>
                </a:lnTo>
                <a:lnTo>
                  <a:pt x="203187" y="58380"/>
                </a:lnTo>
                <a:lnTo>
                  <a:pt x="210047" y="59142"/>
                </a:lnTo>
                <a:lnTo>
                  <a:pt x="222546" y="60971"/>
                </a:lnTo>
                <a:lnTo>
                  <a:pt x="233825" y="62648"/>
                </a:lnTo>
                <a:lnTo>
                  <a:pt x="251659" y="65087"/>
                </a:lnTo>
                <a:lnTo>
                  <a:pt x="267055" y="67068"/>
                </a:lnTo>
                <a:lnTo>
                  <a:pt x="267359" y="67221"/>
                </a:lnTo>
                <a:lnTo>
                  <a:pt x="268731" y="67526"/>
                </a:lnTo>
                <a:lnTo>
                  <a:pt x="270256" y="68288"/>
                </a:lnTo>
                <a:lnTo>
                  <a:pt x="271170" y="69050"/>
                </a:lnTo>
                <a:lnTo>
                  <a:pt x="272237" y="69965"/>
                </a:lnTo>
                <a:lnTo>
                  <a:pt x="272999" y="71184"/>
                </a:lnTo>
                <a:lnTo>
                  <a:pt x="273609" y="72404"/>
                </a:lnTo>
                <a:lnTo>
                  <a:pt x="273914" y="73928"/>
                </a:lnTo>
                <a:lnTo>
                  <a:pt x="273609" y="75300"/>
                </a:lnTo>
                <a:lnTo>
                  <a:pt x="273457" y="76824"/>
                </a:lnTo>
                <a:lnTo>
                  <a:pt x="272999" y="77738"/>
                </a:lnTo>
                <a:lnTo>
                  <a:pt x="272390" y="78958"/>
                </a:lnTo>
                <a:lnTo>
                  <a:pt x="271475" y="80025"/>
                </a:lnTo>
                <a:lnTo>
                  <a:pt x="270560" y="80787"/>
                </a:lnTo>
                <a:lnTo>
                  <a:pt x="269493" y="81244"/>
                </a:lnTo>
                <a:lnTo>
                  <a:pt x="268274" y="81702"/>
                </a:lnTo>
                <a:lnTo>
                  <a:pt x="267055" y="82006"/>
                </a:lnTo>
                <a:lnTo>
                  <a:pt x="262634" y="82159"/>
                </a:lnTo>
                <a:lnTo>
                  <a:pt x="257452" y="82616"/>
                </a:lnTo>
                <a:lnTo>
                  <a:pt x="250745" y="82921"/>
                </a:lnTo>
                <a:lnTo>
                  <a:pt x="242056" y="82921"/>
                </a:lnTo>
                <a:lnTo>
                  <a:pt x="231996" y="82921"/>
                </a:lnTo>
                <a:lnTo>
                  <a:pt x="208370" y="82159"/>
                </a:lnTo>
                <a:lnTo>
                  <a:pt x="201968" y="82159"/>
                </a:lnTo>
                <a:lnTo>
                  <a:pt x="195413" y="82159"/>
                </a:lnTo>
                <a:lnTo>
                  <a:pt x="188707" y="82159"/>
                </a:lnTo>
                <a:lnTo>
                  <a:pt x="181847" y="82616"/>
                </a:lnTo>
                <a:lnTo>
                  <a:pt x="175293" y="83683"/>
                </a:lnTo>
                <a:lnTo>
                  <a:pt x="168434" y="84903"/>
                </a:lnTo>
                <a:lnTo>
                  <a:pt x="162032" y="86579"/>
                </a:lnTo>
                <a:lnTo>
                  <a:pt x="158678" y="87646"/>
                </a:lnTo>
                <a:lnTo>
                  <a:pt x="155630" y="89018"/>
                </a:lnTo>
                <a:lnTo>
                  <a:pt x="149380" y="91762"/>
                </a:lnTo>
                <a:lnTo>
                  <a:pt x="143131" y="95420"/>
                </a:lnTo>
                <a:lnTo>
                  <a:pt x="137796" y="99383"/>
                </a:lnTo>
                <a:lnTo>
                  <a:pt x="134900" y="101517"/>
                </a:lnTo>
                <a:lnTo>
                  <a:pt x="132003" y="104413"/>
                </a:lnTo>
                <a:lnTo>
                  <a:pt x="128802" y="107462"/>
                </a:lnTo>
                <a:lnTo>
                  <a:pt x="128345" y="107614"/>
                </a:lnTo>
                <a:lnTo>
                  <a:pt x="128345" y="107919"/>
                </a:lnTo>
                <a:lnTo>
                  <a:pt x="128040" y="108072"/>
                </a:lnTo>
                <a:lnTo>
                  <a:pt x="126821" y="109291"/>
                </a:lnTo>
                <a:lnTo>
                  <a:pt x="125754" y="110358"/>
                </a:lnTo>
                <a:lnTo>
                  <a:pt x="124839" y="111882"/>
                </a:lnTo>
                <a:lnTo>
                  <a:pt x="123163" y="114321"/>
                </a:lnTo>
                <a:lnTo>
                  <a:pt x="121486" y="117217"/>
                </a:lnTo>
                <a:lnTo>
                  <a:pt x="119962" y="120418"/>
                </a:lnTo>
                <a:lnTo>
                  <a:pt x="118742" y="123619"/>
                </a:lnTo>
                <a:lnTo>
                  <a:pt x="117523" y="126973"/>
                </a:lnTo>
                <a:lnTo>
                  <a:pt x="116456" y="130631"/>
                </a:lnTo>
                <a:lnTo>
                  <a:pt x="115541" y="134289"/>
                </a:lnTo>
                <a:lnTo>
                  <a:pt x="114322" y="141911"/>
                </a:lnTo>
                <a:lnTo>
                  <a:pt x="113407" y="149684"/>
                </a:lnTo>
                <a:lnTo>
                  <a:pt x="112645" y="157763"/>
                </a:lnTo>
                <a:lnTo>
                  <a:pt x="112188" y="165842"/>
                </a:lnTo>
                <a:lnTo>
                  <a:pt x="111883" y="173920"/>
                </a:lnTo>
                <a:lnTo>
                  <a:pt x="111883" y="190078"/>
                </a:lnTo>
                <a:lnTo>
                  <a:pt x="112340" y="221478"/>
                </a:lnTo>
                <a:lnTo>
                  <a:pt x="112340" y="236111"/>
                </a:lnTo>
                <a:lnTo>
                  <a:pt x="112188" y="243275"/>
                </a:lnTo>
                <a:lnTo>
                  <a:pt x="111883" y="250134"/>
                </a:lnTo>
                <a:lnTo>
                  <a:pt x="111426" y="256689"/>
                </a:lnTo>
                <a:lnTo>
                  <a:pt x="110663" y="263091"/>
                </a:lnTo>
                <a:lnTo>
                  <a:pt x="109597" y="269188"/>
                </a:lnTo>
                <a:lnTo>
                  <a:pt x="108682" y="275132"/>
                </a:lnTo>
                <a:lnTo>
                  <a:pt x="107462" y="280467"/>
                </a:lnTo>
                <a:lnTo>
                  <a:pt x="105938" y="285650"/>
                </a:lnTo>
                <a:lnTo>
                  <a:pt x="104261" y="290223"/>
                </a:lnTo>
                <a:lnTo>
                  <a:pt x="102585" y="294491"/>
                </a:lnTo>
                <a:lnTo>
                  <a:pt x="100603" y="298149"/>
                </a:lnTo>
                <a:lnTo>
                  <a:pt x="98469" y="301502"/>
                </a:lnTo>
                <a:lnTo>
                  <a:pt x="96183" y="304246"/>
                </a:lnTo>
                <a:lnTo>
                  <a:pt x="94506" y="306380"/>
                </a:lnTo>
                <a:lnTo>
                  <a:pt x="91610" y="309429"/>
                </a:lnTo>
                <a:lnTo>
                  <a:pt x="90543" y="310343"/>
                </a:lnTo>
                <a:lnTo>
                  <a:pt x="89171" y="311105"/>
                </a:lnTo>
                <a:lnTo>
                  <a:pt x="87952" y="311258"/>
                </a:lnTo>
                <a:lnTo>
                  <a:pt x="86427" y="311563"/>
                </a:lnTo>
                <a:lnTo>
                  <a:pt x="84903" y="311258"/>
                </a:lnTo>
                <a:lnTo>
                  <a:pt x="83684" y="311105"/>
                </a:lnTo>
                <a:lnTo>
                  <a:pt x="82312" y="310343"/>
                </a:lnTo>
                <a:lnTo>
                  <a:pt x="81245" y="309429"/>
                </a:lnTo>
                <a:lnTo>
                  <a:pt x="80330" y="308362"/>
                </a:lnTo>
                <a:lnTo>
                  <a:pt x="79568" y="307142"/>
                </a:lnTo>
                <a:lnTo>
                  <a:pt x="79263" y="305923"/>
                </a:lnTo>
                <a:lnTo>
                  <a:pt x="79111" y="304703"/>
                </a:lnTo>
                <a:lnTo>
                  <a:pt x="79111" y="303179"/>
                </a:lnTo>
                <a:lnTo>
                  <a:pt x="79263" y="301960"/>
                </a:lnTo>
                <a:lnTo>
                  <a:pt x="79873" y="300740"/>
                </a:lnTo>
                <a:lnTo>
                  <a:pt x="80483" y="299826"/>
                </a:lnTo>
                <a:lnTo>
                  <a:pt x="82922" y="296320"/>
                </a:lnTo>
                <a:lnTo>
                  <a:pt x="83989" y="294643"/>
                </a:lnTo>
                <a:lnTo>
                  <a:pt x="84751" y="293271"/>
                </a:lnTo>
                <a:lnTo>
                  <a:pt x="86732" y="288089"/>
                </a:lnTo>
                <a:lnTo>
                  <a:pt x="87952" y="284583"/>
                </a:lnTo>
                <a:lnTo>
                  <a:pt x="88561" y="280925"/>
                </a:lnTo>
                <a:lnTo>
                  <a:pt x="89324" y="276809"/>
                </a:lnTo>
                <a:lnTo>
                  <a:pt x="89781" y="272084"/>
                </a:lnTo>
                <a:lnTo>
                  <a:pt x="90391" y="267054"/>
                </a:lnTo>
                <a:lnTo>
                  <a:pt x="90543" y="261566"/>
                </a:lnTo>
                <a:lnTo>
                  <a:pt x="90543" y="255926"/>
                </a:lnTo>
                <a:lnTo>
                  <a:pt x="90391" y="249829"/>
                </a:lnTo>
                <a:lnTo>
                  <a:pt x="89781" y="236721"/>
                </a:lnTo>
                <a:lnTo>
                  <a:pt x="88866" y="222393"/>
                </a:lnTo>
                <a:lnTo>
                  <a:pt x="87647" y="206997"/>
                </a:lnTo>
                <a:lnTo>
                  <a:pt x="86732" y="191145"/>
                </a:lnTo>
                <a:lnTo>
                  <a:pt x="86123" y="182761"/>
                </a:lnTo>
                <a:lnTo>
                  <a:pt x="85970" y="174225"/>
                </a:lnTo>
                <a:lnTo>
                  <a:pt x="85665" y="165385"/>
                </a:lnTo>
                <a:lnTo>
                  <a:pt x="85970" y="156391"/>
                </a:lnTo>
                <a:lnTo>
                  <a:pt x="86427" y="147245"/>
                </a:lnTo>
                <a:lnTo>
                  <a:pt x="87342" y="137947"/>
                </a:lnTo>
                <a:lnTo>
                  <a:pt x="88104" y="133375"/>
                </a:lnTo>
                <a:lnTo>
                  <a:pt x="88866" y="128649"/>
                </a:lnTo>
                <a:lnTo>
                  <a:pt x="90086" y="123772"/>
                </a:lnTo>
                <a:lnTo>
                  <a:pt x="91305" y="118894"/>
                </a:lnTo>
                <a:lnTo>
                  <a:pt x="92829" y="114321"/>
                </a:lnTo>
                <a:lnTo>
                  <a:pt x="94811" y="109291"/>
                </a:lnTo>
                <a:lnTo>
                  <a:pt x="96945" y="104718"/>
                </a:lnTo>
                <a:lnTo>
                  <a:pt x="99689" y="99993"/>
                </a:lnTo>
                <a:lnTo>
                  <a:pt x="102585" y="95420"/>
                </a:lnTo>
                <a:lnTo>
                  <a:pt x="104262" y="93134"/>
                </a:lnTo>
                <a:lnTo>
                  <a:pt x="105938" y="91000"/>
                </a:lnTo>
                <a:lnTo>
                  <a:pt x="107920" y="89018"/>
                </a:lnTo>
                <a:lnTo>
                  <a:pt x="108225" y="88561"/>
                </a:lnTo>
                <a:lnTo>
                  <a:pt x="108377" y="88256"/>
                </a:lnTo>
                <a:lnTo>
                  <a:pt x="108682" y="88104"/>
                </a:lnTo>
                <a:lnTo>
                  <a:pt x="109139" y="87646"/>
                </a:lnTo>
                <a:lnTo>
                  <a:pt x="110206" y="86884"/>
                </a:lnTo>
                <a:lnTo>
                  <a:pt x="113407" y="83836"/>
                </a:lnTo>
                <a:lnTo>
                  <a:pt x="116456" y="81244"/>
                </a:lnTo>
                <a:lnTo>
                  <a:pt x="120266" y="78044"/>
                </a:lnTo>
                <a:lnTo>
                  <a:pt x="124382" y="75147"/>
                </a:lnTo>
                <a:lnTo>
                  <a:pt x="128498" y="72099"/>
                </a:lnTo>
                <a:lnTo>
                  <a:pt x="136881" y="67526"/>
                </a:lnTo>
                <a:lnTo>
                  <a:pt x="141302" y="65544"/>
                </a:lnTo>
                <a:lnTo>
                  <a:pt x="145722" y="63868"/>
                </a:lnTo>
                <a:lnTo>
                  <a:pt x="150295" y="62191"/>
                </a:lnTo>
                <a:close/>
                <a:moveTo>
                  <a:pt x="194347" y="152"/>
                </a:moveTo>
                <a:lnTo>
                  <a:pt x="195871" y="0"/>
                </a:lnTo>
                <a:lnTo>
                  <a:pt x="197090" y="152"/>
                </a:lnTo>
                <a:lnTo>
                  <a:pt x="198462" y="457"/>
                </a:lnTo>
                <a:lnTo>
                  <a:pt x="199682" y="1219"/>
                </a:lnTo>
                <a:lnTo>
                  <a:pt x="200749" y="1829"/>
                </a:lnTo>
                <a:lnTo>
                  <a:pt x="201663" y="2896"/>
                </a:lnTo>
                <a:lnTo>
                  <a:pt x="202425" y="3811"/>
                </a:lnTo>
                <a:lnTo>
                  <a:pt x="202883" y="5030"/>
                </a:lnTo>
                <a:lnTo>
                  <a:pt x="203188" y="6249"/>
                </a:lnTo>
                <a:lnTo>
                  <a:pt x="203645" y="9908"/>
                </a:lnTo>
                <a:lnTo>
                  <a:pt x="204864" y="20272"/>
                </a:lnTo>
                <a:lnTo>
                  <a:pt x="225747" y="41003"/>
                </a:lnTo>
                <a:lnTo>
                  <a:pt x="226661" y="42222"/>
                </a:lnTo>
                <a:lnTo>
                  <a:pt x="227119" y="43442"/>
                </a:lnTo>
                <a:lnTo>
                  <a:pt x="227728" y="44966"/>
                </a:lnTo>
                <a:lnTo>
                  <a:pt x="227728" y="46185"/>
                </a:lnTo>
                <a:lnTo>
                  <a:pt x="227728" y="47709"/>
                </a:lnTo>
                <a:lnTo>
                  <a:pt x="227119" y="49081"/>
                </a:lnTo>
                <a:lnTo>
                  <a:pt x="226661" y="50301"/>
                </a:lnTo>
                <a:lnTo>
                  <a:pt x="225747" y="51520"/>
                </a:lnTo>
                <a:lnTo>
                  <a:pt x="224527" y="52282"/>
                </a:lnTo>
                <a:lnTo>
                  <a:pt x="223308" y="53045"/>
                </a:lnTo>
                <a:lnTo>
                  <a:pt x="221784" y="53502"/>
                </a:lnTo>
                <a:lnTo>
                  <a:pt x="220259" y="53502"/>
                </a:lnTo>
                <a:lnTo>
                  <a:pt x="219040" y="53502"/>
                </a:lnTo>
                <a:lnTo>
                  <a:pt x="217668" y="53044"/>
                </a:lnTo>
                <a:lnTo>
                  <a:pt x="216449" y="52282"/>
                </a:lnTo>
                <a:lnTo>
                  <a:pt x="215229" y="51520"/>
                </a:lnTo>
                <a:lnTo>
                  <a:pt x="206541" y="42832"/>
                </a:lnTo>
                <a:lnTo>
                  <a:pt x="207151" y="51368"/>
                </a:lnTo>
                <a:lnTo>
                  <a:pt x="198462" y="50606"/>
                </a:lnTo>
                <a:lnTo>
                  <a:pt x="188707" y="50148"/>
                </a:lnTo>
                <a:lnTo>
                  <a:pt x="189012" y="35210"/>
                </a:lnTo>
                <a:lnTo>
                  <a:pt x="188707" y="23169"/>
                </a:lnTo>
                <a:lnTo>
                  <a:pt x="188707" y="21949"/>
                </a:lnTo>
                <a:lnTo>
                  <a:pt x="188707" y="20577"/>
                </a:lnTo>
                <a:lnTo>
                  <a:pt x="188554" y="7469"/>
                </a:lnTo>
                <a:lnTo>
                  <a:pt x="188707" y="6097"/>
                </a:lnTo>
                <a:lnTo>
                  <a:pt x="189012" y="4573"/>
                </a:lnTo>
                <a:lnTo>
                  <a:pt x="189774" y="3353"/>
                </a:lnTo>
                <a:lnTo>
                  <a:pt x="190688" y="2439"/>
                </a:lnTo>
                <a:lnTo>
                  <a:pt x="191603" y="1372"/>
                </a:lnTo>
                <a:lnTo>
                  <a:pt x="192822" y="609"/>
                </a:lnTo>
                <a:close/>
              </a:path>
            </a:pathLst>
          </a:custGeom>
          <a:solidFill>
            <a:srgbClr val="0070C0"/>
          </a:solidFill>
          <a:ln>
            <a:noFill/>
          </a:ln>
        </p:spPr>
        <p:txBody>
          <a:bodyPr vert="horz" wrap="square" lIns="91440" tIns="45720" rIns="91440" bIns="45720" numCol="1" anchor="t" anchorCtr="0" compatLnSpc="1">
            <a:noAutofit/>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小米兰亭_GB外压缩" panose="03000502000000000000" charset="-122"/>
              <a:ea typeface="小米兰亭_GB外压缩" panose="03000502000000000000" charset="-122"/>
            </a:endParaRPr>
          </a:p>
        </p:txBody>
      </p:sp>
    </p:spTree>
  </p:cSld>
  <p:clrMapOvr>
    <a:masterClrMapping/>
  </p:clrMapOvr>
  <mc:AlternateContent>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1+#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additive="base">
                                        <p:cTn id="11" dur="500" fill="hold"/>
                                        <p:tgtEl>
                                          <p:spTgt spid="45"/>
                                        </p:tgtEl>
                                        <p:attrNameLst>
                                          <p:attrName>ppt_x</p:attrName>
                                        </p:attrNameLst>
                                      </p:cBhvr>
                                      <p:tavLst>
                                        <p:tav tm="0">
                                          <p:val>
                                            <p:strVal val="0-#ppt_w/2"/>
                                          </p:val>
                                        </p:tav>
                                        <p:tav tm="100000">
                                          <p:val>
                                            <p:strVal val="#ppt_x"/>
                                          </p:val>
                                        </p:tav>
                                      </p:tavLst>
                                    </p:anim>
                                    <p:anim calcmode="lin" valueType="num">
                                      <p:cBhvr additive="base">
                                        <p:cTn id="12" dur="500" fill="hold"/>
                                        <p:tgtEl>
                                          <p:spTgt spid="45"/>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500"/>
                            </p:stCondLst>
                            <p:childTnLst>
                              <p:par>
                                <p:cTn id="14" presetID="9" presetClass="entr" presetSubtype="0"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Effect transition="in" filter="dissolve">
                                      <p:cBhvr>
                                        <p:cTn id="16" dur="500"/>
                                        <p:tgtEl>
                                          <p:spTgt spid="46"/>
                                        </p:tgtEl>
                                      </p:cBhvr>
                                    </p:animEffect>
                                  </p:childTnLst>
                                </p:cTn>
                              </p:par>
                              <p:par>
                                <p:cTn id="17" presetID="22" presetClass="entr" presetSubtype="8" fill="hold" nodeType="withEffect">
                                  <p:stCondLst>
                                    <p:cond delay="0"/>
                                  </p:stCondLst>
                                  <p:childTnLst>
                                    <p:set>
                                      <p:cBhvr>
                                        <p:cTn id="18" dur="1" fill="hold">
                                          <p:stCondLst>
                                            <p:cond delay="0"/>
                                          </p:stCondLst>
                                        </p:cTn>
                                        <p:tgtEl>
                                          <p:spTgt spid="44"/>
                                        </p:tgtEl>
                                        <p:attrNameLst>
                                          <p:attrName>style.visibility</p:attrName>
                                        </p:attrNameLst>
                                      </p:cBhvr>
                                      <p:to>
                                        <p:strVal val="visible"/>
                                      </p:to>
                                    </p:set>
                                    <p:animEffect transition="in" filter="wipe(left)">
                                      <p:cBhvr>
                                        <p:cTn id="19" dur="500"/>
                                        <p:tgtEl>
                                          <p:spTgt spid="44"/>
                                        </p:tgtEl>
                                      </p:cBhvr>
                                    </p:animEffect>
                                  </p:childTnLst>
                                </p:cTn>
                              </p:par>
                            </p:childTnLst>
                          </p:cTn>
                        </p:par>
                        <p:par>
                          <p:cTn id="20" fill="hold" nodeType="afterGroup">
                            <p:stCondLst>
                              <p:cond delay="1000"/>
                            </p:stCondLst>
                            <p:childTnLst>
                              <p:par>
                                <p:cTn id="21" presetID="2" presetClass="entr" presetSubtype="8" fill="hold" grpId="0" nodeType="afterEffect">
                                  <p:stCondLst>
                                    <p:cond delay="0"/>
                                  </p:stCondLst>
                                  <p:childTnLst>
                                    <p:set>
                                      <p:cBhvr>
                                        <p:cTn id="22" dur="1" fill="hold">
                                          <p:stCondLst>
                                            <p:cond delay="0"/>
                                          </p:stCondLst>
                                        </p:cTn>
                                        <p:tgtEl>
                                          <p:spTgt spid="72"/>
                                        </p:tgtEl>
                                        <p:attrNameLst>
                                          <p:attrName>style.visibility</p:attrName>
                                        </p:attrNameLst>
                                      </p:cBhvr>
                                      <p:to>
                                        <p:strVal val="visible"/>
                                      </p:to>
                                    </p:set>
                                    <p:anim calcmode="lin" valueType="num">
                                      <p:cBhvr additive="base">
                                        <p:cTn id="23" dur="500" fill="hold"/>
                                        <p:tgtEl>
                                          <p:spTgt spid="72"/>
                                        </p:tgtEl>
                                        <p:attrNameLst>
                                          <p:attrName>ppt_x</p:attrName>
                                        </p:attrNameLst>
                                      </p:cBhvr>
                                      <p:tavLst>
                                        <p:tav tm="0">
                                          <p:val>
                                            <p:strVal val="0-#ppt_w/2"/>
                                          </p:val>
                                        </p:tav>
                                        <p:tav tm="100000">
                                          <p:val>
                                            <p:strVal val="#ppt_x"/>
                                          </p:val>
                                        </p:tav>
                                      </p:tavLst>
                                    </p:anim>
                                    <p:anim calcmode="lin" valueType="num">
                                      <p:cBhvr additive="base">
                                        <p:cTn id="24" dur="500" fill="hold"/>
                                        <p:tgtEl>
                                          <p:spTgt spid="72"/>
                                        </p:tgtEl>
                                        <p:attrNameLst>
                                          <p:attrName>ppt_y</p:attrName>
                                        </p:attrNameLst>
                                      </p:cBhvr>
                                      <p:tavLst>
                                        <p:tav tm="0">
                                          <p:val>
                                            <p:strVal val="#ppt_y"/>
                                          </p:val>
                                        </p:tav>
                                        <p:tav tm="100000">
                                          <p:val>
                                            <p:strVal val="#ppt_y"/>
                                          </p:val>
                                        </p:tav>
                                      </p:tavLst>
                                    </p:anim>
                                  </p:childTnLst>
                                </p:cTn>
                              </p:par>
                            </p:childTnLst>
                          </p:cTn>
                        </p:par>
                        <p:par>
                          <p:cTn id="25" fill="hold" nodeType="afterGroup">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4"/>
                                        </p:tgtEl>
                                        <p:attrNameLst>
                                          <p:attrName>style.visibility</p:attrName>
                                        </p:attrNameLst>
                                      </p:cBhvr>
                                      <p:to>
                                        <p:strVal val="visible"/>
                                      </p:to>
                                    </p:set>
                                    <p:anim calcmode="lin" valueType="num">
                                      <p:cBhvr>
                                        <p:cTn id="28" dur="500" fill="hold"/>
                                        <p:tgtEl>
                                          <p:spTgt spid="74"/>
                                        </p:tgtEl>
                                        <p:attrNameLst>
                                          <p:attrName>ppt_w</p:attrName>
                                        </p:attrNameLst>
                                      </p:cBhvr>
                                      <p:tavLst>
                                        <p:tav tm="0">
                                          <p:val>
                                            <p:fltVal val="0"/>
                                          </p:val>
                                        </p:tav>
                                        <p:tav tm="100000">
                                          <p:val>
                                            <p:strVal val="#ppt_w"/>
                                          </p:val>
                                        </p:tav>
                                      </p:tavLst>
                                    </p:anim>
                                    <p:anim calcmode="lin" valueType="num">
                                      <p:cBhvr>
                                        <p:cTn id="29" dur="500" fill="hold"/>
                                        <p:tgtEl>
                                          <p:spTgt spid="74"/>
                                        </p:tgtEl>
                                        <p:attrNameLst>
                                          <p:attrName>ppt_h</p:attrName>
                                        </p:attrNameLst>
                                      </p:cBhvr>
                                      <p:tavLst>
                                        <p:tav tm="0">
                                          <p:val>
                                            <p:fltVal val="0"/>
                                          </p:val>
                                        </p:tav>
                                        <p:tav tm="100000">
                                          <p:val>
                                            <p:strVal val="#ppt_h"/>
                                          </p:val>
                                        </p:tav>
                                      </p:tavLst>
                                    </p:anim>
                                    <p:animEffect transition="in" filter="fade">
                                      <p:cBhvr>
                                        <p:cTn id="30" dur="500"/>
                                        <p:tgtEl>
                                          <p:spTgt spid="74"/>
                                        </p:tgtEl>
                                      </p:cBhvr>
                                    </p:animEffect>
                                  </p:childTnLst>
                                </p:cTn>
                              </p:par>
                              <p:par>
                                <p:cTn id="31" presetID="2" presetClass="entr" presetSubtype="4" fill="hold" grpId="0"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additive="base">
                                        <p:cTn id="33" dur="500" fill="hold"/>
                                        <p:tgtEl>
                                          <p:spTgt spid="73"/>
                                        </p:tgtEl>
                                        <p:attrNameLst>
                                          <p:attrName>ppt_x</p:attrName>
                                        </p:attrNameLst>
                                      </p:cBhvr>
                                      <p:tavLst>
                                        <p:tav tm="0">
                                          <p:val>
                                            <p:strVal val="#ppt_x"/>
                                          </p:val>
                                        </p:tav>
                                        <p:tav tm="100000">
                                          <p:val>
                                            <p:strVal val="#ppt_x"/>
                                          </p:val>
                                        </p:tav>
                                      </p:tavLst>
                                    </p:anim>
                                    <p:anim calcmode="lin" valueType="num">
                                      <p:cBhvr additive="base">
                                        <p:cTn id="34" dur="500" fill="hold"/>
                                        <p:tgtEl>
                                          <p:spTgt spid="73"/>
                                        </p:tgtEl>
                                        <p:attrNameLst>
                                          <p:attrName>ppt_y</p:attrName>
                                        </p:attrNameLst>
                                      </p:cBhvr>
                                      <p:tavLst>
                                        <p:tav tm="0">
                                          <p:val>
                                            <p:strVal val="1+#ppt_h/2"/>
                                          </p:val>
                                        </p:tav>
                                        <p:tav tm="100000">
                                          <p:val>
                                            <p:strVal val="#ppt_y"/>
                                          </p:val>
                                        </p:tav>
                                      </p:tavLst>
                                    </p:anim>
                                  </p:childTnLst>
                                </p:cTn>
                              </p:par>
                            </p:childTnLst>
                          </p:cTn>
                        </p:par>
                        <p:par>
                          <p:cTn id="35" fill="hold" nodeType="afterGroup">
                            <p:stCondLst>
                              <p:cond delay="2000"/>
                            </p:stCondLst>
                            <p:childTnLst>
                              <p:par>
                                <p:cTn id="36" presetID="37" presetClass="entr" presetSubtype="0" fill="hold" nodeType="afterEffect">
                                  <p:stCondLst>
                                    <p:cond delay="0"/>
                                  </p:stCondLst>
                                  <p:childTnLst>
                                    <p:set>
                                      <p:cBhvr>
                                        <p:cTn id="37" dur="1" fill="hold">
                                          <p:stCondLst>
                                            <p:cond delay="0"/>
                                          </p:stCondLst>
                                        </p:cTn>
                                        <p:tgtEl>
                                          <p:spTgt spid="47"/>
                                        </p:tgtEl>
                                        <p:attrNameLst>
                                          <p:attrName>style.visibility</p:attrName>
                                        </p:attrNameLst>
                                      </p:cBhvr>
                                      <p:to>
                                        <p:strVal val="visible"/>
                                      </p:to>
                                    </p:set>
                                    <p:animEffect transition="in" filter="fade">
                                      <p:cBhvr>
                                        <p:cTn id="38" dur="1000"/>
                                        <p:tgtEl>
                                          <p:spTgt spid="47"/>
                                        </p:tgtEl>
                                      </p:cBhvr>
                                    </p:animEffect>
                                    <p:anim calcmode="lin" valueType="num">
                                      <p:cBhvr>
                                        <p:cTn id="39" dur="1000" fill="hold"/>
                                        <p:tgtEl>
                                          <p:spTgt spid="47"/>
                                        </p:tgtEl>
                                        <p:attrNameLst>
                                          <p:attrName>ppt_x</p:attrName>
                                        </p:attrNameLst>
                                      </p:cBhvr>
                                      <p:tavLst>
                                        <p:tav tm="0">
                                          <p:val>
                                            <p:strVal val="#ppt_x"/>
                                          </p:val>
                                        </p:tav>
                                        <p:tav tm="100000">
                                          <p:val>
                                            <p:strVal val="#ppt_x"/>
                                          </p:val>
                                        </p:tav>
                                      </p:tavLst>
                                    </p:anim>
                                    <p:anim calcmode="lin" valueType="num">
                                      <p:cBhvr>
                                        <p:cTn id="40" dur="900" decel="100000" fill="hold"/>
                                        <p:tgtEl>
                                          <p:spTgt spid="47"/>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42" fill="hold" nodeType="afterGroup">
                            <p:stCondLst>
                              <p:cond delay="3000"/>
                            </p:stCondLst>
                            <p:childTnLst>
                              <p:par>
                                <p:cTn id="43" presetID="49" presetClass="entr" presetSubtype="0" decel="100000" fill="hold" nodeType="afterEffect">
                                  <p:stCondLst>
                                    <p:cond delay="0"/>
                                  </p:stCondLst>
                                  <p:childTnLst>
                                    <p:set>
                                      <p:cBhvr>
                                        <p:cTn id="44" dur="1" fill="hold">
                                          <p:stCondLst>
                                            <p:cond delay="0"/>
                                          </p:stCondLst>
                                        </p:cTn>
                                        <p:tgtEl>
                                          <p:spTgt spid="63"/>
                                        </p:tgtEl>
                                        <p:attrNameLst>
                                          <p:attrName>style.visibility</p:attrName>
                                        </p:attrNameLst>
                                      </p:cBhvr>
                                      <p:to>
                                        <p:strVal val="visible"/>
                                      </p:to>
                                    </p:set>
                                    <p:anim calcmode="lin" valueType="num">
                                      <p:cBhvr>
                                        <p:cTn id="45" dur="500" fill="hold"/>
                                        <p:tgtEl>
                                          <p:spTgt spid="63"/>
                                        </p:tgtEl>
                                        <p:attrNameLst>
                                          <p:attrName>ppt_w</p:attrName>
                                        </p:attrNameLst>
                                      </p:cBhvr>
                                      <p:tavLst>
                                        <p:tav tm="0">
                                          <p:val>
                                            <p:fltVal val="0"/>
                                          </p:val>
                                        </p:tav>
                                        <p:tav tm="100000">
                                          <p:val>
                                            <p:strVal val="#ppt_w"/>
                                          </p:val>
                                        </p:tav>
                                      </p:tavLst>
                                    </p:anim>
                                    <p:anim calcmode="lin" valueType="num">
                                      <p:cBhvr>
                                        <p:cTn id="46" dur="500" fill="hold"/>
                                        <p:tgtEl>
                                          <p:spTgt spid="63"/>
                                        </p:tgtEl>
                                        <p:attrNameLst>
                                          <p:attrName>ppt_h</p:attrName>
                                        </p:attrNameLst>
                                      </p:cBhvr>
                                      <p:tavLst>
                                        <p:tav tm="0">
                                          <p:val>
                                            <p:fltVal val="0"/>
                                          </p:val>
                                        </p:tav>
                                        <p:tav tm="100000">
                                          <p:val>
                                            <p:strVal val="#ppt_h"/>
                                          </p:val>
                                        </p:tav>
                                      </p:tavLst>
                                    </p:anim>
                                    <p:anim calcmode="lin" valueType="num">
                                      <p:cBhvr>
                                        <p:cTn id="47" dur="500" fill="hold"/>
                                        <p:tgtEl>
                                          <p:spTgt spid="63"/>
                                        </p:tgtEl>
                                        <p:attrNameLst>
                                          <p:attrName>style.rotation</p:attrName>
                                        </p:attrNameLst>
                                      </p:cBhvr>
                                      <p:tavLst>
                                        <p:tav tm="0">
                                          <p:val>
                                            <p:fltVal val="360"/>
                                          </p:val>
                                        </p:tav>
                                        <p:tav tm="100000">
                                          <p:val>
                                            <p:fltVal val="0"/>
                                          </p:val>
                                        </p:tav>
                                      </p:tavLst>
                                    </p:anim>
                                    <p:animEffect transition="in" filter="fade">
                                      <p:cBhvr>
                                        <p:cTn id="48" dur="500"/>
                                        <p:tgtEl>
                                          <p:spTgt spid="63"/>
                                        </p:tgtEl>
                                      </p:cBhvr>
                                    </p:animEffect>
                                  </p:childTnLst>
                                </p:cTn>
                              </p:par>
                              <p:par>
                                <p:cTn id="49" presetID="2" presetClass="entr" presetSubtype="2" fill="hold" grpId="0" nodeType="withEffect">
                                  <p:stCondLst>
                                    <p:cond delay="0"/>
                                  </p:stCondLst>
                                  <p:childTnLst>
                                    <p:set>
                                      <p:cBhvr>
                                        <p:cTn id="50" dur="1" fill="hold">
                                          <p:stCondLst>
                                            <p:cond delay="0"/>
                                          </p:stCondLst>
                                        </p:cTn>
                                        <p:tgtEl>
                                          <p:spTgt spid="69"/>
                                        </p:tgtEl>
                                        <p:attrNameLst>
                                          <p:attrName>style.visibility</p:attrName>
                                        </p:attrNameLst>
                                      </p:cBhvr>
                                      <p:to>
                                        <p:strVal val="visible"/>
                                      </p:to>
                                    </p:set>
                                    <p:anim calcmode="lin" valueType="num">
                                      <p:cBhvr additive="base">
                                        <p:cTn id="51" dur="500" fill="hold"/>
                                        <p:tgtEl>
                                          <p:spTgt spid="69"/>
                                        </p:tgtEl>
                                        <p:attrNameLst>
                                          <p:attrName>ppt_x</p:attrName>
                                        </p:attrNameLst>
                                      </p:cBhvr>
                                      <p:tavLst>
                                        <p:tav tm="0">
                                          <p:val>
                                            <p:strVal val="1+#ppt_w/2"/>
                                          </p:val>
                                        </p:tav>
                                        <p:tav tm="100000">
                                          <p:val>
                                            <p:strVal val="#ppt_x"/>
                                          </p:val>
                                        </p:tav>
                                      </p:tavLst>
                                    </p:anim>
                                    <p:anim calcmode="lin" valueType="num">
                                      <p:cBhvr additive="base">
                                        <p:cTn id="52" dur="500" fill="hold"/>
                                        <p:tgtEl>
                                          <p:spTgt spid="69"/>
                                        </p:tgtEl>
                                        <p:attrNameLst>
                                          <p:attrName>ppt_y</p:attrName>
                                        </p:attrNameLst>
                                      </p:cBhvr>
                                      <p:tavLst>
                                        <p:tav tm="0">
                                          <p:val>
                                            <p:strVal val="#ppt_y"/>
                                          </p:val>
                                        </p:tav>
                                        <p:tav tm="100000">
                                          <p:val>
                                            <p:strVal val="#ppt_y"/>
                                          </p:val>
                                        </p:tav>
                                      </p:tavLst>
                                    </p:anim>
                                  </p:childTnLst>
                                </p:cTn>
                              </p:par>
                            </p:childTnLst>
                          </p:cTn>
                        </p:par>
                        <p:par>
                          <p:cTn id="53" fill="hold" nodeType="afterGroup">
                            <p:stCondLst>
                              <p:cond delay="3500"/>
                            </p:stCondLst>
                            <p:childTnLst>
                              <p:par>
                                <p:cTn id="54" presetID="49" presetClass="entr" presetSubtype="0" decel="100000" fill="hold"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p:cTn id="56" dur="500" fill="hold"/>
                                        <p:tgtEl>
                                          <p:spTgt spid="58"/>
                                        </p:tgtEl>
                                        <p:attrNameLst>
                                          <p:attrName>ppt_w</p:attrName>
                                        </p:attrNameLst>
                                      </p:cBhvr>
                                      <p:tavLst>
                                        <p:tav tm="0">
                                          <p:val>
                                            <p:fltVal val="0"/>
                                          </p:val>
                                        </p:tav>
                                        <p:tav tm="100000">
                                          <p:val>
                                            <p:strVal val="#ppt_w"/>
                                          </p:val>
                                        </p:tav>
                                      </p:tavLst>
                                    </p:anim>
                                    <p:anim calcmode="lin" valueType="num">
                                      <p:cBhvr>
                                        <p:cTn id="57" dur="500" fill="hold"/>
                                        <p:tgtEl>
                                          <p:spTgt spid="58"/>
                                        </p:tgtEl>
                                        <p:attrNameLst>
                                          <p:attrName>ppt_h</p:attrName>
                                        </p:attrNameLst>
                                      </p:cBhvr>
                                      <p:tavLst>
                                        <p:tav tm="0">
                                          <p:val>
                                            <p:fltVal val="0"/>
                                          </p:val>
                                        </p:tav>
                                        <p:tav tm="100000">
                                          <p:val>
                                            <p:strVal val="#ppt_h"/>
                                          </p:val>
                                        </p:tav>
                                      </p:tavLst>
                                    </p:anim>
                                    <p:anim calcmode="lin" valueType="num">
                                      <p:cBhvr>
                                        <p:cTn id="58" dur="500" fill="hold"/>
                                        <p:tgtEl>
                                          <p:spTgt spid="58"/>
                                        </p:tgtEl>
                                        <p:attrNameLst>
                                          <p:attrName>style.rotation</p:attrName>
                                        </p:attrNameLst>
                                      </p:cBhvr>
                                      <p:tavLst>
                                        <p:tav tm="0">
                                          <p:val>
                                            <p:fltVal val="360"/>
                                          </p:val>
                                        </p:tav>
                                        <p:tav tm="100000">
                                          <p:val>
                                            <p:fltVal val="0"/>
                                          </p:val>
                                        </p:tav>
                                      </p:tavLst>
                                    </p:anim>
                                    <p:animEffect transition="in" filter="fade">
                                      <p:cBhvr>
                                        <p:cTn id="59" dur="500"/>
                                        <p:tgtEl>
                                          <p:spTgt spid="58"/>
                                        </p:tgtEl>
                                      </p:cBhvr>
                                    </p:animEffect>
                                  </p:childTnLst>
                                </p:cTn>
                              </p:par>
                              <p:par>
                                <p:cTn id="60" presetID="2" presetClass="entr" presetSubtype="2" fill="hold" grpId="0" nodeType="withEffect">
                                  <p:stCondLst>
                                    <p:cond delay="0"/>
                                  </p:stCondLst>
                                  <p:childTnLst>
                                    <p:set>
                                      <p:cBhvr>
                                        <p:cTn id="61" dur="1" fill="hold">
                                          <p:stCondLst>
                                            <p:cond delay="0"/>
                                          </p:stCondLst>
                                        </p:cTn>
                                        <p:tgtEl>
                                          <p:spTgt spid="70"/>
                                        </p:tgtEl>
                                        <p:attrNameLst>
                                          <p:attrName>style.visibility</p:attrName>
                                        </p:attrNameLst>
                                      </p:cBhvr>
                                      <p:to>
                                        <p:strVal val="visible"/>
                                      </p:to>
                                    </p:set>
                                    <p:anim calcmode="lin" valueType="num">
                                      <p:cBhvr additive="base">
                                        <p:cTn id="62" dur="500" fill="hold"/>
                                        <p:tgtEl>
                                          <p:spTgt spid="70"/>
                                        </p:tgtEl>
                                        <p:attrNameLst>
                                          <p:attrName>ppt_x</p:attrName>
                                        </p:attrNameLst>
                                      </p:cBhvr>
                                      <p:tavLst>
                                        <p:tav tm="0">
                                          <p:val>
                                            <p:strVal val="1+#ppt_w/2"/>
                                          </p:val>
                                        </p:tav>
                                        <p:tav tm="100000">
                                          <p:val>
                                            <p:strVal val="#ppt_x"/>
                                          </p:val>
                                        </p:tav>
                                      </p:tavLst>
                                    </p:anim>
                                    <p:anim calcmode="lin" valueType="num">
                                      <p:cBhvr additive="base">
                                        <p:cTn id="63" dur="500" fill="hold"/>
                                        <p:tgtEl>
                                          <p:spTgt spid="70"/>
                                        </p:tgtEl>
                                        <p:attrNameLst>
                                          <p:attrName>ppt_y</p:attrName>
                                        </p:attrNameLst>
                                      </p:cBhvr>
                                      <p:tavLst>
                                        <p:tav tm="0">
                                          <p:val>
                                            <p:strVal val="#ppt_y"/>
                                          </p:val>
                                        </p:tav>
                                        <p:tav tm="100000">
                                          <p:val>
                                            <p:strVal val="#ppt_y"/>
                                          </p:val>
                                        </p:tav>
                                      </p:tavLst>
                                    </p:anim>
                                  </p:childTnLst>
                                </p:cTn>
                              </p:par>
                            </p:childTnLst>
                          </p:cTn>
                        </p:par>
                        <p:par>
                          <p:cTn id="64" fill="hold" nodeType="afterGroup">
                            <p:stCondLst>
                              <p:cond delay="4000"/>
                            </p:stCondLst>
                            <p:childTnLst>
                              <p:par>
                                <p:cTn id="65" presetID="49" presetClass="entr" presetSubtype="0" decel="100000" fill="hold"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p:cTn id="67" dur="500" fill="hold"/>
                                        <p:tgtEl>
                                          <p:spTgt spid="66"/>
                                        </p:tgtEl>
                                        <p:attrNameLst>
                                          <p:attrName>ppt_w</p:attrName>
                                        </p:attrNameLst>
                                      </p:cBhvr>
                                      <p:tavLst>
                                        <p:tav tm="0">
                                          <p:val>
                                            <p:fltVal val="0"/>
                                          </p:val>
                                        </p:tav>
                                        <p:tav tm="100000">
                                          <p:val>
                                            <p:strVal val="#ppt_w"/>
                                          </p:val>
                                        </p:tav>
                                      </p:tavLst>
                                    </p:anim>
                                    <p:anim calcmode="lin" valueType="num">
                                      <p:cBhvr>
                                        <p:cTn id="68" dur="500" fill="hold"/>
                                        <p:tgtEl>
                                          <p:spTgt spid="66"/>
                                        </p:tgtEl>
                                        <p:attrNameLst>
                                          <p:attrName>ppt_h</p:attrName>
                                        </p:attrNameLst>
                                      </p:cBhvr>
                                      <p:tavLst>
                                        <p:tav tm="0">
                                          <p:val>
                                            <p:fltVal val="0"/>
                                          </p:val>
                                        </p:tav>
                                        <p:tav tm="100000">
                                          <p:val>
                                            <p:strVal val="#ppt_h"/>
                                          </p:val>
                                        </p:tav>
                                      </p:tavLst>
                                    </p:anim>
                                    <p:anim calcmode="lin" valueType="num">
                                      <p:cBhvr>
                                        <p:cTn id="69" dur="500" fill="hold"/>
                                        <p:tgtEl>
                                          <p:spTgt spid="66"/>
                                        </p:tgtEl>
                                        <p:attrNameLst>
                                          <p:attrName>style.rotation</p:attrName>
                                        </p:attrNameLst>
                                      </p:cBhvr>
                                      <p:tavLst>
                                        <p:tav tm="0">
                                          <p:val>
                                            <p:fltVal val="360"/>
                                          </p:val>
                                        </p:tav>
                                        <p:tav tm="100000">
                                          <p:val>
                                            <p:fltVal val="0"/>
                                          </p:val>
                                        </p:tav>
                                      </p:tavLst>
                                    </p:anim>
                                    <p:animEffect transition="in" filter="fade">
                                      <p:cBhvr>
                                        <p:cTn id="70" dur="500"/>
                                        <p:tgtEl>
                                          <p:spTgt spid="66"/>
                                        </p:tgtEl>
                                      </p:cBhvr>
                                    </p:animEffect>
                                  </p:childTnLst>
                                </p:cTn>
                              </p:par>
                              <p:par>
                                <p:cTn id="71" presetID="2" presetClass="entr" presetSubtype="2" fill="hold" grpId="0" nodeType="withEffect">
                                  <p:stCondLst>
                                    <p:cond delay="0"/>
                                  </p:stCondLst>
                                  <p:childTnLst>
                                    <p:set>
                                      <p:cBhvr>
                                        <p:cTn id="72" dur="1" fill="hold">
                                          <p:stCondLst>
                                            <p:cond delay="0"/>
                                          </p:stCondLst>
                                        </p:cTn>
                                        <p:tgtEl>
                                          <p:spTgt spid="71"/>
                                        </p:tgtEl>
                                        <p:attrNameLst>
                                          <p:attrName>style.visibility</p:attrName>
                                        </p:attrNameLst>
                                      </p:cBhvr>
                                      <p:to>
                                        <p:strVal val="visible"/>
                                      </p:to>
                                    </p:set>
                                    <p:anim calcmode="lin" valueType="num">
                                      <p:cBhvr additive="base">
                                        <p:cTn id="73" dur="500" fill="hold"/>
                                        <p:tgtEl>
                                          <p:spTgt spid="71"/>
                                        </p:tgtEl>
                                        <p:attrNameLst>
                                          <p:attrName>ppt_x</p:attrName>
                                        </p:attrNameLst>
                                      </p:cBhvr>
                                      <p:tavLst>
                                        <p:tav tm="0">
                                          <p:val>
                                            <p:strVal val="1+#ppt_w/2"/>
                                          </p:val>
                                        </p:tav>
                                        <p:tav tm="100000">
                                          <p:val>
                                            <p:strVal val="#ppt_x"/>
                                          </p:val>
                                        </p:tav>
                                      </p:tavLst>
                                    </p:anim>
                                    <p:anim calcmode="lin" valueType="num">
                                      <p:cBhvr additive="base">
                                        <p:cTn id="74" dur="500" fill="hold"/>
                                        <p:tgtEl>
                                          <p:spTgt spid="7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5" grpId="0"/>
      <p:bldP spid="46" grpId="0" animBg="1"/>
      <p:bldP spid="69" grpId="0"/>
      <p:bldP spid="70" grpId="0"/>
      <p:bldP spid="71" grpId="0"/>
      <p:bldP spid="72" grpId="0"/>
      <p:bldP spid="73" grpId="0"/>
      <p:bldP spid="74" grpId="0" animBg="1"/>
    </p:bldLst>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6625"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4422501" y="1315635"/>
            <a:ext cx="6347248" cy="42314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6629" name="AutoShape 5"/>
          <p:cNvSpPr/>
          <p:nvPr/>
        </p:nvSpPr>
        <p:spPr bwMode="auto">
          <a:xfrm>
            <a:off x="1356394" y="2498119"/>
            <a:ext cx="2728864" cy="2870201"/>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just" defTabSz="323215">
              <a:lnSpc>
                <a:spcPct val="120000"/>
              </a:lnSpc>
              <a:spcBef>
                <a:spcPts val="850"/>
              </a:spcBef>
            </a:pPr>
            <a:r>
              <a:rPr lang="es-ES" altLang="zh-CN" sz="935">
                <a:solidFill>
                  <a:schemeClr val="tx1">
                    <a:lumMod val="65000"/>
                    <a:lumOff val="35000"/>
                  </a:schemeClr>
                </a:solidFill>
                <a:latin typeface="+mn-lt"/>
                <a:ea typeface="+mn-ea"/>
                <a:cs typeface="+mn-ea"/>
                <a:sym typeface="+mn-lt"/>
              </a:rPr>
              <a:t>Lorem ipsum dolor sit amet, consectetur adipiscing elit. Integer mollis vehicula ligula ut faucibus. Curabitur vestibulum consequat urna et vehicula. Suspendisse feugiat biben- dum egestas. </a:t>
            </a:r>
            <a:endParaRPr lang="es-ES" altLang="zh-CN" sz="935">
              <a:solidFill>
                <a:schemeClr val="tx1">
                  <a:lumMod val="65000"/>
                  <a:lumOff val="35000"/>
                </a:schemeClr>
              </a:solidFill>
              <a:latin typeface="+mn-lt"/>
              <a:ea typeface="+mn-ea"/>
              <a:cs typeface="+mn-ea"/>
              <a:sym typeface="+mn-lt"/>
            </a:endParaRPr>
          </a:p>
          <a:p>
            <a:pPr algn="just" defTabSz="323215">
              <a:lnSpc>
                <a:spcPct val="120000"/>
              </a:lnSpc>
              <a:spcBef>
                <a:spcPts val="850"/>
              </a:spcBef>
            </a:pPr>
            <a:r>
              <a:rPr lang="es-ES" altLang="zh-CN" sz="935">
                <a:solidFill>
                  <a:schemeClr val="tx1">
                    <a:lumMod val="65000"/>
                    <a:lumOff val="35000"/>
                  </a:schemeClr>
                </a:solidFill>
                <a:latin typeface="+mn-lt"/>
                <a:ea typeface="+mn-ea"/>
                <a:cs typeface="+mn-ea"/>
                <a:sym typeface="+mn-lt"/>
              </a:rPr>
              <a:t>Lorem ipsum dolor sit amet, consectetur adipiscing elit. Integer mollis vehicula ligula ut faucibus. Curabitur vestibulum consequat urna et vehicula</a:t>
            </a:r>
            <a:endParaRPr lang="es-ES" altLang="zh-CN" sz="935">
              <a:solidFill>
                <a:schemeClr val="tx1">
                  <a:lumMod val="65000"/>
                  <a:lumOff val="35000"/>
                </a:schemeClr>
              </a:solidFill>
              <a:latin typeface="+mn-lt"/>
              <a:ea typeface="+mn-ea"/>
              <a:cs typeface="+mn-ea"/>
              <a:sym typeface="+mn-lt"/>
            </a:endParaRPr>
          </a:p>
          <a:p>
            <a:pPr algn="just" defTabSz="323215">
              <a:lnSpc>
                <a:spcPct val="120000"/>
              </a:lnSpc>
              <a:spcBef>
                <a:spcPts val="850"/>
              </a:spcBef>
            </a:pPr>
            <a:r>
              <a:rPr lang="es-ES" altLang="zh-CN" sz="935">
                <a:solidFill>
                  <a:schemeClr val="tx1">
                    <a:lumMod val="65000"/>
                    <a:lumOff val="35000"/>
                  </a:schemeClr>
                </a:solidFill>
                <a:latin typeface="+mn-lt"/>
                <a:ea typeface="+mn-ea"/>
                <a:cs typeface="+mn-ea"/>
                <a:sym typeface="+mn-lt"/>
              </a:rPr>
              <a:t>dolor sit amet, consectetur adipiscing elit. Integer mollis vehicula ligula ut faucibus. Curabitur vestibulum consequat urna et vehicula. Suspendisse feugiat biben- dum egestas.</a:t>
            </a:r>
            <a:endParaRPr lang="es-ES" altLang="zh-CN" sz="2485">
              <a:solidFill>
                <a:schemeClr val="tx1">
                  <a:lumMod val="65000"/>
                  <a:lumOff val="35000"/>
                </a:schemeClr>
              </a:solidFill>
              <a:latin typeface="+mn-lt"/>
              <a:ea typeface="+mn-ea"/>
              <a:cs typeface="+mn-ea"/>
              <a:sym typeface="+mn-lt"/>
            </a:endParaRPr>
          </a:p>
        </p:txBody>
      </p:sp>
      <p:sp>
        <p:nvSpPr>
          <p:cNvPr id="26630" name="Line 6"/>
          <p:cNvSpPr>
            <a:spLocks noChangeShapeType="1"/>
          </p:cNvSpPr>
          <p:nvPr/>
        </p:nvSpPr>
        <p:spPr bwMode="auto">
          <a:xfrm>
            <a:off x="1379406" y="2386991"/>
            <a:ext cx="2668558" cy="0"/>
          </a:xfrm>
          <a:prstGeom prst="line">
            <a:avLst/>
          </a:prstGeom>
          <a:noFill/>
          <a:ln w="25400" cap="flat" cmpd="sng">
            <a:solidFill>
              <a:schemeClr val="tx1">
                <a:lumMod val="65000"/>
                <a:lumOff val="35000"/>
              </a:schemeClr>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endParaRPr lang="es-ES" sz="2800">
              <a:solidFill>
                <a:schemeClr val="tx1">
                  <a:lumMod val="65000"/>
                  <a:lumOff val="35000"/>
                </a:schemeClr>
              </a:solidFill>
              <a:effectLst>
                <a:outerShdw blurRad="38100" dist="38100" dir="2700000" algn="tl">
                  <a:srgbClr val="DDDDDD"/>
                </a:outerShdw>
              </a:effectLst>
              <a:latin typeface="+mn-lt"/>
              <a:ea typeface="+mn-ea"/>
              <a:cs typeface="+mn-ea"/>
              <a:sym typeface="+mn-lt"/>
            </a:endParaRPr>
          </a:p>
        </p:txBody>
      </p:sp>
      <p:sp>
        <p:nvSpPr>
          <p:cNvPr id="26631" name="AutoShape 7"/>
          <p:cNvSpPr/>
          <p:nvPr/>
        </p:nvSpPr>
        <p:spPr bwMode="auto">
          <a:xfrm>
            <a:off x="4422503" y="3609249"/>
            <a:ext cx="6346453" cy="1937884"/>
          </a:xfrm>
          <a:custGeom>
            <a:gdLst>
              <a:gd name="T0" fmla="*/ 6348412 w 21600"/>
              <a:gd name="T1" fmla="*/ 2533650 h 21600"/>
              <a:gd name="T2" fmla="*/ 6348412 w 21600"/>
              <a:gd name="T3" fmla="*/ 2533650 h 21600"/>
              <a:gd name="T4" fmla="*/ 6348412 w 21600"/>
              <a:gd name="T5" fmla="*/ 2533650 h 21600"/>
              <a:gd name="T6" fmla="*/ 6348412 w 21600"/>
              <a:gd name="T7" fmla="*/ 2533650 h 21600"/>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0070C0">
              <a:alpha val="70195"/>
            </a:srgbClr>
          </a:solidFill>
          <a:ln>
            <a:noFill/>
          </a:ln>
          <a:effectLst/>
        </p:spPr>
        <p:txBody>
          <a:bodyPr lIns="0" tIns="0" rIns="0" bIns="0" anchor="ctr"/>
          <a:lstStyle/>
          <a:p>
            <a:endParaRPr lang="zh-CN" altLang="en-US" sz="2485">
              <a:solidFill>
                <a:schemeClr val="tx1">
                  <a:lumMod val="65000"/>
                  <a:lumOff val="35000"/>
                </a:schemeClr>
              </a:solidFill>
              <a:latin typeface="+mn-lt"/>
              <a:ea typeface="+mn-ea"/>
              <a:cs typeface="+mn-ea"/>
              <a:sym typeface="+mn-lt"/>
            </a:endParaRPr>
          </a:p>
        </p:txBody>
      </p:sp>
      <p:sp>
        <p:nvSpPr>
          <p:cNvPr id="12" name="Text Box 552"/>
          <p:cNvSpPr txBox="1">
            <a:spLocks noChangeArrowheads="1"/>
          </p:cNvSpPr>
          <p:nvPr/>
        </p:nvSpPr>
        <p:spPr bwMode="auto">
          <a:xfrm>
            <a:off x="1186787" y="1752644"/>
            <a:ext cx="3081029" cy="461665"/>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eaLnBrk="1" hangingPunct="1"/>
            <a:r>
              <a:rPr lang="en-US" altLang="zh-CN" sz="2400" b="1">
                <a:solidFill>
                  <a:schemeClr val="tx1">
                    <a:lumMod val="65000"/>
                    <a:lumOff val="35000"/>
                  </a:schemeClr>
                </a:solidFill>
                <a:latin typeface="+mn-lt"/>
                <a:ea typeface="+mn-ea"/>
                <a:cs typeface="+mn-ea"/>
                <a:sym typeface="+mn-lt"/>
              </a:rPr>
              <a:t>ADD YOUR TITLE</a:t>
            </a:r>
            <a:endParaRPr lang="zh-CN" altLang="en-US" sz="2400" b="1">
              <a:solidFill>
                <a:schemeClr val="tx1">
                  <a:lumMod val="65000"/>
                  <a:lumOff val="35000"/>
                </a:schemeClr>
              </a:solidFill>
              <a:latin typeface="+mn-lt"/>
              <a:ea typeface="+mn-ea"/>
              <a:cs typeface="+mn-ea"/>
              <a:sym typeface="+mn-lt"/>
            </a:endParaRPr>
          </a:p>
        </p:txBody>
      </p:sp>
    </p:spTree>
  </p:cSld>
  <p:clrMapOvr>
    <a:masterClrMapping/>
  </p:clrMapOvr>
  <mc:AlternateContent>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6630"/>
                                        </p:tgtEl>
                                        <p:attrNameLst>
                                          <p:attrName>style.visibility</p:attrName>
                                        </p:attrNameLst>
                                      </p:cBhvr>
                                      <p:to>
                                        <p:strVal val="visible"/>
                                      </p:to>
                                    </p:set>
                                    <p:animEffect transition="in" filter="wipe(left)">
                                      <p:cBhvr>
                                        <p:cTn id="7" dur="500"/>
                                        <p:tgtEl>
                                          <p:spTgt spid="26630"/>
                                        </p:tgtEl>
                                      </p:cBhvr>
                                    </p:animEffect>
                                  </p:childTnLst>
                                </p:cTn>
                              </p:par>
                            </p:childTnLst>
                          </p:cTn>
                        </p:par>
                        <p:par>
                          <p:cTn id="8" fill="hold" nodeType="afterGroup">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6629"/>
                                        </p:tgtEl>
                                        <p:attrNameLst>
                                          <p:attrName>style.visibility</p:attrName>
                                        </p:attrNameLst>
                                      </p:cBhvr>
                                      <p:to>
                                        <p:strVal val="visible"/>
                                      </p:to>
                                    </p:set>
                                    <p:anim calcmode="lin" valueType="num">
                                      <p:cBhvr additive="base">
                                        <p:cTn id="11" dur="500" fill="hold"/>
                                        <p:tgtEl>
                                          <p:spTgt spid="26629"/>
                                        </p:tgtEl>
                                        <p:attrNameLst>
                                          <p:attrName>ppt_x</p:attrName>
                                        </p:attrNameLst>
                                      </p:cBhvr>
                                      <p:tavLst>
                                        <p:tav tm="0">
                                          <p:val>
                                            <p:strVal val="1+#ppt_w/2"/>
                                          </p:val>
                                        </p:tav>
                                        <p:tav tm="100000">
                                          <p:val>
                                            <p:strVal val="#ppt_x"/>
                                          </p:val>
                                        </p:tav>
                                      </p:tavLst>
                                    </p:anim>
                                    <p:anim calcmode="lin" valueType="num">
                                      <p:cBhvr additive="base">
                                        <p:cTn id="12" dur="500" fill="hold"/>
                                        <p:tgtEl>
                                          <p:spTgt spid="26629"/>
                                        </p:tgtEl>
                                        <p:attrNameLst>
                                          <p:attrName>ppt_y</p:attrName>
                                        </p:attrNameLst>
                                      </p:cBhvr>
                                      <p:tavLst>
                                        <p:tav tm="0">
                                          <p:val>
                                            <p:strVal val="#ppt_y"/>
                                          </p:val>
                                        </p:tav>
                                        <p:tav tm="100000">
                                          <p:val>
                                            <p:strVal val="#ppt_y"/>
                                          </p:val>
                                        </p:tav>
                                      </p:tavLst>
                                    </p:anim>
                                  </p:childTnLst>
                                </p:cTn>
                              </p:par>
                              <p:par>
                                <p:cTn id="13" presetID="10" presetClass="entr" presetSubtype="0" fill="hold" nodeType="withEffect">
                                  <p:stCondLst>
                                    <p:cond delay="0"/>
                                  </p:stCondLst>
                                  <p:childTnLst>
                                    <p:set>
                                      <p:cBhvr>
                                        <p:cTn id="14" dur="1" fill="hold">
                                          <p:stCondLst>
                                            <p:cond delay="0"/>
                                          </p:stCondLst>
                                        </p:cTn>
                                        <p:tgtEl>
                                          <p:spTgt spid="26625"/>
                                        </p:tgtEl>
                                        <p:attrNameLst>
                                          <p:attrName>style.visibility</p:attrName>
                                        </p:attrNameLst>
                                      </p:cBhvr>
                                      <p:to>
                                        <p:strVal val="visible"/>
                                      </p:to>
                                    </p:set>
                                    <p:animEffect transition="in" filter="fade">
                                      <p:cBhvr>
                                        <p:cTn id="15" dur="500"/>
                                        <p:tgtEl>
                                          <p:spTgt spid="26625"/>
                                        </p:tgtEl>
                                      </p:cBhvr>
                                    </p:animEffect>
                                  </p:childTnLst>
                                </p:cTn>
                              </p:par>
                            </p:childTnLst>
                          </p:cTn>
                        </p:par>
                        <p:par>
                          <p:cTn id="16" fill="hold" nodeType="afterGroup">
                            <p:stCondLst>
                              <p:cond delay="1000"/>
                            </p:stCondLst>
                            <p:childTnLst>
                              <p:par>
                                <p:cTn id="17" presetID="9" presetClass="entr" presetSubtype="0" fill="hold" grpId="0" nodeType="afterEffect">
                                  <p:stCondLst>
                                    <p:cond delay="0"/>
                                  </p:stCondLst>
                                  <p:childTnLst>
                                    <p:set>
                                      <p:cBhvr>
                                        <p:cTn id="18" dur="1" fill="hold">
                                          <p:stCondLst>
                                            <p:cond delay="0"/>
                                          </p:stCondLst>
                                        </p:cTn>
                                        <p:tgtEl>
                                          <p:spTgt spid="26631"/>
                                        </p:tgtEl>
                                        <p:attrNameLst>
                                          <p:attrName>style.visibility</p:attrName>
                                        </p:attrNameLst>
                                      </p:cBhvr>
                                      <p:to>
                                        <p:strVal val="visible"/>
                                      </p:to>
                                    </p:set>
                                    <p:animEffect transition="in" filter="dissolve">
                                      <p:cBhvr>
                                        <p:cTn id="19" dur="500"/>
                                        <p:tgtEl>
                                          <p:spTgt spid="26631"/>
                                        </p:tgtEl>
                                      </p:cBhvr>
                                    </p:animEffect>
                                  </p:childTnLst>
                                </p:cTn>
                              </p:par>
                              <p:par>
                                <p:cTn id="20" presetID="41" presetClass="entr" presetSubtype="0" fill="hold" nodeType="withEffect">
                                  <p:stCondLst>
                                    <p:cond delay="200"/>
                                  </p:stCondLst>
                                  <p:iterate type="lt">
                                    <p:tmPct val="10000"/>
                                  </p:iterate>
                                  <p:childTnLst>
                                    <p:set>
                                      <p:cBhvr>
                                        <p:cTn id="21" dur="1" fill="hold">
                                          <p:stCondLst>
                                            <p:cond delay="0"/>
                                          </p:stCondLst>
                                        </p:cTn>
                                        <p:tgtEl>
                                          <p:spTgt spid="12"/>
                                        </p:tgtEl>
                                        <p:attrNameLst>
                                          <p:attrName>style.visibility</p:attrName>
                                        </p:attrNameLst>
                                      </p:cBhvr>
                                      <p:to>
                                        <p:strVal val="visible"/>
                                      </p:to>
                                    </p:set>
                                    <p:anim calcmode="lin" valueType="num">
                                      <p:cBhvr>
                                        <p:cTn id="22" dur="10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23" dur="1000" fill="hold"/>
                                        <p:tgtEl>
                                          <p:spTgt spid="12"/>
                                        </p:tgtEl>
                                        <p:attrNameLst>
                                          <p:attrName>ppt_y</p:attrName>
                                        </p:attrNameLst>
                                      </p:cBhvr>
                                      <p:tavLst>
                                        <p:tav tm="0">
                                          <p:val>
                                            <p:strVal val="#ppt_y"/>
                                          </p:val>
                                        </p:tav>
                                        <p:tav tm="100000">
                                          <p:val>
                                            <p:strVal val="#ppt_y"/>
                                          </p:val>
                                        </p:tav>
                                      </p:tavLst>
                                    </p:anim>
                                    <p:anim calcmode="lin" valueType="num">
                                      <p:cBhvr>
                                        <p:cTn id="24" dur="10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25" dur="10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26" dur="1000" tmFilter="0,0; .5, 1; 1, 1"/>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9" grpId="0"/>
      <p:bldP spid="26631" grpId="0" animBg="1"/>
    </p:bldLst>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9054" y="1547802"/>
            <a:ext cx="8053892" cy="5310198"/>
          </a:xfrm>
          <a:prstGeom prst="rect">
            <a:avLst/>
          </a:prstGeom>
        </p:spPr>
      </p:pic>
      <p:sp>
        <p:nvSpPr>
          <p:cNvPr id="3" name="标题 1"/>
          <p:cNvSpPr txBox="1"/>
          <p:nvPr/>
        </p:nvSpPr>
        <p:spPr>
          <a:xfrm>
            <a:off x="4984376" y="3027057"/>
            <a:ext cx="2223248" cy="533008"/>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2400" kern="1200">
                <a:solidFill>
                  <a:schemeClr val="tx2"/>
                </a:solidFill>
                <a:latin typeface="+mj-lt"/>
                <a:ea typeface="+mj-ea"/>
                <a:cs typeface="+mj-cs"/>
              </a:defRPr>
            </a:lvl1p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2000" b="0" i="0" u="none" strike="noStrike" kern="1200" cap="none" spc="0" normalizeH="0" baseline="0" noProof="0">
                <a:ln>
                  <a:noFill/>
                </a:ln>
                <a:solidFill>
                  <a:schemeClr val="tx1">
                    <a:lumMod val="65000"/>
                    <a:lumOff val="35000"/>
                  </a:schemeClr>
                </a:solidFill>
                <a:effectLst/>
                <a:uLnTx/>
                <a:uFillTx/>
                <a:latin typeface="+mn-lt"/>
                <a:ea typeface="+mn-ea"/>
                <a:cs typeface="+mn-ea"/>
                <a:sym typeface="+mn-lt"/>
              </a:rPr>
              <a:t>PART THREE</a:t>
            </a:r>
            <a:endParaRPr kumimoji="0" lang="zh-CN" altLang="en-US" sz="2000" b="0" i="0" u="none" strike="noStrike" kern="1200" cap="none" spc="0" normalizeH="0" baseline="0" noProof="0">
              <a:ln>
                <a:noFill/>
              </a:ln>
              <a:solidFill>
                <a:schemeClr val="tx1">
                  <a:lumMod val="65000"/>
                  <a:lumOff val="35000"/>
                </a:schemeClr>
              </a:solidFill>
              <a:effectLst/>
              <a:uLnTx/>
              <a:uFillTx/>
              <a:latin typeface="+mn-lt"/>
              <a:ea typeface="+mn-ea"/>
              <a:cs typeface="+mn-ea"/>
              <a:sym typeface="+mn-lt"/>
            </a:endParaRPr>
          </a:p>
        </p:txBody>
      </p:sp>
      <p:sp>
        <p:nvSpPr>
          <p:cNvPr id="5" name="十字形 4"/>
          <p:cNvSpPr/>
          <p:nvPr/>
        </p:nvSpPr>
        <p:spPr bwMode="auto">
          <a:xfrm>
            <a:off x="5597562" y="2059929"/>
            <a:ext cx="996876" cy="967128"/>
          </a:xfrm>
          <a:prstGeom prst="plus">
            <a:avLst>
              <a:gd name="adj" fmla="val 33240"/>
            </a:avLst>
          </a:prstGeom>
          <a:gradFill>
            <a:gsLst>
              <a:gs pos="0">
                <a:srgbClr val="00B0F0"/>
              </a:gs>
              <a:gs pos="100000">
                <a:srgbClr val="0070C0"/>
              </a:gs>
            </a:gsLst>
            <a:lin ang="5400000" scaled="1"/>
          </a:gradFill>
          <a:ln w="9525" algn="ctr">
            <a:noFill/>
            <a:miter lim="800000"/>
          </a:ln>
          <a:effectLst/>
        </p:spPr>
        <p:txBody>
          <a:bodyPr wrap="none" anchor="ctr"/>
          <a:lstStyle/>
          <a:p>
            <a:endParaRPr lang="zh-CN" altLang="en-US">
              <a:solidFill>
                <a:schemeClr val="bg1"/>
              </a:solidFill>
              <a:latin typeface="+mn-lt"/>
              <a:ea typeface="+mn-ea"/>
              <a:cs typeface="+mn-ea"/>
            </a:endParaRPr>
          </a:p>
        </p:txBody>
      </p:sp>
      <p:sp>
        <p:nvSpPr>
          <p:cNvPr id="6" name="AutoShape 3"/>
          <p:cNvSpPr/>
          <p:nvPr/>
        </p:nvSpPr>
        <p:spPr bwMode="auto">
          <a:xfrm>
            <a:off x="3623895" y="4072192"/>
            <a:ext cx="4944211" cy="923330"/>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0" tIns="0" rIns="0" bIns="0">
            <a:spAutoFit/>
          </a:bodyPr>
          <a:lstStyle/>
          <a:p>
            <a:pPr defTabSz="323215">
              <a:lnSpc>
                <a:spcPct val="120000"/>
              </a:lnSpc>
              <a:spcBef>
                <a:spcPts val="850"/>
              </a:spcBef>
            </a:pPr>
            <a:r>
              <a:rPr lang="es-ES" altLang="zh-CN" sz="1000">
                <a:solidFill>
                  <a:srgbClr val="838383"/>
                </a:solidFill>
                <a:latin typeface="+mn-lt"/>
                <a:ea typeface="+mn-ea"/>
                <a:cs typeface="+mn-ea"/>
                <a:sym typeface="+mn-lt"/>
              </a:rPr>
              <a:t>Lorem ipsum dolor sit amet, consectetur adipiscing elit. Integer mollis vehicula ligula ut faucibus. Curabitur vestibulum consequat urna et vehicula. Suspendisse feugiat biben- dum egestas. Sed bibendum urna id sem tincidunt commodoat dictum lectus. Fusce felis tellus, volutpat quis venenatis non, adipiscing quis orci. Integer condimentum leo ut erat ultrices mollis. </a:t>
            </a:r>
            <a:endParaRPr lang="es-ES" altLang="zh-CN" sz="2800">
              <a:latin typeface="+mn-lt"/>
              <a:ea typeface="+mn-ea"/>
              <a:cs typeface="+mn-ea"/>
              <a:sym typeface="+mn-lt"/>
            </a:endParaRPr>
          </a:p>
        </p:txBody>
      </p:sp>
      <p:sp>
        <p:nvSpPr>
          <p:cNvPr id="4" name="标题 1"/>
          <p:cNvSpPr txBox="1"/>
          <p:nvPr/>
        </p:nvSpPr>
        <p:spPr>
          <a:xfrm>
            <a:off x="3793118" y="3416050"/>
            <a:ext cx="4605765" cy="578135"/>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2400" kern="1200">
                <a:solidFill>
                  <a:schemeClr val="tx2"/>
                </a:solidFill>
                <a:latin typeface="+mj-lt"/>
                <a:ea typeface="+mj-ea"/>
                <a:cs typeface="+mj-cs"/>
              </a:defRPr>
            </a:lvl1p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4000" b="1" i="0" u="none" strike="noStrike" kern="1200" cap="none" spc="0" normalizeH="0" baseline="0" noProof="0">
                <a:ln>
                  <a:noFill/>
                </a:ln>
                <a:solidFill>
                  <a:srgbClr val="009EE2"/>
                </a:solidFill>
                <a:effectLst/>
                <a:uLnTx/>
                <a:uFillTx/>
                <a:latin typeface="+mn-lt"/>
                <a:ea typeface="+mn-ea"/>
                <a:cs typeface="+mn-ea"/>
                <a:sym typeface="+mn-lt"/>
              </a:rPr>
              <a:t>工作经验总结</a:t>
            </a:r>
            <a:endParaRPr kumimoji="0" lang="zh-CN" altLang="en-US" sz="4000" b="1" i="0" u="none" strike="noStrike" kern="1200" cap="none" spc="0" normalizeH="0" baseline="0" noProof="0">
              <a:ln>
                <a:noFill/>
              </a:ln>
              <a:solidFill>
                <a:srgbClr val="009EE2"/>
              </a:solidFill>
              <a:effectLst/>
              <a:uLnTx/>
              <a:uFillTx/>
              <a:latin typeface="+mn-lt"/>
              <a:ea typeface="+mn-ea"/>
              <a:cs typeface="+mn-ea"/>
              <a:sym typeface="+mn-lt"/>
            </a:endParaRPr>
          </a:p>
        </p:txBody>
      </p:sp>
    </p:spTree>
  </p:cSld>
  <p:clrMapOvr>
    <a:masterClrMapping/>
  </p:clrMapOvr>
  <mc:AlternateContent>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par>
                          <p:cTn id="16" fill="hold" nodeType="afterGroup">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par>
                                <p:cTn id="20" presetID="2" presetClass="entr" presetSubtype="2" fill="hold" grpId="0" nodeType="withEffect">
                                  <p:stCondLst>
                                    <p:cond delay="0"/>
                                  </p:stCondLst>
                                  <p:iterate type="lt">
                                    <p:tmPct val="10000"/>
                                  </p:iterate>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1+#ppt_w/2"/>
                                          </p:val>
                                        </p:tav>
                                        <p:tav tm="100000">
                                          <p:val>
                                            <p:strVal val="#ppt_x"/>
                                          </p:val>
                                        </p:tav>
                                      </p:tavLst>
                                    </p:anim>
                                    <p:anim calcmode="lin" valueType="num">
                                      <p:cBhvr additive="base">
                                        <p:cTn id="23" dur="500" fill="hold"/>
                                        <p:tgtEl>
                                          <p:spTgt spid="4"/>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2000"/>
                            </p:stCondLst>
                            <p:childTnLst>
                              <p:par>
                                <p:cTn id="25" presetID="18" presetClass="entr" presetSubtype="6"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strips(downRight)">
                                      <p:cBhvr>
                                        <p:cTn id="27" dur="1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4" grpId="0"/>
    </p:bldLst>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36" name="图片 3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6192" y="1491083"/>
            <a:ext cx="3351090" cy="3829818"/>
          </a:xfrm>
          <a:prstGeom prst="rect">
            <a:avLst/>
          </a:prstGeom>
        </p:spPr>
      </p:pic>
      <p:cxnSp>
        <p:nvCxnSpPr>
          <p:cNvPr id="65" name="直接连接符 64"/>
          <p:cNvCxnSpPr>
            <a:endCxn id="115" idx="0"/>
          </p:cNvCxnSpPr>
          <p:nvPr/>
        </p:nvCxnSpPr>
        <p:spPr>
          <a:xfrm flipH="1">
            <a:off x="4705876" y="2054039"/>
            <a:ext cx="0" cy="2703907"/>
          </a:xfrm>
          <a:prstGeom prst="line">
            <a:avLst/>
          </a:prstGeom>
          <a:noFill/>
          <a:ln w="6350" cap="flat" cmpd="sng" algn="ctr">
            <a:solidFill>
              <a:schemeClr val="accent2"/>
            </a:solidFill>
            <a:prstDash val="solid"/>
          </a:ln>
          <a:effectLst/>
        </p:spPr>
      </p:cxnSp>
      <p:grpSp>
        <p:nvGrpSpPr>
          <p:cNvPr id="8" name="组合 7"/>
          <p:cNvGrpSpPr/>
          <p:nvPr/>
        </p:nvGrpSpPr>
        <p:grpSpPr>
          <a:xfrm>
            <a:off x="4488872" y="1905040"/>
            <a:ext cx="434008" cy="434008"/>
            <a:chOff x="4488872" y="1012229"/>
            <a:chExt cx="434008" cy="434008"/>
          </a:xfrm>
        </p:grpSpPr>
        <p:sp>
          <p:nvSpPr>
            <p:cNvPr id="67" name="椭圆 66"/>
            <p:cNvSpPr/>
            <p:nvPr/>
          </p:nvSpPr>
          <p:spPr>
            <a:xfrm>
              <a:off x="4488872" y="1012229"/>
              <a:ext cx="434008" cy="434008"/>
            </a:xfrm>
            <a:prstGeom prst="ellipse">
              <a:avLst/>
            </a:prstGeom>
            <a:gradFill>
              <a:gsLst>
                <a:gs pos="0">
                  <a:srgbClr val="00B0F0"/>
                </a:gs>
                <a:gs pos="100000">
                  <a:srgbClr val="0070C0"/>
                </a:gs>
              </a:gsLst>
              <a:lin ang="5400000" scaled="1"/>
            </a:gradFill>
            <a:ln w="28575" cap="flat" cmpd="sng" algn="ctr">
              <a:no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n-lt"/>
                <a:ea typeface="+mn-ea"/>
                <a:cs typeface="+mn-ea"/>
                <a:sym typeface="+mn-lt"/>
              </a:endParaRPr>
            </a:p>
          </p:txBody>
        </p:sp>
        <p:sp>
          <p:nvSpPr>
            <p:cNvPr id="68" name="椭圆 67"/>
            <p:cNvSpPr/>
            <p:nvPr/>
          </p:nvSpPr>
          <p:spPr>
            <a:xfrm flipV="1">
              <a:off x="4637871" y="1161228"/>
              <a:ext cx="136010" cy="136010"/>
            </a:xfrm>
            <a:prstGeom prst="ellipse">
              <a:avLst/>
            </a:prstGeom>
            <a:solidFill>
              <a:schemeClr val="bg1"/>
            </a:solidFill>
            <a:ln w="28575" cap="flat" cmpd="sng" algn="ctr">
              <a:no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n-lt"/>
                <a:ea typeface="+mn-ea"/>
                <a:cs typeface="+mn-ea"/>
                <a:sym typeface="+mn-lt"/>
              </a:endParaRPr>
            </a:p>
          </p:txBody>
        </p:sp>
      </p:grpSp>
      <p:grpSp>
        <p:nvGrpSpPr>
          <p:cNvPr id="10" name="组合 9"/>
          <p:cNvGrpSpPr/>
          <p:nvPr/>
        </p:nvGrpSpPr>
        <p:grpSpPr>
          <a:xfrm>
            <a:off x="5341826" y="1878608"/>
            <a:ext cx="4487875" cy="461665"/>
            <a:chOff x="5341826" y="1116425"/>
            <a:chExt cx="4487875" cy="461665"/>
          </a:xfrm>
        </p:grpSpPr>
        <p:sp>
          <p:nvSpPr>
            <p:cNvPr id="7" name="矩形 6"/>
            <p:cNvSpPr/>
            <p:nvPr/>
          </p:nvSpPr>
          <p:spPr>
            <a:xfrm>
              <a:off x="5341826" y="1130254"/>
              <a:ext cx="4487875" cy="434008"/>
            </a:xfrm>
            <a:prstGeom prst="rect">
              <a:avLst/>
            </a:prstGeom>
            <a:gradFill>
              <a:gsLst>
                <a:gs pos="0">
                  <a:srgbClr val="00B0F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5" name="Text Box 11"/>
            <p:cNvSpPr txBox="1">
              <a:spLocks noChangeArrowheads="1"/>
            </p:cNvSpPr>
            <p:nvPr/>
          </p:nvSpPr>
          <p:spPr bwMode="auto">
            <a:xfrm>
              <a:off x="5341827" y="1158901"/>
              <a:ext cx="1346062" cy="3693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zh-CN" sz="1800">
                  <a:solidFill>
                    <a:schemeClr val="bg1"/>
                  </a:solidFill>
                  <a:latin typeface="+mn-lt"/>
                  <a:ea typeface="+mn-ea"/>
                  <a:cs typeface="+mn-ea"/>
                  <a:sym typeface="+mn-lt"/>
                </a:rPr>
                <a:t>PART 01</a:t>
              </a:r>
              <a:endParaRPr lang="en-US" altLang="zh-CN" sz="1800">
                <a:solidFill>
                  <a:schemeClr val="bg1"/>
                </a:solidFill>
                <a:latin typeface="+mn-lt"/>
                <a:ea typeface="+mn-ea"/>
                <a:cs typeface="+mn-ea"/>
                <a:sym typeface="+mn-lt"/>
              </a:endParaRPr>
            </a:p>
          </p:txBody>
        </p:sp>
        <p:sp>
          <p:nvSpPr>
            <p:cNvPr id="96" name="Text Box 11"/>
            <p:cNvSpPr txBox="1">
              <a:spLocks noChangeArrowheads="1"/>
            </p:cNvSpPr>
            <p:nvPr/>
          </p:nvSpPr>
          <p:spPr bwMode="auto">
            <a:xfrm>
              <a:off x="6600612" y="1116425"/>
              <a:ext cx="2924298"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zh-CN" altLang="en-US" sz="2400">
                  <a:solidFill>
                    <a:schemeClr val="bg1"/>
                  </a:solidFill>
                  <a:latin typeface="+mn-lt"/>
                  <a:ea typeface="+mn-ea"/>
                  <a:cs typeface="+mn-ea"/>
                  <a:sym typeface="+mn-lt"/>
                </a:rPr>
                <a:t>基本工作概述</a:t>
              </a:r>
              <a:endParaRPr lang="en-US" altLang="zh-CN" sz="2400">
                <a:solidFill>
                  <a:schemeClr val="bg1"/>
                </a:solidFill>
                <a:latin typeface="+mn-lt"/>
                <a:ea typeface="+mn-ea"/>
                <a:cs typeface="+mn-ea"/>
                <a:sym typeface="+mn-lt"/>
              </a:endParaRPr>
            </a:p>
          </p:txBody>
        </p:sp>
      </p:grpSp>
      <p:grpSp>
        <p:nvGrpSpPr>
          <p:cNvPr id="11" name="组合 10"/>
          <p:cNvGrpSpPr/>
          <p:nvPr/>
        </p:nvGrpSpPr>
        <p:grpSpPr>
          <a:xfrm>
            <a:off x="5341827" y="2733631"/>
            <a:ext cx="4487874" cy="461665"/>
            <a:chOff x="5341827" y="1971448"/>
            <a:chExt cx="4487874" cy="461665"/>
          </a:xfrm>
        </p:grpSpPr>
        <p:sp>
          <p:nvSpPr>
            <p:cNvPr id="90" name="矩形 89"/>
            <p:cNvSpPr/>
            <p:nvPr/>
          </p:nvSpPr>
          <p:spPr>
            <a:xfrm>
              <a:off x="5341827" y="1988981"/>
              <a:ext cx="4487874" cy="434008"/>
            </a:xfrm>
            <a:prstGeom prst="rect">
              <a:avLst/>
            </a:prstGeom>
            <a:gradFill>
              <a:gsLst>
                <a:gs pos="0">
                  <a:srgbClr val="00B0F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7" name="Text Box 11"/>
            <p:cNvSpPr txBox="1">
              <a:spLocks noChangeArrowheads="1"/>
            </p:cNvSpPr>
            <p:nvPr/>
          </p:nvSpPr>
          <p:spPr bwMode="auto">
            <a:xfrm>
              <a:off x="5341827" y="2021319"/>
              <a:ext cx="1346062" cy="3693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zh-CN" sz="1800">
                  <a:solidFill>
                    <a:schemeClr val="bg1"/>
                  </a:solidFill>
                  <a:latin typeface="+mn-lt"/>
                  <a:ea typeface="+mn-ea"/>
                  <a:cs typeface="+mn-ea"/>
                  <a:sym typeface="+mn-lt"/>
                </a:rPr>
                <a:t>PART 02</a:t>
              </a:r>
              <a:endParaRPr lang="en-US" altLang="zh-CN" sz="1800">
                <a:solidFill>
                  <a:schemeClr val="bg1"/>
                </a:solidFill>
                <a:latin typeface="+mn-lt"/>
                <a:ea typeface="+mn-ea"/>
                <a:cs typeface="+mn-ea"/>
                <a:sym typeface="+mn-lt"/>
              </a:endParaRPr>
            </a:p>
          </p:txBody>
        </p:sp>
        <p:sp>
          <p:nvSpPr>
            <p:cNvPr id="98" name="Text Box 11"/>
            <p:cNvSpPr txBox="1">
              <a:spLocks noChangeArrowheads="1"/>
            </p:cNvSpPr>
            <p:nvPr/>
          </p:nvSpPr>
          <p:spPr bwMode="auto">
            <a:xfrm>
              <a:off x="6600612" y="1971448"/>
              <a:ext cx="3076694"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zh-CN" altLang="en-US" sz="2400">
                  <a:solidFill>
                    <a:schemeClr val="bg1"/>
                  </a:solidFill>
                  <a:latin typeface="+mn-lt"/>
                  <a:ea typeface="+mn-ea"/>
                  <a:cs typeface="+mn-ea"/>
                  <a:sym typeface="+mn-lt"/>
                </a:rPr>
                <a:t>工作完成情况</a:t>
              </a:r>
              <a:endParaRPr lang="en-US" altLang="zh-CN" sz="2400">
                <a:solidFill>
                  <a:schemeClr val="bg1"/>
                </a:solidFill>
                <a:latin typeface="+mn-lt"/>
                <a:ea typeface="+mn-ea"/>
                <a:cs typeface="+mn-ea"/>
                <a:sym typeface="+mn-lt"/>
              </a:endParaRPr>
            </a:p>
          </p:txBody>
        </p:sp>
      </p:grpSp>
      <p:grpSp>
        <p:nvGrpSpPr>
          <p:cNvPr id="12" name="组合 11"/>
          <p:cNvGrpSpPr/>
          <p:nvPr/>
        </p:nvGrpSpPr>
        <p:grpSpPr>
          <a:xfrm>
            <a:off x="5341827" y="3609891"/>
            <a:ext cx="4487874" cy="464179"/>
            <a:chOff x="5341827" y="2847708"/>
            <a:chExt cx="4487874" cy="464179"/>
          </a:xfrm>
        </p:grpSpPr>
        <p:sp>
          <p:nvSpPr>
            <p:cNvPr id="91" name="矩形 90"/>
            <p:cNvSpPr/>
            <p:nvPr/>
          </p:nvSpPr>
          <p:spPr>
            <a:xfrm>
              <a:off x="5341827" y="2847708"/>
              <a:ext cx="4487874" cy="434008"/>
            </a:xfrm>
            <a:prstGeom prst="rect">
              <a:avLst/>
            </a:prstGeom>
            <a:gradFill>
              <a:gsLst>
                <a:gs pos="0">
                  <a:srgbClr val="00B0F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9" name="Text Box 11"/>
            <p:cNvSpPr txBox="1">
              <a:spLocks noChangeArrowheads="1"/>
            </p:cNvSpPr>
            <p:nvPr/>
          </p:nvSpPr>
          <p:spPr bwMode="auto">
            <a:xfrm>
              <a:off x="5341827" y="2880046"/>
              <a:ext cx="1346062" cy="3693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zh-CN" sz="1800">
                  <a:solidFill>
                    <a:schemeClr val="bg1"/>
                  </a:solidFill>
                  <a:latin typeface="+mn-lt"/>
                  <a:ea typeface="+mn-ea"/>
                  <a:cs typeface="+mn-ea"/>
                  <a:sym typeface="+mn-lt"/>
                </a:rPr>
                <a:t>PART 03</a:t>
              </a:r>
              <a:endParaRPr lang="en-US" altLang="zh-CN" sz="1800">
                <a:solidFill>
                  <a:schemeClr val="bg1"/>
                </a:solidFill>
                <a:latin typeface="+mn-lt"/>
                <a:ea typeface="+mn-ea"/>
                <a:cs typeface="+mn-ea"/>
                <a:sym typeface="+mn-lt"/>
              </a:endParaRPr>
            </a:p>
          </p:txBody>
        </p:sp>
        <p:sp>
          <p:nvSpPr>
            <p:cNvPr id="100" name="Text Box 11"/>
            <p:cNvSpPr txBox="1">
              <a:spLocks noChangeArrowheads="1"/>
            </p:cNvSpPr>
            <p:nvPr/>
          </p:nvSpPr>
          <p:spPr bwMode="auto">
            <a:xfrm>
              <a:off x="6600612" y="2850222"/>
              <a:ext cx="2924298"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zh-CN" altLang="en-US" sz="2400">
                  <a:solidFill>
                    <a:schemeClr val="bg1"/>
                  </a:solidFill>
                  <a:latin typeface="+mn-lt"/>
                  <a:ea typeface="+mn-ea"/>
                  <a:cs typeface="+mn-ea"/>
                  <a:sym typeface="+mn-lt"/>
                </a:rPr>
                <a:t>工作经验总结</a:t>
              </a:r>
              <a:endParaRPr lang="en-US" altLang="zh-CN" sz="2400">
                <a:solidFill>
                  <a:schemeClr val="bg1"/>
                </a:solidFill>
                <a:latin typeface="+mn-lt"/>
                <a:ea typeface="+mn-ea"/>
                <a:cs typeface="+mn-ea"/>
                <a:sym typeface="+mn-lt"/>
              </a:endParaRPr>
            </a:p>
          </p:txBody>
        </p:sp>
      </p:grpSp>
      <p:grpSp>
        <p:nvGrpSpPr>
          <p:cNvPr id="13" name="组合 12"/>
          <p:cNvGrpSpPr/>
          <p:nvPr/>
        </p:nvGrpSpPr>
        <p:grpSpPr>
          <a:xfrm>
            <a:off x="5341827" y="4467429"/>
            <a:ext cx="4487874" cy="461665"/>
            <a:chOff x="5341827" y="3705246"/>
            <a:chExt cx="4487874" cy="461665"/>
          </a:xfrm>
        </p:grpSpPr>
        <p:sp>
          <p:nvSpPr>
            <p:cNvPr id="92" name="矩形 91"/>
            <p:cNvSpPr/>
            <p:nvPr/>
          </p:nvSpPr>
          <p:spPr>
            <a:xfrm>
              <a:off x="5341827" y="3706435"/>
              <a:ext cx="4487874" cy="434008"/>
            </a:xfrm>
            <a:prstGeom prst="rect">
              <a:avLst/>
            </a:prstGeom>
            <a:gradFill>
              <a:gsLst>
                <a:gs pos="0">
                  <a:srgbClr val="00B0F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1" name="Text Box 11"/>
            <p:cNvSpPr txBox="1">
              <a:spLocks noChangeArrowheads="1"/>
            </p:cNvSpPr>
            <p:nvPr/>
          </p:nvSpPr>
          <p:spPr bwMode="auto">
            <a:xfrm>
              <a:off x="5341827" y="3731678"/>
              <a:ext cx="1346062" cy="3693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zh-CN" sz="1800">
                  <a:solidFill>
                    <a:schemeClr val="bg1"/>
                  </a:solidFill>
                  <a:latin typeface="+mn-lt"/>
                  <a:ea typeface="+mn-ea"/>
                  <a:cs typeface="+mn-ea"/>
                  <a:sym typeface="+mn-lt"/>
                </a:rPr>
                <a:t>PART 04</a:t>
              </a:r>
              <a:endParaRPr lang="en-US" altLang="zh-CN" sz="1800">
                <a:solidFill>
                  <a:schemeClr val="bg1"/>
                </a:solidFill>
                <a:latin typeface="+mn-lt"/>
                <a:ea typeface="+mn-ea"/>
                <a:cs typeface="+mn-ea"/>
                <a:sym typeface="+mn-lt"/>
              </a:endParaRPr>
            </a:p>
          </p:txBody>
        </p:sp>
        <p:sp>
          <p:nvSpPr>
            <p:cNvPr id="102" name="Text Box 11"/>
            <p:cNvSpPr txBox="1">
              <a:spLocks noChangeArrowheads="1"/>
            </p:cNvSpPr>
            <p:nvPr/>
          </p:nvSpPr>
          <p:spPr bwMode="auto">
            <a:xfrm>
              <a:off x="6600612" y="3705246"/>
              <a:ext cx="2924298"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zh-CN" altLang="en-US" sz="2400">
                  <a:solidFill>
                    <a:schemeClr val="bg1"/>
                  </a:solidFill>
                  <a:latin typeface="+mn-lt"/>
                  <a:ea typeface="+mn-ea"/>
                  <a:cs typeface="+mn-ea"/>
                  <a:sym typeface="+mn-lt"/>
                </a:rPr>
                <a:t>未来工作计划</a:t>
              </a:r>
              <a:endParaRPr lang="en-US" altLang="zh-CN" sz="2400">
                <a:solidFill>
                  <a:schemeClr val="bg1"/>
                </a:solidFill>
                <a:latin typeface="+mn-lt"/>
                <a:ea typeface="+mn-ea"/>
                <a:cs typeface="+mn-ea"/>
                <a:sym typeface="+mn-lt"/>
              </a:endParaRPr>
            </a:p>
          </p:txBody>
        </p:sp>
      </p:grpSp>
      <p:grpSp>
        <p:nvGrpSpPr>
          <p:cNvPr id="107" name="组合 106"/>
          <p:cNvGrpSpPr/>
          <p:nvPr/>
        </p:nvGrpSpPr>
        <p:grpSpPr>
          <a:xfrm>
            <a:off x="4495431" y="2753284"/>
            <a:ext cx="434008" cy="434008"/>
            <a:chOff x="4488872" y="1012229"/>
            <a:chExt cx="434008" cy="434008"/>
          </a:xfrm>
        </p:grpSpPr>
        <p:sp>
          <p:nvSpPr>
            <p:cNvPr id="108" name="椭圆 107"/>
            <p:cNvSpPr/>
            <p:nvPr/>
          </p:nvSpPr>
          <p:spPr>
            <a:xfrm>
              <a:off x="4488872" y="1012229"/>
              <a:ext cx="434008" cy="434008"/>
            </a:xfrm>
            <a:prstGeom prst="ellipse">
              <a:avLst/>
            </a:prstGeom>
            <a:gradFill>
              <a:gsLst>
                <a:gs pos="0">
                  <a:srgbClr val="00B0F0"/>
                </a:gs>
                <a:gs pos="100000">
                  <a:srgbClr val="0070C0"/>
                </a:gs>
              </a:gsLst>
              <a:lin ang="5400000" scaled="1"/>
            </a:gradFill>
            <a:ln w="28575" cap="flat" cmpd="sng" algn="ctr">
              <a:no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n-lt"/>
                <a:ea typeface="+mn-ea"/>
                <a:cs typeface="+mn-ea"/>
                <a:sym typeface="+mn-lt"/>
              </a:endParaRPr>
            </a:p>
          </p:txBody>
        </p:sp>
        <p:sp>
          <p:nvSpPr>
            <p:cNvPr id="109" name="椭圆 108"/>
            <p:cNvSpPr/>
            <p:nvPr/>
          </p:nvSpPr>
          <p:spPr>
            <a:xfrm flipV="1">
              <a:off x="4637871" y="1161228"/>
              <a:ext cx="136010" cy="136010"/>
            </a:xfrm>
            <a:prstGeom prst="ellipse">
              <a:avLst/>
            </a:prstGeom>
            <a:solidFill>
              <a:schemeClr val="bg1"/>
            </a:solidFill>
            <a:ln w="28575" cap="flat" cmpd="sng" algn="ctr">
              <a:no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n-lt"/>
                <a:ea typeface="+mn-ea"/>
                <a:cs typeface="+mn-ea"/>
                <a:sym typeface="+mn-lt"/>
              </a:endParaRPr>
            </a:p>
          </p:txBody>
        </p:sp>
      </p:grpSp>
      <p:grpSp>
        <p:nvGrpSpPr>
          <p:cNvPr id="110" name="组合 109"/>
          <p:cNvGrpSpPr/>
          <p:nvPr/>
        </p:nvGrpSpPr>
        <p:grpSpPr>
          <a:xfrm>
            <a:off x="4488872" y="3625814"/>
            <a:ext cx="434008" cy="434008"/>
            <a:chOff x="4488872" y="1012229"/>
            <a:chExt cx="434008" cy="434008"/>
          </a:xfrm>
        </p:grpSpPr>
        <p:sp>
          <p:nvSpPr>
            <p:cNvPr id="111" name="椭圆 110"/>
            <p:cNvSpPr/>
            <p:nvPr/>
          </p:nvSpPr>
          <p:spPr>
            <a:xfrm>
              <a:off x="4488872" y="1012229"/>
              <a:ext cx="434008" cy="434008"/>
            </a:xfrm>
            <a:prstGeom prst="ellipse">
              <a:avLst/>
            </a:prstGeom>
            <a:gradFill>
              <a:gsLst>
                <a:gs pos="0">
                  <a:srgbClr val="00B0F0"/>
                </a:gs>
                <a:gs pos="100000">
                  <a:srgbClr val="0070C0"/>
                </a:gs>
              </a:gsLst>
              <a:lin ang="5400000" scaled="1"/>
            </a:gradFill>
            <a:ln w="28575" cap="flat" cmpd="sng" algn="ctr">
              <a:no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n-lt"/>
                <a:ea typeface="+mn-ea"/>
                <a:cs typeface="+mn-ea"/>
                <a:sym typeface="+mn-lt"/>
              </a:endParaRPr>
            </a:p>
          </p:txBody>
        </p:sp>
        <p:sp>
          <p:nvSpPr>
            <p:cNvPr id="112" name="椭圆 111"/>
            <p:cNvSpPr/>
            <p:nvPr/>
          </p:nvSpPr>
          <p:spPr>
            <a:xfrm flipV="1">
              <a:off x="4637871" y="1161228"/>
              <a:ext cx="136010" cy="136010"/>
            </a:xfrm>
            <a:prstGeom prst="ellipse">
              <a:avLst/>
            </a:prstGeom>
            <a:solidFill>
              <a:schemeClr val="bg1"/>
            </a:solidFill>
            <a:ln w="28575" cap="flat" cmpd="sng" algn="ctr">
              <a:no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n-lt"/>
                <a:ea typeface="+mn-ea"/>
                <a:cs typeface="+mn-ea"/>
                <a:sym typeface="+mn-lt"/>
              </a:endParaRPr>
            </a:p>
          </p:txBody>
        </p:sp>
      </p:grpSp>
      <p:grpSp>
        <p:nvGrpSpPr>
          <p:cNvPr id="113" name="组合 112"/>
          <p:cNvGrpSpPr/>
          <p:nvPr/>
        </p:nvGrpSpPr>
        <p:grpSpPr>
          <a:xfrm>
            <a:off x="4488872" y="4472937"/>
            <a:ext cx="434008" cy="434008"/>
            <a:chOff x="4488872" y="1012229"/>
            <a:chExt cx="434008" cy="434008"/>
          </a:xfrm>
        </p:grpSpPr>
        <p:sp>
          <p:nvSpPr>
            <p:cNvPr id="114" name="椭圆 113"/>
            <p:cNvSpPr/>
            <p:nvPr/>
          </p:nvSpPr>
          <p:spPr>
            <a:xfrm>
              <a:off x="4488872" y="1012229"/>
              <a:ext cx="434008" cy="434008"/>
            </a:xfrm>
            <a:prstGeom prst="ellipse">
              <a:avLst/>
            </a:prstGeom>
            <a:gradFill>
              <a:gsLst>
                <a:gs pos="0">
                  <a:srgbClr val="00B0F0"/>
                </a:gs>
                <a:gs pos="100000">
                  <a:srgbClr val="0070C0"/>
                </a:gs>
              </a:gsLst>
              <a:lin ang="5400000" scaled="1"/>
            </a:gradFill>
            <a:ln w="28575" cap="flat" cmpd="sng" algn="ctr">
              <a:no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n-lt"/>
                <a:ea typeface="+mn-ea"/>
                <a:cs typeface="+mn-ea"/>
                <a:sym typeface="+mn-lt"/>
              </a:endParaRPr>
            </a:p>
          </p:txBody>
        </p:sp>
        <p:sp>
          <p:nvSpPr>
            <p:cNvPr id="115" name="椭圆 114"/>
            <p:cNvSpPr/>
            <p:nvPr/>
          </p:nvSpPr>
          <p:spPr>
            <a:xfrm flipV="1">
              <a:off x="4637871" y="1161228"/>
              <a:ext cx="136010" cy="136010"/>
            </a:xfrm>
            <a:prstGeom prst="ellipse">
              <a:avLst/>
            </a:prstGeom>
            <a:solidFill>
              <a:schemeClr val="bg1"/>
            </a:solidFill>
            <a:ln w="28575" cap="flat" cmpd="sng" algn="ctr">
              <a:no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n-lt"/>
                <a:ea typeface="+mn-ea"/>
                <a:cs typeface="+mn-ea"/>
                <a:sym typeface="+mn-lt"/>
              </a:endParaRPr>
            </a:p>
          </p:txBody>
        </p:sp>
      </p:grpSp>
      <p:grpSp>
        <p:nvGrpSpPr>
          <p:cNvPr id="9" name="组合 8"/>
          <p:cNvGrpSpPr/>
          <p:nvPr/>
        </p:nvGrpSpPr>
        <p:grpSpPr>
          <a:xfrm>
            <a:off x="1229731" y="2555474"/>
            <a:ext cx="2426834" cy="1701036"/>
            <a:chOff x="-33646" y="1815654"/>
            <a:chExt cx="2426834" cy="1701036"/>
          </a:xfrm>
        </p:grpSpPr>
        <p:sp>
          <p:nvSpPr>
            <p:cNvPr id="127" name="Rectangle 33"/>
            <p:cNvSpPr>
              <a:spLocks noChangeArrowheads="1"/>
            </p:cNvSpPr>
            <p:nvPr/>
          </p:nvSpPr>
          <p:spPr bwMode="auto">
            <a:xfrm>
              <a:off x="769419" y="1815654"/>
              <a:ext cx="749795" cy="749794"/>
            </a:xfrm>
            <a:prstGeom prst="rect">
              <a:avLst/>
            </a:prstGeom>
            <a:gradFill>
              <a:gsLst>
                <a:gs pos="0">
                  <a:srgbClr val="00B0F0"/>
                </a:gs>
                <a:gs pos="100000">
                  <a:srgbClr val="0070C0"/>
                </a:gs>
              </a:gsLst>
              <a:lin ang="5400000" scaled="1"/>
            </a:gradFill>
            <a:ln w="9525" algn="ctr">
              <a:noFill/>
              <a:miter lim="800000"/>
            </a:ln>
            <a:effectLst/>
          </p:spPr>
          <p:txBody>
            <a:bodyPr wrap="none" anchor="ctr"/>
            <a:lstStyle/>
            <a:p>
              <a:endParaRPr lang="en-US" altLang="zh-CN">
                <a:solidFill>
                  <a:schemeClr val="bg1">
                    <a:lumMod val="75000"/>
                  </a:schemeClr>
                </a:solidFill>
                <a:latin typeface="+mn-lt"/>
                <a:ea typeface="+mn-ea"/>
                <a:cs typeface="+mn-ea"/>
                <a:sym typeface="+mn-lt"/>
              </a:endParaRPr>
            </a:p>
          </p:txBody>
        </p:sp>
        <p:sp>
          <p:nvSpPr>
            <p:cNvPr id="125" name="MH_Others_5"/>
            <p:cNvSpPr txBox="1">
              <a:spLocks noChangeArrowheads="1"/>
            </p:cNvSpPr>
            <p:nvPr>
              <p:custDataLst>
                <p:tags r:id="rId4"/>
              </p:custDataLst>
            </p:nvPr>
          </p:nvSpPr>
          <p:spPr bwMode="auto">
            <a:xfrm>
              <a:off x="-33646" y="2572669"/>
              <a:ext cx="2426834" cy="597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spc="300">
                  <a:solidFill>
                    <a:schemeClr val="bg1">
                      <a:lumMod val="75000"/>
                    </a:schemeClr>
                  </a:solidFill>
                  <a:latin typeface="+mn-lt"/>
                  <a:ea typeface="+mn-ea"/>
                  <a:cs typeface="+mn-ea"/>
                  <a:sym typeface="+mn-lt"/>
                </a:rPr>
                <a:t>目录</a:t>
              </a:r>
              <a:endParaRPr lang="zh-CN" altLang="en-US" sz="2800" spc="300">
                <a:solidFill>
                  <a:schemeClr val="bg1">
                    <a:lumMod val="75000"/>
                  </a:schemeClr>
                </a:solidFill>
                <a:latin typeface="+mn-lt"/>
                <a:ea typeface="+mn-ea"/>
                <a:cs typeface="+mn-ea"/>
                <a:sym typeface="+mn-lt"/>
              </a:endParaRPr>
            </a:p>
          </p:txBody>
        </p:sp>
        <p:sp>
          <p:nvSpPr>
            <p:cNvPr id="136" name="MH_Others_4"/>
            <p:cNvSpPr txBox="1"/>
            <p:nvPr>
              <p:custDataLst>
                <p:tags r:id="rId5"/>
              </p:custDataLst>
            </p:nvPr>
          </p:nvSpPr>
          <p:spPr>
            <a:xfrm>
              <a:off x="84919" y="3037386"/>
              <a:ext cx="2098090" cy="479304"/>
            </a:xfrm>
            <a:prstGeom prst="rect">
              <a:avLst/>
            </a:prstGeom>
            <a:noFill/>
          </p:spPr>
          <p:txBody>
            <a:bodyPr anchor="t">
              <a:noAutofit/>
            </a:bodyPr>
            <a:lstStyle/>
            <a:p>
              <a:pPr>
                <a:defRPr/>
              </a:pPr>
              <a:r>
                <a:rPr lang="en-US" altLang="zh-CN" sz="2400" b="1">
                  <a:solidFill>
                    <a:schemeClr val="bg1">
                      <a:lumMod val="75000"/>
                    </a:schemeClr>
                  </a:solidFill>
                  <a:latin typeface="+mn-lt"/>
                  <a:ea typeface="+mn-ea"/>
                  <a:cs typeface="+mn-ea"/>
                  <a:sym typeface="+mn-lt"/>
                </a:rPr>
                <a:t>CONTENTS</a:t>
              </a:r>
              <a:endParaRPr lang="zh-CN" altLang="en-US" sz="4400" b="1">
                <a:solidFill>
                  <a:schemeClr val="bg1">
                    <a:lumMod val="75000"/>
                  </a:schemeClr>
                </a:solidFill>
                <a:latin typeface="+mn-lt"/>
                <a:ea typeface="+mn-ea"/>
                <a:cs typeface="+mn-ea"/>
                <a:sym typeface="+mn-lt"/>
              </a:endParaRPr>
            </a:p>
          </p:txBody>
        </p:sp>
      </p:grpSp>
      <p:sp>
        <p:nvSpPr>
          <p:cNvPr id="2" name="十字形 1"/>
          <p:cNvSpPr/>
          <p:nvPr/>
        </p:nvSpPr>
        <p:spPr bwMode="auto">
          <a:xfrm>
            <a:off x="2181777" y="2679957"/>
            <a:ext cx="472877" cy="472877"/>
          </a:xfrm>
          <a:prstGeom prst="plus">
            <a:avLst>
              <a:gd name="adj" fmla="val 38233"/>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ctr" defTabSz="914400" rtl="0" eaLnBrk="0" fontAlgn="ctr" latinLnBrk="0" hangingPunct="0">
              <a:lnSpc>
                <a:spcPct val="100000"/>
              </a:lnSpc>
              <a:spcBef>
                <a:spcPct val="0"/>
              </a:spcBef>
              <a:spcAft>
                <a:spcPct val="0"/>
              </a:spcAft>
              <a:buClr>
                <a:srgbClr val="FF0000"/>
              </a:buClr>
              <a:buSzPct val="70000"/>
              <a:buFont typeface="Arial" panose="020b0604020202020204" pitchFamily="34" charset="0"/>
              <a:buNone/>
            </a:pPr>
            <a:endParaRPr kumimoji="0" lang="zh-CN" altLang="en-US" sz="1400" b="0" i="0" u="none" strike="noStrike" cap="none" normalizeH="0" baseline="0">
              <a:ln>
                <a:noFill/>
              </a:ln>
              <a:solidFill>
                <a:schemeClr val="tx1"/>
              </a:solidFill>
              <a:effectLst/>
              <a:latin typeface="微软雅黑" panose="020b0503020204020204" pitchFamily="34" charset="-122"/>
              <a:ea typeface="宋体" panose="02010600030101010101" pitchFamily="2" charset="-122"/>
            </a:endParaRPr>
          </a:p>
        </p:txBody>
      </p:sp>
    </p:spTree>
    <p:custDataLst>
      <p:tags r:id="rId6"/>
    </p:custDataLst>
  </p:cSld>
  <p:clrMapOvr>
    <a:masterClrMapping/>
  </p:clrMapOvr>
  <mc:AlternateContent>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36"/>
                                        </p:tgtEl>
                                        <p:attrNameLst>
                                          <p:attrName>style.visibility</p:attrName>
                                        </p:attrNameLst>
                                      </p:cBhvr>
                                      <p:to>
                                        <p:strVal val="visible"/>
                                      </p:to>
                                    </p:set>
                                    <p:animScale>
                                      <p:cBhvr>
                                        <p:cTn id="7" dur="1000" decel="50000" fill="hold">
                                          <p:stCondLst>
                                            <p:cond delay="0"/>
                                          </p:stCondLst>
                                        </p:cTn>
                                        <p:tgtEl>
                                          <p:spTgt spid="36"/>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8" dur="1000" decel="50000" fill="hold">
                                          <p:stCondLst>
                                            <p:cond delay="0"/>
                                          </p:stCondLst>
                                        </p:cTn>
                                        <p:tgtEl>
                                          <p:spTgt spid="36"/>
                                        </p:tgtEl>
                                        <p:attrNameLst>
                                          <p:attrName>ppt_x</p:attrName>
                                          <p:attrName>ppt_y</p:attrName>
                                        </p:attrNameLst>
                                      </p:cBhvr>
                                    </p:animMotion>
                                    <p:animEffect transition="in" filter="fade">
                                      <p:cBhvr>
                                        <p:cTn id="9" dur="1000"/>
                                        <p:tgtEl>
                                          <p:spTgt spid="36"/>
                                        </p:tgtEl>
                                      </p:cBhvr>
                                    </p:animEffect>
                                  </p:childTnLst>
                                </p:cTn>
                              </p:par>
                            </p:childTnLst>
                          </p:cTn>
                        </p:par>
                        <p:par>
                          <p:cTn id="10" fill="hold" nodeType="afterGroup">
                            <p:stCondLst>
                              <p:cond delay="1000"/>
                            </p:stCondLst>
                            <p:childTnLst>
                              <p:par>
                                <p:cTn id="11" presetID="47"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par>
                                <p:cTn id="16" presetID="47" presetClass="entr" presetSubtype="0"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par>
                          <p:cTn id="21" fill="hold" nodeType="afterGroup">
                            <p:stCondLst>
                              <p:cond delay="2000"/>
                            </p:stCondLst>
                            <p:childTnLst>
                              <p:par>
                                <p:cTn id="22" presetID="22" presetClass="entr" presetSubtype="1" fill="hold" nodeType="after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wipe(up)">
                                      <p:cBhvr>
                                        <p:cTn id="24" dur="500"/>
                                        <p:tgtEl>
                                          <p:spTgt spid="65"/>
                                        </p:tgtEl>
                                      </p:cBhvr>
                                    </p:animEffect>
                                  </p:childTnLst>
                                </p:cTn>
                              </p:par>
                              <p:par>
                                <p:cTn id="25" presetID="53" presetClass="entr" presetSubtype="16" fill="hold" nodeType="withEffect">
                                  <p:stCondLst>
                                    <p:cond delay="10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Effect transition="in" filter="fade">
                                      <p:cBhvr>
                                        <p:cTn id="29" dur="500"/>
                                        <p:tgtEl>
                                          <p:spTgt spid="8"/>
                                        </p:tgtEl>
                                      </p:cBhvr>
                                    </p:animEffect>
                                  </p:childTnLst>
                                </p:cTn>
                              </p:par>
                              <p:par>
                                <p:cTn id="30" presetID="53" presetClass="entr" presetSubtype="16" fill="hold" nodeType="withEffect">
                                  <p:stCondLst>
                                    <p:cond delay="200"/>
                                  </p:stCondLst>
                                  <p:childTnLst>
                                    <p:set>
                                      <p:cBhvr>
                                        <p:cTn id="31" dur="1" fill="hold">
                                          <p:stCondLst>
                                            <p:cond delay="0"/>
                                          </p:stCondLst>
                                        </p:cTn>
                                        <p:tgtEl>
                                          <p:spTgt spid="107"/>
                                        </p:tgtEl>
                                        <p:attrNameLst>
                                          <p:attrName>style.visibility</p:attrName>
                                        </p:attrNameLst>
                                      </p:cBhvr>
                                      <p:to>
                                        <p:strVal val="visible"/>
                                      </p:to>
                                    </p:set>
                                    <p:anim calcmode="lin" valueType="num">
                                      <p:cBhvr>
                                        <p:cTn id="32" dur="500" fill="hold"/>
                                        <p:tgtEl>
                                          <p:spTgt spid="107"/>
                                        </p:tgtEl>
                                        <p:attrNameLst>
                                          <p:attrName>ppt_w</p:attrName>
                                        </p:attrNameLst>
                                      </p:cBhvr>
                                      <p:tavLst>
                                        <p:tav tm="0">
                                          <p:val>
                                            <p:fltVal val="0"/>
                                          </p:val>
                                        </p:tav>
                                        <p:tav tm="100000">
                                          <p:val>
                                            <p:strVal val="#ppt_w"/>
                                          </p:val>
                                        </p:tav>
                                      </p:tavLst>
                                    </p:anim>
                                    <p:anim calcmode="lin" valueType="num">
                                      <p:cBhvr>
                                        <p:cTn id="33" dur="500" fill="hold"/>
                                        <p:tgtEl>
                                          <p:spTgt spid="107"/>
                                        </p:tgtEl>
                                        <p:attrNameLst>
                                          <p:attrName>ppt_h</p:attrName>
                                        </p:attrNameLst>
                                      </p:cBhvr>
                                      <p:tavLst>
                                        <p:tav tm="0">
                                          <p:val>
                                            <p:fltVal val="0"/>
                                          </p:val>
                                        </p:tav>
                                        <p:tav tm="100000">
                                          <p:val>
                                            <p:strVal val="#ppt_h"/>
                                          </p:val>
                                        </p:tav>
                                      </p:tavLst>
                                    </p:anim>
                                    <p:animEffect transition="in" filter="fade">
                                      <p:cBhvr>
                                        <p:cTn id="34" dur="500"/>
                                        <p:tgtEl>
                                          <p:spTgt spid="107"/>
                                        </p:tgtEl>
                                      </p:cBhvr>
                                    </p:animEffect>
                                  </p:childTnLst>
                                </p:cTn>
                              </p:par>
                              <p:par>
                                <p:cTn id="35" presetID="53" presetClass="entr" presetSubtype="16" fill="hold" nodeType="withEffect">
                                  <p:stCondLst>
                                    <p:cond delay="300"/>
                                  </p:stCondLst>
                                  <p:childTnLst>
                                    <p:set>
                                      <p:cBhvr>
                                        <p:cTn id="36" dur="1" fill="hold">
                                          <p:stCondLst>
                                            <p:cond delay="0"/>
                                          </p:stCondLst>
                                        </p:cTn>
                                        <p:tgtEl>
                                          <p:spTgt spid="110"/>
                                        </p:tgtEl>
                                        <p:attrNameLst>
                                          <p:attrName>style.visibility</p:attrName>
                                        </p:attrNameLst>
                                      </p:cBhvr>
                                      <p:to>
                                        <p:strVal val="visible"/>
                                      </p:to>
                                    </p:set>
                                    <p:anim calcmode="lin" valueType="num">
                                      <p:cBhvr>
                                        <p:cTn id="37" dur="500" fill="hold"/>
                                        <p:tgtEl>
                                          <p:spTgt spid="110"/>
                                        </p:tgtEl>
                                        <p:attrNameLst>
                                          <p:attrName>ppt_w</p:attrName>
                                        </p:attrNameLst>
                                      </p:cBhvr>
                                      <p:tavLst>
                                        <p:tav tm="0">
                                          <p:val>
                                            <p:fltVal val="0"/>
                                          </p:val>
                                        </p:tav>
                                        <p:tav tm="100000">
                                          <p:val>
                                            <p:strVal val="#ppt_w"/>
                                          </p:val>
                                        </p:tav>
                                      </p:tavLst>
                                    </p:anim>
                                    <p:anim calcmode="lin" valueType="num">
                                      <p:cBhvr>
                                        <p:cTn id="38" dur="500" fill="hold"/>
                                        <p:tgtEl>
                                          <p:spTgt spid="110"/>
                                        </p:tgtEl>
                                        <p:attrNameLst>
                                          <p:attrName>ppt_h</p:attrName>
                                        </p:attrNameLst>
                                      </p:cBhvr>
                                      <p:tavLst>
                                        <p:tav tm="0">
                                          <p:val>
                                            <p:fltVal val="0"/>
                                          </p:val>
                                        </p:tav>
                                        <p:tav tm="100000">
                                          <p:val>
                                            <p:strVal val="#ppt_h"/>
                                          </p:val>
                                        </p:tav>
                                      </p:tavLst>
                                    </p:anim>
                                    <p:animEffect transition="in" filter="fade">
                                      <p:cBhvr>
                                        <p:cTn id="39" dur="500"/>
                                        <p:tgtEl>
                                          <p:spTgt spid="110"/>
                                        </p:tgtEl>
                                      </p:cBhvr>
                                    </p:animEffect>
                                  </p:childTnLst>
                                </p:cTn>
                              </p:par>
                              <p:par>
                                <p:cTn id="40" presetID="53" presetClass="entr" presetSubtype="16" fill="hold" nodeType="withEffect">
                                  <p:stCondLst>
                                    <p:cond delay="40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nodeType="afterGroup">
                            <p:stCondLst>
                              <p:cond delay="2900"/>
                            </p:stCondLst>
                            <p:childTnLst>
                              <p:par>
                                <p:cTn id="46" presetID="2" presetClass="entr" presetSubtype="2" fill="hold"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1+#ppt_w/2"/>
                                          </p:val>
                                        </p:tav>
                                        <p:tav tm="100000">
                                          <p:val>
                                            <p:strVal val="#ppt_x"/>
                                          </p:val>
                                        </p:tav>
                                      </p:tavLst>
                                    </p:anim>
                                    <p:anim calcmode="lin" valueType="num">
                                      <p:cBhvr additive="base">
                                        <p:cTn id="49" dur="500" fill="hold"/>
                                        <p:tgtEl>
                                          <p:spTgt spid="10"/>
                                        </p:tgtEl>
                                        <p:attrNameLst>
                                          <p:attrName>ppt_y</p:attrName>
                                        </p:attrNameLst>
                                      </p:cBhvr>
                                      <p:tavLst>
                                        <p:tav tm="0">
                                          <p:val>
                                            <p:strVal val="#ppt_y"/>
                                          </p:val>
                                        </p:tav>
                                        <p:tav tm="100000">
                                          <p:val>
                                            <p:strVal val="#ppt_y"/>
                                          </p:val>
                                        </p:tav>
                                      </p:tavLst>
                                    </p:anim>
                                  </p:childTnLst>
                                </p:cTn>
                              </p:par>
                              <p:par>
                                <p:cTn id="50" presetID="2" presetClass="entr" presetSubtype="2" fill="hold" nodeType="withEffect">
                                  <p:stCondLst>
                                    <p:cond delay="100"/>
                                  </p:stCondLst>
                                  <p:childTnLst>
                                    <p:set>
                                      <p:cBhvr>
                                        <p:cTn id="51" dur="1" fill="hold">
                                          <p:stCondLst>
                                            <p:cond delay="0"/>
                                          </p:stCondLst>
                                        </p:cTn>
                                        <p:tgtEl>
                                          <p:spTgt spid="11"/>
                                        </p:tgtEl>
                                        <p:attrNameLst>
                                          <p:attrName>style.visibility</p:attrName>
                                        </p:attrNameLst>
                                      </p:cBhvr>
                                      <p:to>
                                        <p:strVal val="visible"/>
                                      </p:to>
                                    </p:set>
                                    <p:anim calcmode="lin" valueType="num">
                                      <p:cBhvr additive="base">
                                        <p:cTn id="52" dur="500" fill="hold"/>
                                        <p:tgtEl>
                                          <p:spTgt spid="11"/>
                                        </p:tgtEl>
                                        <p:attrNameLst>
                                          <p:attrName>ppt_x</p:attrName>
                                        </p:attrNameLst>
                                      </p:cBhvr>
                                      <p:tavLst>
                                        <p:tav tm="0">
                                          <p:val>
                                            <p:strVal val="1+#ppt_w/2"/>
                                          </p:val>
                                        </p:tav>
                                        <p:tav tm="100000">
                                          <p:val>
                                            <p:strVal val="#ppt_x"/>
                                          </p:val>
                                        </p:tav>
                                      </p:tavLst>
                                    </p:anim>
                                    <p:anim calcmode="lin" valueType="num">
                                      <p:cBhvr additive="base">
                                        <p:cTn id="53" dur="500" fill="hold"/>
                                        <p:tgtEl>
                                          <p:spTgt spid="11"/>
                                        </p:tgtEl>
                                        <p:attrNameLst>
                                          <p:attrName>ppt_y</p:attrName>
                                        </p:attrNameLst>
                                      </p:cBhvr>
                                      <p:tavLst>
                                        <p:tav tm="0">
                                          <p:val>
                                            <p:strVal val="#ppt_y"/>
                                          </p:val>
                                        </p:tav>
                                        <p:tav tm="100000">
                                          <p:val>
                                            <p:strVal val="#ppt_y"/>
                                          </p:val>
                                        </p:tav>
                                      </p:tavLst>
                                    </p:anim>
                                  </p:childTnLst>
                                </p:cTn>
                              </p:par>
                              <p:par>
                                <p:cTn id="54" presetID="2" presetClass="entr" presetSubtype="2" fill="hold" nodeType="withEffect">
                                  <p:stCondLst>
                                    <p:cond delay="20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par>
                                <p:cTn id="58" presetID="2" presetClass="entr" presetSubtype="2" fill="hold" nodeType="withEffect">
                                  <p:stCondLst>
                                    <p:cond delay="300"/>
                                  </p:stCondLst>
                                  <p:childTnLst>
                                    <p:set>
                                      <p:cBhvr>
                                        <p:cTn id="59" dur="1" fill="hold">
                                          <p:stCondLst>
                                            <p:cond delay="0"/>
                                          </p:stCondLst>
                                        </p:cTn>
                                        <p:tgtEl>
                                          <p:spTgt spid="13"/>
                                        </p:tgtEl>
                                        <p:attrNameLst>
                                          <p:attrName>style.visibility</p:attrName>
                                        </p:attrNameLst>
                                      </p:cBhvr>
                                      <p:to>
                                        <p:strVal val="visible"/>
                                      </p:to>
                                    </p:set>
                                    <p:anim calcmode="lin" valueType="num">
                                      <p:cBhvr additive="base">
                                        <p:cTn id="60" dur="500" fill="hold"/>
                                        <p:tgtEl>
                                          <p:spTgt spid="13"/>
                                        </p:tgtEl>
                                        <p:attrNameLst>
                                          <p:attrName>ppt_x</p:attrName>
                                        </p:attrNameLst>
                                      </p:cBhvr>
                                      <p:tavLst>
                                        <p:tav tm="0">
                                          <p:val>
                                            <p:strVal val="1+#ppt_w/2"/>
                                          </p:val>
                                        </p:tav>
                                        <p:tav tm="100000">
                                          <p:val>
                                            <p:strVal val="#ppt_x"/>
                                          </p:val>
                                        </p:tav>
                                      </p:tavLst>
                                    </p:anim>
                                    <p:anim calcmode="lin" valueType="num">
                                      <p:cBhvr additive="base">
                                        <p:cTn id="61"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7893" name="AutoShape 5"/>
          <p:cNvSpPr/>
          <p:nvPr/>
        </p:nvSpPr>
        <p:spPr bwMode="auto">
          <a:xfrm>
            <a:off x="1356395" y="1637506"/>
            <a:ext cx="9404623" cy="475456"/>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just" defTabSz="323215">
              <a:lnSpc>
                <a:spcPct val="120000"/>
              </a:lnSpc>
              <a:spcBef>
                <a:spcPts val="850"/>
              </a:spcBef>
            </a:pPr>
            <a:r>
              <a:rPr lang="es-ES" altLang="zh-CN" sz="935">
                <a:solidFill>
                  <a:schemeClr val="tx1">
                    <a:lumMod val="65000"/>
                    <a:lumOff val="35000"/>
                  </a:schemeClr>
                </a:solidFill>
                <a:latin typeface="+mn-lt"/>
                <a:ea typeface="+mn-ea"/>
                <a:cs typeface="+mn-ea"/>
                <a:sym typeface="+mn-lt"/>
              </a:rPr>
              <a:t>Lorem ipsum dolor sit amet, consectetur adipiscing elit. Integer mollis vehicula ligula ut faucibus. Curabitur vestibulum consequat urna et vehicula. Suspendisse feugiat biben- dum egestas. Sed bibendum urna id sem tincidunt commodoat dictum lectus elis tellus, volutpat quis venenatis non, adipiscing quis orci. Integer condimentum leo ut erat ultrices mollis. Nunc ut quam adipiscing, elementum enim ac, ullamcorper magna. Curabitur a felis eu tellus tincidunt rhoncus. Cras rhoncus diam tortor, id cursus purus.</a:t>
            </a:r>
            <a:endParaRPr lang="es-ES" altLang="zh-CN" sz="2485">
              <a:solidFill>
                <a:schemeClr val="tx1">
                  <a:lumMod val="65000"/>
                  <a:lumOff val="35000"/>
                </a:schemeClr>
              </a:solidFill>
              <a:latin typeface="+mn-lt"/>
              <a:ea typeface="+mn-ea"/>
              <a:cs typeface="+mn-ea"/>
              <a:sym typeface="+mn-lt"/>
            </a:endParaRPr>
          </a:p>
        </p:txBody>
      </p:sp>
      <p:sp>
        <p:nvSpPr>
          <p:cNvPr id="37894" name="Line 6"/>
          <p:cNvSpPr>
            <a:spLocks noChangeShapeType="1"/>
          </p:cNvSpPr>
          <p:nvPr/>
        </p:nvSpPr>
        <p:spPr bwMode="auto">
          <a:xfrm flipV="1">
            <a:off x="889813" y="5591175"/>
            <a:ext cx="5937005" cy="0"/>
          </a:xfrm>
          <a:prstGeom prst="line">
            <a:avLst/>
          </a:prstGeom>
          <a:noFill/>
          <a:ln w="38100" cap="flat" cmpd="sng">
            <a:solidFill>
              <a:srgbClr val="929292"/>
            </a:solidFill>
            <a:prstDash val="dash"/>
            <a:round/>
            <a:headEnd type="diamond" w="med" len="med"/>
            <a:tailEnd type="diamond"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l" defTabSz="227965">
              <a:defRPr/>
            </a:pPr>
            <a:endParaRPr lang="es-ES" sz="665">
              <a:solidFill>
                <a:schemeClr val="tx1">
                  <a:lumMod val="65000"/>
                  <a:lumOff val="35000"/>
                </a:schemeClr>
              </a:solidFill>
              <a:latin typeface="+mn-lt"/>
              <a:ea typeface="+mn-ea"/>
              <a:cs typeface="+mn-ea"/>
              <a:sym typeface="+mn-lt"/>
            </a:endParaRPr>
          </a:p>
        </p:txBody>
      </p:sp>
      <p:sp>
        <p:nvSpPr>
          <p:cNvPr id="37895" name="AutoShape 7"/>
          <p:cNvSpPr/>
          <p:nvPr/>
        </p:nvSpPr>
        <p:spPr bwMode="auto">
          <a:xfrm>
            <a:off x="2138789" y="2625729"/>
            <a:ext cx="476104" cy="344487"/>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s-ES" altLang="zh-CN" sz="1465" b="1">
                <a:solidFill>
                  <a:schemeClr val="tx1">
                    <a:lumMod val="65000"/>
                    <a:lumOff val="35000"/>
                  </a:schemeClr>
                </a:solidFill>
                <a:latin typeface="+mn-lt"/>
                <a:ea typeface="+mn-ea"/>
                <a:cs typeface="+mn-ea"/>
                <a:sym typeface="+mn-lt"/>
              </a:rPr>
              <a:t>80%</a:t>
            </a:r>
            <a:endParaRPr lang="es-ES" altLang="zh-CN" sz="2485">
              <a:solidFill>
                <a:schemeClr val="tx1">
                  <a:lumMod val="65000"/>
                  <a:lumOff val="35000"/>
                </a:schemeClr>
              </a:solidFill>
              <a:latin typeface="+mn-lt"/>
              <a:ea typeface="+mn-ea"/>
              <a:cs typeface="+mn-ea"/>
              <a:sym typeface="+mn-lt"/>
            </a:endParaRPr>
          </a:p>
        </p:txBody>
      </p:sp>
      <p:sp>
        <p:nvSpPr>
          <p:cNvPr id="37896" name="AutoShape 8"/>
          <p:cNvSpPr/>
          <p:nvPr/>
        </p:nvSpPr>
        <p:spPr bwMode="auto">
          <a:xfrm>
            <a:off x="1350841" y="3422653"/>
            <a:ext cx="475309" cy="344487"/>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s-ES" altLang="zh-CN" sz="1465" b="1">
                <a:solidFill>
                  <a:schemeClr val="tx1">
                    <a:lumMod val="65000"/>
                    <a:lumOff val="35000"/>
                  </a:schemeClr>
                </a:solidFill>
                <a:latin typeface="+mn-lt"/>
                <a:ea typeface="+mn-ea"/>
                <a:cs typeface="+mn-ea"/>
                <a:sym typeface="+mn-lt"/>
              </a:rPr>
              <a:t>45%</a:t>
            </a:r>
            <a:endParaRPr lang="es-ES" altLang="zh-CN" sz="2485">
              <a:solidFill>
                <a:schemeClr val="tx1">
                  <a:lumMod val="65000"/>
                  <a:lumOff val="35000"/>
                </a:schemeClr>
              </a:solidFill>
              <a:latin typeface="+mn-lt"/>
              <a:ea typeface="+mn-ea"/>
              <a:cs typeface="+mn-ea"/>
              <a:sym typeface="+mn-lt"/>
            </a:endParaRPr>
          </a:p>
        </p:txBody>
      </p:sp>
      <p:sp>
        <p:nvSpPr>
          <p:cNvPr id="37897" name="AutoShape 9"/>
          <p:cNvSpPr/>
          <p:nvPr/>
        </p:nvSpPr>
        <p:spPr bwMode="auto">
          <a:xfrm>
            <a:off x="2927534" y="3910811"/>
            <a:ext cx="476104" cy="344487"/>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s-ES" altLang="zh-CN" sz="1465" b="1">
                <a:solidFill>
                  <a:schemeClr val="tx1">
                    <a:lumMod val="65000"/>
                    <a:lumOff val="35000"/>
                  </a:schemeClr>
                </a:solidFill>
                <a:latin typeface="+mn-lt"/>
                <a:ea typeface="+mn-ea"/>
                <a:cs typeface="+mn-ea"/>
                <a:sym typeface="+mn-lt"/>
              </a:rPr>
              <a:t>25%</a:t>
            </a:r>
            <a:endParaRPr lang="es-ES" altLang="zh-CN" sz="2485">
              <a:solidFill>
                <a:schemeClr val="tx1">
                  <a:lumMod val="65000"/>
                  <a:lumOff val="35000"/>
                </a:schemeClr>
              </a:solidFill>
              <a:latin typeface="+mn-lt"/>
              <a:ea typeface="+mn-ea"/>
              <a:cs typeface="+mn-ea"/>
              <a:sym typeface="+mn-lt"/>
            </a:endParaRPr>
          </a:p>
        </p:txBody>
      </p:sp>
      <p:sp>
        <p:nvSpPr>
          <p:cNvPr id="37898" name="AutoShape 10"/>
          <p:cNvSpPr/>
          <p:nvPr/>
        </p:nvSpPr>
        <p:spPr bwMode="auto">
          <a:xfrm>
            <a:off x="3775791" y="2996410"/>
            <a:ext cx="476104" cy="345281"/>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s-ES" altLang="zh-CN" sz="1465" b="1">
                <a:solidFill>
                  <a:schemeClr val="tx1">
                    <a:lumMod val="65000"/>
                    <a:lumOff val="35000"/>
                  </a:schemeClr>
                </a:solidFill>
                <a:latin typeface="+mn-lt"/>
                <a:ea typeface="+mn-ea"/>
                <a:cs typeface="+mn-ea"/>
                <a:sym typeface="+mn-lt"/>
              </a:rPr>
              <a:t>70%</a:t>
            </a:r>
            <a:endParaRPr lang="es-ES" altLang="zh-CN" sz="2485">
              <a:solidFill>
                <a:schemeClr val="tx1">
                  <a:lumMod val="65000"/>
                  <a:lumOff val="35000"/>
                </a:schemeClr>
              </a:solidFill>
              <a:latin typeface="+mn-lt"/>
              <a:ea typeface="+mn-ea"/>
              <a:cs typeface="+mn-ea"/>
              <a:sym typeface="+mn-lt"/>
            </a:endParaRPr>
          </a:p>
        </p:txBody>
      </p:sp>
      <p:sp>
        <p:nvSpPr>
          <p:cNvPr id="37899" name="AutoShape 11"/>
          <p:cNvSpPr/>
          <p:nvPr/>
        </p:nvSpPr>
        <p:spPr bwMode="auto">
          <a:xfrm>
            <a:off x="4504228" y="3486154"/>
            <a:ext cx="476104" cy="344487"/>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s-ES" altLang="zh-CN" sz="1465" b="1">
                <a:solidFill>
                  <a:schemeClr val="tx1">
                    <a:lumMod val="65000"/>
                    <a:lumOff val="35000"/>
                  </a:schemeClr>
                </a:solidFill>
                <a:latin typeface="+mn-lt"/>
                <a:ea typeface="+mn-ea"/>
                <a:cs typeface="+mn-ea"/>
                <a:sym typeface="+mn-lt"/>
              </a:rPr>
              <a:t>35%</a:t>
            </a:r>
            <a:endParaRPr lang="es-ES" altLang="zh-CN" sz="2485">
              <a:solidFill>
                <a:schemeClr val="tx1">
                  <a:lumMod val="65000"/>
                  <a:lumOff val="35000"/>
                </a:schemeClr>
              </a:solidFill>
              <a:latin typeface="+mn-lt"/>
              <a:ea typeface="+mn-ea"/>
              <a:cs typeface="+mn-ea"/>
              <a:sym typeface="+mn-lt"/>
            </a:endParaRPr>
          </a:p>
        </p:txBody>
      </p:sp>
      <p:sp>
        <p:nvSpPr>
          <p:cNvPr id="37900" name="AutoShape 12"/>
          <p:cNvSpPr/>
          <p:nvPr/>
        </p:nvSpPr>
        <p:spPr bwMode="auto">
          <a:xfrm>
            <a:off x="2034841" y="5866608"/>
            <a:ext cx="669719" cy="245268"/>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s-ES" altLang="zh-CN" sz="935" b="1">
                <a:solidFill>
                  <a:schemeClr val="tx1">
                    <a:lumMod val="65000"/>
                    <a:lumOff val="35000"/>
                  </a:schemeClr>
                </a:solidFill>
                <a:latin typeface="+mn-lt"/>
                <a:ea typeface="+mn-ea"/>
                <a:cs typeface="+mn-ea"/>
                <a:sym typeface="+mn-lt"/>
              </a:rPr>
              <a:t>Data Here</a:t>
            </a:r>
            <a:endParaRPr lang="es-ES" altLang="zh-CN" sz="2485">
              <a:solidFill>
                <a:schemeClr val="tx1">
                  <a:lumMod val="65000"/>
                  <a:lumOff val="35000"/>
                </a:schemeClr>
              </a:solidFill>
              <a:latin typeface="+mn-lt"/>
              <a:ea typeface="+mn-ea"/>
              <a:cs typeface="+mn-ea"/>
              <a:sym typeface="+mn-lt"/>
            </a:endParaRPr>
          </a:p>
        </p:txBody>
      </p:sp>
      <p:sp>
        <p:nvSpPr>
          <p:cNvPr id="37901" name="AutoShape 13"/>
          <p:cNvSpPr/>
          <p:nvPr/>
        </p:nvSpPr>
        <p:spPr bwMode="auto">
          <a:xfrm>
            <a:off x="1258793" y="5866608"/>
            <a:ext cx="669719" cy="245268"/>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s-ES" altLang="zh-CN" sz="935" b="1">
                <a:solidFill>
                  <a:schemeClr val="tx1">
                    <a:lumMod val="65000"/>
                    <a:lumOff val="35000"/>
                  </a:schemeClr>
                </a:solidFill>
                <a:latin typeface="+mn-lt"/>
                <a:ea typeface="+mn-ea"/>
                <a:cs typeface="+mn-ea"/>
                <a:sym typeface="+mn-lt"/>
              </a:rPr>
              <a:t>Data Here</a:t>
            </a:r>
            <a:endParaRPr lang="es-ES" altLang="zh-CN" sz="2485">
              <a:solidFill>
                <a:schemeClr val="tx1">
                  <a:lumMod val="65000"/>
                  <a:lumOff val="35000"/>
                </a:schemeClr>
              </a:solidFill>
              <a:latin typeface="+mn-lt"/>
              <a:ea typeface="+mn-ea"/>
              <a:cs typeface="+mn-ea"/>
              <a:sym typeface="+mn-lt"/>
            </a:endParaRPr>
          </a:p>
        </p:txBody>
      </p:sp>
      <p:sp>
        <p:nvSpPr>
          <p:cNvPr id="37902" name="AutoShape 14"/>
          <p:cNvSpPr/>
          <p:nvPr/>
        </p:nvSpPr>
        <p:spPr bwMode="auto">
          <a:xfrm>
            <a:off x="2822791" y="5866608"/>
            <a:ext cx="669719" cy="245268"/>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s-ES" altLang="zh-CN" sz="935" b="1">
                <a:solidFill>
                  <a:schemeClr val="tx1">
                    <a:lumMod val="65000"/>
                    <a:lumOff val="35000"/>
                  </a:schemeClr>
                </a:solidFill>
                <a:latin typeface="+mn-lt"/>
                <a:ea typeface="+mn-ea"/>
                <a:cs typeface="+mn-ea"/>
                <a:sym typeface="+mn-lt"/>
              </a:rPr>
              <a:t>Data Here</a:t>
            </a:r>
            <a:endParaRPr lang="es-ES" altLang="zh-CN" sz="2485">
              <a:solidFill>
                <a:schemeClr val="tx1">
                  <a:lumMod val="65000"/>
                  <a:lumOff val="35000"/>
                </a:schemeClr>
              </a:solidFill>
              <a:latin typeface="+mn-lt"/>
              <a:ea typeface="+mn-ea"/>
              <a:cs typeface="+mn-ea"/>
              <a:sym typeface="+mn-lt"/>
            </a:endParaRPr>
          </a:p>
        </p:txBody>
      </p:sp>
      <p:sp>
        <p:nvSpPr>
          <p:cNvPr id="37903" name="AutoShape 15"/>
          <p:cNvSpPr/>
          <p:nvPr/>
        </p:nvSpPr>
        <p:spPr bwMode="auto">
          <a:xfrm>
            <a:off x="3607568" y="5866608"/>
            <a:ext cx="669719" cy="245268"/>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s-ES" altLang="zh-CN" sz="935" b="1">
                <a:solidFill>
                  <a:schemeClr val="tx1">
                    <a:lumMod val="65000"/>
                    <a:lumOff val="35000"/>
                  </a:schemeClr>
                </a:solidFill>
                <a:latin typeface="+mn-lt"/>
                <a:ea typeface="+mn-ea"/>
                <a:cs typeface="+mn-ea"/>
                <a:sym typeface="+mn-lt"/>
              </a:rPr>
              <a:t>Data Here</a:t>
            </a:r>
            <a:endParaRPr lang="es-ES" altLang="zh-CN" sz="2485">
              <a:solidFill>
                <a:schemeClr val="tx1">
                  <a:lumMod val="65000"/>
                  <a:lumOff val="35000"/>
                </a:schemeClr>
              </a:solidFill>
              <a:latin typeface="+mn-lt"/>
              <a:ea typeface="+mn-ea"/>
              <a:cs typeface="+mn-ea"/>
              <a:sym typeface="+mn-lt"/>
            </a:endParaRPr>
          </a:p>
        </p:txBody>
      </p:sp>
      <p:sp>
        <p:nvSpPr>
          <p:cNvPr id="37904" name="AutoShape 16"/>
          <p:cNvSpPr/>
          <p:nvPr/>
        </p:nvSpPr>
        <p:spPr bwMode="auto">
          <a:xfrm>
            <a:off x="4400279" y="5866608"/>
            <a:ext cx="669719" cy="245268"/>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s-ES" altLang="zh-CN" sz="935" b="1">
                <a:solidFill>
                  <a:schemeClr val="tx1">
                    <a:lumMod val="65000"/>
                    <a:lumOff val="35000"/>
                  </a:schemeClr>
                </a:solidFill>
                <a:latin typeface="+mn-lt"/>
                <a:ea typeface="+mn-ea"/>
                <a:cs typeface="+mn-ea"/>
                <a:sym typeface="+mn-lt"/>
              </a:rPr>
              <a:t>Data Here</a:t>
            </a:r>
            <a:endParaRPr lang="es-ES" altLang="zh-CN" sz="2485">
              <a:solidFill>
                <a:schemeClr val="tx1">
                  <a:lumMod val="65000"/>
                  <a:lumOff val="35000"/>
                </a:schemeClr>
              </a:solidFill>
              <a:latin typeface="+mn-lt"/>
              <a:ea typeface="+mn-ea"/>
              <a:cs typeface="+mn-ea"/>
              <a:sym typeface="+mn-lt"/>
            </a:endParaRPr>
          </a:p>
        </p:txBody>
      </p:sp>
      <p:sp>
        <p:nvSpPr>
          <p:cNvPr id="37905" name="AutoShape 17"/>
          <p:cNvSpPr/>
          <p:nvPr/>
        </p:nvSpPr>
        <p:spPr bwMode="auto">
          <a:xfrm>
            <a:off x="5251710" y="2993235"/>
            <a:ext cx="476104" cy="344487"/>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s-ES" altLang="zh-CN" sz="1465" b="1">
                <a:solidFill>
                  <a:schemeClr val="tx1">
                    <a:lumMod val="65000"/>
                    <a:lumOff val="35000"/>
                  </a:schemeClr>
                </a:solidFill>
                <a:latin typeface="+mn-lt"/>
                <a:ea typeface="+mn-ea"/>
                <a:cs typeface="+mn-ea"/>
                <a:sym typeface="+mn-lt"/>
              </a:rPr>
              <a:t>70%</a:t>
            </a:r>
            <a:endParaRPr lang="es-ES" altLang="zh-CN" sz="2485">
              <a:solidFill>
                <a:schemeClr val="tx1">
                  <a:lumMod val="65000"/>
                  <a:lumOff val="35000"/>
                </a:schemeClr>
              </a:solidFill>
              <a:latin typeface="+mn-lt"/>
              <a:ea typeface="+mn-ea"/>
              <a:cs typeface="+mn-ea"/>
              <a:sym typeface="+mn-lt"/>
            </a:endParaRPr>
          </a:p>
        </p:txBody>
      </p:sp>
      <p:sp>
        <p:nvSpPr>
          <p:cNvPr id="37906" name="AutoShape 18"/>
          <p:cNvSpPr/>
          <p:nvPr/>
        </p:nvSpPr>
        <p:spPr bwMode="auto">
          <a:xfrm>
            <a:off x="5171567" y="5862640"/>
            <a:ext cx="668924" cy="245270"/>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s-ES" altLang="zh-CN" sz="935" b="1">
                <a:solidFill>
                  <a:schemeClr val="tx1">
                    <a:lumMod val="65000"/>
                    <a:lumOff val="35000"/>
                  </a:schemeClr>
                </a:solidFill>
                <a:latin typeface="+mn-lt"/>
                <a:ea typeface="+mn-ea"/>
                <a:cs typeface="+mn-ea"/>
                <a:sym typeface="+mn-lt"/>
              </a:rPr>
              <a:t>Data Here</a:t>
            </a:r>
            <a:endParaRPr lang="es-ES" altLang="zh-CN" sz="2485">
              <a:solidFill>
                <a:schemeClr val="tx1">
                  <a:lumMod val="65000"/>
                  <a:lumOff val="35000"/>
                </a:schemeClr>
              </a:solidFill>
              <a:latin typeface="+mn-lt"/>
              <a:ea typeface="+mn-ea"/>
              <a:cs typeface="+mn-ea"/>
              <a:sym typeface="+mn-lt"/>
            </a:endParaRPr>
          </a:p>
        </p:txBody>
      </p:sp>
      <p:sp>
        <p:nvSpPr>
          <p:cNvPr id="37907" name="AutoShape 19"/>
          <p:cNvSpPr/>
          <p:nvPr/>
        </p:nvSpPr>
        <p:spPr bwMode="auto">
          <a:xfrm>
            <a:off x="1380997" y="3871118"/>
            <a:ext cx="411829" cy="1869282"/>
          </a:xfrm>
          <a:prstGeom prst="roundRect">
            <a:avLst>
              <a:gd name="adj" fmla="val 50000"/>
            </a:avLst>
          </a:prstGeom>
          <a:solidFill>
            <a:srgbClr val="4D4D4D"/>
          </a:solidFill>
          <a:ln w="25400" cap="flat" cmpd="sng">
            <a:solidFill>
              <a:srgbClr val="000000">
                <a:alpha val="0"/>
              </a:srgbClr>
            </a:solidFill>
            <a:prstDash val="solid"/>
            <a:miter lim="0"/>
          </a:ln>
          <a:effectLst/>
        </p:spPr>
        <p:txBody>
          <a:bodyPr lIns="0" tIns="0" rIns="0" bIns="0" anchor="ctr"/>
          <a:lstStyle/>
          <a:p>
            <a:pPr defTabSz="291465"/>
            <a:endParaRPr lang="zh-CN" altLang="zh-CN" sz="2485">
              <a:solidFill>
                <a:schemeClr val="tx1">
                  <a:lumMod val="65000"/>
                  <a:lumOff val="35000"/>
                </a:schemeClr>
              </a:solidFill>
              <a:effectLst>
                <a:outerShdw blurRad="38100" dist="38100" dir="2700000" algn="tl">
                  <a:srgbClr val="000000"/>
                </a:outerShdw>
              </a:effectLst>
              <a:latin typeface="+mn-lt"/>
              <a:ea typeface="+mn-ea"/>
              <a:cs typeface="+mn-ea"/>
              <a:sym typeface="+mn-lt"/>
            </a:endParaRPr>
          </a:p>
        </p:txBody>
      </p:sp>
      <p:sp>
        <p:nvSpPr>
          <p:cNvPr id="37908" name="AutoShape 20"/>
          <p:cNvSpPr/>
          <p:nvPr/>
        </p:nvSpPr>
        <p:spPr bwMode="auto">
          <a:xfrm>
            <a:off x="2169740" y="2965453"/>
            <a:ext cx="411829" cy="2774950"/>
          </a:xfrm>
          <a:prstGeom prst="roundRect">
            <a:avLst>
              <a:gd name="adj" fmla="val 50000"/>
            </a:avLst>
          </a:prstGeom>
          <a:gradFill>
            <a:gsLst>
              <a:gs pos="0">
                <a:srgbClr val="00B0F0"/>
              </a:gs>
              <a:gs pos="100000">
                <a:srgbClr val="0070C0"/>
              </a:gs>
            </a:gsLst>
            <a:lin ang="5400000" scaled="1"/>
          </a:gradFill>
          <a:ln w="25400" cap="flat" cmpd="sng">
            <a:solidFill>
              <a:srgbClr val="000000">
                <a:alpha val="0"/>
              </a:srgbClr>
            </a:solidFill>
            <a:prstDash val="solid"/>
            <a:miter lim="0"/>
          </a:ln>
          <a:effectLst/>
        </p:spPr>
        <p:txBody>
          <a:bodyPr lIns="0" tIns="0" rIns="0" bIns="0" anchor="ctr"/>
          <a:lstStyle/>
          <a:p>
            <a:pPr defTabSz="291465"/>
            <a:endParaRPr lang="zh-CN" altLang="zh-CN" sz="2485">
              <a:solidFill>
                <a:schemeClr val="tx1">
                  <a:lumMod val="65000"/>
                  <a:lumOff val="35000"/>
                </a:schemeClr>
              </a:solidFill>
              <a:effectLst>
                <a:outerShdw blurRad="38100" dist="38100" dir="2700000" algn="tl">
                  <a:srgbClr val="000000"/>
                </a:outerShdw>
              </a:effectLst>
              <a:latin typeface="+mn-lt"/>
              <a:ea typeface="+mn-ea"/>
              <a:cs typeface="+mn-ea"/>
              <a:sym typeface="+mn-lt"/>
            </a:endParaRPr>
          </a:p>
        </p:txBody>
      </p:sp>
      <p:sp>
        <p:nvSpPr>
          <p:cNvPr id="37909" name="AutoShape 21"/>
          <p:cNvSpPr/>
          <p:nvPr/>
        </p:nvSpPr>
        <p:spPr bwMode="auto">
          <a:xfrm>
            <a:off x="2958485" y="4358484"/>
            <a:ext cx="411829" cy="1381919"/>
          </a:xfrm>
          <a:prstGeom prst="roundRect">
            <a:avLst>
              <a:gd name="adj" fmla="val 50000"/>
            </a:avLst>
          </a:prstGeom>
          <a:solidFill>
            <a:srgbClr val="4D4D4D"/>
          </a:solidFill>
          <a:ln w="25400" cap="flat" cmpd="sng">
            <a:solidFill>
              <a:srgbClr val="000000">
                <a:alpha val="0"/>
              </a:srgbClr>
            </a:solidFill>
            <a:prstDash val="solid"/>
            <a:miter lim="0"/>
          </a:ln>
          <a:effectLst/>
        </p:spPr>
        <p:txBody>
          <a:bodyPr lIns="0" tIns="0" rIns="0" bIns="0" anchor="ctr"/>
          <a:lstStyle/>
          <a:p>
            <a:pPr defTabSz="291465"/>
            <a:endParaRPr lang="zh-CN" altLang="zh-CN" sz="2000">
              <a:solidFill>
                <a:schemeClr val="tx1">
                  <a:lumMod val="65000"/>
                  <a:lumOff val="35000"/>
                </a:schemeClr>
              </a:solidFill>
              <a:effectLst>
                <a:outerShdw blurRad="38100" dist="38100" dir="2700000" algn="tl">
                  <a:srgbClr val="000000"/>
                </a:outerShdw>
              </a:effectLst>
              <a:latin typeface="+mn-lt"/>
              <a:ea typeface="+mn-ea"/>
              <a:cs typeface="+mn-ea"/>
              <a:sym typeface="+mn-lt"/>
            </a:endParaRPr>
          </a:p>
        </p:txBody>
      </p:sp>
      <p:sp>
        <p:nvSpPr>
          <p:cNvPr id="37910" name="AutoShape 22"/>
          <p:cNvSpPr/>
          <p:nvPr/>
        </p:nvSpPr>
        <p:spPr bwMode="auto">
          <a:xfrm>
            <a:off x="3747228" y="3417887"/>
            <a:ext cx="411829" cy="2322513"/>
          </a:xfrm>
          <a:prstGeom prst="roundRect">
            <a:avLst>
              <a:gd name="adj" fmla="val 50000"/>
            </a:avLst>
          </a:prstGeom>
          <a:gradFill>
            <a:gsLst>
              <a:gs pos="0">
                <a:srgbClr val="00B0F0"/>
              </a:gs>
              <a:gs pos="100000">
                <a:srgbClr val="0070C0"/>
              </a:gs>
            </a:gsLst>
            <a:lin ang="5400000" scaled="1"/>
          </a:gradFill>
          <a:ln w="25400" cap="flat" cmpd="sng">
            <a:solidFill>
              <a:srgbClr val="000000">
                <a:alpha val="0"/>
              </a:srgbClr>
            </a:solidFill>
            <a:prstDash val="solid"/>
            <a:miter lim="0"/>
          </a:ln>
          <a:effectLst/>
        </p:spPr>
        <p:txBody>
          <a:bodyPr lIns="0" tIns="0" rIns="0" bIns="0" anchor="ctr"/>
          <a:lstStyle/>
          <a:p>
            <a:pPr defTabSz="291465"/>
            <a:endParaRPr lang="zh-CN" altLang="zh-CN" sz="2485">
              <a:solidFill>
                <a:schemeClr val="tx1">
                  <a:lumMod val="65000"/>
                  <a:lumOff val="35000"/>
                </a:schemeClr>
              </a:solidFill>
              <a:effectLst>
                <a:outerShdw blurRad="38100" dist="38100" dir="2700000" algn="tl">
                  <a:srgbClr val="000000"/>
                </a:outerShdw>
              </a:effectLst>
              <a:latin typeface="+mn-lt"/>
              <a:ea typeface="+mn-ea"/>
              <a:cs typeface="+mn-ea"/>
              <a:sym typeface="+mn-lt"/>
            </a:endParaRPr>
          </a:p>
        </p:txBody>
      </p:sp>
      <p:sp>
        <p:nvSpPr>
          <p:cNvPr id="37911" name="AutoShape 23"/>
          <p:cNvSpPr/>
          <p:nvPr/>
        </p:nvSpPr>
        <p:spPr bwMode="auto">
          <a:xfrm>
            <a:off x="4536762" y="3871118"/>
            <a:ext cx="411036" cy="1869282"/>
          </a:xfrm>
          <a:prstGeom prst="roundRect">
            <a:avLst>
              <a:gd name="adj" fmla="val 50000"/>
            </a:avLst>
          </a:prstGeom>
          <a:solidFill>
            <a:srgbClr val="4D4D4D"/>
          </a:solidFill>
          <a:ln w="25400" cap="flat" cmpd="sng">
            <a:solidFill>
              <a:srgbClr val="000000">
                <a:alpha val="0"/>
              </a:srgbClr>
            </a:solidFill>
            <a:prstDash val="solid"/>
            <a:miter lim="0"/>
          </a:ln>
          <a:effectLst/>
        </p:spPr>
        <p:txBody>
          <a:bodyPr lIns="0" tIns="0" rIns="0" bIns="0" anchor="ctr"/>
          <a:lstStyle/>
          <a:p>
            <a:pPr defTabSz="291465"/>
            <a:endParaRPr lang="zh-CN" altLang="zh-CN" sz="2485">
              <a:solidFill>
                <a:schemeClr val="tx1">
                  <a:lumMod val="65000"/>
                  <a:lumOff val="35000"/>
                </a:schemeClr>
              </a:solidFill>
              <a:effectLst>
                <a:outerShdw blurRad="38100" dist="38100" dir="2700000" algn="tl">
                  <a:srgbClr val="000000"/>
                </a:outerShdw>
              </a:effectLst>
              <a:latin typeface="+mn-lt"/>
              <a:ea typeface="+mn-ea"/>
              <a:cs typeface="+mn-ea"/>
              <a:sym typeface="+mn-lt"/>
            </a:endParaRPr>
          </a:p>
        </p:txBody>
      </p:sp>
      <p:sp>
        <p:nvSpPr>
          <p:cNvPr id="37912" name="AutoShape 24"/>
          <p:cNvSpPr/>
          <p:nvPr/>
        </p:nvSpPr>
        <p:spPr bwMode="auto">
          <a:xfrm>
            <a:off x="5285831" y="3405982"/>
            <a:ext cx="411036" cy="2322513"/>
          </a:xfrm>
          <a:prstGeom prst="roundRect">
            <a:avLst>
              <a:gd name="adj" fmla="val 50000"/>
            </a:avLst>
          </a:prstGeom>
          <a:gradFill>
            <a:gsLst>
              <a:gs pos="0">
                <a:srgbClr val="00B0F0"/>
              </a:gs>
              <a:gs pos="100000">
                <a:srgbClr val="0070C0"/>
              </a:gs>
            </a:gsLst>
            <a:lin ang="5400000" scaled="1"/>
          </a:gradFill>
          <a:ln w="25400" cap="flat" cmpd="sng">
            <a:solidFill>
              <a:srgbClr val="000000">
                <a:alpha val="0"/>
              </a:srgbClr>
            </a:solidFill>
            <a:prstDash val="solid"/>
            <a:miter lim="0"/>
          </a:ln>
          <a:effectLst/>
        </p:spPr>
        <p:txBody>
          <a:bodyPr lIns="0" tIns="0" rIns="0" bIns="0" anchor="ctr"/>
          <a:lstStyle/>
          <a:p>
            <a:pPr defTabSz="291465"/>
            <a:endParaRPr lang="zh-CN" altLang="zh-CN" sz="2485">
              <a:solidFill>
                <a:schemeClr val="tx1">
                  <a:lumMod val="65000"/>
                  <a:lumOff val="35000"/>
                </a:schemeClr>
              </a:solidFill>
              <a:effectLst>
                <a:outerShdw blurRad="38100" dist="38100" dir="2700000" algn="tl">
                  <a:srgbClr val="000000"/>
                </a:outerShdw>
              </a:effectLst>
              <a:latin typeface="+mn-lt"/>
              <a:ea typeface="+mn-ea"/>
              <a:cs typeface="+mn-ea"/>
              <a:sym typeface="+mn-lt"/>
            </a:endParaRPr>
          </a:p>
        </p:txBody>
      </p:sp>
      <p:sp>
        <p:nvSpPr>
          <p:cNvPr id="37913" name="AutoShape 25"/>
          <p:cNvSpPr/>
          <p:nvPr/>
        </p:nvSpPr>
        <p:spPr bwMode="auto">
          <a:xfrm>
            <a:off x="6149958" y="3871118"/>
            <a:ext cx="411036" cy="1869282"/>
          </a:xfrm>
          <a:prstGeom prst="roundRect">
            <a:avLst>
              <a:gd name="adj" fmla="val 50000"/>
            </a:avLst>
          </a:prstGeom>
          <a:solidFill>
            <a:srgbClr val="4D4D4D"/>
          </a:solidFill>
          <a:ln w="25400" cap="flat" cmpd="sng">
            <a:solidFill>
              <a:srgbClr val="000000">
                <a:alpha val="0"/>
              </a:srgbClr>
            </a:solidFill>
            <a:prstDash val="solid"/>
            <a:miter lim="0"/>
          </a:ln>
          <a:effectLst/>
        </p:spPr>
        <p:txBody>
          <a:bodyPr lIns="0" tIns="0" rIns="0" bIns="0" anchor="ctr"/>
          <a:lstStyle/>
          <a:p>
            <a:pPr defTabSz="291465"/>
            <a:endParaRPr lang="zh-CN" altLang="zh-CN" sz="2485">
              <a:solidFill>
                <a:schemeClr val="tx1">
                  <a:lumMod val="65000"/>
                  <a:lumOff val="35000"/>
                </a:schemeClr>
              </a:solidFill>
              <a:effectLst>
                <a:outerShdw blurRad="38100" dist="38100" dir="2700000" algn="tl">
                  <a:srgbClr val="000000"/>
                </a:outerShdw>
              </a:effectLst>
              <a:latin typeface="+mn-lt"/>
              <a:ea typeface="+mn-ea"/>
              <a:cs typeface="+mn-ea"/>
              <a:sym typeface="+mn-lt"/>
            </a:endParaRPr>
          </a:p>
        </p:txBody>
      </p:sp>
      <p:sp>
        <p:nvSpPr>
          <p:cNvPr id="37914" name="AutoShape 26"/>
          <p:cNvSpPr/>
          <p:nvPr/>
        </p:nvSpPr>
        <p:spPr bwMode="auto">
          <a:xfrm>
            <a:off x="6116631" y="3486154"/>
            <a:ext cx="476104" cy="344487"/>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s-ES" altLang="zh-CN" sz="1465" b="1">
                <a:solidFill>
                  <a:schemeClr val="tx1">
                    <a:lumMod val="65000"/>
                    <a:lumOff val="35000"/>
                  </a:schemeClr>
                </a:solidFill>
                <a:latin typeface="+mn-lt"/>
                <a:ea typeface="+mn-ea"/>
                <a:cs typeface="+mn-ea"/>
                <a:sym typeface="+mn-lt"/>
              </a:rPr>
              <a:t>35%</a:t>
            </a:r>
            <a:endParaRPr lang="es-ES" altLang="zh-CN" sz="2485">
              <a:solidFill>
                <a:schemeClr val="tx1">
                  <a:lumMod val="65000"/>
                  <a:lumOff val="35000"/>
                </a:schemeClr>
              </a:solidFill>
              <a:latin typeface="+mn-lt"/>
              <a:ea typeface="+mn-ea"/>
              <a:cs typeface="+mn-ea"/>
              <a:sym typeface="+mn-lt"/>
            </a:endParaRPr>
          </a:p>
        </p:txBody>
      </p:sp>
      <p:sp>
        <p:nvSpPr>
          <p:cNvPr id="37915" name="AutoShape 27"/>
          <p:cNvSpPr/>
          <p:nvPr/>
        </p:nvSpPr>
        <p:spPr bwMode="auto">
          <a:xfrm>
            <a:off x="6034900" y="5862640"/>
            <a:ext cx="668924" cy="245270"/>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s-ES" altLang="zh-CN" sz="935" b="1">
                <a:solidFill>
                  <a:schemeClr val="tx1">
                    <a:lumMod val="65000"/>
                    <a:lumOff val="35000"/>
                  </a:schemeClr>
                </a:solidFill>
                <a:latin typeface="+mn-lt"/>
                <a:ea typeface="+mn-ea"/>
                <a:cs typeface="+mn-ea"/>
                <a:sym typeface="+mn-lt"/>
              </a:rPr>
              <a:t>Data Here</a:t>
            </a:r>
            <a:endParaRPr lang="es-ES" altLang="zh-CN" sz="2485">
              <a:solidFill>
                <a:schemeClr val="tx1">
                  <a:lumMod val="65000"/>
                  <a:lumOff val="35000"/>
                </a:schemeClr>
              </a:solidFill>
              <a:latin typeface="+mn-lt"/>
              <a:ea typeface="+mn-ea"/>
              <a:cs typeface="+mn-ea"/>
              <a:sym typeface="+mn-lt"/>
            </a:endParaRPr>
          </a:p>
        </p:txBody>
      </p:sp>
      <p:grpSp>
        <p:nvGrpSpPr>
          <p:cNvPr id="37916" name="Group 28"/>
          <p:cNvGrpSpPr/>
          <p:nvPr/>
        </p:nvGrpSpPr>
        <p:grpSpPr>
          <a:xfrm>
            <a:off x="7057728" y="2942432"/>
            <a:ext cx="3781052" cy="3265488"/>
            <a:chExt cx="7565081" cy="6530302"/>
          </a:xfrm>
        </p:grpSpPr>
        <p:sp>
          <p:nvSpPr>
            <p:cNvPr id="37917" name="AutoShape 29"/>
            <p:cNvSpPr/>
            <p:nvPr/>
          </p:nvSpPr>
          <p:spPr bwMode="auto">
            <a:xfrm>
              <a:off x="0" y="666681"/>
              <a:ext cx="7557142" cy="5863621"/>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just" defTabSz="242570">
                <a:lnSpc>
                  <a:spcPct val="120000"/>
                </a:lnSpc>
                <a:spcBef>
                  <a:spcPts val="850"/>
                </a:spcBef>
              </a:pPr>
              <a:r>
                <a:rPr lang="es-ES" altLang="zh-CN" sz="935">
                  <a:solidFill>
                    <a:schemeClr val="tx1">
                      <a:lumMod val="65000"/>
                      <a:lumOff val="35000"/>
                    </a:schemeClr>
                  </a:solidFill>
                  <a:latin typeface="+mn-lt"/>
                  <a:ea typeface="+mn-ea"/>
                  <a:cs typeface="+mn-ea"/>
                  <a:sym typeface="+mn-lt"/>
                </a:rPr>
                <a:t>Lorem ipsum dolor sit amet, consectetur adipiscing elit. Integer mollis vehicula ligula ut faucibus. Curabitur vestibulum consequat urna et vehicula. Suspendisse feugiat biben- dum egestas. Sed bibendum urna id sem tincidunt commodoat dictum lectus. Fusce felis tellus, volutpat quis venenatis non, adipiscing quis orci. Integer condimentum leo ut erat ultrices mollis. Nunc ut quam adipiscing, elementum enim ac, ullamcorper magna. Curabitur a felis eu tellus tincidunt rhoncus. Cras rhoncus diam tortor, id cursus purus.</a:t>
              </a:r>
              <a:endParaRPr lang="es-ES" altLang="zh-CN" sz="935">
                <a:solidFill>
                  <a:schemeClr val="tx1">
                    <a:lumMod val="65000"/>
                    <a:lumOff val="35000"/>
                  </a:schemeClr>
                </a:solidFill>
                <a:latin typeface="+mn-lt"/>
                <a:ea typeface="+mn-ea"/>
                <a:cs typeface="+mn-ea"/>
                <a:sym typeface="+mn-lt"/>
              </a:endParaRPr>
            </a:p>
            <a:p>
              <a:pPr algn="just" defTabSz="242570">
                <a:lnSpc>
                  <a:spcPct val="120000"/>
                </a:lnSpc>
                <a:spcBef>
                  <a:spcPts val="850"/>
                </a:spcBef>
              </a:pPr>
              <a:r>
                <a:rPr lang="es-ES" altLang="zh-CN" sz="935">
                  <a:solidFill>
                    <a:schemeClr val="tx1">
                      <a:lumMod val="65000"/>
                      <a:lumOff val="35000"/>
                    </a:schemeClr>
                  </a:solidFill>
                  <a:latin typeface="+mn-lt"/>
                  <a:ea typeface="+mn-ea"/>
                  <a:cs typeface="+mn-ea"/>
                  <a:sym typeface="+mn-lt"/>
                </a:rPr>
                <a:t>Nunc ut quam adipiscing, elementum enim ac, ullamcorper magna. Curabitur a felis eu tellus tincidunt rhoncus. Cras rhoncus diam tortor, id cursus purus volutpat quis venenatis non, adipiscing quis orci. Integer condimentum leo.</a:t>
              </a:r>
              <a:endParaRPr lang="es-ES" altLang="zh-CN" sz="935">
                <a:solidFill>
                  <a:schemeClr val="tx1">
                    <a:lumMod val="65000"/>
                    <a:lumOff val="35000"/>
                  </a:schemeClr>
                </a:solidFill>
                <a:latin typeface="+mn-lt"/>
                <a:ea typeface="+mn-ea"/>
                <a:cs typeface="+mn-ea"/>
                <a:sym typeface="+mn-lt"/>
              </a:endParaRPr>
            </a:p>
            <a:p>
              <a:pPr algn="just" defTabSz="242570">
                <a:lnSpc>
                  <a:spcPct val="120000"/>
                </a:lnSpc>
                <a:spcBef>
                  <a:spcPts val="850"/>
                </a:spcBef>
              </a:pPr>
              <a:r>
                <a:rPr lang="es-ES" altLang="zh-CN" sz="935">
                  <a:solidFill>
                    <a:schemeClr val="tx1">
                      <a:lumMod val="65000"/>
                      <a:lumOff val="35000"/>
                    </a:schemeClr>
                  </a:solidFill>
                  <a:latin typeface="+mn-lt"/>
                  <a:ea typeface="+mn-ea"/>
                  <a:cs typeface="+mn-ea"/>
                  <a:sym typeface="+mn-lt"/>
                </a:rPr>
                <a:t>Fusce felis tellus, volutpat quis venenatis non, adipiscing quis orci. Integer condimentum leo ut erat ultrices mollis. Nunc ut quam adipiscing, elementum enim ac, ullamcorper magna. Curabitur a felis eu tellus tincidunt rhoncus. Cras rhoncus diam tortor, id cursus purus.</a:t>
              </a:r>
              <a:endParaRPr lang="es-ES" altLang="zh-CN" sz="2485">
                <a:solidFill>
                  <a:schemeClr val="tx1">
                    <a:lumMod val="65000"/>
                    <a:lumOff val="35000"/>
                  </a:schemeClr>
                </a:solidFill>
                <a:latin typeface="+mn-lt"/>
                <a:ea typeface="+mn-ea"/>
                <a:cs typeface="+mn-ea"/>
                <a:sym typeface="+mn-lt"/>
              </a:endParaRPr>
            </a:p>
          </p:txBody>
        </p:sp>
        <p:sp>
          <p:nvSpPr>
            <p:cNvPr id="37918" name="AutoShape 30"/>
            <p:cNvSpPr/>
            <p:nvPr/>
          </p:nvSpPr>
          <p:spPr bwMode="auto">
            <a:xfrm>
              <a:off x="7939" y="0"/>
              <a:ext cx="7557142" cy="576203"/>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6113" tIns="36113" rIns="36113" bIns="36113" anchor="ctr"/>
            <a:lstStyle/>
            <a:p>
              <a:pPr defTabSz="309245"/>
              <a:r>
                <a:rPr lang="es-ES" altLang="zh-CN" sz="1200" b="1">
                  <a:solidFill>
                    <a:schemeClr val="tx1">
                      <a:lumMod val="65000"/>
                      <a:lumOff val="35000"/>
                    </a:schemeClr>
                  </a:solidFill>
                  <a:latin typeface="+mn-lt"/>
                  <a:ea typeface="+mn-ea"/>
                  <a:cs typeface="+mn-ea"/>
                  <a:sym typeface="+mn-lt"/>
                </a:rPr>
                <a:t>Circle Chart Example</a:t>
              </a:r>
              <a:endParaRPr lang="es-ES" altLang="zh-CN" sz="2485">
                <a:solidFill>
                  <a:schemeClr val="tx1">
                    <a:lumMod val="65000"/>
                    <a:lumOff val="35000"/>
                  </a:schemeClr>
                </a:solidFill>
                <a:latin typeface="+mn-lt"/>
                <a:ea typeface="+mn-ea"/>
                <a:cs typeface="+mn-ea"/>
                <a:sym typeface="+mn-lt"/>
              </a:endParaRPr>
            </a:p>
          </p:txBody>
        </p:sp>
      </p:grpSp>
      <p:sp>
        <p:nvSpPr>
          <p:cNvPr id="32" name="AutoShape 6"/>
          <p:cNvSpPr/>
          <p:nvPr/>
        </p:nvSpPr>
        <p:spPr bwMode="auto">
          <a:xfrm>
            <a:off x="2978318" y="384236"/>
            <a:ext cx="6235364" cy="419100"/>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5" tIns="19045" rIns="19045" bIns="19045" anchor="ctr"/>
          <a:lstStyle/>
          <a:p>
            <a:r>
              <a:rPr lang="zh-CN" altLang="en-US" sz="2485" b="1">
                <a:solidFill>
                  <a:schemeClr val="tx1">
                    <a:lumMod val="65000"/>
                    <a:lumOff val="35000"/>
                  </a:schemeClr>
                </a:solidFill>
                <a:latin typeface="+mn-lt"/>
                <a:ea typeface="+mn-ea"/>
                <a:cs typeface="+mn-ea"/>
                <a:sym typeface="+mn-lt"/>
              </a:rPr>
              <a:t>请在这里输入标题</a:t>
            </a:r>
            <a:endParaRPr lang="es-ES" altLang="zh-CN" sz="2485" b="1">
              <a:solidFill>
                <a:schemeClr val="tx1">
                  <a:lumMod val="65000"/>
                  <a:lumOff val="35000"/>
                </a:schemeClr>
              </a:solidFill>
              <a:latin typeface="+mn-lt"/>
              <a:ea typeface="+mn-ea"/>
              <a:cs typeface="+mn-ea"/>
              <a:sym typeface="+mn-lt"/>
            </a:endParaRPr>
          </a:p>
        </p:txBody>
      </p:sp>
      <p:sp>
        <p:nvSpPr>
          <p:cNvPr id="33" name="Line 7"/>
          <p:cNvSpPr>
            <a:spLocks noChangeShapeType="1"/>
          </p:cNvSpPr>
          <p:nvPr/>
        </p:nvSpPr>
        <p:spPr bwMode="auto">
          <a:xfrm>
            <a:off x="1393689" y="1066862"/>
            <a:ext cx="9404623" cy="0"/>
          </a:xfrm>
          <a:prstGeom prst="line">
            <a:avLst/>
          </a:prstGeom>
          <a:noFill/>
          <a:ln w="25400" cap="flat" cmpd="sng">
            <a:solidFill>
              <a:srgbClr val="DCDEE0"/>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endParaRPr lang="es-ES" sz="2800">
              <a:solidFill>
                <a:schemeClr val="tx1">
                  <a:lumMod val="65000"/>
                  <a:lumOff val="35000"/>
                </a:schemeClr>
              </a:solidFill>
              <a:effectLst>
                <a:outerShdw blurRad="38100" dist="38100" dir="2700000" algn="tl">
                  <a:srgbClr val="DDDDDD"/>
                </a:outerShdw>
              </a:effectLst>
              <a:latin typeface="+mn-lt"/>
              <a:ea typeface="+mn-ea"/>
              <a:cs typeface="+mn-ea"/>
              <a:sym typeface="+mn-lt"/>
            </a:endParaRPr>
          </a:p>
        </p:txBody>
      </p:sp>
      <p:sp>
        <p:nvSpPr>
          <p:cNvPr id="34" name="AutoShape 9"/>
          <p:cNvSpPr/>
          <p:nvPr/>
        </p:nvSpPr>
        <p:spPr bwMode="auto">
          <a:xfrm>
            <a:off x="4151516" y="746190"/>
            <a:ext cx="3888969" cy="139700"/>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323215">
              <a:lnSpc>
                <a:spcPct val="120000"/>
              </a:lnSpc>
              <a:spcBef>
                <a:spcPts val="850"/>
              </a:spcBef>
            </a:pPr>
            <a:r>
              <a:rPr lang="es-ES" altLang="zh-CN" sz="935" b="1">
                <a:solidFill>
                  <a:schemeClr val="tx1">
                    <a:lumMod val="65000"/>
                    <a:lumOff val="35000"/>
                  </a:schemeClr>
                </a:solidFill>
                <a:latin typeface="+mn-lt"/>
                <a:ea typeface="+mn-ea"/>
                <a:cs typeface="+mn-ea"/>
                <a:sym typeface="+mn-lt"/>
              </a:rPr>
              <a:t>Lorem ipsum</a:t>
            </a:r>
            <a:r>
              <a:rPr lang="es-ES" altLang="zh-CN" sz="935">
                <a:solidFill>
                  <a:schemeClr val="tx1">
                    <a:lumMod val="65000"/>
                    <a:lumOff val="35000"/>
                  </a:schemeClr>
                </a:solidFill>
                <a:latin typeface="+mn-lt"/>
                <a:ea typeface="+mn-ea"/>
                <a:cs typeface="+mn-ea"/>
                <a:sym typeface="+mn-lt"/>
              </a:rPr>
              <a:t> dolor sit amet, consectetur adipiscing elit.</a:t>
            </a:r>
            <a:endParaRPr lang="es-ES" altLang="zh-CN" sz="2485">
              <a:solidFill>
                <a:schemeClr val="tx1">
                  <a:lumMod val="65000"/>
                  <a:lumOff val="35000"/>
                </a:schemeClr>
              </a:solidFill>
              <a:latin typeface="+mn-lt"/>
              <a:ea typeface="+mn-ea"/>
              <a:cs typeface="+mn-ea"/>
              <a:sym typeface="+mn-lt"/>
            </a:endParaRPr>
          </a:p>
        </p:txBody>
      </p:sp>
      <p:sp>
        <p:nvSpPr>
          <p:cNvPr id="35" name="AutoShape 11"/>
          <p:cNvSpPr/>
          <p:nvPr/>
        </p:nvSpPr>
        <p:spPr bwMode="auto">
          <a:xfrm>
            <a:off x="5254660" y="999397"/>
            <a:ext cx="1682680" cy="46339"/>
          </a:xfrm>
          <a:custGeom>
            <a:gdLst>
              <a:gd name="T0" fmla="*/ 78582 w 21600"/>
              <a:gd name="T1" fmla="*/ 642144 h 21600"/>
              <a:gd name="T2" fmla="*/ 78582 w 21600"/>
              <a:gd name="T3" fmla="*/ 642144 h 21600"/>
              <a:gd name="T4" fmla="*/ 78582 w 21600"/>
              <a:gd name="T5" fmla="*/ 642144 h 21600"/>
              <a:gd name="T6" fmla="*/ 78582 w 21600"/>
              <a:gd name="T7" fmla="*/ 642144 h 21600"/>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21600" h="21600">
                <a:moveTo>
                  <a:pt x="0" y="0"/>
                </a:moveTo>
                <a:lnTo>
                  <a:pt x="21600" y="0"/>
                </a:lnTo>
                <a:lnTo>
                  <a:pt x="21600" y="21599"/>
                </a:lnTo>
                <a:lnTo>
                  <a:pt x="0" y="21599"/>
                </a:lnTo>
                <a:lnTo>
                  <a:pt x="0" y="0"/>
                </a:lnTo>
                <a:close/>
              </a:path>
            </a:pathLst>
          </a:custGeom>
          <a:solidFill>
            <a:srgbClr val="0070C0"/>
          </a:solidFill>
          <a:ln>
            <a:noFill/>
          </a:ln>
          <a:effectLst/>
        </p:spPr>
        <p:txBody>
          <a:bodyPr lIns="0" tIns="0" rIns="0" bIns="0" anchor="ctr"/>
          <a:lstStyle/>
          <a:p>
            <a:endParaRPr lang="zh-CN" altLang="en-US" sz="2485">
              <a:solidFill>
                <a:schemeClr val="tx1">
                  <a:lumMod val="65000"/>
                  <a:lumOff val="35000"/>
                </a:schemeClr>
              </a:solidFill>
              <a:latin typeface="+mn-lt"/>
              <a:ea typeface="+mn-ea"/>
              <a:cs typeface="+mn-ea"/>
              <a:sym typeface="+mn-lt"/>
            </a:endParaRPr>
          </a:p>
        </p:txBody>
      </p:sp>
    </p:spTree>
  </p:cSld>
  <p:clrMapOvr>
    <a:masterClrMapping/>
  </p:clrMapOvr>
  <mc:AlternateContent>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1+#ppt_w/2"/>
                                          </p:val>
                                        </p:tav>
                                        <p:tav tm="100000">
                                          <p:val>
                                            <p:strVal val="#ppt_x"/>
                                          </p:val>
                                        </p:tav>
                                      </p:tavLst>
                                    </p:anim>
                                    <p:anim calcmode="lin" valueType="num">
                                      <p:cBhvr additive="base">
                                        <p:cTn id="8" dur="500" fill="hold"/>
                                        <p:tgtEl>
                                          <p:spTgt spid="3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0-#ppt_w/2"/>
                                          </p:val>
                                        </p:tav>
                                        <p:tav tm="100000">
                                          <p:val>
                                            <p:strVal val="#ppt_x"/>
                                          </p:val>
                                        </p:tav>
                                      </p:tavLst>
                                    </p:anim>
                                    <p:anim calcmode="lin" valueType="num">
                                      <p:cBhvr additive="base">
                                        <p:cTn id="12" dur="500" fill="hold"/>
                                        <p:tgtEl>
                                          <p:spTgt spid="34"/>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500"/>
                            </p:stCondLst>
                            <p:childTnLst>
                              <p:par>
                                <p:cTn id="14" presetID="9" presetClass="entr" presetSubtype="0"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dissolve">
                                      <p:cBhvr>
                                        <p:cTn id="16" dur="500"/>
                                        <p:tgtEl>
                                          <p:spTgt spid="35"/>
                                        </p:tgtEl>
                                      </p:cBhvr>
                                    </p:animEffect>
                                  </p:childTnLst>
                                </p:cTn>
                              </p:par>
                              <p:par>
                                <p:cTn id="17" presetID="22" presetClass="entr" presetSubtype="8" fill="hold" nodeType="with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wipe(left)">
                                      <p:cBhvr>
                                        <p:cTn id="19" dur="500"/>
                                        <p:tgtEl>
                                          <p:spTgt spid="33"/>
                                        </p:tgtEl>
                                      </p:cBhvr>
                                    </p:animEffect>
                                  </p:childTnLst>
                                </p:cTn>
                              </p:par>
                            </p:childTnLst>
                          </p:cTn>
                        </p:par>
                        <p:par>
                          <p:cTn id="20" fill="hold" nodeType="afterGroup">
                            <p:stCondLst>
                              <p:cond delay="1000"/>
                            </p:stCondLst>
                            <p:childTnLst>
                              <p:par>
                                <p:cTn id="21" presetID="2" presetClass="entr" presetSubtype="2" fill="hold" grpId="0" nodeType="afterEffect">
                                  <p:stCondLst>
                                    <p:cond delay="0"/>
                                  </p:stCondLst>
                                  <p:childTnLst>
                                    <p:set>
                                      <p:cBhvr>
                                        <p:cTn id="22" dur="1" fill="hold">
                                          <p:stCondLst>
                                            <p:cond delay="0"/>
                                          </p:stCondLst>
                                        </p:cTn>
                                        <p:tgtEl>
                                          <p:spTgt spid="37893"/>
                                        </p:tgtEl>
                                        <p:attrNameLst>
                                          <p:attrName>style.visibility</p:attrName>
                                        </p:attrNameLst>
                                      </p:cBhvr>
                                      <p:to>
                                        <p:strVal val="visible"/>
                                      </p:to>
                                    </p:set>
                                    <p:anim calcmode="lin" valueType="num">
                                      <p:cBhvr additive="base">
                                        <p:cTn id="23" dur="500" fill="hold"/>
                                        <p:tgtEl>
                                          <p:spTgt spid="37893"/>
                                        </p:tgtEl>
                                        <p:attrNameLst>
                                          <p:attrName>ppt_x</p:attrName>
                                        </p:attrNameLst>
                                      </p:cBhvr>
                                      <p:tavLst>
                                        <p:tav tm="0">
                                          <p:val>
                                            <p:strVal val="1+#ppt_w/2"/>
                                          </p:val>
                                        </p:tav>
                                        <p:tav tm="100000">
                                          <p:val>
                                            <p:strVal val="#ppt_x"/>
                                          </p:val>
                                        </p:tav>
                                      </p:tavLst>
                                    </p:anim>
                                    <p:anim calcmode="lin" valueType="num">
                                      <p:cBhvr additive="base">
                                        <p:cTn id="24" dur="500" fill="hold"/>
                                        <p:tgtEl>
                                          <p:spTgt spid="37893"/>
                                        </p:tgtEl>
                                        <p:attrNameLst>
                                          <p:attrName>ppt_y</p:attrName>
                                        </p:attrNameLst>
                                      </p:cBhvr>
                                      <p:tavLst>
                                        <p:tav tm="0">
                                          <p:val>
                                            <p:strVal val="#ppt_y"/>
                                          </p:val>
                                        </p:tav>
                                        <p:tav tm="100000">
                                          <p:val>
                                            <p:strVal val="#ppt_y"/>
                                          </p:val>
                                        </p:tav>
                                      </p:tavLst>
                                    </p:anim>
                                  </p:childTnLst>
                                </p:cTn>
                              </p:par>
                            </p:childTnLst>
                          </p:cTn>
                        </p:par>
                        <p:par>
                          <p:cTn id="25" fill="hold" nodeType="afterGroup">
                            <p:stCondLst>
                              <p:cond delay="1500"/>
                            </p:stCondLst>
                            <p:childTnLst>
                              <p:par>
                                <p:cTn id="26" presetID="22" presetClass="entr" presetSubtype="4" fill="hold" grpId="0" nodeType="afterEffect">
                                  <p:stCondLst>
                                    <p:cond delay="0"/>
                                  </p:stCondLst>
                                  <p:childTnLst>
                                    <p:set>
                                      <p:cBhvr>
                                        <p:cTn id="27" dur="1" fill="hold">
                                          <p:stCondLst>
                                            <p:cond delay="0"/>
                                          </p:stCondLst>
                                        </p:cTn>
                                        <p:tgtEl>
                                          <p:spTgt spid="37907"/>
                                        </p:tgtEl>
                                        <p:attrNameLst>
                                          <p:attrName>style.visibility</p:attrName>
                                        </p:attrNameLst>
                                      </p:cBhvr>
                                      <p:to>
                                        <p:strVal val="visible"/>
                                      </p:to>
                                    </p:set>
                                    <p:animEffect transition="in" filter="wipe(down)">
                                      <p:cBhvr>
                                        <p:cTn id="28" dur="500"/>
                                        <p:tgtEl>
                                          <p:spTgt spid="37907"/>
                                        </p:tgtEl>
                                      </p:cBhvr>
                                    </p:animEffect>
                                  </p:childTnLst>
                                </p:cTn>
                              </p:par>
                            </p:childTnLst>
                          </p:cTn>
                        </p:par>
                        <p:par>
                          <p:cTn id="29" fill="hold" nodeType="afterGroup">
                            <p:stCondLst>
                              <p:cond delay="2000"/>
                            </p:stCondLst>
                            <p:childTnLst>
                              <p:par>
                                <p:cTn id="30" presetID="22" presetClass="entr" presetSubtype="4" fill="hold" grpId="0" nodeType="afterEffect">
                                  <p:stCondLst>
                                    <p:cond delay="0"/>
                                  </p:stCondLst>
                                  <p:childTnLst>
                                    <p:set>
                                      <p:cBhvr>
                                        <p:cTn id="31" dur="1" fill="hold">
                                          <p:stCondLst>
                                            <p:cond delay="0"/>
                                          </p:stCondLst>
                                        </p:cTn>
                                        <p:tgtEl>
                                          <p:spTgt spid="37908"/>
                                        </p:tgtEl>
                                        <p:attrNameLst>
                                          <p:attrName>style.visibility</p:attrName>
                                        </p:attrNameLst>
                                      </p:cBhvr>
                                      <p:to>
                                        <p:strVal val="visible"/>
                                      </p:to>
                                    </p:set>
                                    <p:animEffect transition="in" filter="wipe(down)">
                                      <p:cBhvr>
                                        <p:cTn id="32" dur="500"/>
                                        <p:tgtEl>
                                          <p:spTgt spid="37908"/>
                                        </p:tgtEl>
                                      </p:cBhvr>
                                    </p:animEffect>
                                  </p:childTnLst>
                                </p:cTn>
                              </p:par>
                            </p:childTnLst>
                          </p:cTn>
                        </p:par>
                        <p:par>
                          <p:cTn id="33" fill="hold" nodeType="afterGroup">
                            <p:stCondLst>
                              <p:cond delay="2500"/>
                            </p:stCondLst>
                            <p:childTnLst>
                              <p:par>
                                <p:cTn id="34" presetID="22" presetClass="entr" presetSubtype="4" fill="hold" grpId="0" nodeType="afterEffect">
                                  <p:stCondLst>
                                    <p:cond delay="0"/>
                                  </p:stCondLst>
                                  <p:childTnLst>
                                    <p:set>
                                      <p:cBhvr>
                                        <p:cTn id="35" dur="1" fill="hold">
                                          <p:stCondLst>
                                            <p:cond delay="0"/>
                                          </p:stCondLst>
                                        </p:cTn>
                                        <p:tgtEl>
                                          <p:spTgt spid="37910"/>
                                        </p:tgtEl>
                                        <p:attrNameLst>
                                          <p:attrName>style.visibility</p:attrName>
                                        </p:attrNameLst>
                                      </p:cBhvr>
                                      <p:to>
                                        <p:strVal val="visible"/>
                                      </p:to>
                                    </p:set>
                                    <p:animEffect transition="in" filter="wipe(down)">
                                      <p:cBhvr>
                                        <p:cTn id="36" dur="500"/>
                                        <p:tgtEl>
                                          <p:spTgt spid="37910"/>
                                        </p:tgtEl>
                                      </p:cBhvr>
                                    </p:animEffect>
                                  </p:childTnLst>
                                </p:cTn>
                              </p:par>
                            </p:childTnLst>
                          </p:cTn>
                        </p:par>
                        <p:par>
                          <p:cTn id="37" fill="hold" nodeType="afterGroup">
                            <p:stCondLst>
                              <p:cond delay="3000"/>
                            </p:stCondLst>
                            <p:childTnLst>
                              <p:par>
                                <p:cTn id="38" presetID="22" presetClass="entr" presetSubtype="4" fill="hold" grpId="0" nodeType="afterEffect">
                                  <p:stCondLst>
                                    <p:cond delay="0"/>
                                  </p:stCondLst>
                                  <p:childTnLst>
                                    <p:set>
                                      <p:cBhvr>
                                        <p:cTn id="39" dur="1" fill="hold">
                                          <p:stCondLst>
                                            <p:cond delay="0"/>
                                          </p:stCondLst>
                                        </p:cTn>
                                        <p:tgtEl>
                                          <p:spTgt spid="37911"/>
                                        </p:tgtEl>
                                        <p:attrNameLst>
                                          <p:attrName>style.visibility</p:attrName>
                                        </p:attrNameLst>
                                      </p:cBhvr>
                                      <p:to>
                                        <p:strVal val="visible"/>
                                      </p:to>
                                    </p:set>
                                    <p:animEffect transition="in" filter="wipe(down)">
                                      <p:cBhvr>
                                        <p:cTn id="40" dur="500"/>
                                        <p:tgtEl>
                                          <p:spTgt spid="37911"/>
                                        </p:tgtEl>
                                      </p:cBhvr>
                                    </p:animEffect>
                                  </p:childTnLst>
                                </p:cTn>
                              </p:par>
                            </p:childTnLst>
                          </p:cTn>
                        </p:par>
                        <p:par>
                          <p:cTn id="41" fill="hold" nodeType="afterGroup">
                            <p:stCondLst>
                              <p:cond delay="3500"/>
                            </p:stCondLst>
                            <p:childTnLst>
                              <p:par>
                                <p:cTn id="42" presetID="22" presetClass="entr" presetSubtype="4" fill="hold" grpId="0" nodeType="afterEffect">
                                  <p:stCondLst>
                                    <p:cond delay="0"/>
                                  </p:stCondLst>
                                  <p:childTnLst>
                                    <p:set>
                                      <p:cBhvr>
                                        <p:cTn id="43" dur="1" fill="hold">
                                          <p:stCondLst>
                                            <p:cond delay="0"/>
                                          </p:stCondLst>
                                        </p:cTn>
                                        <p:tgtEl>
                                          <p:spTgt spid="37912"/>
                                        </p:tgtEl>
                                        <p:attrNameLst>
                                          <p:attrName>style.visibility</p:attrName>
                                        </p:attrNameLst>
                                      </p:cBhvr>
                                      <p:to>
                                        <p:strVal val="visible"/>
                                      </p:to>
                                    </p:set>
                                    <p:animEffect transition="in" filter="wipe(down)">
                                      <p:cBhvr>
                                        <p:cTn id="44" dur="500"/>
                                        <p:tgtEl>
                                          <p:spTgt spid="37912"/>
                                        </p:tgtEl>
                                      </p:cBhvr>
                                    </p:animEffect>
                                  </p:childTnLst>
                                </p:cTn>
                              </p:par>
                            </p:childTnLst>
                          </p:cTn>
                        </p:par>
                        <p:par>
                          <p:cTn id="45" fill="hold" nodeType="afterGroup">
                            <p:stCondLst>
                              <p:cond delay="4000"/>
                            </p:stCondLst>
                            <p:childTnLst>
                              <p:par>
                                <p:cTn id="46" presetID="22" presetClass="entr" presetSubtype="4" fill="hold" grpId="0" nodeType="afterEffect">
                                  <p:stCondLst>
                                    <p:cond delay="0"/>
                                  </p:stCondLst>
                                  <p:childTnLst>
                                    <p:set>
                                      <p:cBhvr>
                                        <p:cTn id="47" dur="1" fill="hold">
                                          <p:stCondLst>
                                            <p:cond delay="0"/>
                                          </p:stCondLst>
                                        </p:cTn>
                                        <p:tgtEl>
                                          <p:spTgt spid="37913"/>
                                        </p:tgtEl>
                                        <p:attrNameLst>
                                          <p:attrName>style.visibility</p:attrName>
                                        </p:attrNameLst>
                                      </p:cBhvr>
                                      <p:to>
                                        <p:strVal val="visible"/>
                                      </p:to>
                                    </p:set>
                                    <p:animEffect transition="in" filter="wipe(down)">
                                      <p:cBhvr>
                                        <p:cTn id="48" dur="500"/>
                                        <p:tgtEl>
                                          <p:spTgt spid="37913"/>
                                        </p:tgtEl>
                                      </p:cBhvr>
                                    </p:animEffect>
                                  </p:childTnLst>
                                </p:cTn>
                              </p:par>
                            </p:childTnLst>
                          </p:cTn>
                        </p:par>
                        <p:par>
                          <p:cTn id="49" fill="hold" nodeType="afterGroup">
                            <p:stCondLst>
                              <p:cond delay="4500"/>
                            </p:stCondLst>
                            <p:childTnLst>
                              <p:par>
                                <p:cTn id="50" presetID="9" presetClass="entr" presetSubtype="0" fill="hold" grpId="0" nodeType="afterEffect">
                                  <p:stCondLst>
                                    <p:cond delay="0"/>
                                  </p:stCondLst>
                                  <p:childTnLst>
                                    <p:set>
                                      <p:cBhvr>
                                        <p:cTn id="51" dur="1" fill="hold">
                                          <p:stCondLst>
                                            <p:cond delay="0"/>
                                          </p:stCondLst>
                                        </p:cTn>
                                        <p:tgtEl>
                                          <p:spTgt spid="37909"/>
                                        </p:tgtEl>
                                        <p:attrNameLst>
                                          <p:attrName>style.visibility</p:attrName>
                                        </p:attrNameLst>
                                      </p:cBhvr>
                                      <p:to>
                                        <p:strVal val="visible"/>
                                      </p:to>
                                    </p:set>
                                    <p:animEffect transition="in" filter="dissolve">
                                      <p:cBhvr>
                                        <p:cTn id="52" dur="500"/>
                                        <p:tgtEl>
                                          <p:spTgt spid="37909"/>
                                        </p:tgtEl>
                                      </p:cBhvr>
                                    </p:animEffect>
                                  </p:childTnLst>
                                </p:cTn>
                              </p:par>
                            </p:childTnLst>
                          </p:cTn>
                        </p:par>
                        <p:par>
                          <p:cTn id="53" fill="hold" nodeType="afterGroup">
                            <p:stCondLst>
                              <p:cond delay="5000"/>
                            </p:stCondLst>
                            <p:childTnLst>
                              <p:par>
                                <p:cTn id="54" presetID="9" presetClass="entr" presetSubtype="0" fill="hold" nodeType="afterEffect">
                                  <p:stCondLst>
                                    <p:cond delay="0"/>
                                  </p:stCondLst>
                                  <p:childTnLst>
                                    <p:set>
                                      <p:cBhvr>
                                        <p:cTn id="55" dur="1" fill="hold">
                                          <p:stCondLst>
                                            <p:cond delay="0"/>
                                          </p:stCondLst>
                                        </p:cTn>
                                        <p:tgtEl>
                                          <p:spTgt spid="37894"/>
                                        </p:tgtEl>
                                        <p:attrNameLst>
                                          <p:attrName>style.visibility</p:attrName>
                                        </p:attrNameLst>
                                      </p:cBhvr>
                                      <p:to>
                                        <p:strVal val="visible"/>
                                      </p:to>
                                    </p:set>
                                    <p:animEffect transition="in" filter="dissolve">
                                      <p:cBhvr>
                                        <p:cTn id="56" dur="500"/>
                                        <p:tgtEl>
                                          <p:spTgt spid="37894"/>
                                        </p:tgtEl>
                                      </p:cBhvr>
                                    </p:animEffect>
                                  </p:childTnLst>
                                </p:cTn>
                              </p:par>
                              <p:par>
                                <p:cTn id="57" presetID="9" presetClass="entr" presetSubtype="0" fill="hold" grpId="0" nodeType="withEffect">
                                  <p:stCondLst>
                                    <p:cond delay="0"/>
                                  </p:stCondLst>
                                  <p:childTnLst>
                                    <p:set>
                                      <p:cBhvr>
                                        <p:cTn id="58" dur="1" fill="hold">
                                          <p:stCondLst>
                                            <p:cond delay="0"/>
                                          </p:stCondLst>
                                        </p:cTn>
                                        <p:tgtEl>
                                          <p:spTgt spid="37900"/>
                                        </p:tgtEl>
                                        <p:attrNameLst>
                                          <p:attrName>style.visibility</p:attrName>
                                        </p:attrNameLst>
                                      </p:cBhvr>
                                      <p:to>
                                        <p:strVal val="visible"/>
                                      </p:to>
                                    </p:set>
                                    <p:animEffect transition="in" filter="dissolve">
                                      <p:cBhvr>
                                        <p:cTn id="59" dur="500"/>
                                        <p:tgtEl>
                                          <p:spTgt spid="37900"/>
                                        </p:tgtEl>
                                      </p:cBhvr>
                                    </p:animEffect>
                                  </p:childTnLst>
                                </p:cTn>
                              </p:par>
                              <p:par>
                                <p:cTn id="60" presetID="9" presetClass="entr" presetSubtype="0" fill="hold" grpId="0" nodeType="withEffect">
                                  <p:stCondLst>
                                    <p:cond delay="0"/>
                                  </p:stCondLst>
                                  <p:childTnLst>
                                    <p:set>
                                      <p:cBhvr>
                                        <p:cTn id="61" dur="1" fill="hold">
                                          <p:stCondLst>
                                            <p:cond delay="0"/>
                                          </p:stCondLst>
                                        </p:cTn>
                                        <p:tgtEl>
                                          <p:spTgt spid="37901"/>
                                        </p:tgtEl>
                                        <p:attrNameLst>
                                          <p:attrName>style.visibility</p:attrName>
                                        </p:attrNameLst>
                                      </p:cBhvr>
                                      <p:to>
                                        <p:strVal val="visible"/>
                                      </p:to>
                                    </p:set>
                                    <p:animEffect transition="in" filter="dissolve">
                                      <p:cBhvr>
                                        <p:cTn id="62" dur="500"/>
                                        <p:tgtEl>
                                          <p:spTgt spid="37901"/>
                                        </p:tgtEl>
                                      </p:cBhvr>
                                    </p:animEffect>
                                  </p:childTnLst>
                                </p:cTn>
                              </p:par>
                              <p:par>
                                <p:cTn id="63" presetID="9" presetClass="entr" presetSubtype="0" fill="hold" grpId="0" nodeType="withEffect">
                                  <p:stCondLst>
                                    <p:cond delay="0"/>
                                  </p:stCondLst>
                                  <p:childTnLst>
                                    <p:set>
                                      <p:cBhvr>
                                        <p:cTn id="64" dur="1" fill="hold">
                                          <p:stCondLst>
                                            <p:cond delay="0"/>
                                          </p:stCondLst>
                                        </p:cTn>
                                        <p:tgtEl>
                                          <p:spTgt spid="37902"/>
                                        </p:tgtEl>
                                        <p:attrNameLst>
                                          <p:attrName>style.visibility</p:attrName>
                                        </p:attrNameLst>
                                      </p:cBhvr>
                                      <p:to>
                                        <p:strVal val="visible"/>
                                      </p:to>
                                    </p:set>
                                    <p:animEffect transition="in" filter="dissolve">
                                      <p:cBhvr>
                                        <p:cTn id="65" dur="500"/>
                                        <p:tgtEl>
                                          <p:spTgt spid="37902"/>
                                        </p:tgtEl>
                                      </p:cBhvr>
                                    </p:animEffect>
                                  </p:childTnLst>
                                </p:cTn>
                              </p:par>
                              <p:par>
                                <p:cTn id="66" presetID="9" presetClass="entr" presetSubtype="0" fill="hold" grpId="0" nodeType="withEffect">
                                  <p:stCondLst>
                                    <p:cond delay="0"/>
                                  </p:stCondLst>
                                  <p:childTnLst>
                                    <p:set>
                                      <p:cBhvr>
                                        <p:cTn id="67" dur="1" fill="hold">
                                          <p:stCondLst>
                                            <p:cond delay="0"/>
                                          </p:stCondLst>
                                        </p:cTn>
                                        <p:tgtEl>
                                          <p:spTgt spid="37903"/>
                                        </p:tgtEl>
                                        <p:attrNameLst>
                                          <p:attrName>style.visibility</p:attrName>
                                        </p:attrNameLst>
                                      </p:cBhvr>
                                      <p:to>
                                        <p:strVal val="visible"/>
                                      </p:to>
                                    </p:set>
                                    <p:animEffect transition="in" filter="dissolve">
                                      <p:cBhvr>
                                        <p:cTn id="68" dur="500"/>
                                        <p:tgtEl>
                                          <p:spTgt spid="37903"/>
                                        </p:tgtEl>
                                      </p:cBhvr>
                                    </p:animEffect>
                                  </p:childTnLst>
                                </p:cTn>
                              </p:par>
                              <p:par>
                                <p:cTn id="69" presetID="9" presetClass="entr" presetSubtype="0" fill="hold" grpId="0" nodeType="withEffect">
                                  <p:stCondLst>
                                    <p:cond delay="0"/>
                                  </p:stCondLst>
                                  <p:childTnLst>
                                    <p:set>
                                      <p:cBhvr>
                                        <p:cTn id="70" dur="1" fill="hold">
                                          <p:stCondLst>
                                            <p:cond delay="0"/>
                                          </p:stCondLst>
                                        </p:cTn>
                                        <p:tgtEl>
                                          <p:spTgt spid="37904"/>
                                        </p:tgtEl>
                                        <p:attrNameLst>
                                          <p:attrName>style.visibility</p:attrName>
                                        </p:attrNameLst>
                                      </p:cBhvr>
                                      <p:to>
                                        <p:strVal val="visible"/>
                                      </p:to>
                                    </p:set>
                                    <p:animEffect transition="in" filter="dissolve">
                                      <p:cBhvr>
                                        <p:cTn id="71" dur="500"/>
                                        <p:tgtEl>
                                          <p:spTgt spid="37904"/>
                                        </p:tgtEl>
                                      </p:cBhvr>
                                    </p:animEffect>
                                  </p:childTnLst>
                                </p:cTn>
                              </p:par>
                              <p:par>
                                <p:cTn id="72" presetID="9" presetClass="entr" presetSubtype="0" fill="hold" grpId="0" nodeType="withEffect">
                                  <p:stCondLst>
                                    <p:cond delay="0"/>
                                  </p:stCondLst>
                                  <p:childTnLst>
                                    <p:set>
                                      <p:cBhvr>
                                        <p:cTn id="73" dur="1" fill="hold">
                                          <p:stCondLst>
                                            <p:cond delay="0"/>
                                          </p:stCondLst>
                                        </p:cTn>
                                        <p:tgtEl>
                                          <p:spTgt spid="37906"/>
                                        </p:tgtEl>
                                        <p:attrNameLst>
                                          <p:attrName>style.visibility</p:attrName>
                                        </p:attrNameLst>
                                      </p:cBhvr>
                                      <p:to>
                                        <p:strVal val="visible"/>
                                      </p:to>
                                    </p:set>
                                    <p:animEffect transition="in" filter="dissolve">
                                      <p:cBhvr>
                                        <p:cTn id="74" dur="500"/>
                                        <p:tgtEl>
                                          <p:spTgt spid="37906"/>
                                        </p:tgtEl>
                                      </p:cBhvr>
                                    </p:animEffect>
                                  </p:childTnLst>
                                </p:cTn>
                              </p:par>
                              <p:par>
                                <p:cTn id="75" presetID="9" presetClass="entr" presetSubtype="0" fill="hold" grpId="0" nodeType="withEffect">
                                  <p:stCondLst>
                                    <p:cond delay="0"/>
                                  </p:stCondLst>
                                  <p:childTnLst>
                                    <p:set>
                                      <p:cBhvr>
                                        <p:cTn id="76" dur="1" fill="hold">
                                          <p:stCondLst>
                                            <p:cond delay="0"/>
                                          </p:stCondLst>
                                        </p:cTn>
                                        <p:tgtEl>
                                          <p:spTgt spid="37915"/>
                                        </p:tgtEl>
                                        <p:attrNameLst>
                                          <p:attrName>style.visibility</p:attrName>
                                        </p:attrNameLst>
                                      </p:cBhvr>
                                      <p:to>
                                        <p:strVal val="visible"/>
                                      </p:to>
                                    </p:set>
                                    <p:animEffect transition="in" filter="dissolve">
                                      <p:cBhvr>
                                        <p:cTn id="77" dur="500"/>
                                        <p:tgtEl>
                                          <p:spTgt spid="37915"/>
                                        </p:tgtEl>
                                      </p:cBhvr>
                                    </p:animEffect>
                                  </p:childTnLst>
                                </p:cTn>
                              </p:par>
                              <p:par>
                                <p:cTn id="78" presetID="9" presetClass="entr" presetSubtype="0" fill="hold" grpId="0" nodeType="withEffect">
                                  <p:stCondLst>
                                    <p:cond delay="0"/>
                                  </p:stCondLst>
                                  <p:childTnLst>
                                    <p:set>
                                      <p:cBhvr>
                                        <p:cTn id="79" dur="1" fill="hold">
                                          <p:stCondLst>
                                            <p:cond delay="0"/>
                                          </p:stCondLst>
                                        </p:cTn>
                                        <p:tgtEl>
                                          <p:spTgt spid="37895"/>
                                        </p:tgtEl>
                                        <p:attrNameLst>
                                          <p:attrName>style.visibility</p:attrName>
                                        </p:attrNameLst>
                                      </p:cBhvr>
                                      <p:to>
                                        <p:strVal val="visible"/>
                                      </p:to>
                                    </p:set>
                                    <p:animEffect transition="in" filter="dissolve">
                                      <p:cBhvr>
                                        <p:cTn id="80" dur="500"/>
                                        <p:tgtEl>
                                          <p:spTgt spid="37895"/>
                                        </p:tgtEl>
                                      </p:cBhvr>
                                    </p:animEffect>
                                  </p:childTnLst>
                                </p:cTn>
                              </p:par>
                              <p:par>
                                <p:cTn id="81" presetID="9" presetClass="entr" presetSubtype="0" fill="hold" grpId="0" nodeType="withEffect">
                                  <p:stCondLst>
                                    <p:cond delay="0"/>
                                  </p:stCondLst>
                                  <p:childTnLst>
                                    <p:set>
                                      <p:cBhvr>
                                        <p:cTn id="82" dur="1" fill="hold">
                                          <p:stCondLst>
                                            <p:cond delay="0"/>
                                          </p:stCondLst>
                                        </p:cTn>
                                        <p:tgtEl>
                                          <p:spTgt spid="37896"/>
                                        </p:tgtEl>
                                        <p:attrNameLst>
                                          <p:attrName>style.visibility</p:attrName>
                                        </p:attrNameLst>
                                      </p:cBhvr>
                                      <p:to>
                                        <p:strVal val="visible"/>
                                      </p:to>
                                    </p:set>
                                    <p:animEffect transition="in" filter="dissolve">
                                      <p:cBhvr>
                                        <p:cTn id="83" dur="500"/>
                                        <p:tgtEl>
                                          <p:spTgt spid="37896"/>
                                        </p:tgtEl>
                                      </p:cBhvr>
                                    </p:animEffect>
                                  </p:childTnLst>
                                </p:cTn>
                              </p:par>
                              <p:par>
                                <p:cTn id="84" presetID="9" presetClass="entr" presetSubtype="0" fill="hold" grpId="0" nodeType="withEffect">
                                  <p:stCondLst>
                                    <p:cond delay="0"/>
                                  </p:stCondLst>
                                  <p:childTnLst>
                                    <p:set>
                                      <p:cBhvr>
                                        <p:cTn id="85" dur="1" fill="hold">
                                          <p:stCondLst>
                                            <p:cond delay="0"/>
                                          </p:stCondLst>
                                        </p:cTn>
                                        <p:tgtEl>
                                          <p:spTgt spid="37897"/>
                                        </p:tgtEl>
                                        <p:attrNameLst>
                                          <p:attrName>style.visibility</p:attrName>
                                        </p:attrNameLst>
                                      </p:cBhvr>
                                      <p:to>
                                        <p:strVal val="visible"/>
                                      </p:to>
                                    </p:set>
                                    <p:animEffect transition="in" filter="dissolve">
                                      <p:cBhvr>
                                        <p:cTn id="86" dur="500"/>
                                        <p:tgtEl>
                                          <p:spTgt spid="37897"/>
                                        </p:tgtEl>
                                      </p:cBhvr>
                                    </p:animEffect>
                                  </p:childTnLst>
                                </p:cTn>
                              </p:par>
                              <p:par>
                                <p:cTn id="87" presetID="9" presetClass="entr" presetSubtype="0" fill="hold" grpId="0" nodeType="withEffect">
                                  <p:stCondLst>
                                    <p:cond delay="0"/>
                                  </p:stCondLst>
                                  <p:childTnLst>
                                    <p:set>
                                      <p:cBhvr>
                                        <p:cTn id="88" dur="1" fill="hold">
                                          <p:stCondLst>
                                            <p:cond delay="0"/>
                                          </p:stCondLst>
                                        </p:cTn>
                                        <p:tgtEl>
                                          <p:spTgt spid="37898"/>
                                        </p:tgtEl>
                                        <p:attrNameLst>
                                          <p:attrName>style.visibility</p:attrName>
                                        </p:attrNameLst>
                                      </p:cBhvr>
                                      <p:to>
                                        <p:strVal val="visible"/>
                                      </p:to>
                                    </p:set>
                                    <p:animEffect transition="in" filter="dissolve">
                                      <p:cBhvr>
                                        <p:cTn id="89" dur="500"/>
                                        <p:tgtEl>
                                          <p:spTgt spid="37898"/>
                                        </p:tgtEl>
                                      </p:cBhvr>
                                    </p:animEffect>
                                  </p:childTnLst>
                                </p:cTn>
                              </p:par>
                              <p:par>
                                <p:cTn id="90" presetID="9" presetClass="entr" presetSubtype="0" fill="hold" grpId="0" nodeType="withEffect">
                                  <p:stCondLst>
                                    <p:cond delay="0"/>
                                  </p:stCondLst>
                                  <p:childTnLst>
                                    <p:set>
                                      <p:cBhvr>
                                        <p:cTn id="91" dur="1" fill="hold">
                                          <p:stCondLst>
                                            <p:cond delay="0"/>
                                          </p:stCondLst>
                                        </p:cTn>
                                        <p:tgtEl>
                                          <p:spTgt spid="37899"/>
                                        </p:tgtEl>
                                        <p:attrNameLst>
                                          <p:attrName>style.visibility</p:attrName>
                                        </p:attrNameLst>
                                      </p:cBhvr>
                                      <p:to>
                                        <p:strVal val="visible"/>
                                      </p:to>
                                    </p:set>
                                    <p:animEffect transition="in" filter="dissolve">
                                      <p:cBhvr>
                                        <p:cTn id="92" dur="500"/>
                                        <p:tgtEl>
                                          <p:spTgt spid="37899"/>
                                        </p:tgtEl>
                                      </p:cBhvr>
                                    </p:animEffect>
                                  </p:childTnLst>
                                </p:cTn>
                              </p:par>
                              <p:par>
                                <p:cTn id="93" presetID="9" presetClass="entr" presetSubtype="0" fill="hold" grpId="0" nodeType="withEffect">
                                  <p:stCondLst>
                                    <p:cond delay="0"/>
                                  </p:stCondLst>
                                  <p:childTnLst>
                                    <p:set>
                                      <p:cBhvr>
                                        <p:cTn id="94" dur="1" fill="hold">
                                          <p:stCondLst>
                                            <p:cond delay="0"/>
                                          </p:stCondLst>
                                        </p:cTn>
                                        <p:tgtEl>
                                          <p:spTgt spid="37905"/>
                                        </p:tgtEl>
                                        <p:attrNameLst>
                                          <p:attrName>style.visibility</p:attrName>
                                        </p:attrNameLst>
                                      </p:cBhvr>
                                      <p:to>
                                        <p:strVal val="visible"/>
                                      </p:to>
                                    </p:set>
                                    <p:animEffect transition="in" filter="dissolve">
                                      <p:cBhvr>
                                        <p:cTn id="95" dur="500"/>
                                        <p:tgtEl>
                                          <p:spTgt spid="37905"/>
                                        </p:tgtEl>
                                      </p:cBhvr>
                                    </p:animEffect>
                                  </p:childTnLst>
                                </p:cTn>
                              </p:par>
                              <p:par>
                                <p:cTn id="96" presetID="9" presetClass="entr" presetSubtype="0" fill="hold" grpId="0" nodeType="withEffect">
                                  <p:stCondLst>
                                    <p:cond delay="0"/>
                                  </p:stCondLst>
                                  <p:childTnLst>
                                    <p:set>
                                      <p:cBhvr>
                                        <p:cTn id="97" dur="1" fill="hold">
                                          <p:stCondLst>
                                            <p:cond delay="0"/>
                                          </p:stCondLst>
                                        </p:cTn>
                                        <p:tgtEl>
                                          <p:spTgt spid="37914"/>
                                        </p:tgtEl>
                                        <p:attrNameLst>
                                          <p:attrName>style.visibility</p:attrName>
                                        </p:attrNameLst>
                                      </p:cBhvr>
                                      <p:to>
                                        <p:strVal val="visible"/>
                                      </p:to>
                                    </p:set>
                                    <p:animEffect transition="in" filter="dissolve">
                                      <p:cBhvr>
                                        <p:cTn id="98" dur="500"/>
                                        <p:tgtEl>
                                          <p:spTgt spid="37914"/>
                                        </p:tgtEl>
                                      </p:cBhvr>
                                    </p:animEffect>
                                  </p:childTnLst>
                                </p:cTn>
                              </p:par>
                            </p:childTnLst>
                          </p:cTn>
                        </p:par>
                        <p:par>
                          <p:cTn id="99" fill="hold" nodeType="afterGroup">
                            <p:stCondLst>
                              <p:cond delay="5500"/>
                            </p:stCondLst>
                            <p:childTnLst>
                              <p:par>
                                <p:cTn id="100" presetID="23" presetClass="entr" presetSubtype="16" fill="hold" nodeType="afterEffect">
                                  <p:stCondLst>
                                    <p:cond delay="0"/>
                                  </p:stCondLst>
                                  <p:childTnLst>
                                    <p:set>
                                      <p:cBhvr>
                                        <p:cTn id="101" dur="1" fill="hold">
                                          <p:stCondLst>
                                            <p:cond delay="0"/>
                                          </p:stCondLst>
                                        </p:cTn>
                                        <p:tgtEl>
                                          <p:spTgt spid="37916"/>
                                        </p:tgtEl>
                                        <p:attrNameLst>
                                          <p:attrName>style.visibility</p:attrName>
                                        </p:attrNameLst>
                                      </p:cBhvr>
                                      <p:to>
                                        <p:strVal val="visible"/>
                                      </p:to>
                                    </p:set>
                                    <p:anim calcmode="lin" valueType="num">
                                      <p:cBhvr>
                                        <p:cTn id="102" dur="500" fill="hold"/>
                                        <p:tgtEl>
                                          <p:spTgt spid="37916"/>
                                        </p:tgtEl>
                                        <p:attrNameLst>
                                          <p:attrName>ppt_w</p:attrName>
                                        </p:attrNameLst>
                                      </p:cBhvr>
                                      <p:tavLst>
                                        <p:tav tm="0">
                                          <p:val>
                                            <p:fltVal val="0"/>
                                          </p:val>
                                        </p:tav>
                                        <p:tav tm="100000">
                                          <p:val>
                                            <p:strVal val="#ppt_w"/>
                                          </p:val>
                                        </p:tav>
                                      </p:tavLst>
                                    </p:anim>
                                    <p:anim calcmode="lin" valueType="num">
                                      <p:cBhvr>
                                        <p:cTn id="103" dur="500" fill="hold"/>
                                        <p:tgtEl>
                                          <p:spTgt spid="3791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3" grpId="0"/>
      <p:bldP spid="37895" grpId="0"/>
      <p:bldP spid="37896" grpId="0"/>
      <p:bldP spid="37897" grpId="0"/>
      <p:bldP spid="37898" grpId="0"/>
      <p:bldP spid="37899" grpId="0"/>
      <p:bldP spid="37900" grpId="0"/>
      <p:bldP spid="37901" grpId="0"/>
      <p:bldP spid="37902" grpId="0"/>
      <p:bldP spid="37903" grpId="0"/>
      <p:bldP spid="37904" grpId="0"/>
      <p:bldP spid="37905" grpId="0"/>
      <p:bldP spid="37906" grpId="0"/>
      <p:bldP spid="37907" grpId="0" animBg="1"/>
      <p:bldP spid="37908" grpId="0" animBg="1"/>
      <p:bldP spid="37909" grpId="0" animBg="1"/>
      <p:bldP spid="37910" grpId="0" animBg="1"/>
      <p:bldP spid="37911" grpId="0" animBg="1"/>
      <p:bldP spid="37912" grpId="0" animBg="1"/>
      <p:bldP spid="37913" grpId="0" animBg="1"/>
      <p:bldP spid="37914" grpId="0"/>
      <p:bldP spid="37915" grpId="0"/>
      <p:bldP spid="32" grpId="0"/>
      <p:bldP spid="34" grpId="0"/>
      <p:bldP spid="35" grpId="0" animBg="1"/>
    </p:bldLst>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1749" name="AutoShape 5"/>
          <p:cNvSpPr/>
          <p:nvPr/>
        </p:nvSpPr>
        <p:spPr bwMode="auto">
          <a:xfrm>
            <a:off x="1356395" y="1129525"/>
            <a:ext cx="9404623" cy="475456"/>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just" defTabSz="323215">
              <a:lnSpc>
                <a:spcPct val="120000"/>
              </a:lnSpc>
              <a:spcBef>
                <a:spcPts val="850"/>
              </a:spcBef>
            </a:pPr>
            <a:r>
              <a:rPr lang="es-ES" altLang="zh-CN" sz="935">
                <a:solidFill>
                  <a:schemeClr val="tx1">
                    <a:lumMod val="65000"/>
                    <a:lumOff val="35000"/>
                  </a:schemeClr>
                </a:solidFill>
                <a:latin typeface="+mn-lt"/>
                <a:ea typeface="+mn-ea"/>
                <a:cs typeface="+mn-ea"/>
                <a:sym typeface="+mn-lt"/>
              </a:rPr>
              <a:t>Lorem ipsum dolor sit amet, consectetur adipiscing elit. Integer mollis vehicula ligula ut faucibus. Curabitur vestibulum consequat urna et vehicula. Suspendisse feugiat biben- dum egestas. Sed bibendum urna id sem tincidunt commodoat dictum lectus elis tellus, volutpat quis venenatis non, adipiscing quis orci. Integer condimentum leo ut erat ultrices mollis. Nunc ut quam adipiscing, elementum enim ac, ullamcorper magna. Curabitur a felis eu tellus tincidunt rhoncus. Cras rhoncus diam tortor, id cursus purus.</a:t>
            </a:r>
            <a:endParaRPr lang="es-ES" altLang="zh-CN" sz="2485">
              <a:solidFill>
                <a:schemeClr val="tx1">
                  <a:lumMod val="65000"/>
                  <a:lumOff val="35000"/>
                </a:schemeClr>
              </a:solidFill>
              <a:latin typeface="+mn-lt"/>
              <a:ea typeface="+mn-ea"/>
              <a:cs typeface="+mn-ea"/>
              <a:sym typeface="+mn-lt"/>
            </a:endParaRPr>
          </a:p>
        </p:txBody>
      </p:sp>
      <p:sp>
        <p:nvSpPr>
          <p:cNvPr id="62" name="AutoShape 6"/>
          <p:cNvSpPr/>
          <p:nvPr/>
        </p:nvSpPr>
        <p:spPr bwMode="auto">
          <a:xfrm>
            <a:off x="2978318" y="313560"/>
            <a:ext cx="6235364" cy="419100"/>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5" tIns="19045" rIns="19045" bIns="19045" anchor="ctr"/>
          <a:lstStyle/>
          <a:p>
            <a:r>
              <a:rPr lang="zh-CN" altLang="en-US" sz="2485" b="1">
                <a:solidFill>
                  <a:schemeClr val="tx1">
                    <a:lumMod val="65000"/>
                    <a:lumOff val="35000"/>
                  </a:schemeClr>
                </a:solidFill>
                <a:latin typeface="+mn-lt"/>
                <a:ea typeface="+mn-ea"/>
                <a:cs typeface="+mn-ea"/>
                <a:sym typeface="+mn-lt"/>
              </a:rPr>
              <a:t>请在这里输入标题</a:t>
            </a:r>
            <a:endParaRPr lang="es-ES" altLang="zh-CN" sz="2485" b="1">
              <a:solidFill>
                <a:schemeClr val="tx1">
                  <a:lumMod val="65000"/>
                  <a:lumOff val="35000"/>
                </a:schemeClr>
              </a:solidFill>
              <a:latin typeface="+mn-lt"/>
              <a:ea typeface="+mn-ea"/>
              <a:cs typeface="+mn-ea"/>
              <a:sym typeface="+mn-lt"/>
            </a:endParaRPr>
          </a:p>
        </p:txBody>
      </p:sp>
      <p:sp>
        <p:nvSpPr>
          <p:cNvPr id="63" name="Line 7"/>
          <p:cNvSpPr>
            <a:spLocks noChangeShapeType="1"/>
          </p:cNvSpPr>
          <p:nvPr/>
        </p:nvSpPr>
        <p:spPr bwMode="auto">
          <a:xfrm>
            <a:off x="1393689" y="996186"/>
            <a:ext cx="9404623" cy="0"/>
          </a:xfrm>
          <a:prstGeom prst="line">
            <a:avLst/>
          </a:prstGeom>
          <a:noFill/>
          <a:ln w="25400" cap="flat" cmpd="sng">
            <a:solidFill>
              <a:srgbClr val="DCDEE0"/>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endParaRPr lang="es-ES" sz="2800">
              <a:solidFill>
                <a:schemeClr val="tx1">
                  <a:lumMod val="65000"/>
                  <a:lumOff val="35000"/>
                </a:schemeClr>
              </a:solidFill>
              <a:effectLst>
                <a:outerShdw blurRad="38100" dist="38100" dir="2700000" algn="tl">
                  <a:srgbClr val="DDDDDD"/>
                </a:outerShdw>
              </a:effectLst>
              <a:latin typeface="+mn-lt"/>
              <a:ea typeface="+mn-ea"/>
              <a:cs typeface="+mn-ea"/>
              <a:sym typeface="+mn-lt"/>
            </a:endParaRPr>
          </a:p>
        </p:txBody>
      </p:sp>
      <p:sp>
        <p:nvSpPr>
          <p:cNvPr id="64" name="AutoShape 9"/>
          <p:cNvSpPr/>
          <p:nvPr/>
        </p:nvSpPr>
        <p:spPr bwMode="auto">
          <a:xfrm>
            <a:off x="4151516" y="675514"/>
            <a:ext cx="3888969" cy="139700"/>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323215">
              <a:lnSpc>
                <a:spcPct val="120000"/>
              </a:lnSpc>
              <a:spcBef>
                <a:spcPts val="850"/>
              </a:spcBef>
            </a:pPr>
            <a:r>
              <a:rPr lang="es-ES" altLang="zh-CN" sz="935" b="1">
                <a:solidFill>
                  <a:schemeClr val="tx1">
                    <a:lumMod val="65000"/>
                    <a:lumOff val="35000"/>
                  </a:schemeClr>
                </a:solidFill>
                <a:latin typeface="+mn-lt"/>
                <a:ea typeface="+mn-ea"/>
                <a:cs typeface="+mn-ea"/>
                <a:sym typeface="+mn-lt"/>
              </a:rPr>
              <a:t>Lorem ipsum</a:t>
            </a:r>
            <a:r>
              <a:rPr lang="es-ES" altLang="zh-CN" sz="935">
                <a:solidFill>
                  <a:schemeClr val="tx1">
                    <a:lumMod val="65000"/>
                    <a:lumOff val="35000"/>
                  </a:schemeClr>
                </a:solidFill>
                <a:latin typeface="+mn-lt"/>
                <a:ea typeface="+mn-ea"/>
                <a:cs typeface="+mn-ea"/>
                <a:sym typeface="+mn-lt"/>
              </a:rPr>
              <a:t> dolor sit amet, consectetur adipiscing elit.</a:t>
            </a:r>
            <a:endParaRPr lang="es-ES" altLang="zh-CN" sz="2485">
              <a:solidFill>
                <a:schemeClr val="tx1">
                  <a:lumMod val="65000"/>
                  <a:lumOff val="35000"/>
                </a:schemeClr>
              </a:solidFill>
              <a:latin typeface="+mn-lt"/>
              <a:ea typeface="+mn-ea"/>
              <a:cs typeface="+mn-ea"/>
              <a:sym typeface="+mn-lt"/>
            </a:endParaRPr>
          </a:p>
        </p:txBody>
      </p:sp>
      <p:sp>
        <p:nvSpPr>
          <p:cNvPr id="65" name="AutoShape 11"/>
          <p:cNvSpPr/>
          <p:nvPr/>
        </p:nvSpPr>
        <p:spPr bwMode="auto">
          <a:xfrm>
            <a:off x="5254660" y="928721"/>
            <a:ext cx="1682680" cy="46339"/>
          </a:xfrm>
          <a:custGeom>
            <a:gdLst>
              <a:gd name="T0" fmla="*/ 78582 w 21600"/>
              <a:gd name="T1" fmla="*/ 642144 h 21600"/>
              <a:gd name="T2" fmla="*/ 78582 w 21600"/>
              <a:gd name="T3" fmla="*/ 642144 h 21600"/>
              <a:gd name="T4" fmla="*/ 78582 w 21600"/>
              <a:gd name="T5" fmla="*/ 642144 h 21600"/>
              <a:gd name="T6" fmla="*/ 78582 w 21600"/>
              <a:gd name="T7" fmla="*/ 642144 h 21600"/>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21600" h="21600">
                <a:moveTo>
                  <a:pt x="0" y="0"/>
                </a:moveTo>
                <a:lnTo>
                  <a:pt x="21600" y="0"/>
                </a:lnTo>
                <a:lnTo>
                  <a:pt x="21600" y="21599"/>
                </a:lnTo>
                <a:lnTo>
                  <a:pt x="0" y="21599"/>
                </a:lnTo>
                <a:lnTo>
                  <a:pt x="0" y="0"/>
                </a:lnTo>
                <a:close/>
              </a:path>
            </a:pathLst>
          </a:custGeom>
          <a:solidFill>
            <a:srgbClr val="0070C0"/>
          </a:solidFill>
          <a:ln>
            <a:noFill/>
          </a:ln>
          <a:effectLst/>
        </p:spPr>
        <p:txBody>
          <a:bodyPr lIns="0" tIns="0" rIns="0" bIns="0" anchor="ctr"/>
          <a:lstStyle/>
          <a:p>
            <a:endParaRPr lang="zh-CN" altLang="en-US" sz="2485">
              <a:solidFill>
                <a:schemeClr val="tx1">
                  <a:lumMod val="65000"/>
                  <a:lumOff val="35000"/>
                </a:schemeClr>
              </a:solidFill>
              <a:latin typeface="+mn-lt"/>
              <a:ea typeface="+mn-ea"/>
              <a:cs typeface="+mn-ea"/>
              <a:sym typeface="+mn-lt"/>
            </a:endParaRPr>
          </a:p>
        </p:txBody>
      </p:sp>
      <p:sp>
        <p:nvSpPr>
          <p:cNvPr id="23" name="椭圆 22"/>
          <p:cNvSpPr/>
          <p:nvPr/>
        </p:nvSpPr>
        <p:spPr>
          <a:xfrm>
            <a:off x="960037" y="1905040"/>
            <a:ext cx="1872000" cy="1872000"/>
          </a:xfrm>
          <a:prstGeom prst="ellipse">
            <a:avLst/>
          </a:prstGeom>
          <a:blipFill dpi="0" rotWithShape="1">
            <a:blip r:embed="rId3"/>
            <a:stretch>
              <a:fillRect/>
            </a:stretch>
          </a:blipFill>
          <a:ln w="57150" cap="flat" cmpd="sng" algn="ctr">
            <a:solidFill>
              <a:srgbClr val="009EE2"/>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mj-ea"/>
              <a:ea typeface="+mj-ea"/>
            </a:endParaRPr>
          </a:p>
        </p:txBody>
      </p:sp>
      <p:sp>
        <p:nvSpPr>
          <p:cNvPr id="24" name="矩形 23"/>
          <p:cNvSpPr/>
          <p:nvPr/>
        </p:nvSpPr>
        <p:spPr>
          <a:xfrm>
            <a:off x="675387" y="4403982"/>
            <a:ext cx="2441300" cy="1769715"/>
          </a:xfrm>
          <a:prstGeom prst="rect">
            <a:avLst/>
          </a:prstGeom>
        </p:spPr>
        <p:txBody>
          <a:bodyPr wrap="square">
            <a:spAutoFit/>
          </a:bodyPr>
          <a:lstStyle/>
          <a:p>
            <a:pPr algn="ctr" fontAlgn="auto">
              <a:lnSpc>
                <a:spcPct val="150000"/>
              </a:lnSpc>
              <a:spcBef>
                <a:spcPct val="0"/>
              </a:spcBef>
              <a:spcAft>
                <a:spcPct val="0"/>
              </a:spcAft>
            </a:pPr>
            <a:r>
              <a:rPr lang="en-US" altLang="zh-CN" sz="1400">
                <a:solidFill>
                  <a:schemeClr val="tx1">
                    <a:lumMod val="65000"/>
                    <a:lumOff val="35000"/>
                  </a:schemeClr>
                </a:solidFill>
                <a:latin typeface="+mj-ea"/>
                <a:ea typeface="+mj-ea"/>
              </a:rPr>
              <a:t>DOCTOR'S NAME</a:t>
            </a:r>
            <a:endParaRPr lang="en-US" altLang="zh-CN" sz="1400">
              <a:solidFill>
                <a:schemeClr val="tx1">
                  <a:lumMod val="65000"/>
                  <a:lumOff val="35000"/>
                </a:schemeClr>
              </a:solidFill>
              <a:latin typeface="+mj-ea"/>
              <a:ea typeface="+mj-ea"/>
            </a:endParaRPr>
          </a:p>
          <a:p>
            <a:pPr algn="ctr" fontAlgn="auto">
              <a:lnSpc>
                <a:spcPct val="150000"/>
              </a:lnSpc>
              <a:spcBef>
                <a:spcPct val="0"/>
              </a:spcBef>
              <a:spcAft>
                <a:spcPts val="1200"/>
              </a:spcAft>
            </a:pPr>
            <a:r>
              <a:rPr lang="en-US" altLang="zh-CN" sz="1200" b="1">
                <a:solidFill>
                  <a:srgbClr val="009EE2"/>
                </a:solidFill>
                <a:latin typeface="+mj-ea"/>
                <a:ea typeface="+mj-ea"/>
              </a:rPr>
              <a:t>Medical department</a:t>
            </a:r>
            <a:endParaRPr lang="en-US" altLang="zh-CN" sz="1000" b="1">
              <a:solidFill>
                <a:srgbClr val="009EE2"/>
              </a:solidFill>
              <a:latin typeface="+mj-ea"/>
              <a:ea typeface="+mj-ea"/>
            </a:endParaRPr>
          </a:p>
          <a:p>
            <a:pPr algn="ctr" fontAlgn="auto">
              <a:lnSpc>
                <a:spcPct val="150000"/>
              </a:lnSpc>
              <a:spcBef>
                <a:spcPct val="0"/>
              </a:spcBef>
              <a:spcAft>
                <a:spcPct val="0"/>
              </a:spcAft>
              <a:tabLst>
                <a:tab pos="1885950"/>
              </a:tabLst>
            </a:pPr>
            <a:r>
              <a:rPr lang="zh-CN" altLang="en-US" sz="1000">
                <a:solidFill>
                  <a:schemeClr val="tx1">
                    <a:lumMod val="65000"/>
                    <a:lumOff val="35000"/>
                  </a:schemeClr>
                </a:solidFill>
                <a:latin typeface="+mj-ea"/>
                <a:ea typeface="+mj-ea"/>
              </a:rPr>
              <a:t>为客户服务是我们存在的唯一理由，客户需求是我们发展的原动力。我们坚持以客户为中心，快速响应客户需求，持续为客户创造长期价值进而成就客户</a:t>
            </a:r>
            <a:endParaRPr lang="zh-CN" altLang="en-US" sz="1000">
              <a:solidFill>
                <a:schemeClr val="tx1">
                  <a:lumMod val="65000"/>
                  <a:lumOff val="35000"/>
                </a:schemeClr>
              </a:solidFill>
              <a:latin typeface="+mj-ea"/>
              <a:ea typeface="+mj-ea"/>
            </a:endParaRPr>
          </a:p>
        </p:txBody>
      </p:sp>
      <p:sp>
        <p:nvSpPr>
          <p:cNvPr id="25" name="椭圆 24"/>
          <p:cNvSpPr/>
          <p:nvPr/>
        </p:nvSpPr>
        <p:spPr>
          <a:xfrm>
            <a:off x="3774292" y="1905040"/>
            <a:ext cx="1872000" cy="1872000"/>
          </a:xfrm>
          <a:prstGeom prst="ellipse">
            <a:avLst/>
          </a:prstGeom>
          <a:blipFill dpi="0" rotWithShape="1">
            <a:blip r:embed="rId3"/>
            <a:stretch>
              <a:fillRect/>
            </a:stretch>
          </a:blipFill>
          <a:ln w="57150" cap="flat" cmpd="sng" algn="ctr">
            <a:solidFill>
              <a:srgbClr val="009EE2"/>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mj-ea"/>
              <a:ea typeface="+mj-ea"/>
            </a:endParaRPr>
          </a:p>
        </p:txBody>
      </p:sp>
      <p:sp>
        <p:nvSpPr>
          <p:cNvPr id="26" name="矩形 25"/>
          <p:cNvSpPr/>
          <p:nvPr/>
        </p:nvSpPr>
        <p:spPr>
          <a:xfrm>
            <a:off x="3489642" y="4403982"/>
            <a:ext cx="2441300" cy="1769715"/>
          </a:xfrm>
          <a:prstGeom prst="rect">
            <a:avLst/>
          </a:prstGeom>
        </p:spPr>
        <p:txBody>
          <a:bodyPr wrap="square">
            <a:spAutoFit/>
          </a:bodyPr>
          <a:lstStyle/>
          <a:p>
            <a:pPr algn="ctr" fontAlgn="auto">
              <a:lnSpc>
                <a:spcPct val="150000"/>
              </a:lnSpc>
              <a:spcBef>
                <a:spcPct val="0"/>
              </a:spcBef>
              <a:spcAft>
                <a:spcPct val="0"/>
              </a:spcAft>
            </a:pPr>
            <a:r>
              <a:rPr lang="en-US" altLang="zh-CN" sz="1400">
                <a:solidFill>
                  <a:schemeClr val="tx1">
                    <a:lumMod val="65000"/>
                    <a:lumOff val="35000"/>
                  </a:schemeClr>
                </a:solidFill>
                <a:latin typeface="+mj-ea"/>
                <a:ea typeface="+mj-ea"/>
              </a:rPr>
              <a:t>DOCTOR'S NAME</a:t>
            </a:r>
            <a:endParaRPr lang="en-US" altLang="zh-CN" sz="1400">
              <a:solidFill>
                <a:schemeClr val="tx1">
                  <a:lumMod val="65000"/>
                  <a:lumOff val="35000"/>
                </a:schemeClr>
              </a:solidFill>
              <a:latin typeface="+mj-ea"/>
              <a:ea typeface="+mj-ea"/>
            </a:endParaRPr>
          </a:p>
          <a:p>
            <a:pPr algn="ctr" fontAlgn="auto">
              <a:lnSpc>
                <a:spcPct val="150000"/>
              </a:lnSpc>
              <a:spcBef>
                <a:spcPct val="0"/>
              </a:spcBef>
              <a:spcAft>
                <a:spcPts val="1200"/>
              </a:spcAft>
            </a:pPr>
            <a:r>
              <a:rPr lang="en-US" altLang="zh-CN" sz="1200" b="1">
                <a:solidFill>
                  <a:srgbClr val="009EE2"/>
                </a:solidFill>
                <a:latin typeface="+mj-ea"/>
                <a:ea typeface="+mj-ea"/>
              </a:rPr>
              <a:t>Medical department</a:t>
            </a:r>
            <a:endParaRPr lang="en-US" altLang="zh-CN" sz="1000" b="1">
              <a:solidFill>
                <a:srgbClr val="009EE2"/>
              </a:solidFill>
              <a:latin typeface="+mj-ea"/>
              <a:ea typeface="+mj-ea"/>
            </a:endParaRPr>
          </a:p>
          <a:p>
            <a:pPr algn="ctr" fontAlgn="auto">
              <a:lnSpc>
                <a:spcPct val="150000"/>
              </a:lnSpc>
              <a:spcBef>
                <a:spcPct val="0"/>
              </a:spcBef>
              <a:spcAft>
                <a:spcPct val="0"/>
              </a:spcAft>
              <a:tabLst>
                <a:tab pos="1885950"/>
              </a:tabLst>
            </a:pPr>
            <a:r>
              <a:rPr lang="zh-CN" altLang="en-US" sz="1000">
                <a:solidFill>
                  <a:schemeClr val="tx1">
                    <a:lumMod val="65000"/>
                    <a:lumOff val="35000"/>
                  </a:schemeClr>
                </a:solidFill>
                <a:latin typeface="+mj-ea"/>
                <a:ea typeface="+mj-ea"/>
              </a:rPr>
              <a:t>为客户服务是我们存在的唯一理由，客户需求是我们发展的原动力。我们坚持以客户为中心，快速响应客户需求，持续为客户创造长期价值进而成就客户</a:t>
            </a:r>
            <a:endParaRPr lang="zh-CN" altLang="en-US" sz="1000">
              <a:solidFill>
                <a:schemeClr val="tx1">
                  <a:lumMod val="65000"/>
                  <a:lumOff val="35000"/>
                </a:schemeClr>
              </a:solidFill>
              <a:latin typeface="+mj-ea"/>
              <a:ea typeface="+mj-ea"/>
            </a:endParaRPr>
          </a:p>
        </p:txBody>
      </p:sp>
      <p:sp>
        <p:nvSpPr>
          <p:cNvPr id="27" name="椭圆 26"/>
          <p:cNvSpPr/>
          <p:nvPr/>
        </p:nvSpPr>
        <p:spPr>
          <a:xfrm>
            <a:off x="6588547" y="1905040"/>
            <a:ext cx="1872000" cy="1872000"/>
          </a:xfrm>
          <a:prstGeom prst="ellipse">
            <a:avLst/>
          </a:prstGeom>
          <a:blipFill dpi="0" rotWithShape="1">
            <a:blip r:embed="rId3"/>
            <a:stretch>
              <a:fillRect/>
            </a:stretch>
          </a:blipFill>
          <a:ln w="57150" cap="flat" cmpd="sng" algn="ctr">
            <a:solidFill>
              <a:srgbClr val="009EE2"/>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mj-ea"/>
              <a:ea typeface="+mj-ea"/>
            </a:endParaRPr>
          </a:p>
        </p:txBody>
      </p:sp>
      <p:sp>
        <p:nvSpPr>
          <p:cNvPr id="28" name="矩形 27"/>
          <p:cNvSpPr/>
          <p:nvPr/>
        </p:nvSpPr>
        <p:spPr>
          <a:xfrm>
            <a:off x="6303897" y="4403982"/>
            <a:ext cx="2441300" cy="1769715"/>
          </a:xfrm>
          <a:prstGeom prst="rect">
            <a:avLst/>
          </a:prstGeom>
        </p:spPr>
        <p:txBody>
          <a:bodyPr wrap="square">
            <a:spAutoFit/>
          </a:bodyPr>
          <a:lstStyle/>
          <a:p>
            <a:pPr algn="ctr" fontAlgn="auto">
              <a:lnSpc>
                <a:spcPct val="150000"/>
              </a:lnSpc>
              <a:spcBef>
                <a:spcPct val="0"/>
              </a:spcBef>
              <a:spcAft>
                <a:spcPct val="0"/>
              </a:spcAft>
            </a:pPr>
            <a:r>
              <a:rPr lang="en-US" altLang="zh-CN" sz="1400">
                <a:solidFill>
                  <a:schemeClr val="tx1">
                    <a:lumMod val="65000"/>
                    <a:lumOff val="35000"/>
                  </a:schemeClr>
                </a:solidFill>
                <a:latin typeface="+mj-ea"/>
                <a:ea typeface="+mj-ea"/>
              </a:rPr>
              <a:t>DOCTOR'S NAME</a:t>
            </a:r>
            <a:endParaRPr lang="en-US" altLang="zh-CN" sz="1400">
              <a:solidFill>
                <a:schemeClr val="tx1">
                  <a:lumMod val="65000"/>
                  <a:lumOff val="35000"/>
                </a:schemeClr>
              </a:solidFill>
              <a:latin typeface="+mj-ea"/>
              <a:ea typeface="+mj-ea"/>
            </a:endParaRPr>
          </a:p>
          <a:p>
            <a:pPr algn="ctr" fontAlgn="auto">
              <a:lnSpc>
                <a:spcPct val="150000"/>
              </a:lnSpc>
              <a:spcBef>
                <a:spcPct val="0"/>
              </a:spcBef>
              <a:spcAft>
                <a:spcPts val="1200"/>
              </a:spcAft>
            </a:pPr>
            <a:r>
              <a:rPr lang="en-US" altLang="zh-CN" sz="1200" b="1">
                <a:solidFill>
                  <a:srgbClr val="009EE2"/>
                </a:solidFill>
                <a:latin typeface="+mj-ea"/>
                <a:ea typeface="+mj-ea"/>
              </a:rPr>
              <a:t>Medical department</a:t>
            </a:r>
            <a:endParaRPr lang="en-US" altLang="zh-CN" sz="800" b="1">
              <a:solidFill>
                <a:srgbClr val="009EE2"/>
              </a:solidFill>
              <a:latin typeface="+mj-ea"/>
              <a:ea typeface="+mj-ea"/>
            </a:endParaRPr>
          </a:p>
          <a:p>
            <a:pPr algn="ctr" fontAlgn="auto">
              <a:lnSpc>
                <a:spcPct val="150000"/>
              </a:lnSpc>
              <a:spcBef>
                <a:spcPct val="0"/>
              </a:spcBef>
              <a:spcAft>
                <a:spcPct val="0"/>
              </a:spcAft>
              <a:tabLst>
                <a:tab pos="1885950"/>
              </a:tabLst>
            </a:pPr>
            <a:r>
              <a:rPr lang="zh-CN" altLang="en-US" sz="1000">
                <a:solidFill>
                  <a:schemeClr val="tx1">
                    <a:lumMod val="65000"/>
                    <a:lumOff val="35000"/>
                  </a:schemeClr>
                </a:solidFill>
                <a:latin typeface="+mj-ea"/>
                <a:ea typeface="+mj-ea"/>
              </a:rPr>
              <a:t>为客户服务是我们存在的唯一理由，客户需求是我们发展的原动力。我们坚持以客户为中心，快速响应客户需求，持续为客户创造长期价值进而成就客户</a:t>
            </a:r>
            <a:endParaRPr lang="zh-CN" altLang="en-US" sz="1000">
              <a:solidFill>
                <a:schemeClr val="tx1">
                  <a:lumMod val="65000"/>
                  <a:lumOff val="35000"/>
                </a:schemeClr>
              </a:solidFill>
              <a:latin typeface="+mj-ea"/>
              <a:ea typeface="+mj-ea"/>
            </a:endParaRPr>
          </a:p>
        </p:txBody>
      </p:sp>
      <p:sp>
        <p:nvSpPr>
          <p:cNvPr id="29" name="椭圆 28"/>
          <p:cNvSpPr/>
          <p:nvPr/>
        </p:nvSpPr>
        <p:spPr>
          <a:xfrm>
            <a:off x="9402801" y="1905040"/>
            <a:ext cx="1872000" cy="1872000"/>
          </a:xfrm>
          <a:prstGeom prst="ellipse">
            <a:avLst/>
          </a:prstGeom>
          <a:blipFill dpi="0" rotWithShape="1">
            <a:blip r:embed="rId3"/>
            <a:stretch>
              <a:fillRect/>
            </a:stretch>
          </a:blipFill>
          <a:ln w="57150" cap="flat" cmpd="sng" algn="ctr">
            <a:solidFill>
              <a:srgbClr val="009EE2"/>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mj-ea"/>
              <a:ea typeface="+mj-ea"/>
            </a:endParaRPr>
          </a:p>
        </p:txBody>
      </p:sp>
      <p:sp>
        <p:nvSpPr>
          <p:cNvPr id="30" name="矩形 29"/>
          <p:cNvSpPr/>
          <p:nvPr/>
        </p:nvSpPr>
        <p:spPr>
          <a:xfrm>
            <a:off x="9118151" y="4403982"/>
            <a:ext cx="2441300" cy="1769715"/>
          </a:xfrm>
          <a:prstGeom prst="rect">
            <a:avLst/>
          </a:prstGeom>
        </p:spPr>
        <p:txBody>
          <a:bodyPr wrap="square">
            <a:spAutoFit/>
          </a:bodyPr>
          <a:lstStyle/>
          <a:p>
            <a:pPr algn="ctr" fontAlgn="auto">
              <a:lnSpc>
                <a:spcPct val="150000"/>
              </a:lnSpc>
              <a:spcBef>
                <a:spcPct val="0"/>
              </a:spcBef>
              <a:spcAft>
                <a:spcPct val="0"/>
              </a:spcAft>
            </a:pPr>
            <a:r>
              <a:rPr lang="en-US" altLang="zh-CN" sz="1400">
                <a:solidFill>
                  <a:schemeClr val="tx1">
                    <a:lumMod val="65000"/>
                    <a:lumOff val="35000"/>
                  </a:schemeClr>
                </a:solidFill>
                <a:latin typeface="+mj-ea"/>
                <a:ea typeface="+mj-ea"/>
              </a:rPr>
              <a:t>DOCTOR'S NAME</a:t>
            </a:r>
            <a:endParaRPr lang="en-US" altLang="zh-CN" sz="1400">
              <a:solidFill>
                <a:schemeClr val="tx1">
                  <a:lumMod val="65000"/>
                  <a:lumOff val="35000"/>
                </a:schemeClr>
              </a:solidFill>
              <a:latin typeface="+mj-ea"/>
              <a:ea typeface="+mj-ea"/>
            </a:endParaRPr>
          </a:p>
          <a:p>
            <a:pPr algn="ctr" fontAlgn="auto">
              <a:lnSpc>
                <a:spcPct val="150000"/>
              </a:lnSpc>
              <a:spcBef>
                <a:spcPct val="0"/>
              </a:spcBef>
              <a:spcAft>
                <a:spcPts val="1200"/>
              </a:spcAft>
            </a:pPr>
            <a:r>
              <a:rPr lang="en-US" altLang="zh-CN" sz="1200" b="1">
                <a:solidFill>
                  <a:srgbClr val="009EE2"/>
                </a:solidFill>
                <a:latin typeface="+mj-ea"/>
                <a:ea typeface="+mj-ea"/>
              </a:rPr>
              <a:t>Medical department</a:t>
            </a:r>
            <a:endParaRPr lang="en-US" altLang="zh-CN" sz="800" b="1">
              <a:solidFill>
                <a:srgbClr val="009EE2"/>
              </a:solidFill>
              <a:latin typeface="+mj-ea"/>
              <a:ea typeface="+mj-ea"/>
            </a:endParaRPr>
          </a:p>
          <a:p>
            <a:pPr algn="ctr" fontAlgn="auto">
              <a:lnSpc>
                <a:spcPct val="150000"/>
              </a:lnSpc>
              <a:spcBef>
                <a:spcPct val="0"/>
              </a:spcBef>
              <a:spcAft>
                <a:spcPct val="0"/>
              </a:spcAft>
              <a:tabLst>
                <a:tab pos="1885950"/>
              </a:tabLst>
            </a:pPr>
            <a:r>
              <a:rPr lang="zh-CN" altLang="en-US" sz="1000">
                <a:solidFill>
                  <a:schemeClr val="tx1">
                    <a:lumMod val="65000"/>
                    <a:lumOff val="35000"/>
                  </a:schemeClr>
                </a:solidFill>
                <a:latin typeface="+mj-ea"/>
                <a:ea typeface="+mj-ea"/>
              </a:rPr>
              <a:t>为客户服务是我们存在的唯一理由，客户需求是我们发展的原动力。我们坚持以客户为中心，快速响应客户需求，持续为客户创造长期价值进而成就客户</a:t>
            </a:r>
            <a:endParaRPr lang="zh-CN" altLang="en-US" sz="1000">
              <a:solidFill>
                <a:schemeClr val="tx1">
                  <a:lumMod val="65000"/>
                  <a:lumOff val="35000"/>
                </a:schemeClr>
              </a:solidFill>
              <a:latin typeface="+mj-ea"/>
              <a:ea typeface="+mj-ea"/>
            </a:endParaRPr>
          </a:p>
        </p:txBody>
      </p:sp>
      <p:sp>
        <p:nvSpPr>
          <p:cNvPr id="31" name="椭圆 30"/>
          <p:cNvSpPr/>
          <p:nvPr/>
        </p:nvSpPr>
        <p:spPr>
          <a:xfrm>
            <a:off x="1500037" y="3381040"/>
            <a:ext cx="792000" cy="792000"/>
          </a:xfrm>
          <a:prstGeom prst="ellipse">
            <a:avLst/>
          </a:prstGeom>
          <a:gradFill>
            <a:gsLst>
              <a:gs pos="0">
                <a:srgbClr val="00B0F0"/>
              </a:gs>
              <a:gs pos="100000">
                <a:srgbClr val="0070C0"/>
              </a:gs>
            </a:gsLst>
            <a:lin ang="5400000" scaled="1"/>
          </a:gra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mj-ea"/>
              <a:ea typeface="+mj-ea"/>
            </a:endParaRPr>
          </a:p>
        </p:txBody>
      </p:sp>
      <p:sp>
        <p:nvSpPr>
          <p:cNvPr id="32" name="椭圆 31"/>
          <p:cNvSpPr/>
          <p:nvPr/>
        </p:nvSpPr>
        <p:spPr>
          <a:xfrm>
            <a:off x="4314292" y="3416840"/>
            <a:ext cx="792000" cy="792000"/>
          </a:xfrm>
          <a:prstGeom prst="ellipse">
            <a:avLst/>
          </a:prstGeom>
          <a:gradFill>
            <a:gsLst>
              <a:gs pos="0">
                <a:srgbClr val="00B0F0"/>
              </a:gs>
              <a:gs pos="100000">
                <a:srgbClr val="0070C0"/>
              </a:gs>
            </a:gsLst>
            <a:lin ang="5400000" scaled="1"/>
          </a:gra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mj-ea"/>
              <a:ea typeface="+mj-ea"/>
            </a:endParaRPr>
          </a:p>
        </p:txBody>
      </p:sp>
      <p:sp>
        <p:nvSpPr>
          <p:cNvPr id="33" name="椭圆 32"/>
          <p:cNvSpPr/>
          <p:nvPr/>
        </p:nvSpPr>
        <p:spPr>
          <a:xfrm>
            <a:off x="7128547" y="3416840"/>
            <a:ext cx="792000" cy="792000"/>
          </a:xfrm>
          <a:prstGeom prst="ellipse">
            <a:avLst/>
          </a:prstGeom>
          <a:gradFill>
            <a:gsLst>
              <a:gs pos="0">
                <a:srgbClr val="00B0F0"/>
              </a:gs>
              <a:gs pos="100000">
                <a:srgbClr val="0070C0"/>
              </a:gs>
            </a:gsLst>
            <a:lin ang="5400000" scaled="1"/>
          </a:gra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mj-ea"/>
              <a:ea typeface="+mj-ea"/>
            </a:endParaRPr>
          </a:p>
        </p:txBody>
      </p:sp>
      <p:sp>
        <p:nvSpPr>
          <p:cNvPr id="34" name="椭圆 33"/>
          <p:cNvSpPr/>
          <p:nvPr/>
        </p:nvSpPr>
        <p:spPr>
          <a:xfrm>
            <a:off x="9942801" y="3416840"/>
            <a:ext cx="792000" cy="792000"/>
          </a:xfrm>
          <a:prstGeom prst="ellipse">
            <a:avLst/>
          </a:prstGeom>
          <a:gradFill>
            <a:gsLst>
              <a:gs pos="0">
                <a:srgbClr val="00B0F0"/>
              </a:gs>
              <a:gs pos="100000">
                <a:srgbClr val="0070C0"/>
              </a:gs>
            </a:gsLst>
            <a:lin ang="5400000" scaled="1"/>
          </a:gra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mj-ea"/>
              <a:ea typeface="+mj-ea"/>
            </a:endParaRPr>
          </a:p>
        </p:txBody>
      </p:sp>
      <p:sp>
        <p:nvSpPr>
          <p:cNvPr id="35" name="KSO_Shape"/>
          <p:cNvSpPr/>
          <p:nvPr/>
        </p:nvSpPr>
        <p:spPr bwMode="auto">
          <a:xfrm>
            <a:off x="1752037" y="3568632"/>
            <a:ext cx="293854" cy="416815"/>
          </a:xfrm>
          <a:custGeom>
            <a:gdLst>
              <a:gd name="T0" fmla="*/ 235585 w 1423988"/>
              <a:gd name="T1" fmla="*/ 1122113 h 2019300"/>
              <a:gd name="T2" fmla="*/ 155575 w 1423988"/>
              <a:gd name="T3" fmla="*/ 1202145 h 2019300"/>
              <a:gd name="T4" fmla="*/ 123190 w 1423988"/>
              <a:gd name="T5" fmla="*/ 1313619 h 2019300"/>
              <a:gd name="T6" fmla="*/ 161290 w 1423988"/>
              <a:gd name="T7" fmla="*/ 1358081 h 2019300"/>
              <a:gd name="T8" fmla="*/ 238125 w 1423988"/>
              <a:gd name="T9" fmla="*/ 1440972 h 2019300"/>
              <a:gd name="T10" fmla="*/ 352108 w 1423988"/>
              <a:gd name="T11" fmla="*/ 1468284 h 2019300"/>
              <a:gd name="T12" fmla="*/ 393383 w 1423988"/>
              <a:gd name="T13" fmla="*/ 1424775 h 2019300"/>
              <a:gd name="T14" fmla="*/ 479108 w 1423988"/>
              <a:gd name="T15" fmla="*/ 1351094 h 2019300"/>
              <a:gd name="T16" fmla="*/ 500380 w 1423988"/>
              <a:gd name="T17" fmla="*/ 1234857 h 2019300"/>
              <a:gd name="T18" fmla="*/ 452438 w 1423988"/>
              <a:gd name="T19" fmla="*/ 1197381 h 2019300"/>
              <a:gd name="T20" fmla="*/ 381318 w 1423988"/>
              <a:gd name="T21" fmla="*/ 1108139 h 2019300"/>
              <a:gd name="T22" fmla="*/ 374968 w 1423988"/>
              <a:gd name="T23" fmla="*/ 878205 h 2019300"/>
              <a:gd name="T24" fmla="*/ 634683 w 1423988"/>
              <a:gd name="T25" fmla="*/ 1018261 h 2019300"/>
              <a:gd name="T26" fmla="*/ 595630 w 1423988"/>
              <a:gd name="T27" fmla="*/ 1343154 h 2019300"/>
              <a:gd name="T28" fmla="*/ 573723 w 1423988"/>
              <a:gd name="T29" fmla="*/ 1632160 h 2019300"/>
              <a:gd name="T30" fmla="*/ 622935 w 1423988"/>
              <a:gd name="T31" fmla="*/ 1801752 h 2019300"/>
              <a:gd name="T32" fmla="*/ 682943 w 1423988"/>
              <a:gd name="T33" fmla="*/ 1884008 h 2019300"/>
              <a:gd name="T34" fmla="*/ 730885 w 1423988"/>
              <a:gd name="T35" fmla="*/ 1884643 h 2019300"/>
              <a:gd name="T36" fmla="*/ 795020 w 1423988"/>
              <a:gd name="T37" fmla="*/ 1802705 h 2019300"/>
              <a:gd name="T38" fmla="*/ 850900 w 1423988"/>
              <a:gd name="T39" fmla="*/ 1632477 h 2019300"/>
              <a:gd name="T40" fmla="*/ 840423 w 1423988"/>
              <a:gd name="T41" fmla="*/ 1343472 h 2019300"/>
              <a:gd name="T42" fmla="*/ 815975 w 1423988"/>
              <a:gd name="T43" fmla="*/ 1010004 h 2019300"/>
              <a:gd name="T44" fmla="*/ 844868 w 1423988"/>
              <a:gd name="T45" fmla="*/ 914410 h 2019300"/>
              <a:gd name="T46" fmla="*/ 1116013 w 1423988"/>
              <a:gd name="T47" fmla="*/ 883921 h 2019300"/>
              <a:gd name="T48" fmla="*/ 1223646 w 1423988"/>
              <a:gd name="T49" fmla="*/ 919174 h 2019300"/>
              <a:gd name="T50" fmla="*/ 1315721 w 1423988"/>
              <a:gd name="T51" fmla="*/ 981421 h 2019300"/>
              <a:gd name="T52" fmla="*/ 1383666 w 1423988"/>
              <a:gd name="T53" fmla="*/ 1065900 h 2019300"/>
              <a:gd name="T54" fmla="*/ 1420178 w 1423988"/>
              <a:gd name="T55" fmla="*/ 1167210 h 2019300"/>
              <a:gd name="T56" fmla="*/ 1359536 w 1423988"/>
              <a:gd name="T57" fmla="*/ 1679481 h 2019300"/>
              <a:gd name="T58" fmla="*/ 1265873 w 1423988"/>
              <a:gd name="T59" fmla="*/ 1880832 h 2019300"/>
              <a:gd name="T60" fmla="*/ 1150303 w 1423988"/>
              <a:gd name="T61" fmla="*/ 1981825 h 2019300"/>
              <a:gd name="T62" fmla="*/ 1051561 w 1423988"/>
              <a:gd name="T63" fmla="*/ 2015172 h 2019300"/>
              <a:gd name="T64" fmla="*/ 381635 w 1423988"/>
              <a:gd name="T65" fmla="*/ 2016442 h 2019300"/>
              <a:gd name="T66" fmla="*/ 281305 w 1423988"/>
              <a:gd name="T67" fmla="*/ 1986906 h 2019300"/>
              <a:gd name="T68" fmla="*/ 168910 w 1423988"/>
              <a:gd name="T69" fmla="*/ 1897981 h 2019300"/>
              <a:gd name="T70" fmla="*/ 69532 w 1423988"/>
              <a:gd name="T71" fmla="*/ 1703935 h 2019300"/>
              <a:gd name="T72" fmla="*/ 2540 w 1423988"/>
              <a:gd name="T73" fmla="*/ 1180549 h 2019300"/>
              <a:gd name="T74" fmla="*/ 36195 w 1423988"/>
              <a:gd name="T75" fmla="*/ 1076698 h 2019300"/>
              <a:gd name="T76" fmla="*/ 101917 w 1423988"/>
              <a:gd name="T77" fmla="*/ 989361 h 2019300"/>
              <a:gd name="T78" fmla="*/ 192405 w 1423988"/>
              <a:gd name="T79" fmla="*/ 923937 h 2019300"/>
              <a:gd name="T80" fmla="*/ 298767 w 1423988"/>
              <a:gd name="T81" fmla="*/ 885827 h 2019300"/>
              <a:gd name="T82" fmla="*/ 741045 w 1423988"/>
              <a:gd name="T83" fmla="*/ 953 h 2019300"/>
              <a:gd name="T84" fmla="*/ 850900 w 1423988"/>
              <a:gd name="T85" fmla="*/ 26353 h 2019300"/>
              <a:gd name="T86" fmla="*/ 945833 w 1423988"/>
              <a:gd name="T87" fmla="*/ 80645 h 2019300"/>
              <a:gd name="T88" fmla="*/ 1020763 w 1423988"/>
              <a:gd name="T89" fmla="*/ 159385 h 2019300"/>
              <a:gd name="T90" fmla="*/ 1070611 w 1423988"/>
              <a:gd name="T91" fmla="*/ 257175 h 2019300"/>
              <a:gd name="T92" fmla="*/ 1090296 w 1423988"/>
              <a:gd name="T93" fmla="*/ 368618 h 2019300"/>
              <a:gd name="T94" fmla="*/ 1076326 w 1423988"/>
              <a:gd name="T95" fmla="*/ 482283 h 2019300"/>
              <a:gd name="T96" fmla="*/ 1030923 w 1423988"/>
              <a:gd name="T97" fmla="*/ 582613 h 2019300"/>
              <a:gd name="T98" fmla="*/ 960121 w 1423988"/>
              <a:gd name="T99" fmla="*/ 664846 h 2019300"/>
              <a:gd name="T100" fmla="*/ 867728 w 1423988"/>
              <a:gd name="T101" fmla="*/ 723583 h 2019300"/>
              <a:gd name="T102" fmla="*/ 760095 w 1423988"/>
              <a:gd name="T103" fmla="*/ 754381 h 2019300"/>
              <a:gd name="T104" fmla="*/ 644843 w 1423988"/>
              <a:gd name="T105" fmla="*/ 751523 h 2019300"/>
              <a:gd name="T106" fmla="*/ 539750 w 1423988"/>
              <a:gd name="T107" fmla="*/ 715646 h 2019300"/>
              <a:gd name="T108" fmla="*/ 450533 w 1423988"/>
              <a:gd name="T109" fmla="*/ 652781 h 2019300"/>
              <a:gd name="T110" fmla="*/ 383540 w 1423988"/>
              <a:gd name="T111" fmla="*/ 567056 h 2019300"/>
              <a:gd name="T112" fmla="*/ 343218 w 1423988"/>
              <a:gd name="T113" fmla="*/ 463868 h 2019300"/>
              <a:gd name="T114" fmla="*/ 334645 w 1423988"/>
              <a:gd name="T115" fmla="*/ 349250 h 2019300"/>
              <a:gd name="T116" fmla="*/ 359410 w 1423988"/>
              <a:gd name="T117" fmla="*/ 239713 h 2019300"/>
              <a:gd name="T118" fmla="*/ 414020 w 1423988"/>
              <a:gd name="T119" fmla="*/ 144780 h 2019300"/>
              <a:gd name="T120" fmla="*/ 492760 w 1423988"/>
              <a:gd name="T121" fmla="*/ 69850 h 2019300"/>
              <a:gd name="T122" fmla="*/ 590550 w 1423988"/>
              <a:gd name="T123" fmla="*/ 19685 h 2019300"/>
              <a:gd name="T124" fmla="*/ 701993 w 1423988"/>
              <a:gd name="T125" fmla="*/ 0 h 201930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23988" h="2019300">
                <a:moveTo>
                  <a:pt x="278130" y="1089719"/>
                </a:moveTo>
                <a:lnTo>
                  <a:pt x="273367" y="1090036"/>
                </a:lnTo>
                <a:lnTo>
                  <a:pt x="268287" y="1091307"/>
                </a:lnTo>
                <a:lnTo>
                  <a:pt x="263525" y="1092577"/>
                </a:lnTo>
                <a:lnTo>
                  <a:pt x="259397" y="1094800"/>
                </a:lnTo>
                <a:lnTo>
                  <a:pt x="254952" y="1097341"/>
                </a:lnTo>
                <a:lnTo>
                  <a:pt x="251142" y="1100517"/>
                </a:lnTo>
                <a:lnTo>
                  <a:pt x="247332" y="1104010"/>
                </a:lnTo>
                <a:lnTo>
                  <a:pt x="244157" y="1108139"/>
                </a:lnTo>
                <a:lnTo>
                  <a:pt x="240982" y="1112267"/>
                </a:lnTo>
                <a:lnTo>
                  <a:pt x="238125" y="1117349"/>
                </a:lnTo>
                <a:lnTo>
                  <a:pt x="235585" y="1122113"/>
                </a:lnTo>
                <a:lnTo>
                  <a:pt x="233680" y="1127512"/>
                </a:lnTo>
                <a:lnTo>
                  <a:pt x="232092" y="1133228"/>
                </a:lnTo>
                <a:lnTo>
                  <a:pt x="230822" y="1139262"/>
                </a:lnTo>
                <a:lnTo>
                  <a:pt x="230187" y="1145297"/>
                </a:lnTo>
                <a:lnTo>
                  <a:pt x="229870" y="1151966"/>
                </a:lnTo>
                <a:lnTo>
                  <a:pt x="229870" y="1196428"/>
                </a:lnTo>
                <a:lnTo>
                  <a:pt x="185420" y="1196428"/>
                </a:lnTo>
                <a:lnTo>
                  <a:pt x="179070" y="1196746"/>
                </a:lnTo>
                <a:lnTo>
                  <a:pt x="172720" y="1197381"/>
                </a:lnTo>
                <a:lnTo>
                  <a:pt x="167005" y="1198334"/>
                </a:lnTo>
                <a:lnTo>
                  <a:pt x="161290" y="1200239"/>
                </a:lnTo>
                <a:lnTo>
                  <a:pt x="155575" y="1202145"/>
                </a:lnTo>
                <a:lnTo>
                  <a:pt x="150812" y="1204686"/>
                </a:lnTo>
                <a:lnTo>
                  <a:pt x="145732" y="1207544"/>
                </a:lnTo>
                <a:lnTo>
                  <a:pt x="141605" y="1210720"/>
                </a:lnTo>
                <a:lnTo>
                  <a:pt x="137477" y="1213896"/>
                </a:lnTo>
                <a:lnTo>
                  <a:pt x="133985" y="1217707"/>
                </a:lnTo>
                <a:lnTo>
                  <a:pt x="130810" y="1221518"/>
                </a:lnTo>
                <a:lnTo>
                  <a:pt x="128270" y="1225964"/>
                </a:lnTo>
                <a:lnTo>
                  <a:pt x="126047" y="1230093"/>
                </a:lnTo>
                <a:lnTo>
                  <a:pt x="124777" y="1234857"/>
                </a:lnTo>
                <a:lnTo>
                  <a:pt x="123507" y="1239938"/>
                </a:lnTo>
                <a:lnTo>
                  <a:pt x="123190" y="1244702"/>
                </a:lnTo>
                <a:lnTo>
                  <a:pt x="123190" y="1313619"/>
                </a:lnTo>
                <a:lnTo>
                  <a:pt x="123507" y="1318700"/>
                </a:lnTo>
                <a:lnTo>
                  <a:pt x="124777" y="1323464"/>
                </a:lnTo>
                <a:lnTo>
                  <a:pt x="126047" y="1328228"/>
                </a:lnTo>
                <a:lnTo>
                  <a:pt x="128270" y="1332356"/>
                </a:lnTo>
                <a:lnTo>
                  <a:pt x="130810" y="1336802"/>
                </a:lnTo>
                <a:lnTo>
                  <a:pt x="133985" y="1340614"/>
                </a:lnTo>
                <a:lnTo>
                  <a:pt x="137477" y="1344425"/>
                </a:lnTo>
                <a:lnTo>
                  <a:pt x="141605" y="1347918"/>
                </a:lnTo>
                <a:lnTo>
                  <a:pt x="145732" y="1351094"/>
                </a:lnTo>
                <a:lnTo>
                  <a:pt x="150812" y="1353952"/>
                </a:lnTo>
                <a:lnTo>
                  <a:pt x="155575" y="1356175"/>
                </a:lnTo>
                <a:lnTo>
                  <a:pt x="161290" y="1358081"/>
                </a:lnTo>
                <a:lnTo>
                  <a:pt x="167005" y="1359986"/>
                </a:lnTo>
                <a:lnTo>
                  <a:pt x="172720" y="1360939"/>
                </a:lnTo>
                <a:lnTo>
                  <a:pt x="179070" y="1361574"/>
                </a:lnTo>
                <a:lnTo>
                  <a:pt x="185420" y="1361892"/>
                </a:lnTo>
                <a:lnTo>
                  <a:pt x="229870" y="1361892"/>
                </a:lnTo>
                <a:lnTo>
                  <a:pt x="229870" y="1406037"/>
                </a:lnTo>
                <a:lnTo>
                  <a:pt x="230187" y="1412706"/>
                </a:lnTo>
                <a:lnTo>
                  <a:pt x="230822" y="1419058"/>
                </a:lnTo>
                <a:lnTo>
                  <a:pt x="232092" y="1424775"/>
                </a:lnTo>
                <a:lnTo>
                  <a:pt x="233680" y="1430491"/>
                </a:lnTo>
                <a:lnTo>
                  <a:pt x="235585" y="1436208"/>
                </a:lnTo>
                <a:lnTo>
                  <a:pt x="238125" y="1440972"/>
                </a:lnTo>
                <a:lnTo>
                  <a:pt x="240982" y="1445735"/>
                </a:lnTo>
                <a:lnTo>
                  <a:pt x="244157" y="1450499"/>
                </a:lnTo>
                <a:lnTo>
                  <a:pt x="247332" y="1454310"/>
                </a:lnTo>
                <a:lnTo>
                  <a:pt x="251142" y="1457804"/>
                </a:lnTo>
                <a:lnTo>
                  <a:pt x="254952" y="1460980"/>
                </a:lnTo>
                <a:lnTo>
                  <a:pt x="259397" y="1463520"/>
                </a:lnTo>
                <a:lnTo>
                  <a:pt x="263525" y="1465743"/>
                </a:lnTo>
                <a:lnTo>
                  <a:pt x="268287" y="1467014"/>
                </a:lnTo>
                <a:lnTo>
                  <a:pt x="273367" y="1468284"/>
                </a:lnTo>
                <a:lnTo>
                  <a:pt x="278130" y="1468602"/>
                </a:lnTo>
                <a:lnTo>
                  <a:pt x="347028" y="1468602"/>
                </a:lnTo>
                <a:lnTo>
                  <a:pt x="352108" y="1468284"/>
                </a:lnTo>
                <a:lnTo>
                  <a:pt x="356870" y="1467014"/>
                </a:lnTo>
                <a:lnTo>
                  <a:pt x="361633" y="1465743"/>
                </a:lnTo>
                <a:lnTo>
                  <a:pt x="365760" y="1463520"/>
                </a:lnTo>
                <a:lnTo>
                  <a:pt x="370205" y="1460980"/>
                </a:lnTo>
                <a:lnTo>
                  <a:pt x="374015" y="1457804"/>
                </a:lnTo>
                <a:lnTo>
                  <a:pt x="377508" y="1454310"/>
                </a:lnTo>
                <a:lnTo>
                  <a:pt x="381318" y="1450499"/>
                </a:lnTo>
                <a:lnTo>
                  <a:pt x="384493" y="1445735"/>
                </a:lnTo>
                <a:lnTo>
                  <a:pt x="387350" y="1440972"/>
                </a:lnTo>
                <a:lnTo>
                  <a:pt x="389573" y="1436208"/>
                </a:lnTo>
                <a:lnTo>
                  <a:pt x="391478" y="1430491"/>
                </a:lnTo>
                <a:lnTo>
                  <a:pt x="393383" y="1424775"/>
                </a:lnTo>
                <a:lnTo>
                  <a:pt x="394335" y="1419058"/>
                </a:lnTo>
                <a:lnTo>
                  <a:pt x="394970" y="1412706"/>
                </a:lnTo>
                <a:lnTo>
                  <a:pt x="395288" y="1406037"/>
                </a:lnTo>
                <a:lnTo>
                  <a:pt x="395288" y="1361892"/>
                </a:lnTo>
                <a:lnTo>
                  <a:pt x="440055" y="1361892"/>
                </a:lnTo>
                <a:lnTo>
                  <a:pt x="446088" y="1361574"/>
                </a:lnTo>
                <a:lnTo>
                  <a:pt x="452438" y="1360939"/>
                </a:lnTo>
                <a:lnTo>
                  <a:pt x="458153" y="1359986"/>
                </a:lnTo>
                <a:lnTo>
                  <a:pt x="463868" y="1358081"/>
                </a:lnTo>
                <a:lnTo>
                  <a:pt x="469583" y="1356175"/>
                </a:lnTo>
                <a:lnTo>
                  <a:pt x="474345" y="1353952"/>
                </a:lnTo>
                <a:lnTo>
                  <a:pt x="479108" y="1351094"/>
                </a:lnTo>
                <a:lnTo>
                  <a:pt x="483870" y="1347918"/>
                </a:lnTo>
                <a:lnTo>
                  <a:pt x="487680" y="1344425"/>
                </a:lnTo>
                <a:lnTo>
                  <a:pt x="491173" y="1340614"/>
                </a:lnTo>
                <a:lnTo>
                  <a:pt x="494348" y="1336802"/>
                </a:lnTo>
                <a:lnTo>
                  <a:pt x="496888" y="1332356"/>
                </a:lnTo>
                <a:lnTo>
                  <a:pt x="499110" y="1328228"/>
                </a:lnTo>
                <a:lnTo>
                  <a:pt x="500380" y="1323464"/>
                </a:lnTo>
                <a:lnTo>
                  <a:pt x="501650" y="1318700"/>
                </a:lnTo>
                <a:lnTo>
                  <a:pt x="501968" y="1313619"/>
                </a:lnTo>
                <a:lnTo>
                  <a:pt x="501968" y="1244702"/>
                </a:lnTo>
                <a:lnTo>
                  <a:pt x="501650" y="1239938"/>
                </a:lnTo>
                <a:lnTo>
                  <a:pt x="500380" y="1234857"/>
                </a:lnTo>
                <a:lnTo>
                  <a:pt x="499110" y="1230093"/>
                </a:lnTo>
                <a:lnTo>
                  <a:pt x="496888" y="1225964"/>
                </a:lnTo>
                <a:lnTo>
                  <a:pt x="494348" y="1221518"/>
                </a:lnTo>
                <a:lnTo>
                  <a:pt x="491173" y="1217707"/>
                </a:lnTo>
                <a:lnTo>
                  <a:pt x="487680" y="1213896"/>
                </a:lnTo>
                <a:lnTo>
                  <a:pt x="483870" y="1210720"/>
                </a:lnTo>
                <a:lnTo>
                  <a:pt x="479108" y="1207544"/>
                </a:lnTo>
                <a:lnTo>
                  <a:pt x="474345" y="1204686"/>
                </a:lnTo>
                <a:lnTo>
                  <a:pt x="469583" y="1202145"/>
                </a:lnTo>
                <a:lnTo>
                  <a:pt x="463868" y="1200239"/>
                </a:lnTo>
                <a:lnTo>
                  <a:pt x="458153" y="1198334"/>
                </a:lnTo>
                <a:lnTo>
                  <a:pt x="452438" y="1197381"/>
                </a:lnTo>
                <a:lnTo>
                  <a:pt x="446088" y="1196746"/>
                </a:lnTo>
                <a:lnTo>
                  <a:pt x="440055" y="1196428"/>
                </a:lnTo>
                <a:lnTo>
                  <a:pt x="395288" y="1196428"/>
                </a:lnTo>
                <a:lnTo>
                  <a:pt x="395288" y="1151966"/>
                </a:lnTo>
                <a:lnTo>
                  <a:pt x="394970" y="1145297"/>
                </a:lnTo>
                <a:lnTo>
                  <a:pt x="394335" y="1139262"/>
                </a:lnTo>
                <a:lnTo>
                  <a:pt x="393383" y="1133228"/>
                </a:lnTo>
                <a:lnTo>
                  <a:pt x="391478" y="1127512"/>
                </a:lnTo>
                <a:lnTo>
                  <a:pt x="389573" y="1122113"/>
                </a:lnTo>
                <a:lnTo>
                  <a:pt x="387350" y="1117349"/>
                </a:lnTo>
                <a:lnTo>
                  <a:pt x="384493" y="1112267"/>
                </a:lnTo>
                <a:lnTo>
                  <a:pt x="381318" y="1108139"/>
                </a:lnTo>
                <a:lnTo>
                  <a:pt x="377508" y="1104010"/>
                </a:lnTo>
                <a:lnTo>
                  <a:pt x="374015" y="1100517"/>
                </a:lnTo>
                <a:lnTo>
                  <a:pt x="370205" y="1097341"/>
                </a:lnTo>
                <a:lnTo>
                  <a:pt x="365760" y="1094800"/>
                </a:lnTo>
                <a:lnTo>
                  <a:pt x="361633" y="1092577"/>
                </a:lnTo>
                <a:lnTo>
                  <a:pt x="356870" y="1091307"/>
                </a:lnTo>
                <a:lnTo>
                  <a:pt x="352108" y="1090036"/>
                </a:lnTo>
                <a:lnTo>
                  <a:pt x="347028" y="1089719"/>
                </a:lnTo>
                <a:lnTo>
                  <a:pt x="278130" y="1089719"/>
                </a:lnTo>
                <a:close/>
                <a:moveTo>
                  <a:pt x="365125" y="877887"/>
                </a:moveTo>
                <a:lnTo>
                  <a:pt x="374968" y="877887"/>
                </a:lnTo>
                <a:lnTo>
                  <a:pt x="374968" y="878205"/>
                </a:lnTo>
                <a:lnTo>
                  <a:pt x="599440" y="878205"/>
                </a:lnTo>
                <a:lnTo>
                  <a:pt x="601345" y="899483"/>
                </a:lnTo>
                <a:lnTo>
                  <a:pt x="603568" y="918856"/>
                </a:lnTo>
                <a:lnTo>
                  <a:pt x="605790" y="936323"/>
                </a:lnTo>
                <a:lnTo>
                  <a:pt x="608648" y="951885"/>
                </a:lnTo>
                <a:lnTo>
                  <a:pt x="611823" y="965859"/>
                </a:lnTo>
                <a:lnTo>
                  <a:pt x="615633" y="977928"/>
                </a:lnTo>
                <a:lnTo>
                  <a:pt x="619125" y="988726"/>
                </a:lnTo>
                <a:lnTo>
                  <a:pt x="622935" y="997936"/>
                </a:lnTo>
                <a:lnTo>
                  <a:pt x="627063" y="1005875"/>
                </a:lnTo>
                <a:lnTo>
                  <a:pt x="630873" y="1012545"/>
                </a:lnTo>
                <a:lnTo>
                  <a:pt x="634683" y="1018261"/>
                </a:lnTo>
                <a:lnTo>
                  <a:pt x="638810" y="1022707"/>
                </a:lnTo>
                <a:lnTo>
                  <a:pt x="642620" y="1026519"/>
                </a:lnTo>
                <a:lnTo>
                  <a:pt x="646113" y="1029377"/>
                </a:lnTo>
                <a:lnTo>
                  <a:pt x="649288" y="1031282"/>
                </a:lnTo>
                <a:lnTo>
                  <a:pt x="652463" y="1032870"/>
                </a:lnTo>
                <a:lnTo>
                  <a:pt x="648335" y="1053514"/>
                </a:lnTo>
                <a:lnTo>
                  <a:pt x="636588" y="1109727"/>
                </a:lnTo>
                <a:lnTo>
                  <a:pt x="628968" y="1147837"/>
                </a:lnTo>
                <a:lnTo>
                  <a:pt x="621030" y="1191665"/>
                </a:lnTo>
                <a:lnTo>
                  <a:pt x="612458" y="1239303"/>
                </a:lnTo>
                <a:lnTo>
                  <a:pt x="603885" y="1290435"/>
                </a:lnTo>
                <a:lnTo>
                  <a:pt x="595630" y="1343154"/>
                </a:lnTo>
                <a:lnTo>
                  <a:pt x="591820" y="1369832"/>
                </a:lnTo>
                <a:lnTo>
                  <a:pt x="588010" y="1396509"/>
                </a:lnTo>
                <a:lnTo>
                  <a:pt x="584518" y="1422869"/>
                </a:lnTo>
                <a:lnTo>
                  <a:pt x="581660" y="1449229"/>
                </a:lnTo>
                <a:lnTo>
                  <a:pt x="578803" y="1474954"/>
                </a:lnTo>
                <a:lnTo>
                  <a:pt x="576580" y="1500361"/>
                </a:lnTo>
                <a:lnTo>
                  <a:pt x="574993" y="1524815"/>
                </a:lnTo>
                <a:lnTo>
                  <a:pt x="573405" y="1548634"/>
                </a:lnTo>
                <a:lnTo>
                  <a:pt x="572770" y="1571500"/>
                </a:lnTo>
                <a:lnTo>
                  <a:pt x="572453" y="1592779"/>
                </a:lnTo>
                <a:lnTo>
                  <a:pt x="572770" y="1613104"/>
                </a:lnTo>
                <a:lnTo>
                  <a:pt x="573723" y="1632160"/>
                </a:lnTo>
                <a:lnTo>
                  <a:pt x="574993" y="1641052"/>
                </a:lnTo>
                <a:lnTo>
                  <a:pt x="575945" y="1649627"/>
                </a:lnTo>
                <a:lnTo>
                  <a:pt x="577215" y="1657249"/>
                </a:lnTo>
                <a:lnTo>
                  <a:pt x="578485" y="1664871"/>
                </a:lnTo>
                <a:lnTo>
                  <a:pt x="581343" y="1677893"/>
                </a:lnTo>
                <a:lnTo>
                  <a:pt x="584835" y="1693137"/>
                </a:lnTo>
                <a:lnTo>
                  <a:pt x="589598" y="1709334"/>
                </a:lnTo>
                <a:lnTo>
                  <a:pt x="594995" y="1727119"/>
                </a:lnTo>
                <a:lnTo>
                  <a:pt x="600710" y="1745221"/>
                </a:lnTo>
                <a:lnTo>
                  <a:pt x="607378" y="1764277"/>
                </a:lnTo>
                <a:lnTo>
                  <a:pt x="614680" y="1783014"/>
                </a:lnTo>
                <a:lnTo>
                  <a:pt x="622935" y="1801752"/>
                </a:lnTo>
                <a:lnTo>
                  <a:pt x="627380" y="1810645"/>
                </a:lnTo>
                <a:lnTo>
                  <a:pt x="631508" y="1819537"/>
                </a:lnTo>
                <a:lnTo>
                  <a:pt x="636270" y="1827794"/>
                </a:lnTo>
                <a:lnTo>
                  <a:pt x="640715" y="1835734"/>
                </a:lnTo>
                <a:lnTo>
                  <a:pt x="645795" y="1843674"/>
                </a:lnTo>
                <a:lnTo>
                  <a:pt x="650875" y="1851296"/>
                </a:lnTo>
                <a:lnTo>
                  <a:pt x="655638" y="1857965"/>
                </a:lnTo>
                <a:lnTo>
                  <a:pt x="661035" y="1864317"/>
                </a:lnTo>
                <a:lnTo>
                  <a:pt x="666433" y="1870351"/>
                </a:lnTo>
                <a:lnTo>
                  <a:pt x="671830" y="1875433"/>
                </a:lnTo>
                <a:lnTo>
                  <a:pt x="677228" y="1879879"/>
                </a:lnTo>
                <a:lnTo>
                  <a:pt x="682943" y="1884008"/>
                </a:lnTo>
                <a:lnTo>
                  <a:pt x="688975" y="1886866"/>
                </a:lnTo>
                <a:lnTo>
                  <a:pt x="694690" y="1889407"/>
                </a:lnTo>
                <a:lnTo>
                  <a:pt x="697548" y="1890042"/>
                </a:lnTo>
                <a:lnTo>
                  <a:pt x="700723" y="1890677"/>
                </a:lnTo>
                <a:lnTo>
                  <a:pt x="703580" y="1890994"/>
                </a:lnTo>
                <a:lnTo>
                  <a:pt x="706755" y="1891312"/>
                </a:lnTo>
                <a:lnTo>
                  <a:pt x="709930" y="1891312"/>
                </a:lnTo>
                <a:lnTo>
                  <a:pt x="712788" y="1890994"/>
                </a:lnTo>
                <a:lnTo>
                  <a:pt x="715963" y="1890359"/>
                </a:lnTo>
                <a:lnTo>
                  <a:pt x="718820" y="1889724"/>
                </a:lnTo>
                <a:lnTo>
                  <a:pt x="724853" y="1887501"/>
                </a:lnTo>
                <a:lnTo>
                  <a:pt x="730885" y="1884643"/>
                </a:lnTo>
                <a:lnTo>
                  <a:pt x="736918" y="1880832"/>
                </a:lnTo>
                <a:lnTo>
                  <a:pt x="742633" y="1876385"/>
                </a:lnTo>
                <a:lnTo>
                  <a:pt x="748348" y="1870986"/>
                </a:lnTo>
                <a:lnTo>
                  <a:pt x="754063" y="1865270"/>
                </a:lnTo>
                <a:lnTo>
                  <a:pt x="759778" y="1859236"/>
                </a:lnTo>
                <a:lnTo>
                  <a:pt x="765175" y="1852249"/>
                </a:lnTo>
                <a:lnTo>
                  <a:pt x="770573" y="1845262"/>
                </a:lnTo>
                <a:lnTo>
                  <a:pt x="775970" y="1837322"/>
                </a:lnTo>
                <a:lnTo>
                  <a:pt x="780733" y="1829065"/>
                </a:lnTo>
                <a:lnTo>
                  <a:pt x="785813" y="1820490"/>
                </a:lnTo>
                <a:lnTo>
                  <a:pt x="790575" y="1811915"/>
                </a:lnTo>
                <a:lnTo>
                  <a:pt x="795020" y="1802705"/>
                </a:lnTo>
                <a:lnTo>
                  <a:pt x="803910" y="1784285"/>
                </a:lnTo>
                <a:lnTo>
                  <a:pt x="812165" y="1765229"/>
                </a:lnTo>
                <a:lnTo>
                  <a:pt x="820103" y="1746492"/>
                </a:lnTo>
                <a:lnTo>
                  <a:pt x="826770" y="1727436"/>
                </a:lnTo>
                <a:lnTo>
                  <a:pt x="832803" y="1709651"/>
                </a:lnTo>
                <a:lnTo>
                  <a:pt x="837883" y="1693454"/>
                </a:lnTo>
                <a:lnTo>
                  <a:pt x="842010" y="1677893"/>
                </a:lnTo>
                <a:lnTo>
                  <a:pt x="845503" y="1664871"/>
                </a:lnTo>
                <a:lnTo>
                  <a:pt x="847408" y="1657249"/>
                </a:lnTo>
                <a:lnTo>
                  <a:pt x="848995" y="1649627"/>
                </a:lnTo>
                <a:lnTo>
                  <a:pt x="849948" y="1641370"/>
                </a:lnTo>
                <a:lnTo>
                  <a:pt x="850900" y="1632477"/>
                </a:lnTo>
                <a:lnTo>
                  <a:pt x="852805" y="1613422"/>
                </a:lnTo>
                <a:lnTo>
                  <a:pt x="854075" y="1593732"/>
                </a:lnTo>
                <a:lnTo>
                  <a:pt x="854393" y="1571818"/>
                </a:lnTo>
                <a:lnTo>
                  <a:pt x="854393" y="1548952"/>
                </a:lnTo>
                <a:lnTo>
                  <a:pt x="854075" y="1525450"/>
                </a:lnTo>
                <a:lnTo>
                  <a:pt x="853123" y="1500996"/>
                </a:lnTo>
                <a:lnTo>
                  <a:pt x="852170" y="1475589"/>
                </a:lnTo>
                <a:lnTo>
                  <a:pt x="850265" y="1449546"/>
                </a:lnTo>
                <a:lnTo>
                  <a:pt x="848043" y="1423504"/>
                </a:lnTo>
                <a:lnTo>
                  <a:pt x="845503" y="1396827"/>
                </a:lnTo>
                <a:lnTo>
                  <a:pt x="843280" y="1370149"/>
                </a:lnTo>
                <a:lnTo>
                  <a:pt x="840423" y="1343472"/>
                </a:lnTo>
                <a:lnTo>
                  <a:pt x="833755" y="1290752"/>
                </a:lnTo>
                <a:lnTo>
                  <a:pt x="827405" y="1239938"/>
                </a:lnTo>
                <a:lnTo>
                  <a:pt x="820420" y="1191665"/>
                </a:lnTo>
                <a:lnTo>
                  <a:pt x="814070" y="1147837"/>
                </a:lnTo>
                <a:lnTo>
                  <a:pt x="808038" y="1109409"/>
                </a:lnTo>
                <a:lnTo>
                  <a:pt x="798195" y="1053196"/>
                </a:lnTo>
                <a:lnTo>
                  <a:pt x="794703" y="1032553"/>
                </a:lnTo>
                <a:lnTo>
                  <a:pt x="799783" y="1028424"/>
                </a:lnTo>
                <a:lnTo>
                  <a:pt x="804228" y="1024295"/>
                </a:lnTo>
                <a:lnTo>
                  <a:pt x="808673" y="1019532"/>
                </a:lnTo>
                <a:lnTo>
                  <a:pt x="812483" y="1015085"/>
                </a:lnTo>
                <a:lnTo>
                  <a:pt x="815975" y="1010004"/>
                </a:lnTo>
                <a:lnTo>
                  <a:pt x="819785" y="1004923"/>
                </a:lnTo>
                <a:lnTo>
                  <a:pt x="822325" y="999841"/>
                </a:lnTo>
                <a:lnTo>
                  <a:pt x="825818" y="994442"/>
                </a:lnTo>
                <a:lnTo>
                  <a:pt x="828040" y="988726"/>
                </a:lnTo>
                <a:lnTo>
                  <a:pt x="830580" y="983009"/>
                </a:lnTo>
                <a:lnTo>
                  <a:pt x="832803" y="976975"/>
                </a:lnTo>
                <a:lnTo>
                  <a:pt x="834708" y="971258"/>
                </a:lnTo>
                <a:lnTo>
                  <a:pt x="838200" y="959507"/>
                </a:lnTo>
                <a:lnTo>
                  <a:pt x="840740" y="947757"/>
                </a:lnTo>
                <a:lnTo>
                  <a:pt x="842328" y="936323"/>
                </a:lnTo>
                <a:lnTo>
                  <a:pt x="843915" y="924890"/>
                </a:lnTo>
                <a:lnTo>
                  <a:pt x="844868" y="914410"/>
                </a:lnTo>
                <a:lnTo>
                  <a:pt x="845185" y="904882"/>
                </a:lnTo>
                <a:lnTo>
                  <a:pt x="845503" y="895990"/>
                </a:lnTo>
                <a:lnTo>
                  <a:pt x="845503" y="888685"/>
                </a:lnTo>
                <a:lnTo>
                  <a:pt x="845185" y="878205"/>
                </a:lnTo>
                <a:lnTo>
                  <a:pt x="1049021" y="878205"/>
                </a:lnTo>
                <a:lnTo>
                  <a:pt x="1058546" y="878205"/>
                </a:lnTo>
                <a:lnTo>
                  <a:pt x="1068388" y="878522"/>
                </a:lnTo>
                <a:lnTo>
                  <a:pt x="1077913" y="879157"/>
                </a:lnTo>
                <a:lnTo>
                  <a:pt x="1087438" y="880110"/>
                </a:lnTo>
                <a:lnTo>
                  <a:pt x="1096646" y="881063"/>
                </a:lnTo>
                <a:lnTo>
                  <a:pt x="1106488" y="882333"/>
                </a:lnTo>
                <a:lnTo>
                  <a:pt x="1116013" y="883921"/>
                </a:lnTo>
                <a:lnTo>
                  <a:pt x="1125221" y="885827"/>
                </a:lnTo>
                <a:lnTo>
                  <a:pt x="1134428" y="887732"/>
                </a:lnTo>
                <a:lnTo>
                  <a:pt x="1143636" y="889955"/>
                </a:lnTo>
                <a:lnTo>
                  <a:pt x="1153161" y="892496"/>
                </a:lnTo>
                <a:lnTo>
                  <a:pt x="1162051" y="895037"/>
                </a:lnTo>
                <a:lnTo>
                  <a:pt x="1171258" y="897895"/>
                </a:lnTo>
                <a:lnTo>
                  <a:pt x="1180148" y="901071"/>
                </a:lnTo>
                <a:lnTo>
                  <a:pt x="1189038" y="904247"/>
                </a:lnTo>
                <a:lnTo>
                  <a:pt x="1197928" y="907740"/>
                </a:lnTo>
                <a:lnTo>
                  <a:pt x="1206501" y="911234"/>
                </a:lnTo>
                <a:lnTo>
                  <a:pt x="1215073" y="915363"/>
                </a:lnTo>
                <a:lnTo>
                  <a:pt x="1223646" y="919174"/>
                </a:lnTo>
                <a:lnTo>
                  <a:pt x="1232218" y="923302"/>
                </a:lnTo>
                <a:lnTo>
                  <a:pt x="1240156" y="927749"/>
                </a:lnTo>
                <a:lnTo>
                  <a:pt x="1248411" y="932512"/>
                </a:lnTo>
                <a:lnTo>
                  <a:pt x="1256348" y="937276"/>
                </a:lnTo>
                <a:lnTo>
                  <a:pt x="1264286" y="942358"/>
                </a:lnTo>
                <a:lnTo>
                  <a:pt x="1271906" y="947439"/>
                </a:lnTo>
                <a:lnTo>
                  <a:pt x="1279843" y="952520"/>
                </a:lnTo>
                <a:lnTo>
                  <a:pt x="1287146" y="957919"/>
                </a:lnTo>
                <a:lnTo>
                  <a:pt x="1294448" y="963636"/>
                </a:lnTo>
                <a:lnTo>
                  <a:pt x="1301751" y="969670"/>
                </a:lnTo>
                <a:lnTo>
                  <a:pt x="1308736" y="975387"/>
                </a:lnTo>
                <a:lnTo>
                  <a:pt x="1315721" y="981421"/>
                </a:lnTo>
                <a:lnTo>
                  <a:pt x="1322071" y="988090"/>
                </a:lnTo>
                <a:lnTo>
                  <a:pt x="1329056" y="994442"/>
                </a:lnTo>
                <a:lnTo>
                  <a:pt x="1335406" y="1001111"/>
                </a:lnTo>
                <a:lnTo>
                  <a:pt x="1341438" y="1007463"/>
                </a:lnTo>
                <a:lnTo>
                  <a:pt x="1347471" y="1014768"/>
                </a:lnTo>
                <a:lnTo>
                  <a:pt x="1353186" y="1021437"/>
                </a:lnTo>
                <a:lnTo>
                  <a:pt x="1358901" y="1028424"/>
                </a:lnTo>
                <a:lnTo>
                  <a:pt x="1364298" y="1036046"/>
                </a:lnTo>
                <a:lnTo>
                  <a:pt x="1369696" y="1043033"/>
                </a:lnTo>
                <a:lnTo>
                  <a:pt x="1374458" y="1050655"/>
                </a:lnTo>
                <a:lnTo>
                  <a:pt x="1379221" y="1058595"/>
                </a:lnTo>
                <a:lnTo>
                  <a:pt x="1383666" y="1065900"/>
                </a:lnTo>
                <a:lnTo>
                  <a:pt x="1388428" y="1073839"/>
                </a:lnTo>
                <a:lnTo>
                  <a:pt x="1392238" y="1082097"/>
                </a:lnTo>
                <a:lnTo>
                  <a:pt x="1396366" y="1090036"/>
                </a:lnTo>
                <a:lnTo>
                  <a:pt x="1399858" y="1098294"/>
                </a:lnTo>
                <a:lnTo>
                  <a:pt x="1403351" y="1106551"/>
                </a:lnTo>
                <a:lnTo>
                  <a:pt x="1406526" y="1114808"/>
                </a:lnTo>
                <a:lnTo>
                  <a:pt x="1409383" y="1123383"/>
                </a:lnTo>
                <a:lnTo>
                  <a:pt x="1412241" y="1131958"/>
                </a:lnTo>
                <a:lnTo>
                  <a:pt x="1414463" y="1140850"/>
                </a:lnTo>
                <a:lnTo>
                  <a:pt x="1417003" y="1149425"/>
                </a:lnTo>
                <a:lnTo>
                  <a:pt x="1418591" y="1158318"/>
                </a:lnTo>
                <a:lnTo>
                  <a:pt x="1420178" y="1167210"/>
                </a:lnTo>
                <a:lnTo>
                  <a:pt x="1421448" y="1176103"/>
                </a:lnTo>
                <a:lnTo>
                  <a:pt x="1422718" y="1185313"/>
                </a:lnTo>
                <a:lnTo>
                  <a:pt x="1423353" y="1194205"/>
                </a:lnTo>
                <a:lnTo>
                  <a:pt x="1423671" y="1203415"/>
                </a:lnTo>
                <a:lnTo>
                  <a:pt x="1423988" y="1212625"/>
                </a:lnTo>
                <a:lnTo>
                  <a:pt x="1423671" y="1222471"/>
                </a:lnTo>
                <a:lnTo>
                  <a:pt x="1423353" y="1231681"/>
                </a:lnTo>
                <a:lnTo>
                  <a:pt x="1422718" y="1240891"/>
                </a:lnTo>
                <a:lnTo>
                  <a:pt x="1421448" y="1250418"/>
                </a:lnTo>
                <a:lnTo>
                  <a:pt x="1368108" y="1641052"/>
                </a:lnTo>
                <a:lnTo>
                  <a:pt x="1364298" y="1660108"/>
                </a:lnTo>
                <a:lnTo>
                  <a:pt x="1359536" y="1679481"/>
                </a:lnTo>
                <a:lnTo>
                  <a:pt x="1354773" y="1697901"/>
                </a:lnTo>
                <a:lnTo>
                  <a:pt x="1349058" y="1716638"/>
                </a:lnTo>
                <a:lnTo>
                  <a:pt x="1342708" y="1735059"/>
                </a:lnTo>
                <a:lnTo>
                  <a:pt x="1336041" y="1752843"/>
                </a:lnTo>
                <a:lnTo>
                  <a:pt x="1329056" y="1770311"/>
                </a:lnTo>
                <a:lnTo>
                  <a:pt x="1321436" y="1787461"/>
                </a:lnTo>
                <a:lnTo>
                  <a:pt x="1313498" y="1804293"/>
                </a:lnTo>
                <a:lnTo>
                  <a:pt x="1305243" y="1820490"/>
                </a:lnTo>
                <a:lnTo>
                  <a:pt x="1295718" y="1836052"/>
                </a:lnTo>
                <a:lnTo>
                  <a:pt x="1286511" y="1851614"/>
                </a:lnTo>
                <a:lnTo>
                  <a:pt x="1276668" y="1866540"/>
                </a:lnTo>
                <a:lnTo>
                  <a:pt x="1265873" y="1880832"/>
                </a:lnTo>
                <a:lnTo>
                  <a:pt x="1255396" y="1894488"/>
                </a:lnTo>
                <a:lnTo>
                  <a:pt x="1243331" y="1907827"/>
                </a:lnTo>
                <a:lnTo>
                  <a:pt x="1231583" y="1920213"/>
                </a:lnTo>
                <a:lnTo>
                  <a:pt x="1219201" y="1932281"/>
                </a:lnTo>
                <a:lnTo>
                  <a:pt x="1206501" y="1943714"/>
                </a:lnTo>
                <a:lnTo>
                  <a:pt x="1193166" y="1954195"/>
                </a:lnTo>
                <a:lnTo>
                  <a:pt x="1186181" y="1959594"/>
                </a:lnTo>
                <a:lnTo>
                  <a:pt x="1179513" y="1964040"/>
                </a:lnTo>
                <a:lnTo>
                  <a:pt x="1172211" y="1968804"/>
                </a:lnTo>
                <a:lnTo>
                  <a:pt x="1165226" y="1973250"/>
                </a:lnTo>
                <a:lnTo>
                  <a:pt x="1157606" y="1977696"/>
                </a:lnTo>
                <a:lnTo>
                  <a:pt x="1150303" y="1981825"/>
                </a:lnTo>
                <a:lnTo>
                  <a:pt x="1142683" y="1985953"/>
                </a:lnTo>
                <a:lnTo>
                  <a:pt x="1134746" y="1989447"/>
                </a:lnTo>
                <a:lnTo>
                  <a:pt x="1127126" y="1992940"/>
                </a:lnTo>
                <a:lnTo>
                  <a:pt x="1119188" y="1996116"/>
                </a:lnTo>
                <a:lnTo>
                  <a:pt x="1110933" y="1999292"/>
                </a:lnTo>
                <a:lnTo>
                  <a:pt x="1102996" y="2002150"/>
                </a:lnTo>
                <a:lnTo>
                  <a:pt x="1094741" y="2005009"/>
                </a:lnTo>
                <a:lnTo>
                  <a:pt x="1086486" y="2007549"/>
                </a:lnTo>
                <a:lnTo>
                  <a:pt x="1077913" y="2009773"/>
                </a:lnTo>
                <a:lnTo>
                  <a:pt x="1069023" y="2011996"/>
                </a:lnTo>
                <a:lnTo>
                  <a:pt x="1060451" y="2013584"/>
                </a:lnTo>
                <a:lnTo>
                  <a:pt x="1051561" y="2015172"/>
                </a:lnTo>
                <a:lnTo>
                  <a:pt x="1042671" y="2016442"/>
                </a:lnTo>
                <a:lnTo>
                  <a:pt x="1033463" y="2017395"/>
                </a:lnTo>
                <a:lnTo>
                  <a:pt x="1023938" y="2018347"/>
                </a:lnTo>
                <a:lnTo>
                  <a:pt x="1014731" y="2018983"/>
                </a:lnTo>
                <a:lnTo>
                  <a:pt x="1005206" y="2019300"/>
                </a:lnTo>
                <a:lnTo>
                  <a:pt x="995681" y="2019300"/>
                </a:lnTo>
                <a:lnTo>
                  <a:pt x="428308" y="2019300"/>
                </a:lnTo>
                <a:lnTo>
                  <a:pt x="418465" y="2019300"/>
                </a:lnTo>
                <a:lnTo>
                  <a:pt x="409258" y="2018983"/>
                </a:lnTo>
                <a:lnTo>
                  <a:pt x="399733" y="2018347"/>
                </a:lnTo>
                <a:lnTo>
                  <a:pt x="390843" y="2017395"/>
                </a:lnTo>
                <a:lnTo>
                  <a:pt x="381635" y="2016442"/>
                </a:lnTo>
                <a:lnTo>
                  <a:pt x="372745" y="2015172"/>
                </a:lnTo>
                <a:lnTo>
                  <a:pt x="363855" y="2013584"/>
                </a:lnTo>
                <a:lnTo>
                  <a:pt x="354965" y="2011996"/>
                </a:lnTo>
                <a:lnTo>
                  <a:pt x="346393" y="2010090"/>
                </a:lnTo>
                <a:lnTo>
                  <a:pt x="337820" y="2007867"/>
                </a:lnTo>
                <a:lnTo>
                  <a:pt x="329247" y="2005326"/>
                </a:lnTo>
                <a:lnTo>
                  <a:pt x="320992" y="2002786"/>
                </a:lnTo>
                <a:lnTo>
                  <a:pt x="312737" y="2000245"/>
                </a:lnTo>
                <a:lnTo>
                  <a:pt x="304800" y="1996751"/>
                </a:lnTo>
                <a:lnTo>
                  <a:pt x="296862" y="1993576"/>
                </a:lnTo>
                <a:lnTo>
                  <a:pt x="288925" y="1990400"/>
                </a:lnTo>
                <a:lnTo>
                  <a:pt x="281305" y="1986906"/>
                </a:lnTo>
                <a:lnTo>
                  <a:pt x="274002" y="1983095"/>
                </a:lnTo>
                <a:lnTo>
                  <a:pt x="266382" y="1978966"/>
                </a:lnTo>
                <a:lnTo>
                  <a:pt x="259080" y="1974838"/>
                </a:lnTo>
                <a:lnTo>
                  <a:pt x="251777" y="1970392"/>
                </a:lnTo>
                <a:lnTo>
                  <a:pt x="244792" y="1965945"/>
                </a:lnTo>
                <a:lnTo>
                  <a:pt x="237490" y="1960864"/>
                </a:lnTo>
                <a:lnTo>
                  <a:pt x="230822" y="1956418"/>
                </a:lnTo>
                <a:lnTo>
                  <a:pt x="217805" y="1945937"/>
                </a:lnTo>
                <a:lnTo>
                  <a:pt x="204470" y="1934822"/>
                </a:lnTo>
                <a:lnTo>
                  <a:pt x="192405" y="1923071"/>
                </a:lnTo>
                <a:lnTo>
                  <a:pt x="180340" y="1910685"/>
                </a:lnTo>
                <a:lnTo>
                  <a:pt x="168910" y="1897981"/>
                </a:lnTo>
                <a:lnTo>
                  <a:pt x="157797" y="1884325"/>
                </a:lnTo>
                <a:lnTo>
                  <a:pt x="147637" y="1870351"/>
                </a:lnTo>
                <a:lnTo>
                  <a:pt x="137477" y="1855742"/>
                </a:lnTo>
                <a:lnTo>
                  <a:pt x="127952" y="1840498"/>
                </a:lnTo>
                <a:lnTo>
                  <a:pt x="119062" y="1825254"/>
                </a:lnTo>
                <a:lnTo>
                  <a:pt x="110490" y="1808739"/>
                </a:lnTo>
                <a:lnTo>
                  <a:pt x="102552" y="1792542"/>
                </a:lnTo>
                <a:lnTo>
                  <a:pt x="94932" y="1775710"/>
                </a:lnTo>
                <a:lnTo>
                  <a:pt x="87630" y="1758242"/>
                </a:lnTo>
                <a:lnTo>
                  <a:pt x="81280" y="1740458"/>
                </a:lnTo>
                <a:lnTo>
                  <a:pt x="75247" y="1722355"/>
                </a:lnTo>
                <a:lnTo>
                  <a:pt x="69532" y="1703935"/>
                </a:lnTo>
                <a:lnTo>
                  <a:pt x="64452" y="1685197"/>
                </a:lnTo>
                <a:lnTo>
                  <a:pt x="60007" y="1666142"/>
                </a:lnTo>
                <a:lnTo>
                  <a:pt x="55562" y="1647087"/>
                </a:lnTo>
                <a:lnTo>
                  <a:pt x="2540" y="1256453"/>
                </a:lnTo>
                <a:lnTo>
                  <a:pt x="1587" y="1246925"/>
                </a:lnTo>
                <a:lnTo>
                  <a:pt x="635" y="1237397"/>
                </a:lnTo>
                <a:lnTo>
                  <a:pt x="317" y="1227552"/>
                </a:lnTo>
                <a:lnTo>
                  <a:pt x="0" y="1218024"/>
                </a:lnTo>
                <a:lnTo>
                  <a:pt x="317" y="1208497"/>
                </a:lnTo>
                <a:lnTo>
                  <a:pt x="635" y="1199287"/>
                </a:lnTo>
                <a:lnTo>
                  <a:pt x="1587" y="1190077"/>
                </a:lnTo>
                <a:lnTo>
                  <a:pt x="2540" y="1180549"/>
                </a:lnTo>
                <a:lnTo>
                  <a:pt x="4127" y="1171339"/>
                </a:lnTo>
                <a:lnTo>
                  <a:pt x="5715" y="1162446"/>
                </a:lnTo>
                <a:lnTo>
                  <a:pt x="7620" y="1153554"/>
                </a:lnTo>
                <a:lnTo>
                  <a:pt x="9525" y="1144661"/>
                </a:lnTo>
                <a:lnTo>
                  <a:pt x="12065" y="1135769"/>
                </a:lnTo>
                <a:lnTo>
                  <a:pt x="14605" y="1126877"/>
                </a:lnTo>
                <a:lnTo>
                  <a:pt x="17780" y="1118302"/>
                </a:lnTo>
                <a:lnTo>
                  <a:pt x="20955" y="1109727"/>
                </a:lnTo>
                <a:lnTo>
                  <a:pt x="24130" y="1101152"/>
                </a:lnTo>
                <a:lnTo>
                  <a:pt x="28257" y="1092895"/>
                </a:lnTo>
                <a:lnTo>
                  <a:pt x="32067" y="1084955"/>
                </a:lnTo>
                <a:lnTo>
                  <a:pt x="36195" y="1076698"/>
                </a:lnTo>
                <a:lnTo>
                  <a:pt x="40322" y="1068758"/>
                </a:lnTo>
                <a:lnTo>
                  <a:pt x="45085" y="1060818"/>
                </a:lnTo>
                <a:lnTo>
                  <a:pt x="49847" y="1053196"/>
                </a:lnTo>
                <a:lnTo>
                  <a:pt x="54927" y="1045574"/>
                </a:lnTo>
                <a:lnTo>
                  <a:pt x="60007" y="1038269"/>
                </a:lnTo>
                <a:lnTo>
                  <a:pt x="65722" y="1030647"/>
                </a:lnTo>
                <a:lnTo>
                  <a:pt x="70802" y="1023660"/>
                </a:lnTo>
                <a:lnTo>
                  <a:pt x="77152" y="1016356"/>
                </a:lnTo>
                <a:lnTo>
                  <a:pt x="83185" y="1009369"/>
                </a:lnTo>
                <a:lnTo>
                  <a:pt x="89217" y="1002699"/>
                </a:lnTo>
                <a:lnTo>
                  <a:pt x="95567" y="995712"/>
                </a:lnTo>
                <a:lnTo>
                  <a:pt x="101917" y="989361"/>
                </a:lnTo>
                <a:lnTo>
                  <a:pt x="108585" y="983009"/>
                </a:lnTo>
                <a:lnTo>
                  <a:pt x="115570" y="976975"/>
                </a:lnTo>
                <a:lnTo>
                  <a:pt x="122555" y="970941"/>
                </a:lnTo>
                <a:lnTo>
                  <a:pt x="129857" y="964906"/>
                </a:lnTo>
                <a:lnTo>
                  <a:pt x="137160" y="959190"/>
                </a:lnTo>
                <a:lnTo>
                  <a:pt x="144780" y="953473"/>
                </a:lnTo>
                <a:lnTo>
                  <a:pt x="152082" y="948074"/>
                </a:lnTo>
                <a:lnTo>
                  <a:pt x="160020" y="942993"/>
                </a:lnTo>
                <a:lnTo>
                  <a:pt x="167957" y="937911"/>
                </a:lnTo>
                <a:lnTo>
                  <a:pt x="175895" y="933148"/>
                </a:lnTo>
                <a:lnTo>
                  <a:pt x="183832" y="928384"/>
                </a:lnTo>
                <a:lnTo>
                  <a:pt x="192405" y="923937"/>
                </a:lnTo>
                <a:lnTo>
                  <a:pt x="200660" y="919491"/>
                </a:lnTo>
                <a:lnTo>
                  <a:pt x="209232" y="915680"/>
                </a:lnTo>
                <a:lnTo>
                  <a:pt x="217805" y="911552"/>
                </a:lnTo>
                <a:lnTo>
                  <a:pt x="226377" y="907740"/>
                </a:lnTo>
                <a:lnTo>
                  <a:pt x="235267" y="904247"/>
                </a:lnTo>
                <a:lnTo>
                  <a:pt x="244157" y="901071"/>
                </a:lnTo>
                <a:lnTo>
                  <a:pt x="253047" y="897895"/>
                </a:lnTo>
                <a:lnTo>
                  <a:pt x="261937" y="895037"/>
                </a:lnTo>
                <a:lnTo>
                  <a:pt x="271145" y="892496"/>
                </a:lnTo>
                <a:lnTo>
                  <a:pt x="280352" y="889955"/>
                </a:lnTo>
                <a:lnTo>
                  <a:pt x="289560" y="887415"/>
                </a:lnTo>
                <a:lnTo>
                  <a:pt x="298767" y="885827"/>
                </a:lnTo>
                <a:lnTo>
                  <a:pt x="308292" y="883921"/>
                </a:lnTo>
                <a:lnTo>
                  <a:pt x="317817" y="882016"/>
                </a:lnTo>
                <a:lnTo>
                  <a:pt x="327025" y="881063"/>
                </a:lnTo>
                <a:lnTo>
                  <a:pt x="336550" y="879475"/>
                </a:lnTo>
                <a:lnTo>
                  <a:pt x="346393" y="878840"/>
                </a:lnTo>
                <a:lnTo>
                  <a:pt x="355918" y="878205"/>
                </a:lnTo>
                <a:lnTo>
                  <a:pt x="365125" y="877887"/>
                </a:lnTo>
                <a:close/>
                <a:moveTo>
                  <a:pt x="701993" y="0"/>
                </a:moveTo>
                <a:lnTo>
                  <a:pt x="712153" y="0"/>
                </a:lnTo>
                <a:lnTo>
                  <a:pt x="721678" y="0"/>
                </a:lnTo>
                <a:lnTo>
                  <a:pt x="731203" y="318"/>
                </a:lnTo>
                <a:lnTo>
                  <a:pt x="741045" y="953"/>
                </a:lnTo>
                <a:lnTo>
                  <a:pt x="750570" y="1588"/>
                </a:lnTo>
                <a:lnTo>
                  <a:pt x="760095" y="2858"/>
                </a:lnTo>
                <a:lnTo>
                  <a:pt x="769620" y="4128"/>
                </a:lnTo>
                <a:lnTo>
                  <a:pt x="779145" y="6033"/>
                </a:lnTo>
                <a:lnTo>
                  <a:pt x="788353" y="7620"/>
                </a:lnTo>
                <a:lnTo>
                  <a:pt x="797560" y="9525"/>
                </a:lnTo>
                <a:lnTo>
                  <a:pt x="806450" y="11748"/>
                </a:lnTo>
                <a:lnTo>
                  <a:pt x="815658" y="14288"/>
                </a:lnTo>
                <a:lnTo>
                  <a:pt x="824548" y="17145"/>
                </a:lnTo>
                <a:lnTo>
                  <a:pt x="833438" y="19685"/>
                </a:lnTo>
                <a:lnTo>
                  <a:pt x="842010" y="22543"/>
                </a:lnTo>
                <a:lnTo>
                  <a:pt x="850900" y="26353"/>
                </a:lnTo>
                <a:lnTo>
                  <a:pt x="859473" y="29528"/>
                </a:lnTo>
                <a:lnTo>
                  <a:pt x="867728" y="33338"/>
                </a:lnTo>
                <a:lnTo>
                  <a:pt x="876301" y="37148"/>
                </a:lnTo>
                <a:lnTo>
                  <a:pt x="884556" y="41275"/>
                </a:lnTo>
                <a:lnTo>
                  <a:pt x="892493" y="45403"/>
                </a:lnTo>
                <a:lnTo>
                  <a:pt x="900431" y="50165"/>
                </a:lnTo>
                <a:lnTo>
                  <a:pt x="908368" y="54610"/>
                </a:lnTo>
                <a:lnTo>
                  <a:pt x="916306" y="59373"/>
                </a:lnTo>
                <a:lnTo>
                  <a:pt x="923608" y="64453"/>
                </a:lnTo>
                <a:lnTo>
                  <a:pt x="931228" y="69850"/>
                </a:lnTo>
                <a:lnTo>
                  <a:pt x="938531" y="74930"/>
                </a:lnTo>
                <a:lnTo>
                  <a:pt x="945833" y="80645"/>
                </a:lnTo>
                <a:lnTo>
                  <a:pt x="952818" y="86360"/>
                </a:lnTo>
                <a:lnTo>
                  <a:pt x="960121" y="92075"/>
                </a:lnTo>
                <a:lnTo>
                  <a:pt x="966788" y="98108"/>
                </a:lnTo>
                <a:lnTo>
                  <a:pt x="973138" y="104140"/>
                </a:lnTo>
                <a:lnTo>
                  <a:pt x="979806" y="110808"/>
                </a:lnTo>
                <a:lnTo>
                  <a:pt x="985838" y="117475"/>
                </a:lnTo>
                <a:lnTo>
                  <a:pt x="992506" y="123825"/>
                </a:lnTo>
                <a:lnTo>
                  <a:pt x="998538" y="130493"/>
                </a:lnTo>
                <a:lnTo>
                  <a:pt x="1004253" y="137795"/>
                </a:lnTo>
                <a:lnTo>
                  <a:pt x="1009968" y="144780"/>
                </a:lnTo>
                <a:lnTo>
                  <a:pt x="1015683" y="152083"/>
                </a:lnTo>
                <a:lnTo>
                  <a:pt x="1020763" y="159385"/>
                </a:lnTo>
                <a:lnTo>
                  <a:pt x="1025843" y="167005"/>
                </a:lnTo>
                <a:lnTo>
                  <a:pt x="1030923" y="174308"/>
                </a:lnTo>
                <a:lnTo>
                  <a:pt x="1035686" y="182245"/>
                </a:lnTo>
                <a:lnTo>
                  <a:pt x="1040448" y="190183"/>
                </a:lnTo>
                <a:lnTo>
                  <a:pt x="1045211" y="197803"/>
                </a:lnTo>
                <a:lnTo>
                  <a:pt x="1049338" y="206058"/>
                </a:lnTo>
                <a:lnTo>
                  <a:pt x="1053148" y="214313"/>
                </a:lnTo>
                <a:lnTo>
                  <a:pt x="1057276" y="222568"/>
                </a:lnTo>
                <a:lnTo>
                  <a:pt x="1060768" y="231140"/>
                </a:lnTo>
                <a:lnTo>
                  <a:pt x="1064261" y="239713"/>
                </a:lnTo>
                <a:lnTo>
                  <a:pt x="1067436" y="248285"/>
                </a:lnTo>
                <a:lnTo>
                  <a:pt x="1070611" y="257175"/>
                </a:lnTo>
                <a:lnTo>
                  <a:pt x="1073468" y="266065"/>
                </a:lnTo>
                <a:lnTo>
                  <a:pt x="1076326" y="274955"/>
                </a:lnTo>
                <a:lnTo>
                  <a:pt x="1078548" y="283845"/>
                </a:lnTo>
                <a:lnTo>
                  <a:pt x="1081088" y="293053"/>
                </a:lnTo>
                <a:lnTo>
                  <a:pt x="1082993" y="302260"/>
                </a:lnTo>
                <a:lnTo>
                  <a:pt x="1084581" y="311468"/>
                </a:lnTo>
                <a:lnTo>
                  <a:pt x="1086486" y="320675"/>
                </a:lnTo>
                <a:lnTo>
                  <a:pt x="1087438" y="330518"/>
                </a:lnTo>
                <a:lnTo>
                  <a:pt x="1088708" y="339725"/>
                </a:lnTo>
                <a:lnTo>
                  <a:pt x="1089661" y="349250"/>
                </a:lnTo>
                <a:lnTo>
                  <a:pt x="1089978" y="358775"/>
                </a:lnTo>
                <a:lnTo>
                  <a:pt x="1090296" y="368618"/>
                </a:lnTo>
                <a:lnTo>
                  <a:pt x="1090613" y="378460"/>
                </a:lnTo>
                <a:lnTo>
                  <a:pt x="1090296" y="387985"/>
                </a:lnTo>
                <a:lnTo>
                  <a:pt x="1089978" y="398145"/>
                </a:lnTo>
                <a:lnTo>
                  <a:pt x="1089661" y="407670"/>
                </a:lnTo>
                <a:lnTo>
                  <a:pt x="1088708" y="417195"/>
                </a:lnTo>
                <a:lnTo>
                  <a:pt x="1087438" y="426720"/>
                </a:lnTo>
                <a:lnTo>
                  <a:pt x="1086486" y="436245"/>
                </a:lnTo>
                <a:lnTo>
                  <a:pt x="1084581" y="445453"/>
                </a:lnTo>
                <a:lnTo>
                  <a:pt x="1082993" y="454660"/>
                </a:lnTo>
                <a:lnTo>
                  <a:pt x="1081088" y="463868"/>
                </a:lnTo>
                <a:lnTo>
                  <a:pt x="1078548" y="473393"/>
                </a:lnTo>
                <a:lnTo>
                  <a:pt x="1076326" y="482283"/>
                </a:lnTo>
                <a:lnTo>
                  <a:pt x="1073468" y="491173"/>
                </a:lnTo>
                <a:lnTo>
                  <a:pt x="1070611" y="500063"/>
                </a:lnTo>
                <a:lnTo>
                  <a:pt x="1067436" y="508953"/>
                </a:lnTo>
                <a:lnTo>
                  <a:pt x="1064261" y="517525"/>
                </a:lnTo>
                <a:lnTo>
                  <a:pt x="1060768" y="526098"/>
                </a:lnTo>
                <a:lnTo>
                  <a:pt x="1057276" y="534036"/>
                </a:lnTo>
                <a:lnTo>
                  <a:pt x="1053148" y="542608"/>
                </a:lnTo>
                <a:lnTo>
                  <a:pt x="1049338" y="550863"/>
                </a:lnTo>
                <a:lnTo>
                  <a:pt x="1045211" y="559118"/>
                </a:lnTo>
                <a:lnTo>
                  <a:pt x="1040448" y="567056"/>
                </a:lnTo>
                <a:lnTo>
                  <a:pt x="1035686" y="574676"/>
                </a:lnTo>
                <a:lnTo>
                  <a:pt x="1030923" y="582613"/>
                </a:lnTo>
                <a:lnTo>
                  <a:pt x="1025843" y="589916"/>
                </a:lnTo>
                <a:lnTo>
                  <a:pt x="1020763" y="597536"/>
                </a:lnTo>
                <a:lnTo>
                  <a:pt x="1015683" y="605156"/>
                </a:lnTo>
                <a:lnTo>
                  <a:pt x="1009968" y="612141"/>
                </a:lnTo>
                <a:lnTo>
                  <a:pt x="1004253" y="619126"/>
                </a:lnTo>
                <a:lnTo>
                  <a:pt x="998538" y="626428"/>
                </a:lnTo>
                <a:lnTo>
                  <a:pt x="992506" y="633096"/>
                </a:lnTo>
                <a:lnTo>
                  <a:pt x="985838" y="640081"/>
                </a:lnTo>
                <a:lnTo>
                  <a:pt x="979806" y="646431"/>
                </a:lnTo>
                <a:lnTo>
                  <a:pt x="973138" y="652781"/>
                </a:lnTo>
                <a:lnTo>
                  <a:pt x="966788" y="658813"/>
                </a:lnTo>
                <a:lnTo>
                  <a:pt x="960121" y="664846"/>
                </a:lnTo>
                <a:lnTo>
                  <a:pt x="952818" y="670561"/>
                </a:lnTo>
                <a:lnTo>
                  <a:pt x="945833" y="676276"/>
                </a:lnTo>
                <a:lnTo>
                  <a:pt x="938531" y="681991"/>
                </a:lnTo>
                <a:lnTo>
                  <a:pt x="931228" y="687388"/>
                </a:lnTo>
                <a:lnTo>
                  <a:pt x="923608" y="692786"/>
                </a:lnTo>
                <a:lnTo>
                  <a:pt x="916306" y="697548"/>
                </a:lnTo>
                <a:lnTo>
                  <a:pt x="908368" y="702311"/>
                </a:lnTo>
                <a:lnTo>
                  <a:pt x="900431" y="706756"/>
                </a:lnTo>
                <a:lnTo>
                  <a:pt x="892493" y="711518"/>
                </a:lnTo>
                <a:lnTo>
                  <a:pt x="884556" y="715646"/>
                </a:lnTo>
                <a:lnTo>
                  <a:pt x="876301" y="719773"/>
                </a:lnTo>
                <a:lnTo>
                  <a:pt x="867728" y="723583"/>
                </a:lnTo>
                <a:lnTo>
                  <a:pt x="859473" y="727393"/>
                </a:lnTo>
                <a:lnTo>
                  <a:pt x="850900" y="730886"/>
                </a:lnTo>
                <a:lnTo>
                  <a:pt x="842010" y="734378"/>
                </a:lnTo>
                <a:lnTo>
                  <a:pt x="833438" y="737236"/>
                </a:lnTo>
                <a:lnTo>
                  <a:pt x="824548" y="740093"/>
                </a:lnTo>
                <a:lnTo>
                  <a:pt x="815658" y="742951"/>
                </a:lnTo>
                <a:lnTo>
                  <a:pt x="806450" y="745491"/>
                </a:lnTo>
                <a:lnTo>
                  <a:pt x="797560" y="747396"/>
                </a:lnTo>
                <a:lnTo>
                  <a:pt x="788353" y="749618"/>
                </a:lnTo>
                <a:lnTo>
                  <a:pt x="779145" y="751523"/>
                </a:lnTo>
                <a:lnTo>
                  <a:pt x="769620" y="752793"/>
                </a:lnTo>
                <a:lnTo>
                  <a:pt x="760095" y="754381"/>
                </a:lnTo>
                <a:lnTo>
                  <a:pt x="750570" y="755333"/>
                </a:lnTo>
                <a:lnTo>
                  <a:pt x="741045" y="755968"/>
                </a:lnTo>
                <a:lnTo>
                  <a:pt x="731203" y="756603"/>
                </a:lnTo>
                <a:lnTo>
                  <a:pt x="721678" y="757238"/>
                </a:lnTo>
                <a:lnTo>
                  <a:pt x="712153" y="757238"/>
                </a:lnTo>
                <a:lnTo>
                  <a:pt x="701993" y="757238"/>
                </a:lnTo>
                <a:lnTo>
                  <a:pt x="692468" y="756603"/>
                </a:lnTo>
                <a:lnTo>
                  <a:pt x="682943" y="755968"/>
                </a:lnTo>
                <a:lnTo>
                  <a:pt x="673100" y="755333"/>
                </a:lnTo>
                <a:lnTo>
                  <a:pt x="663575" y="754381"/>
                </a:lnTo>
                <a:lnTo>
                  <a:pt x="654368" y="752793"/>
                </a:lnTo>
                <a:lnTo>
                  <a:pt x="644843" y="751523"/>
                </a:lnTo>
                <a:lnTo>
                  <a:pt x="635635" y="749618"/>
                </a:lnTo>
                <a:lnTo>
                  <a:pt x="626428" y="747396"/>
                </a:lnTo>
                <a:lnTo>
                  <a:pt x="617220" y="745491"/>
                </a:lnTo>
                <a:lnTo>
                  <a:pt x="608330" y="742951"/>
                </a:lnTo>
                <a:lnTo>
                  <a:pt x="599440" y="740093"/>
                </a:lnTo>
                <a:lnTo>
                  <a:pt x="590550" y="737236"/>
                </a:lnTo>
                <a:lnTo>
                  <a:pt x="581660" y="734378"/>
                </a:lnTo>
                <a:lnTo>
                  <a:pt x="573088" y="730886"/>
                </a:lnTo>
                <a:lnTo>
                  <a:pt x="564515" y="727393"/>
                </a:lnTo>
                <a:lnTo>
                  <a:pt x="555943" y="723583"/>
                </a:lnTo>
                <a:lnTo>
                  <a:pt x="548005" y="719773"/>
                </a:lnTo>
                <a:lnTo>
                  <a:pt x="539750" y="715646"/>
                </a:lnTo>
                <a:lnTo>
                  <a:pt x="531495" y="711518"/>
                </a:lnTo>
                <a:lnTo>
                  <a:pt x="523558" y="706756"/>
                </a:lnTo>
                <a:lnTo>
                  <a:pt x="515303" y="702311"/>
                </a:lnTo>
                <a:lnTo>
                  <a:pt x="508000" y="697548"/>
                </a:lnTo>
                <a:lnTo>
                  <a:pt x="500063" y="692786"/>
                </a:lnTo>
                <a:lnTo>
                  <a:pt x="492760" y="687388"/>
                </a:lnTo>
                <a:lnTo>
                  <a:pt x="485458" y="681991"/>
                </a:lnTo>
                <a:lnTo>
                  <a:pt x="478155" y="676276"/>
                </a:lnTo>
                <a:lnTo>
                  <a:pt x="470853" y="670561"/>
                </a:lnTo>
                <a:lnTo>
                  <a:pt x="464185" y="664846"/>
                </a:lnTo>
                <a:lnTo>
                  <a:pt x="457518" y="658813"/>
                </a:lnTo>
                <a:lnTo>
                  <a:pt x="450533" y="652781"/>
                </a:lnTo>
                <a:lnTo>
                  <a:pt x="444183" y="646431"/>
                </a:lnTo>
                <a:lnTo>
                  <a:pt x="437833" y="640081"/>
                </a:lnTo>
                <a:lnTo>
                  <a:pt x="431800" y="633096"/>
                </a:lnTo>
                <a:lnTo>
                  <a:pt x="425768" y="626428"/>
                </a:lnTo>
                <a:lnTo>
                  <a:pt x="419735" y="619126"/>
                </a:lnTo>
                <a:lnTo>
                  <a:pt x="414020" y="612141"/>
                </a:lnTo>
                <a:lnTo>
                  <a:pt x="408623" y="605156"/>
                </a:lnTo>
                <a:lnTo>
                  <a:pt x="403225" y="597536"/>
                </a:lnTo>
                <a:lnTo>
                  <a:pt x="397828" y="589916"/>
                </a:lnTo>
                <a:lnTo>
                  <a:pt x="393065" y="582613"/>
                </a:lnTo>
                <a:lnTo>
                  <a:pt x="388303" y="574676"/>
                </a:lnTo>
                <a:lnTo>
                  <a:pt x="383540" y="567056"/>
                </a:lnTo>
                <a:lnTo>
                  <a:pt x="379095" y="559118"/>
                </a:lnTo>
                <a:lnTo>
                  <a:pt x="374650" y="550863"/>
                </a:lnTo>
                <a:lnTo>
                  <a:pt x="370840" y="542608"/>
                </a:lnTo>
                <a:lnTo>
                  <a:pt x="367030" y="534036"/>
                </a:lnTo>
                <a:lnTo>
                  <a:pt x="362903" y="526098"/>
                </a:lnTo>
                <a:lnTo>
                  <a:pt x="359410" y="517525"/>
                </a:lnTo>
                <a:lnTo>
                  <a:pt x="356235" y="508953"/>
                </a:lnTo>
                <a:lnTo>
                  <a:pt x="353378" y="500063"/>
                </a:lnTo>
                <a:lnTo>
                  <a:pt x="350520" y="491173"/>
                </a:lnTo>
                <a:lnTo>
                  <a:pt x="347663" y="482283"/>
                </a:lnTo>
                <a:lnTo>
                  <a:pt x="345123" y="473393"/>
                </a:lnTo>
                <a:lnTo>
                  <a:pt x="343218" y="463868"/>
                </a:lnTo>
                <a:lnTo>
                  <a:pt x="340995" y="454660"/>
                </a:lnTo>
                <a:lnTo>
                  <a:pt x="339090" y="445453"/>
                </a:lnTo>
                <a:lnTo>
                  <a:pt x="337820" y="436245"/>
                </a:lnTo>
                <a:lnTo>
                  <a:pt x="336233" y="426720"/>
                </a:lnTo>
                <a:lnTo>
                  <a:pt x="335280" y="417195"/>
                </a:lnTo>
                <a:lnTo>
                  <a:pt x="334645" y="407670"/>
                </a:lnTo>
                <a:lnTo>
                  <a:pt x="333693" y="398145"/>
                </a:lnTo>
                <a:lnTo>
                  <a:pt x="333375" y="387985"/>
                </a:lnTo>
                <a:lnTo>
                  <a:pt x="333375" y="378460"/>
                </a:lnTo>
                <a:lnTo>
                  <a:pt x="333375" y="368618"/>
                </a:lnTo>
                <a:lnTo>
                  <a:pt x="333693" y="358775"/>
                </a:lnTo>
                <a:lnTo>
                  <a:pt x="334645" y="349250"/>
                </a:lnTo>
                <a:lnTo>
                  <a:pt x="335280" y="339725"/>
                </a:lnTo>
                <a:lnTo>
                  <a:pt x="336233" y="330518"/>
                </a:lnTo>
                <a:lnTo>
                  <a:pt x="337820" y="320675"/>
                </a:lnTo>
                <a:lnTo>
                  <a:pt x="339090" y="311468"/>
                </a:lnTo>
                <a:lnTo>
                  <a:pt x="340995" y="302260"/>
                </a:lnTo>
                <a:lnTo>
                  <a:pt x="343218" y="293053"/>
                </a:lnTo>
                <a:lnTo>
                  <a:pt x="345123" y="283845"/>
                </a:lnTo>
                <a:lnTo>
                  <a:pt x="347663" y="274955"/>
                </a:lnTo>
                <a:lnTo>
                  <a:pt x="350520" y="266065"/>
                </a:lnTo>
                <a:lnTo>
                  <a:pt x="353378" y="257175"/>
                </a:lnTo>
                <a:lnTo>
                  <a:pt x="356235" y="248285"/>
                </a:lnTo>
                <a:lnTo>
                  <a:pt x="359410" y="239713"/>
                </a:lnTo>
                <a:lnTo>
                  <a:pt x="362903" y="231140"/>
                </a:lnTo>
                <a:lnTo>
                  <a:pt x="367030" y="222568"/>
                </a:lnTo>
                <a:lnTo>
                  <a:pt x="370840" y="214313"/>
                </a:lnTo>
                <a:lnTo>
                  <a:pt x="374650" y="206058"/>
                </a:lnTo>
                <a:lnTo>
                  <a:pt x="379095" y="197803"/>
                </a:lnTo>
                <a:lnTo>
                  <a:pt x="383540" y="190183"/>
                </a:lnTo>
                <a:lnTo>
                  <a:pt x="388303" y="182245"/>
                </a:lnTo>
                <a:lnTo>
                  <a:pt x="393065" y="174308"/>
                </a:lnTo>
                <a:lnTo>
                  <a:pt x="397828" y="167005"/>
                </a:lnTo>
                <a:lnTo>
                  <a:pt x="403225" y="159385"/>
                </a:lnTo>
                <a:lnTo>
                  <a:pt x="408623" y="152083"/>
                </a:lnTo>
                <a:lnTo>
                  <a:pt x="414020" y="144780"/>
                </a:lnTo>
                <a:lnTo>
                  <a:pt x="419735" y="137795"/>
                </a:lnTo>
                <a:lnTo>
                  <a:pt x="425768" y="130493"/>
                </a:lnTo>
                <a:lnTo>
                  <a:pt x="431800" y="123825"/>
                </a:lnTo>
                <a:lnTo>
                  <a:pt x="437833" y="117475"/>
                </a:lnTo>
                <a:lnTo>
                  <a:pt x="444183" y="110808"/>
                </a:lnTo>
                <a:lnTo>
                  <a:pt x="450533" y="104140"/>
                </a:lnTo>
                <a:lnTo>
                  <a:pt x="457518" y="98108"/>
                </a:lnTo>
                <a:lnTo>
                  <a:pt x="464185" y="92075"/>
                </a:lnTo>
                <a:lnTo>
                  <a:pt x="470853" y="86360"/>
                </a:lnTo>
                <a:lnTo>
                  <a:pt x="478155" y="80645"/>
                </a:lnTo>
                <a:lnTo>
                  <a:pt x="485458" y="74930"/>
                </a:lnTo>
                <a:lnTo>
                  <a:pt x="492760" y="69850"/>
                </a:lnTo>
                <a:lnTo>
                  <a:pt x="500063" y="64453"/>
                </a:lnTo>
                <a:lnTo>
                  <a:pt x="508000" y="59373"/>
                </a:lnTo>
                <a:lnTo>
                  <a:pt x="515303" y="54610"/>
                </a:lnTo>
                <a:lnTo>
                  <a:pt x="523558" y="50165"/>
                </a:lnTo>
                <a:lnTo>
                  <a:pt x="531495" y="45403"/>
                </a:lnTo>
                <a:lnTo>
                  <a:pt x="539750" y="41275"/>
                </a:lnTo>
                <a:lnTo>
                  <a:pt x="548005" y="37148"/>
                </a:lnTo>
                <a:lnTo>
                  <a:pt x="555943" y="33338"/>
                </a:lnTo>
                <a:lnTo>
                  <a:pt x="564515" y="29528"/>
                </a:lnTo>
                <a:lnTo>
                  <a:pt x="573088" y="26353"/>
                </a:lnTo>
                <a:lnTo>
                  <a:pt x="581660" y="22543"/>
                </a:lnTo>
                <a:lnTo>
                  <a:pt x="590550" y="19685"/>
                </a:lnTo>
                <a:lnTo>
                  <a:pt x="599440" y="17145"/>
                </a:lnTo>
                <a:lnTo>
                  <a:pt x="608330" y="14288"/>
                </a:lnTo>
                <a:lnTo>
                  <a:pt x="617220" y="11748"/>
                </a:lnTo>
                <a:lnTo>
                  <a:pt x="626428" y="9525"/>
                </a:lnTo>
                <a:lnTo>
                  <a:pt x="635635" y="7620"/>
                </a:lnTo>
                <a:lnTo>
                  <a:pt x="644843" y="6033"/>
                </a:lnTo>
                <a:lnTo>
                  <a:pt x="654368" y="4128"/>
                </a:lnTo>
                <a:lnTo>
                  <a:pt x="663575" y="2858"/>
                </a:lnTo>
                <a:lnTo>
                  <a:pt x="673100" y="1588"/>
                </a:lnTo>
                <a:lnTo>
                  <a:pt x="682943" y="953"/>
                </a:lnTo>
                <a:lnTo>
                  <a:pt x="692468" y="318"/>
                </a:lnTo>
                <a:lnTo>
                  <a:pt x="701993" y="0"/>
                </a:lnTo>
                <a:close/>
              </a:path>
            </a:pathLst>
          </a:custGeom>
          <a:solidFill>
            <a:schemeClr val="bg1"/>
          </a:solidFill>
          <a:ln>
            <a:noFill/>
          </a:ln>
        </p:spPr>
        <p:txBody>
          <a:bodyPr anchor="ctr">
            <a:scene3d>
              <a:camera prst="orthographicFront"/>
              <a:lightRig rig="threePt" dir="t"/>
            </a:scene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36" name="KSO_Shape"/>
          <p:cNvSpPr/>
          <p:nvPr/>
        </p:nvSpPr>
        <p:spPr bwMode="auto">
          <a:xfrm>
            <a:off x="4559032" y="3568632"/>
            <a:ext cx="293854" cy="416815"/>
          </a:xfrm>
          <a:custGeom>
            <a:gdLst>
              <a:gd name="T0" fmla="*/ 235585 w 1423988"/>
              <a:gd name="T1" fmla="*/ 1122113 h 2019300"/>
              <a:gd name="T2" fmla="*/ 155575 w 1423988"/>
              <a:gd name="T3" fmla="*/ 1202145 h 2019300"/>
              <a:gd name="T4" fmla="*/ 123190 w 1423988"/>
              <a:gd name="T5" fmla="*/ 1313619 h 2019300"/>
              <a:gd name="T6" fmla="*/ 161290 w 1423988"/>
              <a:gd name="T7" fmla="*/ 1358081 h 2019300"/>
              <a:gd name="T8" fmla="*/ 238125 w 1423988"/>
              <a:gd name="T9" fmla="*/ 1440972 h 2019300"/>
              <a:gd name="T10" fmla="*/ 352108 w 1423988"/>
              <a:gd name="T11" fmla="*/ 1468284 h 2019300"/>
              <a:gd name="T12" fmla="*/ 393383 w 1423988"/>
              <a:gd name="T13" fmla="*/ 1424775 h 2019300"/>
              <a:gd name="T14" fmla="*/ 479108 w 1423988"/>
              <a:gd name="T15" fmla="*/ 1351094 h 2019300"/>
              <a:gd name="T16" fmla="*/ 500380 w 1423988"/>
              <a:gd name="T17" fmla="*/ 1234857 h 2019300"/>
              <a:gd name="T18" fmla="*/ 452438 w 1423988"/>
              <a:gd name="T19" fmla="*/ 1197381 h 2019300"/>
              <a:gd name="T20" fmla="*/ 381318 w 1423988"/>
              <a:gd name="T21" fmla="*/ 1108139 h 2019300"/>
              <a:gd name="T22" fmla="*/ 374968 w 1423988"/>
              <a:gd name="T23" fmla="*/ 878205 h 2019300"/>
              <a:gd name="T24" fmla="*/ 634683 w 1423988"/>
              <a:gd name="T25" fmla="*/ 1018261 h 2019300"/>
              <a:gd name="T26" fmla="*/ 595630 w 1423988"/>
              <a:gd name="T27" fmla="*/ 1343154 h 2019300"/>
              <a:gd name="T28" fmla="*/ 573723 w 1423988"/>
              <a:gd name="T29" fmla="*/ 1632160 h 2019300"/>
              <a:gd name="T30" fmla="*/ 622935 w 1423988"/>
              <a:gd name="T31" fmla="*/ 1801752 h 2019300"/>
              <a:gd name="T32" fmla="*/ 682943 w 1423988"/>
              <a:gd name="T33" fmla="*/ 1884008 h 2019300"/>
              <a:gd name="T34" fmla="*/ 730885 w 1423988"/>
              <a:gd name="T35" fmla="*/ 1884643 h 2019300"/>
              <a:gd name="T36" fmla="*/ 795020 w 1423988"/>
              <a:gd name="T37" fmla="*/ 1802705 h 2019300"/>
              <a:gd name="T38" fmla="*/ 850900 w 1423988"/>
              <a:gd name="T39" fmla="*/ 1632477 h 2019300"/>
              <a:gd name="T40" fmla="*/ 840423 w 1423988"/>
              <a:gd name="T41" fmla="*/ 1343472 h 2019300"/>
              <a:gd name="T42" fmla="*/ 815975 w 1423988"/>
              <a:gd name="T43" fmla="*/ 1010004 h 2019300"/>
              <a:gd name="T44" fmla="*/ 844868 w 1423988"/>
              <a:gd name="T45" fmla="*/ 914410 h 2019300"/>
              <a:gd name="T46" fmla="*/ 1116013 w 1423988"/>
              <a:gd name="T47" fmla="*/ 883921 h 2019300"/>
              <a:gd name="T48" fmla="*/ 1223646 w 1423988"/>
              <a:gd name="T49" fmla="*/ 919174 h 2019300"/>
              <a:gd name="T50" fmla="*/ 1315721 w 1423988"/>
              <a:gd name="T51" fmla="*/ 981421 h 2019300"/>
              <a:gd name="T52" fmla="*/ 1383666 w 1423988"/>
              <a:gd name="T53" fmla="*/ 1065900 h 2019300"/>
              <a:gd name="T54" fmla="*/ 1420178 w 1423988"/>
              <a:gd name="T55" fmla="*/ 1167210 h 2019300"/>
              <a:gd name="T56" fmla="*/ 1359536 w 1423988"/>
              <a:gd name="T57" fmla="*/ 1679481 h 2019300"/>
              <a:gd name="T58" fmla="*/ 1265873 w 1423988"/>
              <a:gd name="T59" fmla="*/ 1880832 h 2019300"/>
              <a:gd name="T60" fmla="*/ 1150303 w 1423988"/>
              <a:gd name="T61" fmla="*/ 1981825 h 2019300"/>
              <a:gd name="T62" fmla="*/ 1051561 w 1423988"/>
              <a:gd name="T63" fmla="*/ 2015172 h 2019300"/>
              <a:gd name="T64" fmla="*/ 381635 w 1423988"/>
              <a:gd name="T65" fmla="*/ 2016442 h 2019300"/>
              <a:gd name="T66" fmla="*/ 281305 w 1423988"/>
              <a:gd name="T67" fmla="*/ 1986906 h 2019300"/>
              <a:gd name="T68" fmla="*/ 168910 w 1423988"/>
              <a:gd name="T69" fmla="*/ 1897981 h 2019300"/>
              <a:gd name="T70" fmla="*/ 69532 w 1423988"/>
              <a:gd name="T71" fmla="*/ 1703935 h 2019300"/>
              <a:gd name="T72" fmla="*/ 2540 w 1423988"/>
              <a:gd name="T73" fmla="*/ 1180549 h 2019300"/>
              <a:gd name="T74" fmla="*/ 36195 w 1423988"/>
              <a:gd name="T75" fmla="*/ 1076698 h 2019300"/>
              <a:gd name="T76" fmla="*/ 101917 w 1423988"/>
              <a:gd name="T77" fmla="*/ 989361 h 2019300"/>
              <a:gd name="T78" fmla="*/ 192405 w 1423988"/>
              <a:gd name="T79" fmla="*/ 923937 h 2019300"/>
              <a:gd name="T80" fmla="*/ 298767 w 1423988"/>
              <a:gd name="T81" fmla="*/ 885827 h 2019300"/>
              <a:gd name="T82" fmla="*/ 741045 w 1423988"/>
              <a:gd name="T83" fmla="*/ 953 h 2019300"/>
              <a:gd name="T84" fmla="*/ 850900 w 1423988"/>
              <a:gd name="T85" fmla="*/ 26353 h 2019300"/>
              <a:gd name="T86" fmla="*/ 945833 w 1423988"/>
              <a:gd name="T87" fmla="*/ 80645 h 2019300"/>
              <a:gd name="T88" fmla="*/ 1020763 w 1423988"/>
              <a:gd name="T89" fmla="*/ 159385 h 2019300"/>
              <a:gd name="T90" fmla="*/ 1070611 w 1423988"/>
              <a:gd name="T91" fmla="*/ 257175 h 2019300"/>
              <a:gd name="T92" fmla="*/ 1090296 w 1423988"/>
              <a:gd name="T93" fmla="*/ 368618 h 2019300"/>
              <a:gd name="T94" fmla="*/ 1076326 w 1423988"/>
              <a:gd name="T95" fmla="*/ 482283 h 2019300"/>
              <a:gd name="T96" fmla="*/ 1030923 w 1423988"/>
              <a:gd name="T97" fmla="*/ 582613 h 2019300"/>
              <a:gd name="T98" fmla="*/ 960121 w 1423988"/>
              <a:gd name="T99" fmla="*/ 664846 h 2019300"/>
              <a:gd name="T100" fmla="*/ 867728 w 1423988"/>
              <a:gd name="T101" fmla="*/ 723583 h 2019300"/>
              <a:gd name="T102" fmla="*/ 760095 w 1423988"/>
              <a:gd name="T103" fmla="*/ 754381 h 2019300"/>
              <a:gd name="T104" fmla="*/ 644843 w 1423988"/>
              <a:gd name="T105" fmla="*/ 751523 h 2019300"/>
              <a:gd name="T106" fmla="*/ 539750 w 1423988"/>
              <a:gd name="T107" fmla="*/ 715646 h 2019300"/>
              <a:gd name="T108" fmla="*/ 450533 w 1423988"/>
              <a:gd name="T109" fmla="*/ 652781 h 2019300"/>
              <a:gd name="T110" fmla="*/ 383540 w 1423988"/>
              <a:gd name="T111" fmla="*/ 567056 h 2019300"/>
              <a:gd name="T112" fmla="*/ 343218 w 1423988"/>
              <a:gd name="T113" fmla="*/ 463868 h 2019300"/>
              <a:gd name="T114" fmla="*/ 334645 w 1423988"/>
              <a:gd name="T115" fmla="*/ 349250 h 2019300"/>
              <a:gd name="T116" fmla="*/ 359410 w 1423988"/>
              <a:gd name="T117" fmla="*/ 239713 h 2019300"/>
              <a:gd name="T118" fmla="*/ 414020 w 1423988"/>
              <a:gd name="T119" fmla="*/ 144780 h 2019300"/>
              <a:gd name="T120" fmla="*/ 492760 w 1423988"/>
              <a:gd name="T121" fmla="*/ 69850 h 2019300"/>
              <a:gd name="T122" fmla="*/ 590550 w 1423988"/>
              <a:gd name="T123" fmla="*/ 19685 h 2019300"/>
              <a:gd name="T124" fmla="*/ 701993 w 1423988"/>
              <a:gd name="T125" fmla="*/ 0 h 201930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23988" h="2019300">
                <a:moveTo>
                  <a:pt x="278130" y="1089719"/>
                </a:moveTo>
                <a:lnTo>
                  <a:pt x="273367" y="1090036"/>
                </a:lnTo>
                <a:lnTo>
                  <a:pt x="268287" y="1091307"/>
                </a:lnTo>
                <a:lnTo>
                  <a:pt x="263525" y="1092577"/>
                </a:lnTo>
                <a:lnTo>
                  <a:pt x="259397" y="1094800"/>
                </a:lnTo>
                <a:lnTo>
                  <a:pt x="254952" y="1097341"/>
                </a:lnTo>
                <a:lnTo>
                  <a:pt x="251142" y="1100517"/>
                </a:lnTo>
                <a:lnTo>
                  <a:pt x="247332" y="1104010"/>
                </a:lnTo>
                <a:lnTo>
                  <a:pt x="244157" y="1108139"/>
                </a:lnTo>
                <a:lnTo>
                  <a:pt x="240982" y="1112267"/>
                </a:lnTo>
                <a:lnTo>
                  <a:pt x="238125" y="1117349"/>
                </a:lnTo>
                <a:lnTo>
                  <a:pt x="235585" y="1122113"/>
                </a:lnTo>
                <a:lnTo>
                  <a:pt x="233680" y="1127512"/>
                </a:lnTo>
                <a:lnTo>
                  <a:pt x="232092" y="1133228"/>
                </a:lnTo>
                <a:lnTo>
                  <a:pt x="230822" y="1139262"/>
                </a:lnTo>
                <a:lnTo>
                  <a:pt x="230187" y="1145297"/>
                </a:lnTo>
                <a:lnTo>
                  <a:pt x="229870" y="1151966"/>
                </a:lnTo>
                <a:lnTo>
                  <a:pt x="229870" y="1196428"/>
                </a:lnTo>
                <a:lnTo>
                  <a:pt x="185420" y="1196428"/>
                </a:lnTo>
                <a:lnTo>
                  <a:pt x="179070" y="1196746"/>
                </a:lnTo>
                <a:lnTo>
                  <a:pt x="172720" y="1197381"/>
                </a:lnTo>
                <a:lnTo>
                  <a:pt x="167005" y="1198334"/>
                </a:lnTo>
                <a:lnTo>
                  <a:pt x="161290" y="1200239"/>
                </a:lnTo>
                <a:lnTo>
                  <a:pt x="155575" y="1202145"/>
                </a:lnTo>
                <a:lnTo>
                  <a:pt x="150812" y="1204686"/>
                </a:lnTo>
                <a:lnTo>
                  <a:pt x="145732" y="1207544"/>
                </a:lnTo>
                <a:lnTo>
                  <a:pt x="141605" y="1210720"/>
                </a:lnTo>
                <a:lnTo>
                  <a:pt x="137477" y="1213896"/>
                </a:lnTo>
                <a:lnTo>
                  <a:pt x="133985" y="1217707"/>
                </a:lnTo>
                <a:lnTo>
                  <a:pt x="130810" y="1221518"/>
                </a:lnTo>
                <a:lnTo>
                  <a:pt x="128270" y="1225964"/>
                </a:lnTo>
                <a:lnTo>
                  <a:pt x="126047" y="1230093"/>
                </a:lnTo>
                <a:lnTo>
                  <a:pt x="124777" y="1234857"/>
                </a:lnTo>
                <a:lnTo>
                  <a:pt x="123507" y="1239938"/>
                </a:lnTo>
                <a:lnTo>
                  <a:pt x="123190" y="1244702"/>
                </a:lnTo>
                <a:lnTo>
                  <a:pt x="123190" y="1313619"/>
                </a:lnTo>
                <a:lnTo>
                  <a:pt x="123507" y="1318700"/>
                </a:lnTo>
                <a:lnTo>
                  <a:pt x="124777" y="1323464"/>
                </a:lnTo>
                <a:lnTo>
                  <a:pt x="126047" y="1328228"/>
                </a:lnTo>
                <a:lnTo>
                  <a:pt x="128270" y="1332356"/>
                </a:lnTo>
                <a:lnTo>
                  <a:pt x="130810" y="1336802"/>
                </a:lnTo>
                <a:lnTo>
                  <a:pt x="133985" y="1340614"/>
                </a:lnTo>
                <a:lnTo>
                  <a:pt x="137477" y="1344425"/>
                </a:lnTo>
                <a:lnTo>
                  <a:pt x="141605" y="1347918"/>
                </a:lnTo>
                <a:lnTo>
                  <a:pt x="145732" y="1351094"/>
                </a:lnTo>
                <a:lnTo>
                  <a:pt x="150812" y="1353952"/>
                </a:lnTo>
                <a:lnTo>
                  <a:pt x="155575" y="1356175"/>
                </a:lnTo>
                <a:lnTo>
                  <a:pt x="161290" y="1358081"/>
                </a:lnTo>
                <a:lnTo>
                  <a:pt x="167005" y="1359986"/>
                </a:lnTo>
                <a:lnTo>
                  <a:pt x="172720" y="1360939"/>
                </a:lnTo>
                <a:lnTo>
                  <a:pt x="179070" y="1361574"/>
                </a:lnTo>
                <a:lnTo>
                  <a:pt x="185420" y="1361892"/>
                </a:lnTo>
                <a:lnTo>
                  <a:pt x="229870" y="1361892"/>
                </a:lnTo>
                <a:lnTo>
                  <a:pt x="229870" y="1406037"/>
                </a:lnTo>
                <a:lnTo>
                  <a:pt x="230187" y="1412706"/>
                </a:lnTo>
                <a:lnTo>
                  <a:pt x="230822" y="1419058"/>
                </a:lnTo>
                <a:lnTo>
                  <a:pt x="232092" y="1424775"/>
                </a:lnTo>
                <a:lnTo>
                  <a:pt x="233680" y="1430491"/>
                </a:lnTo>
                <a:lnTo>
                  <a:pt x="235585" y="1436208"/>
                </a:lnTo>
                <a:lnTo>
                  <a:pt x="238125" y="1440972"/>
                </a:lnTo>
                <a:lnTo>
                  <a:pt x="240982" y="1445735"/>
                </a:lnTo>
                <a:lnTo>
                  <a:pt x="244157" y="1450499"/>
                </a:lnTo>
                <a:lnTo>
                  <a:pt x="247332" y="1454310"/>
                </a:lnTo>
                <a:lnTo>
                  <a:pt x="251142" y="1457804"/>
                </a:lnTo>
                <a:lnTo>
                  <a:pt x="254952" y="1460980"/>
                </a:lnTo>
                <a:lnTo>
                  <a:pt x="259397" y="1463520"/>
                </a:lnTo>
                <a:lnTo>
                  <a:pt x="263525" y="1465743"/>
                </a:lnTo>
                <a:lnTo>
                  <a:pt x="268287" y="1467014"/>
                </a:lnTo>
                <a:lnTo>
                  <a:pt x="273367" y="1468284"/>
                </a:lnTo>
                <a:lnTo>
                  <a:pt x="278130" y="1468602"/>
                </a:lnTo>
                <a:lnTo>
                  <a:pt x="347028" y="1468602"/>
                </a:lnTo>
                <a:lnTo>
                  <a:pt x="352108" y="1468284"/>
                </a:lnTo>
                <a:lnTo>
                  <a:pt x="356870" y="1467014"/>
                </a:lnTo>
                <a:lnTo>
                  <a:pt x="361633" y="1465743"/>
                </a:lnTo>
                <a:lnTo>
                  <a:pt x="365760" y="1463520"/>
                </a:lnTo>
                <a:lnTo>
                  <a:pt x="370205" y="1460980"/>
                </a:lnTo>
                <a:lnTo>
                  <a:pt x="374015" y="1457804"/>
                </a:lnTo>
                <a:lnTo>
                  <a:pt x="377508" y="1454310"/>
                </a:lnTo>
                <a:lnTo>
                  <a:pt x="381318" y="1450499"/>
                </a:lnTo>
                <a:lnTo>
                  <a:pt x="384493" y="1445735"/>
                </a:lnTo>
                <a:lnTo>
                  <a:pt x="387350" y="1440972"/>
                </a:lnTo>
                <a:lnTo>
                  <a:pt x="389573" y="1436208"/>
                </a:lnTo>
                <a:lnTo>
                  <a:pt x="391478" y="1430491"/>
                </a:lnTo>
                <a:lnTo>
                  <a:pt x="393383" y="1424775"/>
                </a:lnTo>
                <a:lnTo>
                  <a:pt x="394335" y="1419058"/>
                </a:lnTo>
                <a:lnTo>
                  <a:pt x="394970" y="1412706"/>
                </a:lnTo>
                <a:lnTo>
                  <a:pt x="395288" y="1406037"/>
                </a:lnTo>
                <a:lnTo>
                  <a:pt x="395288" y="1361892"/>
                </a:lnTo>
                <a:lnTo>
                  <a:pt x="440055" y="1361892"/>
                </a:lnTo>
                <a:lnTo>
                  <a:pt x="446088" y="1361574"/>
                </a:lnTo>
                <a:lnTo>
                  <a:pt x="452438" y="1360939"/>
                </a:lnTo>
                <a:lnTo>
                  <a:pt x="458153" y="1359986"/>
                </a:lnTo>
                <a:lnTo>
                  <a:pt x="463868" y="1358081"/>
                </a:lnTo>
                <a:lnTo>
                  <a:pt x="469583" y="1356175"/>
                </a:lnTo>
                <a:lnTo>
                  <a:pt x="474345" y="1353952"/>
                </a:lnTo>
                <a:lnTo>
                  <a:pt x="479108" y="1351094"/>
                </a:lnTo>
                <a:lnTo>
                  <a:pt x="483870" y="1347918"/>
                </a:lnTo>
                <a:lnTo>
                  <a:pt x="487680" y="1344425"/>
                </a:lnTo>
                <a:lnTo>
                  <a:pt x="491173" y="1340614"/>
                </a:lnTo>
                <a:lnTo>
                  <a:pt x="494348" y="1336802"/>
                </a:lnTo>
                <a:lnTo>
                  <a:pt x="496888" y="1332356"/>
                </a:lnTo>
                <a:lnTo>
                  <a:pt x="499110" y="1328228"/>
                </a:lnTo>
                <a:lnTo>
                  <a:pt x="500380" y="1323464"/>
                </a:lnTo>
                <a:lnTo>
                  <a:pt x="501650" y="1318700"/>
                </a:lnTo>
                <a:lnTo>
                  <a:pt x="501968" y="1313619"/>
                </a:lnTo>
                <a:lnTo>
                  <a:pt x="501968" y="1244702"/>
                </a:lnTo>
                <a:lnTo>
                  <a:pt x="501650" y="1239938"/>
                </a:lnTo>
                <a:lnTo>
                  <a:pt x="500380" y="1234857"/>
                </a:lnTo>
                <a:lnTo>
                  <a:pt x="499110" y="1230093"/>
                </a:lnTo>
                <a:lnTo>
                  <a:pt x="496888" y="1225964"/>
                </a:lnTo>
                <a:lnTo>
                  <a:pt x="494348" y="1221518"/>
                </a:lnTo>
                <a:lnTo>
                  <a:pt x="491173" y="1217707"/>
                </a:lnTo>
                <a:lnTo>
                  <a:pt x="487680" y="1213896"/>
                </a:lnTo>
                <a:lnTo>
                  <a:pt x="483870" y="1210720"/>
                </a:lnTo>
                <a:lnTo>
                  <a:pt x="479108" y="1207544"/>
                </a:lnTo>
                <a:lnTo>
                  <a:pt x="474345" y="1204686"/>
                </a:lnTo>
                <a:lnTo>
                  <a:pt x="469583" y="1202145"/>
                </a:lnTo>
                <a:lnTo>
                  <a:pt x="463868" y="1200239"/>
                </a:lnTo>
                <a:lnTo>
                  <a:pt x="458153" y="1198334"/>
                </a:lnTo>
                <a:lnTo>
                  <a:pt x="452438" y="1197381"/>
                </a:lnTo>
                <a:lnTo>
                  <a:pt x="446088" y="1196746"/>
                </a:lnTo>
                <a:lnTo>
                  <a:pt x="440055" y="1196428"/>
                </a:lnTo>
                <a:lnTo>
                  <a:pt x="395288" y="1196428"/>
                </a:lnTo>
                <a:lnTo>
                  <a:pt x="395288" y="1151966"/>
                </a:lnTo>
                <a:lnTo>
                  <a:pt x="394970" y="1145297"/>
                </a:lnTo>
                <a:lnTo>
                  <a:pt x="394335" y="1139262"/>
                </a:lnTo>
                <a:lnTo>
                  <a:pt x="393383" y="1133228"/>
                </a:lnTo>
                <a:lnTo>
                  <a:pt x="391478" y="1127512"/>
                </a:lnTo>
                <a:lnTo>
                  <a:pt x="389573" y="1122113"/>
                </a:lnTo>
                <a:lnTo>
                  <a:pt x="387350" y="1117349"/>
                </a:lnTo>
                <a:lnTo>
                  <a:pt x="384493" y="1112267"/>
                </a:lnTo>
                <a:lnTo>
                  <a:pt x="381318" y="1108139"/>
                </a:lnTo>
                <a:lnTo>
                  <a:pt x="377508" y="1104010"/>
                </a:lnTo>
                <a:lnTo>
                  <a:pt x="374015" y="1100517"/>
                </a:lnTo>
                <a:lnTo>
                  <a:pt x="370205" y="1097341"/>
                </a:lnTo>
                <a:lnTo>
                  <a:pt x="365760" y="1094800"/>
                </a:lnTo>
                <a:lnTo>
                  <a:pt x="361633" y="1092577"/>
                </a:lnTo>
                <a:lnTo>
                  <a:pt x="356870" y="1091307"/>
                </a:lnTo>
                <a:lnTo>
                  <a:pt x="352108" y="1090036"/>
                </a:lnTo>
                <a:lnTo>
                  <a:pt x="347028" y="1089719"/>
                </a:lnTo>
                <a:lnTo>
                  <a:pt x="278130" y="1089719"/>
                </a:lnTo>
                <a:close/>
                <a:moveTo>
                  <a:pt x="365125" y="877887"/>
                </a:moveTo>
                <a:lnTo>
                  <a:pt x="374968" y="877887"/>
                </a:lnTo>
                <a:lnTo>
                  <a:pt x="374968" y="878205"/>
                </a:lnTo>
                <a:lnTo>
                  <a:pt x="599440" y="878205"/>
                </a:lnTo>
                <a:lnTo>
                  <a:pt x="601345" y="899483"/>
                </a:lnTo>
                <a:lnTo>
                  <a:pt x="603568" y="918856"/>
                </a:lnTo>
                <a:lnTo>
                  <a:pt x="605790" y="936323"/>
                </a:lnTo>
                <a:lnTo>
                  <a:pt x="608648" y="951885"/>
                </a:lnTo>
                <a:lnTo>
                  <a:pt x="611823" y="965859"/>
                </a:lnTo>
                <a:lnTo>
                  <a:pt x="615633" y="977928"/>
                </a:lnTo>
                <a:lnTo>
                  <a:pt x="619125" y="988726"/>
                </a:lnTo>
                <a:lnTo>
                  <a:pt x="622935" y="997936"/>
                </a:lnTo>
                <a:lnTo>
                  <a:pt x="627063" y="1005875"/>
                </a:lnTo>
                <a:lnTo>
                  <a:pt x="630873" y="1012545"/>
                </a:lnTo>
                <a:lnTo>
                  <a:pt x="634683" y="1018261"/>
                </a:lnTo>
                <a:lnTo>
                  <a:pt x="638810" y="1022707"/>
                </a:lnTo>
                <a:lnTo>
                  <a:pt x="642620" y="1026519"/>
                </a:lnTo>
                <a:lnTo>
                  <a:pt x="646113" y="1029377"/>
                </a:lnTo>
                <a:lnTo>
                  <a:pt x="649288" y="1031282"/>
                </a:lnTo>
                <a:lnTo>
                  <a:pt x="652463" y="1032870"/>
                </a:lnTo>
                <a:lnTo>
                  <a:pt x="648335" y="1053514"/>
                </a:lnTo>
                <a:lnTo>
                  <a:pt x="636588" y="1109727"/>
                </a:lnTo>
                <a:lnTo>
                  <a:pt x="628968" y="1147837"/>
                </a:lnTo>
                <a:lnTo>
                  <a:pt x="621030" y="1191665"/>
                </a:lnTo>
                <a:lnTo>
                  <a:pt x="612458" y="1239303"/>
                </a:lnTo>
                <a:lnTo>
                  <a:pt x="603885" y="1290435"/>
                </a:lnTo>
                <a:lnTo>
                  <a:pt x="595630" y="1343154"/>
                </a:lnTo>
                <a:lnTo>
                  <a:pt x="591820" y="1369832"/>
                </a:lnTo>
                <a:lnTo>
                  <a:pt x="588010" y="1396509"/>
                </a:lnTo>
                <a:lnTo>
                  <a:pt x="584518" y="1422869"/>
                </a:lnTo>
                <a:lnTo>
                  <a:pt x="581660" y="1449229"/>
                </a:lnTo>
                <a:lnTo>
                  <a:pt x="578803" y="1474954"/>
                </a:lnTo>
                <a:lnTo>
                  <a:pt x="576580" y="1500361"/>
                </a:lnTo>
                <a:lnTo>
                  <a:pt x="574993" y="1524815"/>
                </a:lnTo>
                <a:lnTo>
                  <a:pt x="573405" y="1548634"/>
                </a:lnTo>
                <a:lnTo>
                  <a:pt x="572770" y="1571500"/>
                </a:lnTo>
                <a:lnTo>
                  <a:pt x="572453" y="1592779"/>
                </a:lnTo>
                <a:lnTo>
                  <a:pt x="572770" y="1613104"/>
                </a:lnTo>
                <a:lnTo>
                  <a:pt x="573723" y="1632160"/>
                </a:lnTo>
                <a:lnTo>
                  <a:pt x="574993" y="1641052"/>
                </a:lnTo>
                <a:lnTo>
                  <a:pt x="575945" y="1649627"/>
                </a:lnTo>
                <a:lnTo>
                  <a:pt x="577215" y="1657249"/>
                </a:lnTo>
                <a:lnTo>
                  <a:pt x="578485" y="1664871"/>
                </a:lnTo>
                <a:lnTo>
                  <a:pt x="581343" y="1677893"/>
                </a:lnTo>
                <a:lnTo>
                  <a:pt x="584835" y="1693137"/>
                </a:lnTo>
                <a:lnTo>
                  <a:pt x="589598" y="1709334"/>
                </a:lnTo>
                <a:lnTo>
                  <a:pt x="594995" y="1727119"/>
                </a:lnTo>
                <a:lnTo>
                  <a:pt x="600710" y="1745221"/>
                </a:lnTo>
                <a:lnTo>
                  <a:pt x="607378" y="1764277"/>
                </a:lnTo>
                <a:lnTo>
                  <a:pt x="614680" y="1783014"/>
                </a:lnTo>
                <a:lnTo>
                  <a:pt x="622935" y="1801752"/>
                </a:lnTo>
                <a:lnTo>
                  <a:pt x="627380" y="1810645"/>
                </a:lnTo>
                <a:lnTo>
                  <a:pt x="631508" y="1819537"/>
                </a:lnTo>
                <a:lnTo>
                  <a:pt x="636270" y="1827794"/>
                </a:lnTo>
                <a:lnTo>
                  <a:pt x="640715" y="1835734"/>
                </a:lnTo>
                <a:lnTo>
                  <a:pt x="645795" y="1843674"/>
                </a:lnTo>
                <a:lnTo>
                  <a:pt x="650875" y="1851296"/>
                </a:lnTo>
                <a:lnTo>
                  <a:pt x="655638" y="1857965"/>
                </a:lnTo>
                <a:lnTo>
                  <a:pt x="661035" y="1864317"/>
                </a:lnTo>
                <a:lnTo>
                  <a:pt x="666433" y="1870351"/>
                </a:lnTo>
                <a:lnTo>
                  <a:pt x="671830" y="1875433"/>
                </a:lnTo>
                <a:lnTo>
                  <a:pt x="677228" y="1879879"/>
                </a:lnTo>
                <a:lnTo>
                  <a:pt x="682943" y="1884008"/>
                </a:lnTo>
                <a:lnTo>
                  <a:pt x="688975" y="1886866"/>
                </a:lnTo>
                <a:lnTo>
                  <a:pt x="694690" y="1889407"/>
                </a:lnTo>
                <a:lnTo>
                  <a:pt x="697548" y="1890042"/>
                </a:lnTo>
                <a:lnTo>
                  <a:pt x="700723" y="1890677"/>
                </a:lnTo>
                <a:lnTo>
                  <a:pt x="703580" y="1890994"/>
                </a:lnTo>
                <a:lnTo>
                  <a:pt x="706755" y="1891312"/>
                </a:lnTo>
                <a:lnTo>
                  <a:pt x="709930" y="1891312"/>
                </a:lnTo>
                <a:lnTo>
                  <a:pt x="712788" y="1890994"/>
                </a:lnTo>
                <a:lnTo>
                  <a:pt x="715963" y="1890359"/>
                </a:lnTo>
                <a:lnTo>
                  <a:pt x="718820" y="1889724"/>
                </a:lnTo>
                <a:lnTo>
                  <a:pt x="724853" y="1887501"/>
                </a:lnTo>
                <a:lnTo>
                  <a:pt x="730885" y="1884643"/>
                </a:lnTo>
                <a:lnTo>
                  <a:pt x="736918" y="1880832"/>
                </a:lnTo>
                <a:lnTo>
                  <a:pt x="742633" y="1876385"/>
                </a:lnTo>
                <a:lnTo>
                  <a:pt x="748348" y="1870986"/>
                </a:lnTo>
                <a:lnTo>
                  <a:pt x="754063" y="1865270"/>
                </a:lnTo>
                <a:lnTo>
                  <a:pt x="759778" y="1859236"/>
                </a:lnTo>
                <a:lnTo>
                  <a:pt x="765175" y="1852249"/>
                </a:lnTo>
                <a:lnTo>
                  <a:pt x="770573" y="1845262"/>
                </a:lnTo>
                <a:lnTo>
                  <a:pt x="775970" y="1837322"/>
                </a:lnTo>
                <a:lnTo>
                  <a:pt x="780733" y="1829065"/>
                </a:lnTo>
                <a:lnTo>
                  <a:pt x="785813" y="1820490"/>
                </a:lnTo>
                <a:lnTo>
                  <a:pt x="790575" y="1811915"/>
                </a:lnTo>
                <a:lnTo>
                  <a:pt x="795020" y="1802705"/>
                </a:lnTo>
                <a:lnTo>
                  <a:pt x="803910" y="1784285"/>
                </a:lnTo>
                <a:lnTo>
                  <a:pt x="812165" y="1765229"/>
                </a:lnTo>
                <a:lnTo>
                  <a:pt x="820103" y="1746492"/>
                </a:lnTo>
                <a:lnTo>
                  <a:pt x="826770" y="1727436"/>
                </a:lnTo>
                <a:lnTo>
                  <a:pt x="832803" y="1709651"/>
                </a:lnTo>
                <a:lnTo>
                  <a:pt x="837883" y="1693454"/>
                </a:lnTo>
                <a:lnTo>
                  <a:pt x="842010" y="1677893"/>
                </a:lnTo>
                <a:lnTo>
                  <a:pt x="845503" y="1664871"/>
                </a:lnTo>
                <a:lnTo>
                  <a:pt x="847408" y="1657249"/>
                </a:lnTo>
                <a:lnTo>
                  <a:pt x="848995" y="1649627"/>
                </a:lnTo>
                <a:lnTo>
                  <a:pt x="849948" y="1641370"/>
                </a:lnTo>
                <a:lnTo>
                  <a:pt x="850900" y="1632477"/>
                </a:lnTo>
                <a:lnTo>
                  <a:pt x="852805" y="1613422"/>
                </a:lnTo>
                <a:lnTo>
                  <a:pt x="854075" y="1593732"/>
                </a:lnTo>
                <a:lnTo>
                  <a:pt x="854393" y="1571818"/>
                </a:lnTo>
                <a:lnTo>
                  <a:pt x="854393" y="1548952"/>
                </a:lnTo>
                <a:lnTo>
                  <a:pt x="854075" y="1525450"/>
                </a:lnTo>
                <a:lnTo>
                  <a:pt x="853123" y="1500996"/>
                </a:lnTo>
                <a:lnTo>
                  <a:pt x="852170" y="1475589"/>
                </a:lnTo>
                <a:lnTo>
                  <a:pt x="850265" y="1449546"/>
                </a:lnTo>
                <a:lnTo>
                  <a:pt x="848043" y="1423504"/>
                </a:lnTo>
                <a:lnTo>
                  <a:pt x="845503" y="1396827"/>
                </a:lnTo>
                <a:lnTo>
                  <a:pt x="843280" y="1370149"/>
                </a:lnTo>
                <a:lnTo>
                  <a:pt x="840423" y="1343472"/>
                </a:lnTo>
                <a:lnTo>
                  <a:pt x="833755" y="1290752"/>
                </a:lnTo>
                <a:lnTo>
                  <a:pt x="827405" y="1239938"/>
                </a:lnTo>
                <a:lnTo>
                  <a:pt x="820420" y="1191665"/>
                </a:lnTo>
                <a:lnTo>
                  <a:pt x="814070" y="1147837"/>
                </a:lnTo>
                <a:lnTo>
                  <a:pt x="808038" y="1109409"/>
                </a:lnTo>
                <a:lnTo>
                  <a:pt x="798195" y="1053196"/>
                </a:lnTo>
                <a:lnTo>
                  <a:pt x="794703" y="1032553"/>
                </a:lnTo>
                <a:lnTo>
                  <a:pt x="799783" y="1028424"/>
                </a:lnTo>
                <a:lnTo>
                  <a:pt x="804228" y="1024295"/>
                </a:lnTo>
                <a:lnTo>
                  <a:pt x="808673" y="1019532"/>
                </a:lnTo>
                <a:lnTo>
                  <a:pt x="812483" y="1015085"/>
                </a:lnTo>
                <a:lnTo>
                  <a:pt x="815975" y="1010004"/>
                </a:lnTo>
                <a:lnTo>
                  <a:pt x="819785" y="1004923"/>
                </a:lnTo>
                <a:lnTo>
                  <a:pt x="822325" y="999841"/>
                </a:lnTo>
                <a:lnTo>
                  <a:pt x="825818" y="994442"/>
                </a:lnTo>
                <a:lnTo>
                  <a:pt x="828040" y="988726"/>
                </a:lnTo>
                <a:lnTo>
                  <a:pt x="830580" y="983009"/>
                </a:lnTo>
                <a:lnTo>
                  <a:pt x="832803" y="976975"/>
                </a:lnTo>
                <a:lnTo>
                  <a:pt x="834708" y="971258"/>
                </a:lnTo>
                <a:lnTo>
                  <a:pt x="838200" y="959507"/>
                </a:lnTo>
                <a:lnTo>
                  <a:pt x="840740" y="947757"/>
                </a:lnTo>
                <a:lnTo>
                  <a:pt x="842328" y="936323"/>
                </a:lnTo>
                <a:lnTo>
                  <a:pt x="843915" y="924890"/>
                </a:lnTo>
                <a:lnTo>
                  <a:pt x="844868" y="914410"/>
                </a:lnTo>
                <a:lnTo>
                  <a:pt x="845185" y="904882"/>
                </a:lnTo>
                <a:lnTo>
                  <a:pt x="845503" y="895990"/>
                </a:lnTo>
                <a:lnTo>
                  <a:pt x="845503" y="888685"/>
                </a:lnTo>
                <a:lnTo>
                  <a:pt x="845185" y="878205"/>
                </a:lnTo>
                <a:lnTo>
                  <a:pt x="1049021" y="878205"/>
                </a:lnTo>
                <a:lnTo>
                  <a:pt x="1058546" y="878205"/>
                </a:lnTo>
                <a:lnTo>
                  <a:pt x="1068388" y="878522"/>
                </a:lnTo>
                <a:lnTo>
                  <a:pt x="1077913" y="879157"/>
                </a:lnTo>
                <a:lnTo>
                  <a:pt x="1087438" y="880110"/>
                </a:lnTo>
                <a:lnTo>
                  <a:pt x="1096646" y="881063"/>
                </a:lnTo>
                <a:lnTo>
                  <a:pt x="1106488" y="882333"/>
                </a:lnTo>
                <a:lnTo>
                  <a:pt x="1116013" y="883921"/>
                </a:lnTo>
                <a:lnTo>
                  <a:pt x="1125221" y="885827"/>
                </a:lnTo>
                <a:lnTo>
                  <a:pt x="1134428" y="887732"/>
                </a:lnTo>
                <a:lnTo>
                  <a:pt x="1143636" y="889955"/>
                </a:lnTo>
                <a:lnTo>
                  <a:pt x="1153161" y="892496"/>
                </a:lnTo>
                <a:lnTo>
                  <a:pt x="1162051" y="895037"/>
                </a:lnTo>
                <a:lnTo>
                  <a:pt x="1171258" y="897895"/>
                </a:lnTo>
                <a:lnTo>
                  <a:pt x="1180148" y="901071"/>
                </a:lnTo>
                <a:lnTo>
                  <a:pt x="1189038" y="904247"/>
                </a:lnTo>
                <a:lnTo>
                  <a:pt x="1197928" y="907740"/>
                </a:lnTo>
                <a:lnTo>
                  <a:pt x="1206501" y="911234"/>
                </a:lnTo>
                <a:lnTo>
                  <a:pt x="1215073" y="915363"/>
                </a:lnTo>
                <a:lnTo>
                  <a:pt x="1223646" y="919174"/>
                </a:lnTo>
                <a:lnTo>
                  <a:pt x="1232218" y="923302"/>
                </a:lnTo>
                <a:lnTo>
                  <a:pt x="1240156" y="927749"/>
                </a:lnTo>
                <a:lnTo>
                  <a:pt x="1248411" y="932512"/>
                </a:lnTo>
                <a:lnTo>
                  <a:pt x="1256348" y="937276"/>
                </a:lnTo>
                <a:lnTo>
                  <a:pt x="1264286" y="942358"/>
                </a:lnTo>
                <a:lnTo>
                  <a:pt x="1271906" y="947439"/>
                </a:lnTo>
                <a:lnTo>
                  <a:pt x="1279843" y="952520"/>
                </a:lnTo>
                <a:lnTo>
                  <a:pt x="1287146" y="957919"/>
                </a:lnTo>
                <a:lnTo>
                  <a:pt x="1294448" y="963636"/>
                </a:lnTo>
                <a:lnTo>
                  <a:pt x="1301751" y="969670"/>
                </a:lnTo>
                <a:lnTo>
                  <a:pt x="1308736" y="975387"/>
                </a:lnTo>
                <a:lnTo>
                  <a:pt x="1315721" y="981421"/>
                </a:lnTo>
                <a:lnTo>
                  <a:pt x="1322071" y="988090"/>
                </a:lnTo>
                <a:lnTo>
                  <a:pt x="1329056" y="994442"/>
                </a:lnTo>
                <a:lnTo>
                  <a:pt x="1335406" y="1001111"/>
                </a:lnTo>
                <a:lnTo>
                  <a:pt x="1341438" y="1007463"/>
                </a:lnTo>
                <a:lnTo>
                  <a:pt x="1347471" y="1014768"/>
                </a:lnTo>
                <a:lnTo>
                  <a:pt x="1353186" y="1021437"/>
                </a:lnTo>
                <a:lnTo>
                  <a:pt x="1358901" y="1028424"/>
                </a:lnTo>
                <a:lnTo>
                  <a:pt x="1364298" y="1036046"/>
                </a:lnTo>
                <a:lnTo>
                  <a:pt x="1369696" y="1043033"/>
                </a:lnTo>
                <a:lnTo>
                  <a:pt x="1374458" y="1050655"/>
                </a:lnTo>
                <a:lnTo>
                  <a:pt x="1379221" y="1058595"/>
                </a:lnTo>
                <a:lnTo>
                  <a:pt x="1383666" y="1065900"/>
                </a:lnTo>
                <a:lnTo>
                  <a:pt x="1388428" y="1073839"/>
                </a:lnTo>
                <a:lnTo>
                  <a:pt x="1392238" y="1082097"/>
                </a:lnTo>
                <a:lnTo>
                  <a:pt x="1396366" y="1090036"/>
                </a:lnTo>
                <a:lnTo>
                  <a:pt x="1399858" y="1098294"/>
                </a:lnTo>
                <a:lnTo>
                  <a:pt x="1403351" y="1106551"/>
                </a:lnTo>
                <a:lnTo>
                  <a:pt x="1406526" y="1114808"/>
                </a:lnTo>
                <a:lnTo>
                  <a:pt x="1409383" y="1123383"/>
                </a:lnTo>
                <a:lnTo>
                  <a:pt x="1412241" y="1131958"/>
                </a:lnTo>
                <a:lnTo>
                  <a:pt x="1414463" y="1140850"/>
                </a:lnTo>
                <a:lnTo>
                  <a:pt x="1417003" y="1149425"/>
                </a:lnTo>
                <a:lnTo>
                  <a:pt x="1418591" y="1158318"/>
                </a:lnTo>
                <a:lnTo>
                  <a:pt x="1420178" y="1167210"/>
                </a:lnTo>
                <a:lnTo>
                  <a:pt x="1421448" y="1176103"/>
                </a:lnTo>
                <a:lnTo>
                  <a:pt x="1422718" y="1185313"/>
                </a:lnTo>
                <a:lnTo>
                  <a:pt x="1423353" y="1194205"/>
                </a:lnTo>
                <a:lnTo>
                  <a:pt x="1423671" y="1203415"/>
                </a:lnTo>
                <a:lnTo>
                  <a:pt x="1423988" y="1212625"/>
                </a:lnTo>
                <a:lnTo>
                  <a:pt x="1423671" y="1222471"/>
                </a:lnTo>
                <a:lnTo>
                  <a:pt x="1423353" y="1231681"/>
                </a:lnTo>
                <a:lnTo>
                  <a:pt x="1422718" y="1240891"/>
                </a:lnTo>
                <a:lnTo>
                  <a:pt x="1421448" y="1250418"/>
                </a:lnTo>
                <a:lnTo>
                  <a:pt x="1368108" y="1641052"/>
                </a:lnTo>
                <a:lnTo>
                  <a:pt x="1364298" y="1660108"/>
                </a:lnTo>
                <a:lnTo>
                  <a:pt x="1359536" y="1679481"/>
                </a:lnTo>
                <a:lnTo>
                  <a:pt x="1354773" y="1697901"/>
                </a:lnTo>
                <a:lnTo>
                  <a:pt x="1349058" y="1716638"/>
                </a:lnTo>
                <a:lnTo>
                  <a:pt x="1342708" y="1735059"/>
                </a:lnTo>
                <a:lnTo>
                  <a:pt x="1336041" y="1752843"/>
                </a:lnTo>
                <a:lnTo>
                  <a:pt x="1329056" y="1770311"/>
                </a:lnTo>
                <a:lnTo>
                  <a:pt x="1321436" y="1787461"/>
                </a:lnTo>
                <a:lnTo>
                  <a:pt x="1313498" y="1804293"/>
                </a:lnTo>
                <a:lnTo>
                  <a:pt x="1305243" y="1820490"/>
                </a:lnTo>
                <a:lnTo>
                  <a:pt x="1295718" y="1836052"/>
                </a:lnTo>
                <a:lnTo>
                  <a:pt x="1286511" y="1851614"/>
                </a:lnTo>
                <a:lnTo>
                  <a:pt x="1276668" y="1866540"/>
                </a:lnTo>
                <a:lnTo>
                  <a:pt x="1265873" y="1880832"/>
                </a:lnTo>
                <a:lnTo>
                  <a:pt x="1255396" y="1894488"/>
                </a:lnTo>
                <a:lnTo>
                  <a:pt x="1243331" y="1907827"/>
                </a:lnTo>
                <a:lnTo>
                  <a:pt x="1231583" y="1920213"/>
                </a:lnTo>
                <a:lnTo>
                  <a:pt x="1219201" y="1932281"/>
                </a:lnTo>
                <a:lnTo>
                  <a:pt x="1206501" y="1943714"/>
                </a:lnTo>
                <a:lnTo>
                  <a:pt x="1193166" y="1954195"/>
                </a:lnTo>
                <a:lnTo>
                  <a:pt x="1186181" y="1959594"/>
                </a:lnTo>
                <a:lnTo>
                  <a:pt x="1179513" y="1964040"/>
                </a:lnTo>
                <a:lnTo>
                  <a:pt x="1172211" y="1968804"/>
                </a:lnTo>
                <a:lnTo>
                  <a:pt x="1165226" y="1973250"/>
                </a:lnTo>
                <a:lnTo>
                  <a:pt x="1157606" y="1977696"/>
                </a:lnTo>
                <a:lnTo>
                  <a:pt x="1150303" y="1981825"/>
                </a:lnTo>
                <a:lnTo>
                  <a:pt x="1142683" y="1985953"/>
                </a:lnTo>
                <a:lnTo>
                  <a:pt x="1134746" y="1989447"/>
                </a:lnTo>
                <a:lnTo>
                  <a:pt x="1127126" y="1992940"/>
                </a:lnTo>
                <a:lnTo>
                  <a:pt x="1119188" y="1996116"/>
                </a:lnTo>
                <a:lnTo>
                  <a:pt x="1110933" y="1999292"/>
                </a:lnTo>
                <a:lnTo>
                  <a:pt x="1102996" y="2002150"/>
                </a:lnTo>
                <a:lnTo>
                  <a:pt x="1094741" y="2005009"/>
                </a:lnTo>
                <a:lnTo>
                  <a:pt x="1086486" y="2007549"/>
                </a:lnTo>
                <a:lnTo>
                  <a:pt x="1077913" y="2009773"/>
                </a:lnTo>
                <a:lnTo>
                  <a:pt x="1069023" y="2011996"/>
                </a:lnTo>
                <a:lnTo>
                  <a:pt x="1060451" y="2013584"/>
                </a:lnTo>
                <a:lnTo>
                  <a:pt x="1051561" y="2015172"/>
                </a:lnTo>
                <a:lnTo>
                  <a:pt x="1042671" y="2016442"/>
                </a:lnTo>
                <a:lnTo>
                  <a:pt x="1033463" y="2017395"/>
                </a:lnTo>
                <a:lnTo>
                  <a:pt x="1023938" y="2018347"/>
                </a:lnTo>
                <a:lnTo>
                  <a:pt x="1014731" y="2018983"/>
                </a:lnTo>
                <a:lnTo>
                  <a:pt x="1005206" y="2019300"/>
                </a:lnTo>
                <a:lnTo>
                  <a:pt x="995681" y="2019300"/>
                </a:lnTo>
                <a:lnTo>
                  <a:pt x="428308" y="2019300"/>
                </a:lnTo>
                <a:lnTo>
                  <a:pt x="418465" y="2019300"/>
                </a:lnTo>
                <a:lnTo>
                  <a:pt x="409258" y="2018983"/>
                </a:lnTo>
                <a:lnTo>
                  <a:pt x="399733" y="2018347"/>
                </a:lnTo>
                <a:lnTo>
                  <a:pt x="390843" y="2017395"/>
                </a:lnTo>
                <a:lnTo>
                  <a:pt x="381635" y="2016442"/>
                </a:lnTo>
                <a:lnTo>
                  <a:pt x="372745" y="2015172"/>
                </a:lnTo>
                <a:lnTo>
                  <a:pt x="363855" y="2013584"/>
                </a:lnTo>
                <a:lnTo>
                  <a:pt x="354965" y="2011996"/>
                </a:lnTo>
                <a:lnTo>
                  <a:pt x="346393" y="2010090"/>
                </a:lnTo>
                <a:lnTo>
                  <a:pt x="337820" y="2007867"/>
                </a:lnTo>
                <a:lnTo>
                  <a:pt x="329247" y="2005326"/>
                </a:lnTo>
                <a:lnTo>
                  <a:pt x="320992" y="2002786"/>
                </a:lnTo>
                <a:lnTo>
                  <a:pt x="312737" y="2000245"/>
                </a:lnTo>
                <a:lnTo>
                  <a:pt x="304800" y="1996751"/>
                </a:lnTo>
                <a:lnTo>
                  <a:pt x="296862" y="1993576"/>
                </a:lnTo>
                <a:lnTo>
                  <a:pt x="288925" y="1990400"/>
                </a:lnTo>
                <a:lnTo>
                  <a:pt x="281305" y="1986906"/>
                </a:lnTo>
                <a:lnTo>
                  <a:pt x="274002" y="1983095"/>
                </a:lnTo>
                <a:lnTo>
                  <a:pt x="266382" y="1978966"/>
                </a:lnTo>
                <a:lnTo>
                  <a:pt x="259080" y="1974838"/>
                </a:lnTo>
                <a:lnTo>
                  <a:pt x="251777" y="1970392"/>
                </a:lnTo>
                <a:lnTo>
                  <a:pt x="244792" y="1965945"/>
                </a:lnTo>
                <a:lnTo>
                  <a:pt x="237490" y="1960864"/>
                </a:lnTo>
                <a:lnTo>
                  <a:pt x="230822" y="1956418"/>
                </a:lnTo>
                <a:lnTo>
                  <a:pt x="217805" y="1945937"/>
                </a:lnTo>
                <a:lnTo>
                  <a:pt x="204470" y="1934822"/>
                </a:lnTo>
                <a:lnTo>
                  <a:pt x="192405" y="1923071"/>
                </a:lnTo>
                <a:lnTo>
                  <a:pt x="180340" y="1910685"/>
                </a:lnTo>
                <a:lnTo>
                  <a:pt x="168910" y="1897981"/>
                </a:lnTo>
                <a:lnTo>
                  <a:pt x="157797" y="1884325"/>
                </a:lnTo>
                <a:lnTo>
                  <a:pt x="147637" y="1870351"/>
                </a:lnTo>
                <a:lnTo>
                  <a:pt x="137477" y="1855742"/>
                </a:lnTo>
                <a:lnTo>
                  <a:pt x="127952" y="1840498"/>
                </a:lnTo>
                <a:lnTo>
                  <a:pt x="119062" y="1825254"/>
                </a:lnTo>
                <a:lnTo>
                  <a:pt x="110490" y="1808739"/>
                </a:lnTo>
                <a:lnTo>
                  <a:pt x="102552" y="1792542"/>
                </a:lnTo>
                <a:lnTo>
                  <a:pt x="94932" y="1775710"/>
                </a:lnTo>
                <a:lnTo>
                  <a:pt x="87630" y="1758242"/>
                </a:lnTo>
                <a:lnTo>
                  <a:pt x="81280" y="1740458"/>
                </a:lnTo>
                <a:lnTo>
                  <a:pt x="75247" y="1722355"/>
                </a:lnTo>
                <a:lnTo>
                  <a:pt x="69532" y="1703935"/>
                </a:lnTo>
                <a:lnTo>
                  <a:pt x="64452" y="1685197"/>
                </a:lnTo>
                <a:lnTo>
                  <a:pt x="60007" y="1666142"/>
                </a:lnTo>
                <a:lnTo>
                  <a:pt x="55562" y="1647087"/>
                </a:lnTo>
                <a:lnTo>
                  <a:pt x="2540" y="1256453"/>
                </a:lnTo>
                <a:lnTo>
                  <a:pt x="1587" y="1246925"/>
                </a:lnTo>
                <a:lnTo>
                  <a:pt x="635" y="1237397"/>
                </a:lnTo>
                <a:lnTo>
                  <a:pt x="317" y="1227552"/>
                </a:lnTo>
                <a:lnTo>
                  <a:pt x="0" y="1218024"/>
                </a:lnTo>
                <a:lnTo>
                  <a:pt x="317" y="1208497"/>
                </a:lnTo>
                <a:lnTo>
                  <a:pt x="635" y="1199287"/>
                </a:lnTo>
                <a:lnTo>
                  <a:pt x="1587" y="1190077"/>
                </a:lnTo>
                <a:lnTo>
                  <a:pt x="2540" y="1180549"/>
                </a:lnTo>
                <a:lnTo>
                  <a:pt x="4127" y="1171339"/>
                </a:lnTo>
                <a:lnTo>
                  <a:pt x="5715" y="1162446"/>
                </a:lnTo>
                <a:lnTo>
                  <a:pt x="7620" y="1153554"/>
                </a:lnTo>
                <a:lnTo>
                  <a:pt x="9525" y="1144661"/>
                </a:lnTo>
                <a:lnTo>
                  <a:pt x="12065" y="1135769"/>
                </a:lnTo>
                <a:lnTo>
                  <a:pt x="14605" y="1126877"/>
                </a:lnTo>
                <a:lnTo>
                  <a:pt x="17780" y="1118302"/>
                </a:lnTo>
                <a:lnTo>
                  <a:pt x="20955" y="1109727"/>
                </a:lnTo>
                <a:lnTo>
                  <a:pt x="24130" y="1101152"/>
                </a:lnTo>
                <a:lnTo>
                  <a:pt x="28257" y="1092895"/>
                </a:lnTo>
                <a:lnTo>
                  <a:pt x="32067" y="1084955"/>
                </a:lnTo>
                <a:lnTo>
                  <a:pt x="36195" y="1076698"/>
                </a:lnTo>
                <a:lnTo>
                  <a:pt x="40322" y="1068758"/>
                </a:lnTo>
                <a:lnTo>
                  <a:pt x="45085" y="1060818"/>
                </a:lnTo>
                <a:lnTo>
                  <a:pt x="49847" y="1053196"/>
                </a:lnTo>
                <a:lnTo>
                  <a:pt x="54927" y="1045574"/>
                </a:lnTo>
                <a:lnTo>
                  <a:pt x="60007" y="1038269"/>
                </a:lnTo>
                <a:lnTo>
                  <a:pt x="65722" y="1030647"/>
                </a:lnTo>
                <a:lnTo>
                  <a:pt x="70802" y="1023660"/>
                </a:lnTo>
                <a:lnTo>
                  <a:pt x="77152" y="1016356"/>
                </a:lnTo>
                <a:lnTo>
                  <a:pt x="83185" y="1009369"/>
                </a:lnTo>
                <a:lnTo>
                  <a:pt x="89217" y="1002699"/>
                </a:lnTo>
                <a:lnTo>
                  <a:pt x="95567" y="995712"/>
                </a:lnTo>
                <a:lnTo>
                  <a:pt x="101917" y="989361"/>
                </a:lnTo>
                <a:lnTo>
                  <a:pt x="108585" y="983009"/>
                </a:lnTo>
                <a:lnTo>
                  <a:pt x="115570" y="976975"/>
                </a:lnTo>
                <a:lnTo>
                  <a:pt x="122555" y="970941"/>
                </a:lnTo>
                <a:lnTo>
                  <a:pt x="129857" y="964906"/>
                </a:lnTo>
                <a:lnTo>
                  <a:pt x="137160" y="959190"/>
                </a:lnTo>
                <a:lnTo>
                  <a:pt x="144780" y="953473"/>
                </a:lnTo>
                <a:lnTo>
                  <a:pt x="152082" y="948074"/>
                </a:lnTo>
                <a:lnTo>
                  <a:pt x="160020" y="942993"/>
                </a:lnTo>
                <a:lnTo>
                  <a:pt x="167957" y="937911"/>
                </a:lnTo>
                <a:lnTo>
                  <a:pt x="175895" y="933148"/>
                </a:lnTo>
                <a:lnTo>
                  <a:pt x="183832" y="928384"/>
                </a:lnTo>
                <a:lnTo>
                  <a:pt x="192405" y="923937"/>
                </a:lnTo>
                <a:lnTo>
                  <a:pt x="200660" y="919491"/>
                </a:lnTo>
                <a:lnTo>
                  <a:pt x="209232" y="915680"/>
                </a:lnTo>
                <a:lnTo>
                  <a:pt x="217805" y="911552"/>
                </a:lnTo>
                <a:lnTo>
                  <a:pt x="226377" y="907740"/>
                </a:lnTo>
                <a:lnTo>
                  <a:pt x="235267" y="904247"/>
                </a:lnTo>
                <a:lnTo>
                  <a:pt x="244157" y="901071"/>
                </a:lnTo>
                <a:lnTo>
                  <a:pt x="253047" y="897895"/>
                </a:lnTo>
                <a:lnTo>
                  <a:pt x="261937" y="895037"/>
                </a:lnTo>
                <a:lnTo>
                  <a:pt x="271145" y="892496"/>
                </a:lnTo>
                <a:lnTo>
                  <a:pt x="280352" y="889955"/>
                </a:lnTo>
                <a:lnTo>
                  <a:pt x="289560" y="887415"/>
                </a:lnTo>
                <a:lnTo>
                  <a:pt x="298767" y="885827"/>
                </a:lnTo>
                <a:lnTo>
                  <a:pt x="308292" y="883921"/>
                </a:lnTo>
                <a:lnTo>
                  <a:pt x="317817" y="882016"/>
                </a:lnTo>
                <a:lnTo>
                  <a:pt x="327025" y="881063"/>
                </a:lnTo>
                <a:lnTo>
                  <a:pt x="336550" y="879475"/>
                </a:lnTo>
                <a:lnTo>
                  <a:pt x="346393" y="878840"/>
                </a:lnTo>
                <a:lnTo>
                  <a:pt x="355918" y="878205"/>
                </a:lnTo>
                <a:lnTo>
                  <a:pt x="365125" y="877887"/>
                </a:lnTo>
                <a:close/>
                <a:moveTo>
                  <a:pt x="701993" y="0"/>
                </a:moveTo>
                <a:lnTo>
                  <a:pt x="712153" y="0"/>
                </a:lnTo>
                <a:lnTo>
                  <a:pt x="721678" y="0"/>
                </a:lnTo>
                <a:lnTo>
                  <a:pt x="731203" y="318"/>
                </a:lnTo>
                <a:lnTo>
                  <a:pt x="741045" y="953"/>
                </a:lnTo>
                <a:lnTo>
                  <a:pt x="750570" y="1588"/>
                </a:lnTo>
                <a:lnTo>
                  <a:pt x="760095" y="2858"/>
                </a:lnTo>
                <a:lnTo>
                  <a:pt x="769620" y="4128"/>
                </a:lnTo>
                <a:lnTo>
                  <a:pt x="779145" y="6033"/>
                </a:lnTo>
                <a:lnTo>
                  <a:pt x="788353" y="7620"/>
                </a:lnTo>
                <a:lnTo>
                  <a:pt x="797560" y="9525"/>
                </a:lnTo>
                <a:lnTo>
                  <a:pt x="806450" y="11748"/>
                </a:lnTo>
                <a:lnTo>
                  <a:pt x="815658" y="14288"/>
                </a:lnTo>
                <a:lnTo>
                  <a:pt x="824548" y="17145"/>
                </a:lnTo>
                <a:lnTo>
                  <a:pt x="833438" y="19685"/>
                </a:lnTo>
                <a:lnTo>
                  <a:pt x="842010" y="22543"/>
                </a:lnTo>
                <a:lnTo>
                  <a:pt x="850900" y="26353"/>
                </a:lnTo>
                <a:lnTo>
                  <a:pt x="859473" y="29528"/>
                </a:lnTo>
                <a:lnTo>
                  <a:pt x="867728" y="33338"/>
                </a:lnTo>
                <a:lnTo>
                  <a:pt x="876301" y="37148"/>
                </a:lnTo>
                <a:lnTo>
                  <a:pt x="884556" y="41275"/>
                </a:lnTo>
                <a:lnTo>
                  <a:pt x="892493" y="45403"/>
                </a:lnTo>
                <a:lnTo>
                  <a:pt x="900431" y="50165"/>
                </a:lnTo>
                <a:lnTo>
                  <a:pt x="908368" y="54610"/>
                </a:lnTo>
                <a:lnTo>
                  <a:pt x="916306" y="59373"/>
                </a:lnTo>
                <a:lnTo>
                  <a:pt x="923608" y="64453"/>
                </a:lnTo>
                <a:lnTo>
                  <a:pt x="931228" y="69850"/>
                </a:lnTo>
                <a:lnTo>
                  <a:pt x="938531" y="74930"/>
                </a:lnTo>
                <a:lnTo>
                  <a:pt x="945833" y="80645"/>
                </a:lnTo>
                <a:lnTo>
                  <a:pt x="952818" y="86360"/>
                </a:lnTo>
                <a:lnTo>
                  <a:pt x="960121" y="92075"/>
                </a:lnTo>
                <a:lnTo>
                  <a:pt x="966788" y="98108"/>
                </a:lnTo>
                <a:lnTo>
                  <a:pt x="973138" y="104140"/>
                </a:lnTo>
                <a:lnTo>
                  <a:pt x="979806" y="110808"/>
                </a:lnTo>
                <a:lnTo>
                  <a:pt x="985838" y="117475"/>
                </a:lnTo>
                <a:lnTo>
                  <a:pt x="992506" y="123825"/>
                </a:lnTo>
                <a:lnTo>
                  <a:pt x="998538" y="130493"/>
                </a:lnTo>
                <a:lnTo>
                  <a:pt x="1004253" y="137795"/>
                </a:lnTo>
                <a:lnTo>
                  <a:pt x="1009968" y="144780"/>
                </a:lnTo>
                <a:lnTo>
                  <a:pt x="1015683" y="152083"/>
                </a:lnTo>
                <a:lnTo>
                  <a:pt x="1020763" y="159385"/>
                </a:lnTo>
                <a:lnTo>
                  <a:pt x="1025843" y="167005"/>
                </a:lnTo>
                <a:lnTo>
                  <a:pt x="1030923" y="174308"/>
                </a:lnTo>
                <a:lnTo>
                  <a:pt x="1035686" y="182245"/>
                </a:lnTo>
                <a:lnTo>
                  <a:pt x="1040448" y="190183"/>
                </a:lnTo>
                <a:lnTo>
                  <a:pt x="1045211" y="197803"/>
                </a:lnTo>
                <a:lnTo>
                  <a:pt x="1049338" y="206058"/>
                </a:lnTo>
                <a:lnTo>
                  <a:pt x="1053148" y="214313"/>
                </a:lnTo>
                <a:lnTo>
                  <a:pt x="1057276" y="222568"/>
                </a:lnTo>
                <a:lnTo>
                  <a:pt x="1060768" y="231140"/>
                </a:lnTo>
                <a:lnTo>
                  <a:pt x="1064261" y="239713"/>
                </a:lnTo>
                <a:lnTo>
                  <a:pt x="1067436" y="248285"/>
                </a:lnTo>
                <a:lnTo>
                  <a:pt x="1070611" y="257175"/>
                </a:lnTo>
                <a:lnTo>
                  <a:pt x="1073468" y="266065"/>
                </a:lnTo>
                <a:lnTo>
                  <a:pt x="1076326" y="274955"/>
                </a:lnTo>
                <a:lnTo>
                  <a:pt x="1078548" y="283845"/>
                </a:lnTo>
                <a:lnTo>
                  <a:pt x="1081088" y="293053"/>
                </a:lnTo>
                <a:lnTo>
                  <a:pt x="1082993" y="302260"/>
                </a:lnTo>
                <a:lnTo>
                  <a:pt x="1084581" y="311468"/>
                </a:lnTo>
                <a:lnTo>
                  <a:pt x="1086486" y="320675"/>
                </a:lnTo>
                <a:lnTo>
                  <a:pt x="1087438" y="330518"/>
                </a:lnTo>
                <a:lnTo>
                  <a:pt x="1088708" y="339725"/>
                </a:lnTo>
                <a:lnTo>
                  <a:pt x="1089661" y="349250"/>
                </a:lnTo>
                <a:lnTo>
                  <a:pt x="1089978" y="358775"/>
                </a:lnTo>
                <a:lnTo>
                  <a:pt x="1090296" y="368618"/>
                </a:lnTo>
                <a:lnTo>
                  <a:pt x="1090613" y="378460"/>
                </a:lnTo>
                <a:lnTo>
                  <a:pt x="1090296" y="387985"/>
                </a:lnTo>
                <a:lnTo>
                  <a:pt x="1089978" y="398145"/>
                </a:lnTo>
                <a:lnTo>
                  <a:pt x="1089661" y="407670"/>
                </a:lnTo>
                <a:lnTo>
                  <a:pt x="1088708" y="417195"/>
                </a:lnTo>
                <a:lnTo>
                  <a:pt x="1087438" y="426720"/>
                </a:lnTo>
                <a:lnTo>
                  <a:pt x="1086486" y="436245"/>
                </a:lnTo>
                <a:lnTo>
                  <a:pt x="1084581" y="445453"/>
                </a:lnTo>
                <a:lnTo>
                  <a:pt x="1082993" y="454660"/>
                </a:lnTo>
                <a:lnTo>
                  <a:pt x="1081088" y="463868"/>
                </a:lnTo>
                <a:lnTo>
                  <a:pt x="1078548" y="473393"/>
                </a:lnTo>
                <a:lnTo>
                  <a:pt x="1076326" y="482283"/>
                </a:lnTo>
                <a:lnTo>
                  <a:pt x="1073468" y="491173"/>
                </a:lnTo>
                <a:lnTo>
                  <a:pt x="1070611" y="500063"/>
                </a:lnTo>
                <a:lnTo>
                  <a:pt x="1067436" y="508953"/>
                </a:lnTo>
                <a:lnTo>
                  <a:pt x="1064261" y="517525"/>
                </a:lnTo>
                <a:lnTo>
                  <a:pt x="1060768" y="526098"/>
                </a:lnTo>
                <a:lnTo>
                  <a:pt x="1057276" y="534036"/>
                </a:lnTo>
                <a:lnTo>
                  <a:pt x="1053148" y="542608"/>
                </a:lnTo>
                <a:lnTo>
                  <a:pt x="1049338" y="550863"/>
                </a:lnTo>
                <a:lnTo>
                  <a:pt x="1045211" y="559118"/>
                </a:lnTo>
                <a:lnTo>
                  <a:pt x="1040448" y="567056"/>
                </a:lnTo>
                <a:lnTo>
                  <a:pt x="1035686" y="574676"/>
                </a:lnTo>
                <a:lnTo>
                  <a:pt x="1030923" y="582613"/>
                </a:lnTo>
                <a:lnTo>
                  <a:pt x="1025843" y="589916"/>
                </a:lnTo>
                <a:lnTo>
                  <a:pt x="1020763" y="597536"/>
                </a:lnTo>
                <a:lnTo>
                  <a:pt x="1015683" y="605156"/>
                </a:lnTo>
                <a:lnTo>
                  <a:pt x="1009968" y="612141"/>
                </a:lnTo>
                <a:lnTo>
                  <a:pt x="1004253" y="619126"/>
                </a:lnTo>
                <a:lnTo>
                  <a:pt x="998538" y="626428"/>
                </a:lnTo>
                <a:lnTo>
                  <a:pt x="992506" y="633096"/>
                </a:lnTo>
                <a:lnTo>
                  <a:pt x="985838" y="640081"/>
                </a:lnTo>
                <a:lnTo>
                  <a:pt x="979806" y="646431"/>
                </a:lnTo>
                <a:lnTo>
                  <a:pt x="973138" y="652781"/>
                </a:lnTo>
                <a:lnTo>
                  <a:pt x="966788" y="658813"/>
                </a:lnTo>
                <a:lnTo>
                  <a:pt x="960121" y="664846"/>
                </a:lnTo>
                <a:lnTo>
                  <a:pt x="952818" y="670561"/>
                </a:lnTo>
                <a:lnTo>
                  <a:pt x="945833" y="676276"/>
                </a:lnTo>
                <a:lnTo>
                  <a:pt x="938531" y="681991"/>
                </a:lnTo>
                <a:lnTo>
                  <a:pt x="931228" y="687388"/>
                </a:lnTo>
                <a:lnTo>
                  <a:pt x="923608" y="692786"/>
                </a:lnTo>
                <a:lnTo>
                  <a:pt x="916306" y="697548"/>
                </a:lnTo>
                <a:lnTo>
                  <a:pt x="908368" y="702311"/>
                </a:lnTo>
                <a:lnTo>
                  <a:pt x="900431" y="706756"/>
                </a:lnTo>
                <a:lnTo>
                  <a:pt x="892493" y="711518"/>
                </a:lnTo>
                <a:lnTo>
                  <a:pt x="884556" y="715646"/>
                </a:lnTo>
                <a:lnTo>
                  <a:pt x="876301" y="719773"/>
                </a:lnTo>
                <a:lnTo>
                  <a:pt x="867728" y="723583"/>
                </a:lnTo>
                <a:lnTo>
                  <a:pt x="859473" y="727393"/>
                </a:lnTo>
                <a:lnTo>
                  <a:pt x="850900" y="730886"/>
                </a:lnTo>
                <a:lnTo>
                  <a:pt x="842010" y="734378"/>
                </a:lnTo>
                <a:lnTo>
                  <a:pt x="833438" y="737236"/>
                </a:lnTo>
                <a:lnTo>
                  <a:pt x="824548" y="740093"/>
                </a:lnTo>
                <a:lnTo>
                  <a:pt x="815658" y="742951"/>
                </a:lnTo>
                <a:lnTo>
                  <a:pt x="806450" y="745491"/>
                </a:lnTo>
                <a:lnTo>
                  <a:pt x="797560" y="747396"/>
                </a:lnTo>
                <a:lnTo>
                  <a:pt x="788353" y="749618"/>
                </a:lnTo>
                <a:lnTo>
                  <a:pt x="779145" y="751523"/>
                </a:lnTo>
                <a:lnTo>
                  <a:pt x="769620" y="752793"/>
                </a:lnTo>
                <a:lnTo>
                  <a:pt x="760095" y="754381"/>
                </a:lnTo>
                <a:lnTo>
                  <a:pt x="750570" y="755333"/>
                </a:lnTo>
                <a:lnTo>
                  <a:pt x="741045" y="755968"/>
                </a:lnTo>
                <a:lnTo>
                  <a:pt x="731203" y="756603"/>
                </a:lnTo>
                <a:lnTo>
                  <a:pt x="721678" y="757238"/>
                </a:lnTo>
                <a:lnTo>
                  <a:pt x="712153" y="757238"/>
                </a:lnTo>
                <a:lnTo>
                  <a:pt x="701993" y="757238"/>
                </a:lnTo>
                <a:lnTo>
                  <a:pt x="692468" y="756603"/>
                </a:lnTo>
                <a:lnTo>
                  <a:pt x="682943" y="755968"/>
                </a:lnTo>
                <a:lnTo>
                  <a:pt x="673100" y="755333"/>
                </a:lnTo>
                <a:lnTo>
                  <a:pt x="663575" y="754381"/>
                </a:lnTo>
                <a:lnTo>
                  <a:pt x="654368" y="752793"/>
                </a:lnTo>
                <a:lnTo>
                  <a:pt x="644843" y="751523"/>
                </a:lnTo>
                <a:lnTo>
                  <a:pt x="635635" y="749618"/>
                </a:lnTo>
                <a:lnTo>
                  <a:pt x="626428" y="747396"/>
                </a:lnTo>
                <a:lnTo>
                  <a:pt x="617220" y="745491"/>
                </a:lnTo>
                <a:lnTo>
                  <a:pt x="608330" y="742951"/>
                </a:lnTo>
                <a:lnTo>
                  <a:pt x="599440" y="740093"/>
                </a:lnTo>
                <a:lnTo>
                  <a:pt x="590550" y="737236"/>
                </a:lnTo>
                <a:lnTo>
                  <a:pt x="581660" y="734378"/>
                </a:lnTo>
                <a:lnTo>
                  <a:pt x="573088" y="730886"/>
                </a:lnTo>
                <a:lnTo>
                  <a:pt x="564515" y="727393"/>
                </a:lnTo>
                <a:lnTo>
                  <a:pt x="555943" y="723583"/>
                </a:lnTo>
                <a:lnTo>
                  <a:pt x="548005" y="719773"/>
                </a:lnTo>
                <a:lnTo>
                  <a:pt x="539750" y="715646"/>
                </a:lnTo>
                <a:lnTo>
                  <a:pt x="531495" y="711518"/>
                </a:lnTo>
                <a:lnTo>
                  <a:pt x="523558" y="706756"/>
                </a:lnTo>
                <a:lnTo>
                  <a:pt x="515303" y="702311"/>
                </a:lnTo>
                <a:lnTo>
                  <a:pt x="508000" y="697548"/>
                </a:lnTo>
                <a:lnTo>
                  <a:pt x="500063" y="692786"/>
                </a:lnTo>
                <a:lnTo>
                  <a:pt x="492760" y="687388"/>
                </a:lnTo>
                <a:lnTo>
                  <a:pt x="485458" y="681991"/>
                </a:lnTo>
                <a:lnTo>
                  <a:pt x="478155" y="676276"/>
                </a:lnTo>
                <a:lnTo>
                  <a:pt x="470853" y="670561"/>
                </a:lnTo>
                <a:lnTo>
                  <a:pt x="464185" y="664846"/>
                </a:lnTo>
                <a:lnTo>
                  <a:pt x="457518" y="658813"/>
                </a:lnTo>
                <a:lnTo>
                  <a:pt x="450533" y="652781"/>
                </a:lnTo>
                <a:lnTo>
                  <a:pt x="444183" y="646431"/>
                </a:lnTo>
                <a:lnTo>
                  <a:pt x="437833" y="640081"/>
                </a:lnTo>
                <a:lnTo>
                  <a:pt x="431800" y="633096"/>
                </a:lnTo>
                <a:lnTo>
                  <a:pt x="425768" y="626428"/>
                </a:lnTo>
                <a:lnTo>
                  <a:pt x="419735" y="619126"/>
                </a:lnTo>
                <a:lnTo>
                  <a:pt x="414020" y="612141"/>
                </a:lnTo>
                <a:lnTo>
                  <a:pt x="408623" y="605156"/>
                </a:lnTo>
                <a:lnTo>
                  <a:pt x="403225" y="597536"/>
                </a:lnTo>
                <a:lnTo>
                  <a:pt x="397828" y="589916"/>
                </a:lnTo>
                <a:lnTo>
                  <a:pt x="393065" y="582613"/>
                </a:lnTo>
                <a:lnTo>
                  <a:pt x="388303" y="574676"/>
                </a:lnTo>
                <a:lnTo>
                  <a:pt x="383540" y="567056"/>
                </a:lnTo>
                <a:lnTo>
                  <a:pt x="379095" y="559118"/>
                </a:lnTo>
                <a:lnTo>
                  <a:pt x="374650" y="550863"/>
                </a:lnTo>
                <a:lnTo>
                  <a:pt x="370840" y="542608"/>
                </a:lnTo>
                <a:lnTo>
                  <a:pt x="367030" y="534036"/>
                </a:lnTo>
                <a:lnTo>
                  <a:pt x="362903" y="526098"/>
                </a:lnTo>
                <a:lnTo>
                  <a:pt x="359410" y="517525"/>
                </a:lnTo>
                <a:lnTo>
                  <a:pt x="356235" y="508953"/>
                </a:lnTo>
                <a:lnTo>
                  <a:pt x="353378" y="500063"/>
                </a:lnTo>
                <a:lnTo>
                  <a:pt x="350520" y="491173"/>
                </a:lnTo>
                <a:lnTo>
                  <a:pt x="347663" y="482283"/>
                </a:lnTo>
                <a:lnTo>
                  <a:pt x="345123" y="473393"/>
                </a:lnTo>
                <a:lnTo>
                  <a:pt x="343218" y="463868"/>
                </a:lnTo>
                <a:lnTo>
                  <a:pt x="340995" y="454660"/>
                </a:lnTo>
                <a:lnTo>
                  <a:pt x="339090" y="445453"/>
                </a:lnTo>
                <a:lnTo>
                  <a:pt x="337820" y="436245"/>
                </a:lnTo>
                <a:lnTo>
                  <a:pt x="336233" y="426720"/>
                </a:lnTo>
                <a:lnTo>
                  <a:pt x="335280" y="417195"/>
                </a:lnTo>
                <a:lnTo>
                  <a:pt x="334645" y="407670"/>
                </a:lnTo>
                <a:lnTo>
                  <a:pt x="333693" y="398145"/>
                </a:lnTo>
                <a:lnTo>
                  <a:pt x="333375" y="387985"/>
                </a:lnTo>
                <a:lnTo>
                  <a:pt x="333375" y="378460"/>
                </a:lnTo>
                <a:lnTo>
                  <a:pt x="333375" y="368618"/>
                </a:lnTo>
                <a:lnTo>
                  <a:pt x="333693" y="358775"/>
                </a:lnTo>
                <a:lnTo>
                  <a:pt x="334645" y="349250"/>
                </a:lnTo>
                <a:lnTo>
                  <a:pt x="335280" y="339725"/>
                </a:lnTo>
                <a:lnTo>
                  <a:pt x="336233" y="330518"/>
                </a:lnTo>
                <a:lnTo>
                  <a:pt x="337820" y="320675"/>
                </a:lnTo>
                <a:lnTo>
                  <a:pt x="339090" y="311468"/>
                </a:lnTo>
                <a:lnTo>
                  <a:pt x="340995" y="302260"/>
                </a:lnTo>
                <a:lnTo>
                  <a:pt x="343218" y="293053"/>
                </a:lnTo>
                <a:lnTo>
                  <a:pt x="345123" y="283845"/>
                </a:lnTo>
                <a:lnTo>
                  <a:pt x="347663" y="274955"/>
                </a:lnTo>
                <a:lnTo>
                  <a:pt x="350520" y="266065"/>
                </a:lnTo>
                <a:lnTo>
                  <a:pt x="353378" y="257175"/>
                </a:lnTo>
                <a:lnTo>
                  <a:pt x="356235" y="248285"/>
                </a:lnTo>
                <a:lnTo>
                  <a:pt x="359410" y="239713"/>
                </a:lnTo>
                <a:lnTo>
                  <a:pt x="362903" y="231140"/>
                </a:lnTo>
                <a:lnTo>
                  <a:pt x="367030" y="222568"/>
                </a:lnTo>
                <a:lnTo>
                  <a:pt x="370840" y="214313"/>
                </a:lnTo>
                <a:lnTo>
                  <a:pt x="374650" y="206058"/>
                </a:lnTo>
                <a:lnTo>
                  <a:pt x="379095" y="197803"/>
                </a:lnTo>
                <a:lnTo>
                  <a:pt x="383540" y="190183"/>
                </a:lnTo>
                <a:lnTo>
                  <a:pt x="388303" y="182245"/>
                </a:lnTo>
                <a:lnTo>
                  <a:pt x="393065" y="174308"/>
                </a:lnTo>
                <a:lnTo>
                  <a:pt x="397828" y="167005"/>
                </a:lnTo>
                <a:lnTo>
                  <a:pt x="403225" y="159385"/>
                </a:lnTo>
                <a:lnTo>
                  <a:pt x="408623" y="152083"/>
                </a:lnTo>
                <a:lnTo>
                  <a:pt x="414020" y="144780"/>
                </a:lnTo>
                <a:lnTo>
                  <a:pt x="419735" y="137795"/>
                </a:lnTo>
                <a:lnTo>
                  <a:pt x="425768" y="130493"/>
                </a:lnTo>
                <a:lnTo>
                  <a:pt x="431800" y="123825"/>
                </a:lnTo>
                <a:lnTo>
                  <a:pt x="437833" y="117475"/>
                </a:lnTo>
                <a:lnTo>
                  <a:pt x="444183" y="110808"/>
                </a:lnTo>
                <a:lnTo>
                  <a:pt x="450533" y="104140"/>
                </a:lnTo>
                <a:lnTo>
                  <a:pt x="457518" y="98108"/>
                </a:lnTo>
                <a:lnTo>
                  <a:pt x="464185" y="92075"/>
                </a:lnTo>
                <a:lnTo>
                  <a:pt x="470853" y="86360"/>
                </a:lnTo>
                <a:lnTo>
                  <a:pt x="478155" y="80645"/>
                </a:lnTo>
                <a:lnTo>
                  <a:pt x="485458" y="74930"/>
                </a:lnTo>
                <a:lnTo>
                  <a:pt x="492760" y="69850"/>
                </a:lnTo>
                <a:lnTo>
                  <a:pt x="500063" y="64453"/>
                </a:lnTo>
                <a:lnTo>
                  <a:pt x="508000" y="59373"/>
                </a:lnTo>
                <a:lnTo>
                  <a:pt x="515303" y="54610"/>
                </a:lnTo>
                <a:lnTo>
                  <a:pt x="523558" y="50165"/>
                </a:lnTo>
                <a:lnTo>
                  <a:pt x="531495" y="45403"/>
                </a:lnTo>
                <a:lnTo>
                  <a:pt x="539750" y="41275"/>
                </a:lnTo>
                <a:lnTo>
                  <a:pt x="548005" y="37148"/>
                </a:lnTo>
                <a:lnTo>
                  <a:pt x="555943" y="33338"/>
                </a:lnTo>
                <a:lnTo>
                  <a:pt x="564515" y="29528"/>
                </a:lnTo>
                <a:lnTo>
                  <a:pt x="573088" y="26353"/>
                </a:lnTo>
                <a:lnTo>
                  <a:pt x="581660" y="22543"/>
                </a:lnTo>
                <a:lnTo>
                  <a:pt x="590550" y="19685"/>
                </a:lnTo>
                <a:lnTo>
                  <a:pt x="599440" y="17145"/>
                </a:lnTo>
                <a:lnTo>
                  <a:pt x="608330" y="14288"/>
                </a:lnTo>
                <a:lnTo>
                  <a:pt x="617220" y="11748"/>
                </a:lnTo>
                <a:lnTo>
                  <a:pt x="626428" y="9525"/>
                </a:lnTo>
                <a:lnTo>
                  <a:pt x="635635" y="7620"/>
                </a:lnTo>
                <a:lnTo>
                  <a:pt x="644843" y="6033"/>
                </a:lnTo>
                <a:lnTo>
                  <a:pt x="654368" y="4128"/>
                </a:lnTo>
                <a:lnTo>
                  <a:pt x="663575" y="2858"/>
                </a:lnTo>
                <a:lnTo>
                  <a:pt x="673100" y="1588"/>
                </a:lnTo>
                <a:lnTo>
                  <a:pt x="682943" y="953"/>
                </a:lnTo>
                <a:lnTo>
                  <a:pt x="692468" y="318"/>
                </a:lnTo>
                <a:lnTo>
                  <a:pt x="701993" y="0"/>
                </a:lnTo>
                <a:close/>
              </a:path>
            </a:pathLst>
          </a:custGeom>
          <a:solidFill>
            <a:schemeClr val="bg1"/>
          </a:solidFill>
          <a:ln>
            <a:noFill/>
          </a:ln>
        </p:spPr>
        <p:txBody>
          <a:bodyPr anchor="ctr">
            <a:scene3d>
              <a:camera prst="orthographicFront"/>
              <a:lightRig rig="threePt" dir="t"/>
            </a:scene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37" name="KSO_Shape"/>
          <p:cNvSpPr/>
          <p:nvPr/>
        </p:nvSpPr>
        <p:spPr bwMode="auto">
          <a:xfrm>
            <a:off x="7397925" y="3568632"/>
            <a:ext cx="293854" cy="416815"/>
          </a:xfrm>
          <a:custGeom>
            <a:gdLst>
              <a:gd name="T0" fmla="*/ 235585 w 1423988"/>
              <a:gd name="T1" fmla="*/ 1122113 h 2019300"/>
              <a:gd name="T2" fmla="*/ 155575 w 1423988"/>
              <a:gd name="T3" fmla="*/ 1202145 h 2019300"/>
              <a:gd name="T4" fmla="*/ 123190 w 1423988"/>
              <a:gd name="T5" fmla="*/ 1313619 h 2019300"/>
              <a:gd name="T6" fmla="*/ 161290 w 1423988"/>
              <a:gd name="T7" fmla="*/ 1358081 h 2019300"/>
              <a:gd name="T8" fmla="*/ 238125 w 1423988"/>
              <a:gd name="T9" fmla="*/ 1440972 h 2019300"/>
              <a:gd name="T10" fmla="*/ 352108 w 1423988"/>
              <a:gd name="T11" fmla="*/ 1468284 h 2019300"/>
              <a:gd name="T12" fmla="*/ 393383 w 1423988"/>
              <a:gd name="T13" fmla="*/ 1424775 h 2019300"/>
              <a:gd name="T14" fmla="*/ 479108 w 1423988"/>
              <a:gd name="T15" fmla="*/ 1351094 h 2019300"/>
              <a:gd name="T16" fmla="*/ 500380 w 1423988"/>
              <a:gd name="T17" fmla="*/ 1234857 h 2019300"/>
              <a:gd name="T18" fmla="*/ 452438 w 1423988"/>
              <a:gd name="T19" fmla="*/ 1197381 h 2019300"/>
              <a:gd name="T20" fmla="*/ 381318 w 1423988"/>
              <a:gd name="T21" fmla="*/ 1108139 h 2019300"/>
              <a:gd name="T22" fmla="*/ 374968 w 1423988"/>
              <a:gd name="T23" fmla="*/ 878205 h 2019300"/>
              <a:gd name="T24" fmla="*/ 634683 w 1423988"/>
              <a:gd name="T25" fmla="*/ 1018261 h 2019300"/>
              <a:gd name="T26" fmla="*/ 595630 w 1423988"/>
              <a:gd name="T27" fmla="*/ 1343154 h 2019300"/>
              <a:gd name="T28" fmla="*/ 573723 w 1423988"/>
              <a:gd name="T29" fmla="*/ 1632160 h 2019300"/>
              <a:gd name="T30" fmla="*/ 622935 w 1423988"/>
              <a:gd name="T31" fmla="*/ 1801752 h 2019300"/>
              <a:gd name="T32" fmla="*/ 682943 w 1423988"/>
              <a:gd name="T33" fmla="*/ 1884008 h 2019300"/>
              <a:gd name="T34" fmla="*/ 730885 w 1423988"/>
              <a:gd name="T35" fmla="*/ 1884643 h 2019300"/>
              <a:gd name="T36" fmla="*/ 795020 w 1423988"/>
              <a:gd name="T37" fmla="*/ 1802705 h 2019300"/>
              <a:gd name="T38" fmla="*/ 850900 w 1423988"/>
              <a:gd name="T39" fmla="*/ 1632477 h 2019300"/>
              <a:gd name="T40" fmla="*/ 840423 w 1423988"/>
              <a:gd name="T41" fmla="*/ 1343472 h 2019300"/>
              <a:gd name="T42" fmla="*/ 815975 w 1423988"/>
              <a:gd name="T43" fmla="*/ 1010004 h 2019300"/>
              <a:gd name="T44" fmla="*/ 844868 w 1423988"/>
              <a:gd name="T45" fmla="*/ 914410 h 2019300"/>
              <a:gd name="T46" fmla="*/ 1116013 w 1423988"/>
              <a:gd name="T47" fmla="*/ 883921 h 2019300"/>
              <a:gd name="T48" fmla="*/ 1223646 w 1423988"/>
              <a:gd name="T49" fmla="*/ 919174 h 2019300"/>
              <a:gd name="T50" fmla="*/ 1315721 w 1423988"/>
              <a:gd name="T51" fmla="*/ 981421 h 2019300"/>
              <a:gd name="T52" fmla="*/ 1383666 w 1423988"/>
              <a:gd name="T53" fmla="*/ 1065900 h 2019300"/>
              <a:gd name="T54" fmla="*/ 1420178 w 1423988"/>
              <a:gd name="T55" fmla="*/ 1167210 h 2019300"/>
              <a:gd name="T56" fmla="*/ 1359536 w 1423988"/>
              <a:gd name="T57" fmla="*/ 1679481 h 2019300"/>
              <a:gd name="T58" fmla="*/ 1265873 w 1423988"/>
              <a:gd name="T59" fmla="*/ 1880832 h 2019300"/>
              <a:gd name="T60" fmla="*/ 1150303 w 1423988"/>
              <a:gd name="T61" fmla="*/ 1981825 h 2019300"/>
              <a:gd name="T62" fmla="*/ 1051561 w 1423988"/>
              <a:gd name="T63" fmla="*/ 2015172 h 2019300"/>
              <a:gd name="T64" fmla="*/ 381635 w 1423988"/>
              <a:gd name="T65" fmla="*/ 2016442 h 2019300"/>
              <a:gd name="T66" fmla="*/ 281305 w 1423988"/>
              <a:gd name="T67" fmla="*/ 1986906 h 2019300"/>
              <a:gd name="T68" fmla="*/ 168910 w 1423988"/>
              <a:gd name="T69" fmla="*/ 1897981 h 2019300"/>
              <a:gd name="T70" fmla="*/ 69532 w 1423988"/>
              <a:gd name="T71" fmla="*/ 1703935 h 2019300"/>
              <a:gd name="T72" fmla="*/ 2540 w 1423988"/>
              <a:gd name="T73" fmla="*/ 1180549 h 2019300"/>
              <a:gd name="T74" fmla="*/ 36195 w 1423988"/>
              <a:gd name="T75" fmla="*/ 1076698 h 2019300"/>
              <a:gd name="T76" fmla="*/ 101917 w 1423988"/>
              <a:gd name="T77" fmla="*/ 989361 h 2019300"/>
              <a:gd name="T78" fmla="*/ 192405 w 1423988"/>
              <a:gd name="T79" fmla="*/ 923937 h 2019300"/>
              <a:gd name="T80" fmla="*/ 298767 w 1423988"/>
              <a:gd name="T81" fmla="*/ 885827 h 2019300"/>
              <a:gd name="T82" fmla="*/ 741045 w 1423988"/>
              <a:gd name="T83" fmla="*/ 953 h 2019300"/>
              <a:gd name="T84" fmla="*/ 850900 w 1423988"/>
              <a:gd name="T85" fmla="*/ 26353 h 2019300"/>
              <a:gd name="T86" fmla="*/ 945833 w 1423988"/>
              <a:gd name="T87" fmla="*/ 80645 h 2019300"/>
              <a:gd name="T88" fmla="*/ 1020763 w 1423988"/>
              <a:gd name="T89" fmla="*/ 159385 h 2019300"/>
              <a:gd name="T90" fmla="*/ 1070611 w 1423988"/>
              <a:gd name="T91" fmla="*/ 257175 h 2019300"/>
              <a:gd name="T92" fmla="*/ 1090296 w 1423988"/>
              <a:gd name="T93" fmla="*/ 368618 h 2019300"/>
              <a:gd name="T94" fmla="*/ 1076326 w 1423988"/>
              <a:gd name="T95" fmla="*/ 482283 h 2019300"/>
              <a:gd name="T96" fmla="*/ 1030923 w 1423988"/>
              <a:gd name="T97" fmla="*/ 582613 h 2019300"/>
              <a:gd name="T98" fmla="*/ 960121 w 1423988"/>
              <a:gd name="T99" fmla="*/ 664846 h 2019300"/>
              <a:gd name="T100" fmla="*/ 867728 w 1423988"/>
              <a:gd name="T101" fmla="*/ 723583 h 2019300"/>
              <a:gd name="T102" fmla="*/ 760095 w 1423988"/>
              <a:gd name="T103" fmla="*/ 754381 h 2019300"/>
              <a:gd name="T104" fmla="*/ 644843 w 1423988"/>
              <a:gd name="T105" fmla="*/ 751523 h 2019300"/>
              <a:gd name="T106" fmla="*/ 539750 w 1423988"/>
              <a:gd name="T107" fmla="*/ 715646 h 2019300"/>
              <a:gd name="T108" fmla="*/ 450533 w 1423988"/>
              <a:gd name="T109" fmla="*/ 652781 h 2019300"/>
              <a:gd name="T110" fmla="*/ 383540 w 1423988"/>
              <a:gd name="T111" fmla="*/ 567056 h 2019300"/>
              <a:gd name="T112" fmla="*/ 343218 w 1423988"/>
              <a:gd name="T113" fmla="*/ 463868 h 2019300"/>
              <a:gd name="T114" fmla="*/ 334645 w 1423988"/>
              <a:gd name="T115" fmla="*/ 349250 h 2019300"/>
              <a:gd name="T116" fmla="*/ 359410 w 1423988"/>
              <a:gd name="T117" fmla="*/ 239713 h 2019300"/>
              <a:gd name="T118" fmla="*/ 414020 w 1423988"/>
              <a:gd name="T119" fmla="*/ 144780 h 2019300"/>
              <a:gd name="T120" fmla="*/ 492760 w 1423988"/>
              <a:gd name="T121" fmla="*/ 69850 h 2019300"/>
              <a:gd name="T122" fmla="*/ 590550 w 1423988"/>
              <a:gd name="T123" fmla="*/ 19685 h 2019300"/>
              <a:gd name="T124" fmla="*/ 701993 w 1423988"/>
              <a:gd name="T125" fmla="*/ 0 h 201930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23988" h="2019300">
                <a:moveTo>
                  <a:pt x="278130" y="1089719"/>
                </a:moveTo>
                <a:lnTo>
                  <a:pt x="273367" y="1090036"/>
                </a:lnTo>
                <a:lnTo>
                  <a:pt x="268287" y="1091307"/>
                </a:lnTo>
                <a:lnTo>
                  <a:pt x="263525" y="1092577"/>
                </a:lnTo>
                <a:lnTo>
                  <a:pt x="259397" y="1094800"/>
                </a:lnTo>
                <a:lnTo>
                  <a:pt x="254952" y="1097341"/>
                </a:lnTo>
                <a:lnTo>
                  <a:pt x="251142" y="1100517"/>
                </a:lnTo>
                <a:lnTo>
                  <a:pt x="247332" y="1104010"/>
                </a:lnTo>
                <a:lnTo>
                  <a:pt x="244157" y="1108139"/>
                </a:lnTo>
                <a:lnTo>
                  <a:pt x="240982" y="1112267"/>
                </a:lnTo>
                <a:lnTo>
                  <a:pt x="238125" y="1117349"/>
                </a:lnTo>
                <a:lnTo>
                  <a:pt x="235585" y="1122113"/>
                </a:lnTo>
                <a:lnTo>
                  <a:pt x="233680" y="1127512"/>
                </a:lnTo>
                <a:lnTo>
                  <a:pt x="232092" y="1133228"/>
                </a:lnTo>
                <a:lnTo>
                  <a:pt x="230822" y="1139262"/>
                </a:lnTo>
                <a:lnTo>
                  <a:pt x="230187" y="1145297"/>
                </a:lnTo>
                <a:lnTo>
                  <a:pt x="229870" y="1151966"/>
                </a:lnTo>
                <a:lnTo>
                  <a:pt x="229870" y="1196428"/>
                </a:lnTo>
                <a:lnTo>
                  <a:pt x="185420" y="1196428"/>
                </a:lnTo>
                <a:lnTo>
                  <a:pt x="179070" y="1196746"/>
                </a:lnTo>
                <a:lnTo>
                  <a:pt x="172720" y="1197381"/>
                </a:lnTo>
                <a:lnTo>
                  <a:pt x="167005" y="1198334"/>
                </a:lnTo>
                <a:lnTo>
                  <a:pt x="161290" y="1200239"/>
                </a:lnTo>
                <a:lnTo>
                  <a:pt x="155575" y="1202145"/>
                </a:lnTo>
                <a:lnTo>
                  <a:pt x="150812" y="1204686"/>
                </a:lnTo>
                <a:lnTo>
                  <a:pt x="145732" y="1207544"/>
                </a:lnTo>
                <a:lnTo>
                  <a:pt x="141605" y="1210720"/>
                </a:lnTo>
                <a:lnTo>
                  <a:pt x="137477" y="1213896"/>
                </a:lnTo>
                <a:lnTo>
                  <a:pt x="133985" y="1217707"/>
                </a:lnTo>
                <a:lnTo>
                  <a:pt x="130810" y="1221518"/>
                </a:lnTo>
                <a:lnTo>
                  <a:pt x="128270" y="1225964"/>
                </a:lnTo>
                <a:lnTo>
                  <a:pt x="126047" y="1230093"/>
                </a:lnTo>
                <a:lnTo>
                  <a:pt x="124777" y="1234857"/>
                </a:lnTo>
                <a:lnTo>
                  <a:pt x="123507" y="1239938"/>
                </a:lnTo>
                <a:lnTo>
                  <a:pt x="123190" y="1244702"/>
                </a:lnTo>
                <a:lnTo>
                  <a:pt x="123190" y="1313619"/>
                </a:lnTo>
                <a:lnTo>
                  <a:pt x="123507" y="1318700"/>
                </a:lnTo>
                <a:lnTo>
                  <a:pt x="124777" y="1323464"/>
                </a:lnTo>
                <a:lnTo>
                  <a:pt x="126047" y="1328228"/>
                </a:lnTo>
                <a:lnTo>
                  <a:pt x="128270" y="1332356"/>
                </a:lnTo>
                <a:lnTo>
                  <a:pt x="130810" y="1336802"/>
                </a:lnTo>
                <a:lnTo>
                  <a:pt x="133985" y="1340614"/>
                </a:lnTo>
                <a:lnTo>
                  <a:pt x="137477" y="1344425"/>
                </a:lnTo>
                <a:lnTo>
                  <a:pt x="141605" y="1347918"/>
                </a:lnTo>
                <a:lnTo>
                  <a:pt x="145732" y="1351094"/>
                </a:lnTo>
                <a:lnTo>
                  <a:pt x="150812" y="1353952"/>
                </a:lnTo>
                <a:lnTo>
                  <a:pt x="155575" y="1356175"/>
                </a:lnTo>
                <a:lnTo>
                  <a:pt x="161290" y="1358081"/>
                </a:lnTo>
                <a:lnTo>
                  <a:pt x="167005" y="1359986"/>
                </a:lnTo>
                <a:lnTo>
                  <a:pt x="172720" y="1360939"/>
                </a:lnTo>
                <a:lnTo>
                  <a:pt x="179070" y="1361574"/>
                </a:lnTo>
                <a:lnTo>
                  <a:pt x="185420" y="1361892"/>
                </a:lnTo>
                <a:lnTo>
                  <a:pt x="229870" y="1361892"/>
                </a:lnTo>
                <a:lnTo>
                  <a:pt x="229870" y="1406037"/>
                </a:lnTo>
                <a:lnTo>
                  <a:pt x="230187" y="1412706"/>
                </a:lnTo>
                <a:lnTo>
                  <a:pt x="230822" y="1419058"/>
                </a:lnTo>
                <a:lnTo>
                  <a:pt x="232092" y="1424775"/>
                </a:lnTo>
                <a:lnTo>
                  <a:pt x="233680" y="1430491"/>
                </a:lnTo>
                <a:lnTo>
                  <a:pt x="235585" y="1436208"/>
                </a:lnTo>
                <a:lnTo>
                  <a:pt x="238125" y="1440972"/>
                </a:lnTo>
                <a:lnTo>
                  <a:pt x="240982" y="1445735"/>
                </a:lnTo>
                <a:lnTo>
                  <a:pt x="244157" y="1450499"/>
                </a:lnTo>
                <a:lnTo>
                  <a:pt x="247332" y="1454310"/>
                </a:lnTo>
                <a:lnTo>
                  <a:pt x="251142" y="1457804"/>
                </a:lnTo>
                <a:lnTo>
                  <a:pt x="254952" y="1460980"/>
                </a:lnTo>
                <a:lnTo>
                  <a:pt x="259397" y="1463520"/>
                </a:lnTo>
                <a:lnTo>
                  <a:pt x="263525" y="1465743"/>
                </a:lnTo>
                <a:lnTo>
                  <a:pt x="268287" y="1467014"/>
                </a:lnTo>
                <a:lnTo>
                  <a:pt x="273367" y="1468284"/>
                </a:lnTo>
                <a:lnTo>
                  <a:pt x="278130" y="1468602"/>
                </a:lnTo>
                <a:lnTo>
                  <a:pt x="347028" y="1468602"/>
                </a:lnTo>
                <a:lnTo>
                  <a:pt x="352108" y="1468284"/>
                </a:lnTo>
                <a:lnTo>
                  <a:pt x="356870" y="1467014"/>
                </a:lnTo>
                <a:lnTo>
                  <a:pt x="361633" y="1465743"/>
                </a:lnTo>
                <a:lnTo>
                  <a:pt x="365760" y="1463520"/>
                </a:lnTo>
                <a:lnTo>
                  <a:pt x="370205" y="1460980"/>
                </a:lnTo>
                <a:lnTo>
                  <a:pt x="374015" y="1457804"/>
                </a:lnTo>
                <a:lnTo>
                  <a:pt x="377508" y="1454310"/>
                </a:lnTo>
                <a:lnTo>
                  <a:pt x="381318" y="1450499"/>
                </a:lnTo>
                <a:lnTo>
                  <a:pt x="384493" y="1445735"/>
                </a:lnTo>
                <a:lnTo>
                  <a:pt x="387350" y="1440972"/>
                </a:lnTo>
                <a:lnTo>
                  <a:pt x="389573" y="1436208"/>
                </a:lnTo>
                <a:lnTo>
                  <a:pt x="391478" y="1430491"/>
                </a:lnTo>
                <a:lnTo>
                  <a:pt x="393383" y="1424775"/>
                </a:lnTo>
                <a:lnTo>
                  <a:pt x="394335" y="1419058"/>
                </a:lnTo>
                <a:lnTo>
                  <a:pt x="394970" y="1412706"/>
                </a:lnTo>
                <a:lnTo>
                  <a:pt x="395288" y="1406037"/>
                </a:lnTo>
                <a:lnTo>
                  <a:pt x="395288" y="1361892"/>
                </a:lnTo>
                <a:lnTo>
                  <a:pt x="440055" y="1361892"/>
                </a:lnTo>
                <a:lnTo>
                  <a:pt x="446088" y="1361574"/>
                </a:lnTo>
                <a:lnTo>
                  <a:pt x="452438" y="1360939"/>
                </a:lnTo>
                <a:lnTo>
                  <a:pt x="458153" y="1359986"/>
                </a:lnTo>
                <a:lnTo>
                  <a:pt x="463868" y="1358081"/>
                </a:lnTo>
                <a:lnTo>
                  <a:pt x="469583" y="1356175"/>
                </a:lnTo>
                <a:lnTo>
                  <a:pt x="474345" y="1353952"/>
                </a:lnTo>
                <a:lnTo>
                  <a:pt x="479108" y="1351094"/>
                </a:lnTo>
                <a:lnTo>
                  <a:pt x="483870" y="1347918"/>
                </a:lnTo>
                <a:lnTo>
                  <a:pt x="487680" y="1344425"/>
                </a:lnTo>
                <a:lnTo>
                  <a:pt x="491173" y="1340614"/>
                </a:lnTo>
                <a:lnTo>
                  <a:pt x="494348" y="1336802"/>
                </a:lnTo>
                <a:lnTo>
                  <a:pt x="496888" y="1332356"/>
                </a:lnTo>
                <a:lnTo>
                  <a:pt x="499110" y="1328228"/>
                </a:lnTo>
                <a:lnTo>
                  <a:pt x="500380" y="1323464"/>
                </a:lnTo>
                <a:lnTo>
                  <a:pt x="501650" y="1318700"/>
                </a:lnTo>
                <a:lnTo>
                  <a:pt x="501968" y="1313619"/>
                </a:lnTo>
                <a:lnTo>
                  <a:pt x="501968" y="1244702"/>
                </a:lnTo>
                <a:lnTo>
                  <a:pt x="501650" y="1239938"/>
                </a:lnTo>
                <a:lnTo>
                  <a:pt x="500380" y="1234857"/>
                </a:lnTo>
                <a:lnTo>
                  <a:pt x="499110" y="1230093"/>
                </a:lnTo>
                <a:lnTo>
                  <a:pt x="496888" y="1225964"/>
                </a:lnTo>
                <a:lnTo>
                  <a:pt x="494348" y="1221518"/>
                </a:lnTo>
                <a:lnTo>
                  <a:pt x="491173" y="1217707"/>
                </a:lnTo>
                <a:lnTo>
                  <a:pt x="487680" y="1213896"/>
                </a:lnTo>
                <a:lnTo>
                  <a:pt x="483870" y="1210720"/>
                </a:lnTo>
                <a:lnTo>
                  <a:pt x="479108" y="1207544"/>
                </a:lnTo>
                <a:lnTo>
                  <a:pt x="474345" y="1204686"/>
                </a:lnTo>
                <a:lnTo>
                  <a:pt x="469583" y="1202145"/>
                </a:lnTo>
                <a:lnTo>
                  <a:pt x="463868" y="1200239"/>
                </a:lnTo>
                <a:lnTo>
                  <a:pt x="458153" y="1198334"/>
                </a:lnTo>
                <a:lnTo>
                  <a:pt x="452438" y="1197381"/>
                </a:lnTo>
                <a:lnTo>
                  <a:pt x="446088" y="1196746"/>
                </a:lnTo>
                <a:lnTo>
                  <a:pt x="440055" y="1196428"/>
                </a:lnTo>
                <a:lnTo>
                  <a:pt x="395288" y="1196428"/>
                </a:lnTo>
                <a:lnTo>
                  <a:pt x="395288" y="1151966"/>
                </a:lnTo>
                <a:lnTo>
                  <a:pt x="394970" y="1145297"/>
                </a:lnTo>
                <a:lnTo>
                  <a:pt x="394335" y="1139262"/>
                </a:lnTo>
                <a:lnTo>
                  <a:pt x="393383" y="1133228"/>
                </a:lnTo>
                <a:lnTo>
                  <a:pt x="391478" y="1127512"/>
                </a:lnTo>
                <a:lnTo>
                  <a:pt x="389573" y="1122113"/>
                </a:lnTo>
                <a:lnTo>
                  <a:pt x="387350" y="1117349"/>
                </a:lnTo>
                <a:lnTo>
                  <a:pt x="384493" y="1112267"/>
                </a:lnTo>
                <a:lnTo>
                  <a:pt x="381318" y="1108139"/>
                </a:lnTo>
                <a:lnTo>
                  <a:pt x="377508" y="1104010"/>
                </a:lnTo>
                <a:lnTo>
                  <a:pt x="374015" y="1100517"/>
                </a:lnTo>
                <a:lnTo>
                  <a:pt x="370205" y="1097341"/>
                </a:lnTo>
                <a:lnTo>
                  <a:pt x="365760" y="1094800"/>
                </a:lnTo>
                <a:lnTo>
                  <a:pt x="361633" y="1092577"/>
                </a:lnTo>
                <a:lnTo>
                  <a:pt x="356870" y="1091307"/>
                </a:lnTo>
                <a:lnTo>
                  <a:pt x="352108" y="1090036"/>
                </a:lnTo>
                <a:lnTo>
                  <a:pt x="347028" y="1089719"/>
                </a:lnTo>
                <a:lnTo>
                  <a:pt x="278130" y="1089719"/>
                </a:lnTo>
                <a:close/>
                <a:moveTo>
                  <a:pt x="365125" y="877887"/>
                </a:moveTo>
                <a:lnTo>
                  <a:pt x="374968" y="877887"/>
                </a:lnTo>
                <a:lnTo>
                  <a:pt x="374968" y="878205"/>
                </a:lnTo>
                <a:lnTo>
                  <a:pt x="599440" y="878205"/>
                </a:lnTo>
                <a:lnTo>
                  <a:pt x="601345" y="899483"/>
                </a:lnTo>
                <a:lnTo>
                  <a:pt x="603568" y="918856"/>
                </a:lnTo>
                <a:lnTo>
                  <a:pt x="605790" y="936323"/>
                </a:lnTo>
                <a:lnTo>
                  <a:pt x="608648" y="951885"/>
                </a:lnTo>
                <a:lnTo>
                  <a:pt x="611823" y="965859"/>
                </a:lnTo>
                <a:lnTo>
                  <a:pt x="615633" y="977928"/>
                </a:lnTo>
                <a:lnTo>
                  <a:pt x="619125" y="988726"/>
                </a:lnTo>
                <a:lnTo>
                  <a:pt x="622935" y="997936"/>
                </a:lnTo>
                <a:lnTo>
                  <a:pt x="627063" y="1005875"/>
                </a:lnTo>
                <a:lnTo>
                  <a:pt x="630873" y="1012545"/>
                </a:lnTo>
                <a:lnTo>
                  <a:pt x="634683" y="1018261"/>
                </a:lnTo>
                <a:lnTo>
                  <a:pt x="638810" y="1022707"/>
                </a:lnTo>
                <a:lnTo>
                  <a:pt x="642620" y="1026519"/>
                </a:lnTo>
                <a:lnTo>
                  <a:pt x="646113" y="1029377"/>
                </a:lnTo>
                <a:lnTo>
                  <a:pt x="649288" y="1031282"/>
                </a:lnTo>
                <a:lnTo>
                  <a:pt x="652463" y="1032870"/>
                </a:lnTo>
                <a:lnTo>
                  <a:pt x="648335" y="1053514"/>
                </a:lnTo>
                <a:lnTo>
                  <a:pt x="636588" y="1109727"/>
                </a:lnTo>
                <a:lnTo>
                  <a:pt x="628968" y="1147837"/>
                </a:lnTo>
                <a:lnTo>
                  <a:pt x="621030" y="1191665"/>
                </a:lnTo>
                <a:lnTo>
                  <a:pt x="612458" y="1239303"/>
                </a:lnTo>
                <a:lnTo>
                  <a:pt x="603885" y="1290435"/>
                </a:lnTo>
                <a:lnTo>
                  <a:pt x="595630" y="1343154"/>
                </a:lnTo>
                <a:lnTo>
                  <a:pt x="591820" y="1369832"/>
                </a:lnTo>
                <a:lnTo>
                  <a:pt x="588010" y="1396509"/>
                </a:lnTo>
                <a:lnTo>
                  <a:pt x="584518" y="1422869"/>
                </a:lnTo>
                <a:lnTo>
                  <a:pt x="581660" y="1449229"/>
                </a:lnTo>
                <a:lnTo>
                  <a:pt x="578803" y="1474954"/>
                </a:lnTo>
                <a:lnTo>
                  <a:pt x="576580" y="1500361"/>
                </a:lnTo>
                <a:lnTo>
                  <a:pt x="574993" y="1524815"/>
                </a:lnTo>
                <a:lnTo>
                  <a:pt x="573405" y="1548634"/>
                </a:lnTo>
                <a:lnTo>
                  <a:pt x="572770" y="1571500"/>
                </a:lnTo>
                <a:lnTo>
                  <a:pt x="572453" y="1592779"/>
                </a:lnTo>
                <a:lnTo>
                  <a:pt x="572770" y="1613104"/>
                </a:lnTo>
                <a:lnTo>
                  <a:pt x="573723" y="1632160"/>
                </a:lnTo>
                <a:lnTo>
                  <a:pt x="574993" y="1641052"/>
                </a:lnTo>
                <a:lnTo>
                  <a:pt x="575945" y="1649627"/>
                </a:lnTo>
                <a:lnTo>
                  <a:pt x="577215" y="1657249"/>
                </a:lnTo>
                <a:lnTo>
                  <a:pt x="578485" y="1664871"/>
                </a:lnTo>
                <a:lnTo>
                  <a:pt x="581343" y="1677893"/>
                </a:lnTo>
                <a:lnTo>
                  <a:pt x="584835" y="1693137"/>
                </a:lnTo>
                <a:lnTo>
                  <a:pt x="589598" y="1709334"/>
                </a:lnTo>
                <a:lnTo>
                  <a:pt x="594995" y="1727119"/>
                </a:lnTo>
                <a:lnTo>
                  <a:pt x="600710" y="1745221"/>
                </a:lnTo>
                <a:lnTo>
                  <a:pt x="607378" y="1764277"/>
                </a:lnTo>
                <a:lnTo>
                  <a:pt x="614680" y="1783014"/>
                </a:lnTo>
                <a:lnTo>
                  <a:pt x="622935" y="1801752"/>
                </a:lnTo>
                <a:lnTo>
                  <a:pt x="627380" y="1810645"/>
                </a:lnTo>
                <a:lnTo>
                  <a:pt x="631508" y="1819537"/>
                </a:lnTo>
                <a:lnTo>
                  <a:pt x="636270" y="1827794"/>
                </a:lnTo>
                <a:lnTo>
                  <a:pt x="640715" y="1835734"/>
                </a:lnTo>
                <a:lnTo>
                  <a:pt x="645795" y="1843674"/>
                </a:lnTo>
                <a:lnTo>
                  <a:pt x="650875" y="1851296"/>
                </a:lnTo>
                <a:lnTo>
                  <a:pt x="655638" y="1857965"/>
                </a:lnTo>
                <a:lnTo>
                  <a:pt x="661035" y="1864317"/>
                </a:lnTo>
                <a:lnTo>
                  <a:pt x="666433" y="1870351"/>
                </a:lnTo>
                <a:lnTo>
                  <a:pt x="671830" y="1875433"/>
                </a:lnTo>
                <a:lnTo>
                  <a:pt x="677228" y="1879879"/>
                </a:lnTo>
                <a:lnTo>
                  <a:pt x="682943" y="1884008"/>
                </a:lnTo>
                <a:lnTo>
                  <a:pt x="688975" y="1886866"/>
                </a:lnTo>
                <a:lnTo>
                  <a:pt x="694690" y="1889407"/>
                </a:lnTo>
                <a:lnTo>
                  <a:pt x="697548" y="1890042"/>
                </a:lnTo>
                <a:lnTo>
                  <a:pt x="700723" y="1890677"/>
                </a:lnTo>
                <a:lnTo>
                  <a:pt x="703580" y="1890994"/>
                </a:lnTo>
                <a:lnTo>
                  <a:pt x="706755" y="1891312"/>
                </a:lnTo>
                <a:lnTo>
                  <a:pt x="709930" y="1891312"/>
                </a:lnTo>
                <a:lnTo>
                  <a:pt x="712788" y="1890994"/>
                </a:lnTo>
                <a:lnTo>
                  <a:pt x="715963" y="1890359"/>
                </a:lnTo>
                <a:lnTo>
                  <a:pt x="718820" y="1889724"/>
                </a:lnTo>
                <a:lnTo>
                  <a:pt x="724853" y="1887501"/>
                </a:lnTo>
                <a:lnTo>
                  <a:pt x="730885" y="1884643"/>
                </a:lnTo>
                <a:lnTo>
                  <a:pt x="736918" y="1880832"/>
                </a:lnTo>
                <a:lnTo>
                  <a:pt x="742633" y="1876385"/>
                </a:lnTo>
                <a:lnTo>
                  <a:pt x="748348" y="1870986"/>
                </a:lnTo>
                <a:lnTo>
                  <a:pt x="754063" y="1865270"/>
                </a:lnTo>
                <a:lnTo>
                  <a:pt x="759778" y="1859236"/>
                </a:lnTo>
                <a:lnTo>
                  <a:pt x="765175" y="1852249"/>
                </a:lnTo>
                <a:lnTo>
                  <a:pt x="770573" y="1845262"/>
                </a:lnTo>
                <a:lnTo>
                  <a:pt x="775970" y="1837322"/>
                </a:lnTo>
                <a:lnTo>
                  <a:pt x="780733" y="1829065"/>
                </a:lnTo>
                <a:lnTo>
                  <a:pt x="785813" y="1820490"/>
                </a:lnTo>
                <a:lnTo>
                  <a:pt x="790575" y="1811915"/>
                </a:lnTo>
                <a:lnTo>
                  <a:pt x="795020" y="1802705"/>
                </a:lnTo>
                <a:lnTo>
                  <a:pt x="803910" y="1784285"/>
                </a:lnTo>
                <a:lnTo>
                  <a:pt x="812165" y="1765229"/>
                </a:lnTo>
                <a:lnTo>
                  <a:pt x="820103" y="1746492"/>
                </a:lnTo>
                <a:lnTo>
                  <a:pt x="826770" y="1727436"/>
                </a:lnTo>
                <a:lnTo>
                  <a:pt x="832803" y="1709651"/>
                </a:lnTo>
                <a:lnTo>
                  <a:pt x="837883" y="1693454"/>
                </a:lnTo>
                <a:lnTo>
                  <a:pt x="842010" y="1677893"/>
                </a:lnTo>
                <a:lnTo>
                  <a:pt x="845503" y="1664871"/>
                </a:lnTo>
                <a:lnTo>
                  <a:pt x="847408" y="1657249"/>
                </a:lnTo>
                <a:lnTo>
                  <a:pt x="848995" y="1649627"/>
                </a:lnTo>
                <a:lnTo>
                  <a:pt x="849948" y="1641370"/>
                </a:lnTo>
                <a:lnTo>
                  <a:pt x="850900" y="1632477"/>
                </a:lnTo>
                <a:lnTo>
                  <a:pt x="852805" y="1613422"/>
                </a:lnTo>
                <a:lnTo>
                  <a:pt x="854075" y="1593732"/>
                </a:lnTo>
                <a:lnTo>
                  <a:pt x="854393" y="1571818"/>
                </a:lnTo>
                <a:lnTo>
                  <a:pt x="854393" y="1548952"/>
                </a:lnTo>
                <a:lnTo>
                  <a:pt x="854075" y="1525450"/>
                </a:lnTo>
                <a:lnTo>
                  <a:pt x="853123" y="1500996"/>
                </a:lnTo>
                <a:lnTo>
                  <a:pt x="852170" y="1475589"/>
                </a:lnTo>
                <a:lnTo>
                  <a:pt x="850265" y="1449546"/>
                </a:lnTo>
                <a:lnTo>
                  <a:pt x="848043" y="1423504"/>
                </a:lnTo>
                <a:lnTo>
                  <a:pt x="845503" y="1396827"/>
                </a:lnTo>
                <a:lnTo>
                  <a:pt x="843280" y="1370149"/>
                </a:lnTo>
                <a:lnTo>
                  <a:pt x="840423" y="1343472"/>
                </a:lnTo>
                <a:lnTo>
                  <a:pt x="833755" y="1290752"/>
                </a:lnTo>
                <a:lnTo>
                  <a:pt x="827405" y="1239938"/>
                </a:lnTo>
                <a:lnTo>
                  <a:pt x="820420" y="1191665"/>
                </a:lnTo>
                <a:lnTo>
                  <a:pt x="814070" y="1147837"/>
                </a:lnTo>
                <a:lnTo>
                  <a:pt x="808038" y="1109409"/>
                </a:lnTo>
                <a:lnTo>
                  <a:pt x="798195" y="1053196"/>
                </a:lnTo>
                <a:lnTo>
                  <a:pt x="794703" y="1032553"/>
                </a:lnTo>
                <a:lnTo>
                  <a:pt x="799783" y="1028424"/>
                </a:lnTo>
                <a:lnTo>
                  <a:pt x="804228" y="1024295"/>
                </a:lnTo>
                <a:lnTo>
                  <a:pt x="808673" y="1019532"/>
                </a:lnTo>
                <a:lnTo>
                  <a:pt x="812483" y="1015085"/>
                </a:lnTo>
                <a:lnTo>
                  <a:pt x="815975" y="1010004"/>
                </a:lnTo>
                <a:lnTo>
                  <a:pt x="819785" y="1004923"/>
                </a:lnTo>
                <a:lnTo>
                  <a:pt x="822325" y="999841"/>
                </a:lnTo>
                <a:lnTo>
                  <a:pt x="825818" y="994442"/>
                </a:lnTo>
                <a:lnTo>
                  <a:pt x="828040" y="988726"/>
                </a:lnTo>
                <a:lnTo>
                  <a:pt x="830580" y="983009"/>
                </a:lnTo>
                <a:lnTo>
                  <a:pt x="832803" y="976975"/>
                </a:lnTo>
                <a:lnTo>
                  <a:pt x="834708" y="971258"/>
                </a:lnTo>
                <a:lnTo>
                  <a:pt x="838200" y="959507"/>
                </a:lnTo>
                <a:lnTo>
                  <a:pt x="840740" y="947757"/>
                </a:lnTo>
                <a:lnTo>
                  <a:pt x="842328" y="936323"/>
                </a:lnTo>
                <a:lnTo>
                  <a:pt x="843915" y="924890"/>
                </a:lnTo>
                <a:lnTo>
                  <a:pt x="844868" y="914410"/>
                </a:lnTo>
                <a:lnTo>
                  <a:pt x="845185" y="904882"/>
                </a:lnTo>
                <a:lnTo>
                  <a:pt x="845503" y="895990"/>
                </a:lnTo>
                <a:lnTo>
                  <a:pt x="845503" y="888685"/>
                </a:lnTo>
                <a:lnTo>
                  <a:pt x="845185" y="878205"/>
                </a:lnTo>
                <a:lnTo>
                  <a:pt x="1049021" y="878205"/>
                </a:lnTo>
                <a:lnTo>
                  <a:pt x="1058546" y="878205"/>
                </a:lnTo>
                <a:lnTo>
                  <a:pt x="1068388" y="878522"/>
                </a:lnTo>
                <a:lnTo>
                  <a:pt x="1077913" y="879157"/>
                </a:lnTo>
                <a:lnTo>
                  <a:pt x="1087438" y="880110"/>
                </a:lnTo>
                <a:lnTo>
                  <a:pt x="1096646" y="881063"/>
                </a:lnTo>
                <a:lnTo>
                  <a:pt x="1106488" y="882333"/>
                </a:lnTo>
                <a:lnTo>
                  <a:pt x="1116013" y="883921"/>
                </a:lnTo>
                <a:lnTo>
                  <a:pt x="1125221" y="885827"/>
                </a:lnTo>
                <a:lnTo>
                  <a:pt x="1134428" y="887732"/>
                </a:lnTo>
                <a:lnTo>
                  <a:pt x="1143636" y="889955"/>
                </a:lnTo>
                <a:lnTo>
                  <a:pt x="1153161" y="892496"/>
                </a:lnTo>
                <a:lnTo>
                  <a:pt x="1162051" y="895037"/>
                </a:lnTo>
                <a:lnTo>
                  <a:pt x="1171258" y="897895"/>
                </a:lnTo>
                <a:lnTo>
                  <a:pt x="1180148" y="901071"/>
                </a:lnTo>
                <a:lnTo>
                  <a:pt x="1189038" y="904247"/>
                </a:lnTo>
                <a:lnTo>
                  <a:pt x="1197928" y="907740"/>
                </a:lnTo>
                <a:lnTo>
                  <a:pt x="1206501" y="911234"/>
                </a:lnTo>
                <a:lnTo>
                  <a:pt x="1215073" y="915363"/>
                </a:lnTo>
                <a:lnTo>
                  <a:pt x="1223646" y="919174"/>
                </a:lnTo>
                <a:lnTo>
                  <a:pt x="1232218" y="923302"/>
                </a:lnTo>
                <a:lnTo>
                  <a:pt x="1240156" y="927749"/>
                </a:lnTo>
                <a:lnTo>
                  <a:pt x="1248411" y="932512"/>
                </a:lnTo>
                <a:lnTo>
                  <a:pt x="1256348" y="937276"/>
                </a:lnTo>
                <a:lnTo>
                  <a:pt x="1264286" y="942358"/>
                </a:lnTo>
                <a:lnTo>
                  <a:pt x="1271906" y="947439"/>
                </a:lnTo>
                <a:lnTo>
                  <a:pt x="1279843" y="952520"/>
                </a:lnTo>
                <a:lnTo>
                  <a:pt x="1287146" y="957919"/>
                </a:lnTo>
                <a:lnTo>
                  <a:pt x="1294448" y="963636"/>
                </a:lnTo>
                <a:lnTo>
                  <a:pt x="1301751" y="969670"/>
                </a:lnTo>
                <a:lnTo>
                  <a:pt x="1308736" y="975387"/>
                </a:lnTo>
                <a:lnTo>
                  <a:pt x="1315721" y="981421"/>
                </a:lnTo>
                <a:lnTo>
                  <a:pt x="1322071" y="988090"/>
                </a:lnTo>
                <a:lnTo>
                  <a:pt x="1329056" y="994442"/>
                </a:lnTo>
                <a:lnTo>
                  <a:pt x="1335406" y="1001111"/>
                </a:lnTo>
                <a:lnTo>
                  <a:pt x="1341438" y="1007463"/>
                </a:lnTo>
                <a:lnTo>
                  <a:pt x="1347471" y="1014768"/>
                </a:lnTo>
                <a:lnTo>
                  <a:pt x="1353186" y="1021437"/>
                </a:lnTo>
                <a:lnTo>
                  <a:pt x="1358901" y="1028424"/>
                </a:lnTo>
                <a:lnTo>
                  <a:pt x="1364298" y="1036046"/>
                </a:lnTo>
                <a:lnTo>
                  <a:pt x="1369696" y="1043033"/>
                </a:lnTo>
                <a:lnTo>
                  <a:pt x="1374458" y="1050655"/>
                </a:lnTo>
                <a:lnTo>
                  <a:pt x="1379221" y="1058595"/>
                </a:lnTo>
                <a:lnTo>
                  <a:pt x="1383666" y="1065900"/>
                </a:lnTo>
                <a:lnTo>
                  <a:pt x="1388428" y="1073839"/>
                </a:lnTo>
                <a:lnTo>
                  <a:pt x="1392238" y="1082097"/>
                </a:lnTo>
                <a:lnTo>
                  <a:pt x="1396366" y="1090036"/>
                </a:lnTo>
                <a:lnTo>
                  <a:pt x="1399858" y="1098294"/>
                </a:lnTo>
                <a:lnTo>
                  <a:pt x="1403351" y="1106551"/>
                </a:lnTo>
                <a:lnTo>
                  <a:pt x="1406526" y="1114808"/>
                </a:lnTo>
                <a:lnTo>
                  <a:pt x="1409383" y="1123383"/>
                </a:lnTo>
                <a:lnTo>
                  <a:pt x="1412241" y="1131958"/>
                </a:lnTo>
                <a:lnTo>
                  <a:pt x="1414463" y="1140850"/>
                </a:lnTo>
                <a:lnTo>
                  <a:pt x="1417003" y="1149425"/>
                </a:lnTo>
                <a:lnTo>
                  <a:pt x="1418591" y="1158318"/>
                </a:lnTo>
                <a:lnTo>
                  <a:pt x="1420178" y="1167210"/>
                </a:lnTo>
                <a:lnTo>
                  <a:pt x="1421448" y="1176103"/>
                </a:lnTo>
                <a:lnTo>
                  <a:pt x="1422718" y="1185313"/>
                </a:lnTo>
                <a:lnTo>
                  <a:pt x="1423353" y="1194205"/>
                </a:lnTo>
                <a:lnTo>
                  <a:pt x="1423671" y="1203415"/>
                </a:lnTo>
                <a:lnTo>
                  <a:pt x="1423988" y="1212625"/>
                </a:lnTo>
                <a:lnTo>
                  <a:pt x="1423671" y="1222471"/>
                </a:lnTo>
                <a:lnTo>
                  <a:pt x="1423353" y="1231681"/>
                </a:lnTo>
                <a:lnTo>
                  <a:pt x="1422718" y="1240891"/>
                </a:lnTo>
                <a:lnTo>
                  <a:pt x="1421448" y="1250418"/>
                </a:lnTo>
                <a:lnTo>
                  <a:pt x="1368108" y="1641052"/>
                </a:lnTo>
                <a:lnTo>
                  <a:pt x="1364298" y="1660108"/>
                </a:lnTo>
                <a:lnTo>
                  <a:pt x="1359536" y="1679481"/>
                </a:lnTo>
                <a:lnTo>
                  <a:pt x="1354773" y="1697901"/>
                </a:lnTo>
                <a:lnTo>
                  <a:pt x="1349058" y="1716638"/>
                </a:lnTo>
                <a:lnTo>
                  <a:pt x="1342708" y="1735059"/>
                </a:lnTo>
                <a:lnTo>
                  <a:pt x="1336041" y="1752843"/>
                </a:lnTo>
                <a:lnTo>
                  <a:pt x="1329056" y="1770311"/>
                </a:lnTo>
                <a:lnTo>
                  <a:pt x="1321436" y="1787461"/>
                </a:lnTo>
                <a:lnTo>
                  <a:pt x="1313498" y="1804293"/>
                </a:lnTo>
                <a:lnTo>
                  <a:pt x="1305243" y="1820490"/>
                </a:lnTo>
                <a:lnTo>
                  <a:pt x="1295718" y="1836052"/>
                </a:lnTo>
                <a:lnTo>
                  <a:pt x="1286511" y="1851614"/>
                </a:lnTo>
                <a:lnTo>
                  <a:pt x="1276668" y="1866540"/>
                </a:lnTo>
                <a:lnTo>
                  <a:pt x="1265873" y="1880832"/>
                </a:lnTo>
                <a:lnTo>
                  <a:pt x="1255396" y="1894488"/>
                </a:lnTo>
                <a:lnTo>
                  <a:pt x="1243331" y="1907827"/>
                </a:lnTo>
                <a:lnTo>
                  <a:pt x="1231583" y="1920213"/>
                </a:lnTo>
                <a:lnTo>
                  <a:pt x="1219201" y="1932281"/>
                </a:lnTo>
                <a:lnTo>
                  <a:pt x="1206501" y="1943714"/>
                </a:lnTo>
                <a:lnTo>
                  <a:pt x="1193166" y="1954195"/>
                </a:lnTo>
                <a:lnTo>
                  <a:pt x="1186181" y="1959594"/>
                </a:lnTo>
                <a:lnTo>
                  <a:pt x="1179513" y="1964040"/>
                </a:lnTo>
                <a:lnTo>
                  <a:pt x="1172211" y="1968804"/>
                </a:lnTo>
                <a:lnTo>
                  <a:pt x="1165226" y="1973250"/>
                </a:lnTo>
                <a:lnTo>
                  <a:pt x="1157606" y="1977696"/>
                </a:lnTo>
                <a:lnTo>
                  <a:pt x="1150303" y="1981825"/>
                </a:lnTo>
                <a:lnTo>
                  <a:pt x="1142683" y="1985953"/>
                </a:lnTo>
                <a:lnTo>
                  <a:pt x="1134746" y="1989447"/>
                </a:lnTo>
                <a:lnTo>
                  <a:pt x="1127126" y="1992940"/>
                </a:lnTo>
                <a:lnTo>
                  <a:pt x="1119188" y="1996116"/>
                </a:lnTo>
                <a:lnTo>
                  <a:pt x="1110933" y="1999292"/>
                </a:lnTo>
                <a:lnTo>
                  <a:pt x="1102996" y="2002150"/>
                </a:lnTo>
                <a:lnTo>
                  <a:pt x="1094741" y="2005009"/>
                </a:lnTo>
                <a:lnTo>
                  <a:pt x="1086486" y="2007549"/>
                </a:lnTo>
                <a:lnTo>
                  <a:pt x="1077913" y="2009773"/>
                </a:lnTo>
                <a:lnTo>
                  <a:pt x="1069023" y="2011996"/>
                </a:lnTo>
                <a:lnTo>
                  <a:pt x="1060451" y="2013584"/>
                </a:lnTo>
                <a:lnTo>
                  <a:pt x="1051561" y="2015172"/>
                </a:lnTo>
                <a:lnTo>
                  <a:pt x="1042671" y="2016442"/>
                </a:lnTo>
                <a:lnTo>
                  <a:pt x="1033463" y="2017395"/>
                </a:lnTo>
                <a:lnTo>
                  <a:pt x="1023938" y="2018347"/>
                </a:lnTo>
                <a:lnTo>
                  <a:pt x="1014731" y="2018983"/>
                </a:lnTo>
                <a:lnTo>
                  <a:pt x="1005206" y="2019300"/>
                </a:lnTo>
                <a:lnTo>
                  <a:pt x="995681" y="2019300"/>
                </a:lnTo>
                <a:lnTo>
                  <a:pt x="428308" y="2019300"/>
                </a:lnTo>
                <a:lnTo>
                  <a:pt x="418465" y="2019300"/>
                </a:lnTo>
                <a:lnTo>
                  <a:pt x="409258" y="2018983"/>
                </a:lnTo>
                <a:lnTo>
                  <a:pt x="399733" y="2018347"/>
                </a:lnTo>
                <a:lnTo>
                  <a:pt x="390843" y="2017395"/>
                </a:lnTo>
                <a:lnTo>
                  <a:pt x="381635" y="2016442"/>
                </a:lnTo>
                <a:lnTo>
                  <a:pt x="372745" y="2015172"/>
                </a:lnTo>
                <a:lnTo>
                  <a:pt x="363855" y="2013584"/>
                </a:lnTo>
                <a:lnTo>
                  <a:pt x="354965" y="2011996"/>
                </a:lnTo>
                <a:lnTo>
                  <a:pt x="346393" y="2010090"/>
                </a:lnTo>
                <a:lnTo>
                  <a:pt x="337820" y="2007867"/>
                </a:lnTo>
                <a:lnTo>
                  <a:pt x="329247" y="2005326"/>
                </a:lnTo>
                <a:lnTo>
                  <a:pt x="320992" y="2002786"/>
                </a:lnTo>
                <a:lnTo>
                  <a:pt x="312737" y="2000245"/>
                </a:lnTo>
                <a:lnTo>
                  <a:pt x="304800" y="1996751"/>
                </a:lnTo>
                <a:lnTo>
                  <a:pt x="296862" y="1993576"/>
                </a:lnTo>
                <a:lnTo>
                  <a:pt x="288925" y="1990400"/>
                </a:lnTo>
                <a:lnTo>
                  <a:pt x="281305" y="1986906"/>
                </a:lnTo>
                <a:lnTo>
                  <a:pt x="274002" y="1983095"/>
                </a:lnTo>
                <a:lnTo>
                  <a:pt x="266382" y="1978966"/>
                </a:lnTo>
                <a:lnTo>
                  <a:pt x="259080" y="1974838"/>
                </a:lnTo>
                <a:lnTo>
                  <a:pt x="251777" y="1970392"/>
                </a:lnTo>
                <a:lnTo>
                  <a:pt x="244792" y="1965945"/>
                </a:lnTo>
                <a:lnTo>
                  <a:pt x="237490" y="1960864"/>
                </a:lnTo>
                <a:lnTo>
                  <a:pt x="230822" y="1956418"/>
                </a:lnTo>
                <a:lnTo>
                  <a:pt x="217805" y="1945937"/>
                </a:lnTo>
                <a:lnTo>
                  <a:pt x="204470" y="1934822"/>
                </a:lnTo>
                <a:lnTo>
                  <a:pt x="192405" y="1923071"/>
                </a:lnTo>
                <a:lnTo>
                  <a:pt x="180340" y="1910685"/>
                </a:lnTo>
                <a:lnTo>
                  <a:pt x="168910" y="1897981"/>
                </a:lnTo>
                <a:lnTo>
                  <a:pt x="157797" y="1884325"/>
                </a:lnTo>
                <a:lnTo>
                  <a:pt x="147637" y="1870351"/>
                </a:lnTo>
                <a:lnTo>
                  <a:pt x="137477" y="1855742"/>
                </a:lnTo>
                <a:lnTo>
                  <a:pt x="127952" y="1840498"/>
                </a:lnTo>
                <a:lnTo>
                  <a:pt x="119062" y="1825254"/>
                </a:lnTo>
                <a:lnTo>
                  <a:pt x="110490" y="1808739"/>
                </a:lnTo>
                <a:lnTo>
                  <a:pt x="102552" y="1792542"/>
                </a:lnTo>
                <a:lnTo>
                  <a:pt x="94932" y="1775710"/>
                </a:lnTo>
                <a:lnTo>
                  <a:pt x="87630" y="1758242"/>
                </a:lnTo>
                <a:lnTo>
                  <a:pt x="81280" y="1740458"/>
                </a:lnTo>
                <a:lnTo>
                  <a:pt x="75247" y="1722355"/>
                </a:lnTo>
                <a:lnTo>
                  <a:pt x="69532" y="1703935"/>
                </a:lnTo>
                <a:lnTo>
                  <a:pt x="64452" y="1685197"/>
                </a:lnTo>
                <a:lnTo>
                  <a:pt x="60007" y="1666142"/>
                </a:lnTo>
                <a:lnTo>
                  <a:pt x="55562" y="1647087"/>
                </a:lnTo>
                <a:lnTo>
                  <a:pt x="2540" y="1256453"/>
                </a:lnTo>
                <a:lnTo>
                  <a:pt x="1587" y="1246925"/>
                </a:lnTo>
                <a:lnTo>
                  <a:pt x="635" y="1237397"/>
                </a:lnTo>
                <a:lnTo>
                  <a:pt x="317" y="1227552"/>
                </a:lnTo>
                <a:lnTo>
                  <a:pt x="0" y="1218024"/>
                </a:lnTo>
                <a:lnTo>
                  <a:pt x="317" y="1208497"/>
                </a:lnTo>
                <a:lnTo>
                  <a:pt x="635" y="1199287"/>
                </a:lnTo>
                <a:lnTo>
                  <a:pt x="1587" y="1190077"/>
                </a:lnTo>
                <a:lnTo>
                  <a:pt x="2540" y="1180549"/>
                </a:lnTo>
                <a:lnTo>
                  <a:pt x="4127" y="1171339"/>
                </a:lnTo>
                <a:lnTo>
                  <a:pt x="5715" y="1162446"/>
                </a:lnTo>
                <a:lnTo>
                  <a:pt x="7620" y="1153554"/>
                </a:lnTo>
                <a:lnTo>
                  <a:pt x="9525" y="1144661"/>
                </a:lnTo>
                <a:lnTo>
                  <a:pt x="12065" y="1135769"/>
                </a:lnTo>
                <a:lnTo>
                  <a:pt x="14605" y="1126877"/>
                </a:lnTo>
                <a:lnTo>
                  <a:pt x="17780" y="1118302"/>
                </a:lnTo>
                <a:lnTo>
                  <a:pt x="20955" y="1109727"/>
                </a:lnTo>
                <a:lnTo>
                  <a:pt x="24130" y="1101152"/>
                </a:lnTo>
                <a:lnTo>
                  <a:pt x="28257" y="1092895"/>
                </a:lnTo>
                <a:lnTo>
                  <a:pt x="32067" y="1084955"/>
                </a:lnTo>
                <a:lnTo>
                  <a:pt x="36195" y="1076698"/>
                </a:lnTo>
                <a:lnTo>
                  <a:pt x="40322" y="1068758"/>
                </a:lnTo>
                <a:lnTo>
                  <a:pt x="45085" y="1060818"/>
                </a:lnTo>
                <a:lnTo>
                  <a:pt x="49847" y="1053196"/>
                </a:lnTo>
                <a:lnTo>
                  <a:pt x="54927" y="1045574"/>
                </a:lnTo>
                <a:lnTo>
                  <a:pt x="60007" y="1038269"/>
                </a:lnTo>
                <a:lnTo>
                  <a:pt x="65722" y="1030647"/>
                </a:lnTo>
                <a:lnTo>
                  <a:pt x="70802" y="1023660"/>
                </a:lnTo>
                <a:lnTo>
                  <a:pt x="77152" y="1016356"/>
                </a:lnTo>
                <a:lnTo>
                  <a:pt x="83185" y="1009369"/>
                </a:lnTo>
                <a:lnTo>
                  <a:pt x="89217" y="1002699"/>
                </a:lnTo>
                <a:lnTo>
                  <a:pt x="95567" y="995712"/>
                </a:lnTo>
                <a:lnTo>
                  <a:pt x="101917" y="989361"/>
                </a:lnTo>
                <a:lnTo>
                  <a:pt x="108585" y="983009"/>
                </a:lnTo>
                <a:lnTo>
                  <a:pt x="115570" y="976975"/>
                </a:lnTo>
                <a:lnTo>
                  <a:pt x="122555" y="970941"/>
                </a:lnTo>
                <a:lnTo>
                  <a:pt x="129857" y="964906"/>
                </a:lnTo>
                <a:lnTo>
                  <a:pt x="137160" y="959190"/>
                </a:lnTo>
                <a:lnTo>
                  <a:pt x="144780" y="953473"/>
                </a:lnTo>
                <a:lnTo>
                  <a:pt x="152082" y="948074"/>
                </a:lnTo>
                <a:lnTo>
                  <a:pt x="160020" y="942993"/>
                </a:lnTo>
                <a:lnTo>
                  <a:pt x="167957" y="937911"/>
                </a:lnTo>
                <a:lnTo>
                  <a:pt x="175895" y="933148"/>
                </a:lnTo>
                <a:lnTo>
                  <a:pt x="183832" y="928384"/>
                </a:lnTo>
                <a:lnTo>
                  <a:pt x="192405" y="923937"/>
                </a:lnTo>
                <a:lnTo>
                  <a:pt x="200660" y="919491"/>
                </a:lnTo>
                <a:lnTo>
                  <a:pt x="209232" y="915680"/>
                </a:lnTo>
                <a:lnTo>
                  <a:pt x="217805" y="911552"/>
                </a:lnTo>
                <a:lnTo>
                  <a:pt x="226377" y="907740"/>
                </a:lnTo>
                <a:lnTo>
                  <a:pt x="235267" y="904247"/>
                </a:lnTo>
                <a:lnTo>
                  <a:pt x="244157" y="901071"/>
                </a:lnTo>
                <a:lnTo>
                  <a:pt x="253047" y="897895"/>
                </a:lnTo>
                <a:lnTo>
                  <a:pt x="261937" y="895037"/>
                </a:lnTo>
                <a:lnTo>
                  <a:pt x="271145" y="892496"/>
                </a:lnTo>
                <a:lnTo>
                  <a:pt x="280352" y="889955"/>
                </a:lnTo>
                <a:lnTo>
                  <a:pt x="289560" y="887415"/>
                </a:lnTo>
                <a:lnTo>
                  <a:pt x="298767" y="885827"/>
                </a:lnTo>
                <a:lnTo>
                  <a:pt x="308292" y="883921"/>
                </a:lnTo>
                <a:lnTo>
                  <a:pt x="317817" y="882016"/>
                </a:lnTo>
                <a:lnTo>
                  <a:pt x="327025" y="881063"/>
                </a:lnTo>
                <a:lnTo>
                  <a:pt x="336550" y="879475"/>
                </a:lnTo>
                <a:lnTo>
                  <a:pt x="346393" y="878840"/>
                </a:lnTo>
                <a:lnTo>
                  <a:pt x="355918" y="878205"/>
                </a:lnTo>
                <a:lnTo>
                  <a:pt x="365125" y="877887"/>
                </a:lnTo>
                <a:close/>
                <a:moveTo>
                  <a:pt x="701993" y="0"/>
                </a:moveTo>
                <a:lnTo>
                  <a:pt x="712153" y="0"/>
                </a:lnTo>
                <a:lnTo>
                  <a:pt x="721678" y="0"/>
                </a:lnTo>
                <a:lnTo>
                  <a:pt x="731203" y="318"/>
                </a:lnTo>
                <a:lnTo>
                  <a:pt x="741045" y="953"/>
                </a:lnTo>
                <a:lnTo>
                  <a:pt x="750570" y="1588"/>
                </a:lnTo>
                <a:lnTo>
                  <a:pt x="760095" y="2858"/>
                </a:lnTo>
                <a:lnTo>
                  <a:pt x="769620" y="4128"/>
                </a:lnTo>
                <a:lnTo>
                  <a:pt x="779145" y="6033"/>
                </a:lnTo>
                <a:lnTo>
                  <a:pt x="788353" y="7620"/>
                </a:lnTo>
                <a:lnTo>
                  <a:pt x="797560" y="9525"/>
                </a:lnTo>
                <a:lnTo>
                  <a:pt x="806450" y="11748"/>
                </a:lnTo>
                <a:lnTo>
                  <a:pt x="815658" y="14288"/>
                </a:lnTo>
                <a:lnTo>
                  <a:pt x="824548" y="17145"/>
                </a:lnTo>
                <a:lnTo>
                  <a:pt x="833438" y="19685"/>
                </a:lnTo>
                <a:lnTo>
                  <a:pt x="842010" y="22543"/>
                </a:lnTo>
                <a:lnTo>
                  <a:pt x="850900" y="26353"/>
                </a:lnTo>
                <a:lnTo>
                  <a:pt x="859473" y="29528"/>
                </a:lnTo>
                <a:lnTo>
                  <a:pt x="867728" y="33338"/>
                </a:lnTo>
                <a:lnTo>
                  <a:pt x="876301" y="37148"/>
                </a:lnTo>
                <a:lnTo>
                  <a:pt x="884556" y="41275"/>
                </a:lnTo>
                <a:lnTo>
                  <a:pt x="892493" y="45403"/>
                </a:lnTo>
                <a:lnTo>
                  <a:pt x="900431" y="50165"/>
                </a:lnTo>
                <a:lnTo>
                  <a:pt x="908368" y="54610"/>
                </a:lnTo>
                <a:lnTo>
                  <a:pt x="916306" y="59373"/>
                </a:lnTo>
                <a:lnTo>
                  <a:pt x="923608" y="64453"/>
                </a:lnTo>
                <a:lnTo>
                  <a:pt x="931228" y="69850"/>
                </a:lnTo>
                <a:lnTo>
                  <a:pt x="938531" y="74930"/>
                </a:lnTo>
                <a:lnTo>
                  <a:pt x="945833" y="80645"/>
                </a:lnTo>
                <a:lnTo>
                  <a:pt x="952818" y="86360"/>
                </a:lnTo>
                <a:lnTo>
                  <a:pt x="960121" y="92075"/>
                </a:lnTo>
                <a:lnTo>
                  <a:pt x="966788" y="98108"/>
                </a:lnTo>
                <a:lnTo>
                  <a:pt x="973138" y="104140"/>
                </a:lnTo>
                <a:lnTo>
                  <a:pt x="979806" y="110808"/>
                </a:lnTo>
                <a:lnTo>
                  <a:pt x="985838" y="117475"/>
                </a:lnTo>
                <a:lnTo>
                  <a:pt x="992506" y="123825"/>
                </a:lnTo>
                <a:lnTo>
                  <a:pt x="998538" y="130493"/>
                </a:lnTo>
                <a:lnTo>
                  <a:pt x="1004253" y="137795"/>
                </a:lnTo>
                <a:lnTo>
                  <a:pt x="1009968" y="144780"/>
                </a:lnTo>
                <a:lnTo>
                  <a:pt x="1015683" y="152083"/>
                </a:lnTo>
                <a:lnTo>
                  <a:pt x="1020763" y="159385"/>
                </a:lnTo>
                <a:lnTo>
                  <a:pt x="1025843" y="167005"/>
                </a:lnTo>
                <a:lnTo>
                  <a:pt x="1030923" y="174308"/>
                </a:lnTo>
                <a:lnTo>
                  <a:pt x="1035686" y="182245"/>
                </a:lnTo>
                <a:lnTo>
                  <a:pt x="1040448" y="190183"/>
                </a:lnTo>
                <a:lnTo>
                  <a:pt x="1045211" y="197803"/>
                </a:lnTo>
                <a:lnTo>
                  <a:pt x="1049338" y="206058"/>
                </a:lnTo>
                <a:lnTo>
                  <a:pt x="1053148" y="214313"/>
                </a:lnTo>
                <a:lnTo>
                  <a:pt x="1057276" y="222568"/>
                </a:lnTo>
                <a:lnTo>
                  <a:pt x="1060768" y="231140"/>
                </a:lnTo>
                <a:lnTo>
                  <a:pt x="1064261" y="239713"/>
                </a:lnTo>
                <a:lnTo>
                  <a:pt x="1067436" y="248285"/>
                </a:lnTo>
                <a:lnTo>
                  <a:pt x="1070611" y="257175"/>
                </a:lnTo>
                <a:lnTo>
                  <a:pt x="1073468" y="266065"/>
                </a:lnTo>
                <a:lnTo>
                  <a:pt x="1076326" y="274955"/>
                </a:lnTo>
                <a:lnTo>
                  <a:pt x="1078548" y="283845"/>
                </a:lnTo>
                <a:lnTo>
                  <a:pt x="1081088" y="293053"/>
                </a:lnTo>
                <a:lnTo>
                  <a:pt x="1082993" y="302260"/>
                </a:lnTo>
                <a:lnTo>
                  <a:pt x="1084581" y="311468"/>
                </a:lnTo>
                <a:lnTo>
                  <a:pt x="1086486" y="320675"/>
                </a:lnTo>
                <a:lnTo>
                  <a:pt x="1087438" y="330518"/>
                </a:lnTo>
                <a:lnTo>
                  <a:pt x="1088708" y="339725"/>
                </a:lnTo>
                <a:lnTo>
                  <a:pt x="1089661" y="349250"/>
                </a:lnTo>
                <a:lnTo>
                  <a:pt x="1089978" y="358775"/>
                </a:lnTo>
                <a:lnTo>
                  <a:pt x="1090296" y="368618"/>
                </a:lnTo>
                <a:lnTo>
                  <a:pt x="1090613" y="378460"/>
                </a:lnTo>
                <a:lnTo>
                  <a:pt x="1090296" y="387985"/>
                </a:lnTo>
                <a:lnTo>
                  <a:pt x="1089978" y="398145"/>
                </a:lnTo>
                <a:lnTo>
                  <a:pt x="1089661" y="407670"/>
                </a:lnTo>
                <a:lnTo>
                  <a:pt x="1088708" y="417195"/>
                </a:lnTo>
                <a:lnTo>
                  <a:pt x="1087438" y="426720"/>
                </a:lnTo>
                <a:lnTo>
                  <a:pt x="1086486" y="436245"/>
                </a:lnTo>
                <a:lnTo>
                  <a:pt x="1084581" y="445453"/>
                </a:lnTo>
                <a:lnTo>
                  <a:pt x="1082993" y="454660"/>
                </a:lnTo>
                <a:lnTo>
                  <a:pt x="1081088" y="463868"/>
                </a:lnTo>
                <a:lnTo>
                  <a:pt x="1078548" y="473393"/>
                </a:lnTo>
                <a:lnTo>
                  <a:pt x="1076326" y="482283"/>
                </a:lnTo>
                <a:lnTo>
                  <a:pt x="1073468" y="491173"/>
                </a:lnTo>
                <a:lnTo>
                  <a:pt x="1070611" y="500063"/>
                </a:lnTo>
                <a:lnTo>
                  <a:pt x="1067436" y="508953"/>
                </a:lnTo>
                <a:lnTo>
                  <a:pt x="1064261" y="517525"/>
                </a:lnTo>
                <a:lnTo>
                  <a:pt x="1060768" y="526098"/>
                </a:lnTo>
                <a:lnTo>
                  <a:pt x="1057276" y="534036"/>
                </a:lnTo>
                <a:lnTo>
                  <a:pt x="1053148" y="542608"/>
                </a:lnTo>
                <a:lnTo>
                  <a:pt x="1049338" y="550863"/>
                </a:lnTo>
                <a:lnTo>
                  <a:pt x="1045211" y="559118"/>
                </a:lnTo>
                <a:lnTo>
                  <a:pt x="1040448" y="567056"/>
                </a:lnTo>
                <a:lnTo>
                  <a:pt x="1035686" y="574676"/>
                </a:lnTo>
                <a:lnTo>
                  <a:pt x="1030923" y="582613"/>
                </a:lnTo>
                <a:lnTo>
                  <a:pt x="1025843" y="589916"/>
                </a:lnTo>
                <a:lnTo>
                  <a:pt x="1020763" y="597536"/>
                </a:lnTo>
                <a:lnTo>
                  <a:pt x="1015683" y="605156"/>
                </a:lnTo>
                <a:lnTo>
                  <a:pt x="1009968" y="612141"/>
                </a:lnTo>
                <a:lnTo>
                  <a:pt x="1004253" y="619126"/>
                </a:lnTo>
                <a:lnTo>
                  <a:pt x="998538" y="626428"/>
                </a:lnTo>
                <a:lnTo>
                  <a:pt x="992506" y="633096"/>
                </a:lnTo>
                <a:lnTo>
                  <a:pt x="985838" y="640081"/>
                </a:lnTo>
                <a:lnTo>
                  <a:pt x="979806" y="646431"/>
                </a:lnTo>
                <a:lnTo>
                  <a:pt x="973138" y="652781"/>
                </a:lnTo>
                <a:lnTo>
                  <a:pt x="966788" y="658813"/>
                </a:lnTo>
                <a:lnTo>
                  <a:pt x="960121" y="664846"/>
                </a:lnTo>
                <a:lnTo>
                  <a:pt x="952818" y="670561"/>
                </a:lnTo>
                <a:lnTo>
                  <a:pt x="945833" y="676276"/>
                </a:lnTo>
                <a:lnTo>
                  <a:pt x="938531" y="681991"/>
                </a:lnTo>
                <a:lnTo>
                  <a:pt x="931228" y="687388"/>
                </a:lnTo>
                <a:lnTo>
                  <a:pt x="923608" y="692786"/>
                </a:lnTo>
                <a:lnTo>
                  <a:pt x="916306" y="697548"/>
                </a:lnTo>
                <a:lnTo>
                  <a:pt x="908368" y="702311"/>
                </a:lnTo>
                <a:lnTo>
                  <a:pt x="900431" y="706756"/>
                </a:lnTo>
                <a:lnTo>
                  <a:pt x="892493" y="711518"/>
                </a:lnTo>
                <a:lnTo>
                  <a:pt x="884556" y="715646"/>
                </a:lnTo>
                <a:lnTo>
                  <a:pt x="876301" y="719773"/>
                </a:lnTo>
                <a:lnTo>
                  <a:pt x="867728" y="723583"/>
                </a:lnTo>
                <a:lnTo>
                  <a:pt x="859473" y="727393"/>
                </a:lnTo>
                <a:lnTo>
                  <a:pt x="850900" y="730886"/>
                </a:lnTo>
                <a:lnTo>
                  <a:pt x="842010" y="734378"/>
                </a:lnTo>
                <a:lnTo>
                  <a:pt x="833438" y="737236"/>
                </a:lnTo>
                <a:lnTo>
                  <a:pt x="824548" y="740093"/>
                </a:lnTo>
                <a:lnTo>
                  <a:pt x="815658" y="742951"/>
                </a:lnTo>
                <a:lnTo>
                  <a:pt x="806450" y="745491"/>
                </a:lnTo>
                <a:lnTo>
                  <a:pt x="797560" y="747396"/>
                </a:lnTo>
                <a:lnTo>
                  <a:pt x="788353" y="749618"/>
                </a:lnTo>
                <a:lnTo>
                  <a:pt x="779145" y="751523"/>
                </a:lnTo>
                <a:lnTo>
                  <a:pt x="769620" y="752793"/>
                </a:lnTo>
                <a:lnTo>
                  <a:pt x="760095" y="754381"/>
                </a:lnTo>
                <a:lnTo>
                  <a:pt x="750570" y="755333"/>
                </a:lnTo>
                <a:lnTo>
                  <a:pt x="741045" y="755968"/>
                </a:lnTo>
                <a:lnTo>
                  <a:pt x="731203" y="756603"/>
                </a:lnTo>
                <a:lnTo>
                  <a:pt x="721678" y="757238"/>
                </a:lnTo>
                <a:lnTo>
                  <a:pt x="712153" y="757238"/>
                </a:lnTo>
                <a:lnTo>
                  <a:pt x="701993" y="757238"/>
                </a:lnTo>
                <a:lnTo>
                  <a:pt x="692468" y="756603"/>
                </a:lnTo>
                <a:lnTo>
                  <a:pt x="682943" y="755968"/>
                </a:lnTo>
                <a:lnTo>
                  <a:pt x="673100" y="755333"/>
                </a:lnTo>
                <a:lnTo>
                  <a:pt x="663575" y="754381"/>
                </a:lnTo>
                <a:lnTo>
                  <a:pt x="654368" y="752793"/>
                </a:lnTo>
                <a:lnTo>
                  <a:pt x="644843" y="751523"/>
                </a:lnTo>
                <a:lnTo>
                  <a:pt x="635635" y="749618"/>
                </a:lnTo>
                <a:lnTo>
                  <a:pt x="626428" y="747396"/>
                </a:lnTo>
                <a:lnTo>
                  <a:pt x="617220" y="745491"/>
                </a:lnTo>
                <a:lnTo>
                  <a:pt x="608330" y="742951"/>
                </a:lnTo>
                <a:lnTo>
                  <a:pt x="599440" y="740093"/>
                </a:lnTo>
                <a:lnTo>
                  <a:pt x="590550" y="737236"/>
                </a:lnTo>
                <a:lnTo>
                  <a:pt x="581660" y="734378"/>
                </a:lnTo>
                <a:lnTo>
                  <a:pt x="573088" y="730886"/>
                </a:lnTo>
                <a:lnTo>
                  <a:pt x="564515" y="727393"/>
                </a:lnTo>
                <a:lnTo>
                  <a:pt x="555943" y="723583"/>
                </a:lnTo>
                <a:lnTo>
                  <a:pt x="548005" y="719773"/>
                </a:lnTo>
                <a:lnTo>
                  <a:pt x="539750" y="715646"/>
                </a:lnTo>
                <a:lnTo>
                  <a:pt x="531495" y="711518"/>
                </a:lnTo>
                <a:lnTo>
                  <a:pt x="523558" y="706756"/>
                </a:lnTo>
                <a:lnTo>
                  <a:pt x="515303" y="702311"/>
                </a:lnTo>
                <a:lnTo>
                  <a:pt x="508000" y="697548"/>
                </a:lnTo>
                <a:lnTo>
                  <a:pt x="500063" y="692786"/>
                </a:lnTo>
                <a:lnTo>
                  <a:pt x="492760" y="687388"/>
                </a:lnTo>
                <a:lnTo>
                  <a:pt x="485458" y="681991"/>
                </a:lnTo>
                <a:lnTo>
                  <a:pt x="478155" y="676276"/>
                </a:lnTo>
                <a:lnTo>
                  <a:pt x="470853" y="670561"/>
                </a:lnTo>
                <a:lnTo>
                  <a:pt x="464185" y="664846"/>
                </a:lnTo>
                <a:lnTo>
                  <a:pt x="457518" y="658813"/>
                </a:lnTo>
                <a:lnTo>
                  <a:pt x="450533" y="652781"/>
                </a:lnTo>
                <a:lnTo>
                  <a:pt x="444183" y="646431"/>
                </a:lnTo>
                <a:lnTo>
                  <a:pt x="437833" y="640081"/>
                </a:lnTo>
                <a:lnTo>
                  <a:pt x="431800" y="633096"/>
                </a:lnTo>
                <a:lnTo>
                  <a:pt x="425768" y="626428"/>
                </a:lnTo>
                <a:lnTo>
                  <a:pt x="419735" y="619126"/>
                </a:lnTo>
                <a:lnTo>
                  <a:pt x="414020" y="612141"/>
                </a:lnTo>
                <a:lnTo>
                  <a:pt x="408623" y="605156"/>
                </a:lnTo>
                <a:lnTo>
                  <a:pt x="403225" y="597536"/>
                </a:lnTo>
                <a:lnTo>
                  <a:pt x="397828" y="589916"/>
                </a:lnTo>
                <a:lnTo>
                  <a:pt x="393065" y="582613"/>
                </a:lnTo>
                <a:lnTo>
                  <a:pt x="388303" y="574676"/>
                </a:lnTo>
                <a:lnTo>
                  <a:pt x="383540" y="567056"/>
                </a:lnTo>
                <a:lnTo>
                  <a:pt x="379095" y="559118"/>
                </a:lnTo>
                <a:lnTo>
                  <a:pt x="374650" y="550863"/>
                </a:lnTo>
                <a:lnTo>
                  <a:pt x="370840" y="542608"/>
                </a:lnTo>
                <a:lnTo>
                  <a:pt x="367030" y="534036"/>
                </a:lnTo>
                <a:lnTo>
                  <a:pt x="362903" y="526098"/>
                </a:lnTo>
                <a:lnTo>
                  <a:pt x="359410" y="517525"/>
                </a:lnTo>
                <a:lnTo>
                  <a:pt x="356235" y="508953"/>
                </a:lnTo>
                <a:lnTo>
                  <a:pt x="353378" y="500063"/>
                </a:lnTo>
                <a:lnTo>
                  <a:pt x="350520" y="491173"/>
                </a:lnTo>
                <a:lnTo>
                  <a:pt x="347663" y="482283"/>
                </a:lnTo>
                <a:lnTo>
                  <a:pt x="345123" y="473393"/>
                </a:lnTo>
                <a:lnTo>
                  <a:pt x="343218" y="463868"/>
                </a:lnTo>
                <a:lnTo>
                  <a:pt x="340995" y="454660"/>
                </a:lnTo>
                <a:lnTo>
                  <a:pt x="339090" y="445453"/>
                </a:lnTo>
                <a:lnTo>
                  <a:pt x="337820" y="436245"/>
                </a:lnTo>
                <a:lnTo>
                  <a:pt x="336233" y="426720"/>
                </a:lnTo>
                <a:lnTo>
                  <a:pt x="335280" y="417195"/>
                </a:lnTo>
                <a:lnTo>
                  <a:pt x="334645" y="407670"/>
                </a:lnTo>
                <a:lnTo>
                  <a:pt x="333693" y="398145"/>
                </a:lnTo>
                <a:lnTo>
                  <a:pt x="333375" y="387985"/>
                </a:lnTo>
                <a:lnTo>
                  <a:pt x="333375" y="378460"/>
                </a:lnTo>
                <a:lnTo>
                  <a:pt x="333375" y="368618"/>
                </a:lnTo>
                <a:lnTo>
                  <a:pt x="333693" y="358775"/>
                </a:lnTo>
                <a:lnTo>
                  <a:pt x="334645" y="349250"/>
                </a:lnTo>
                <a:lnTo>
                  <a:pt x="335280" y="339725"/>
                </a:lnTo>
                <a:lnTo>
                  <a:pt x="336233" y="330518"/>
                </a:lnTo>
                <a:lnTo>
                  <a:pt x="337820" y="320675"/>
                </a:lnTo>
                <a:lnTo>
                  <a:pt x="339090" y="311468"/>
                </a:lnTo>
                <a:lnTo>
                  <a:pt x="340995" y="302260"/>
                </a:lnTo>
                <a:lnTo>
                  <a:pt x="343218" y="293053"/>
                </a:lnTo>
                <a:lnTo>
                  <a:pt x="345123" y="283845"/>
                </a:lnTo>
                <a:lnTo>
                  <a:pt x="347663" y="274955"/>
                </a:lnTo>
                <a:lnTo>
                  <a:pt x="350520" y="266065"/>
                </a:lnTo>
                <a:lnTo>
                  <a:pt x="353378" y="257175"/>
                </a:lnTo>
                <a:lnTo>
                  <a:pt x="356235" y="248285"/>
                </a:lnTo>
                <a:lnTo>
                  <a:pt x="359410" y="239713"/>
                </a:lnTo>
                <a:lnTo>
                  <a:pt x="362903" y="231140"/>
                </a:lnTo>
                <a:lnTo>
                  <a:pt x="367030" y="222568"/>
                </a:lnTo>
                <a:lnTo>
                  <a:pt x="370840" y="214313"/>
                </a:lnTo>
                <a:lnTo>
                  <a:pt x="374650" y="206058"/>
                </a:lnTo>
                <a:lnTo>
                  <a:pt x="379095" y="197803"/>
                </a:lnTo>
                <a:lnTo>
                  <a:pt x="383540" y="190183"/>
                </a:lnTo>
                <a:lnTo>
                  <a:pt x="388303" y="182245"/>
                </a:lnTo>
                <a:lnTo>
                  <a:pt x="393065" y="174308"/>
                </a:lnTo>
                <a:lnTo>
                  <a:pt x="397828" y="167005"/>
                </a:lnTo>
                <a:lnTo>
                  <a:pt x="403225" y="159385"/>
                </a:lnTo>
                <a:lnTo>
                  <a:pt x="408623" y="152083"/>
                </a:lnTo>
                <a:lnTo>
                  <a:pt x="414020" y="144780"/>
                </a:lnTo>
                <a:lnTo>
                  <a:pt x="419735" y="137795"/>
                </a:lnTo>
                <a:lnTo>
                  <a:pt x="425768" y="130493"/>
                </a:lnTo>
                <a:lnTo>
                  <a:pt x="431800" y="123825"/>
                </a:lnTo>
                <a:lnTo>
                  <a:pt x="437833" y="117475"/>
                </a:lnTo>
                <a:lnTo>
                  <a:pt x="444183" y="110808"/>
                </a:lnTo>
                <a:lnTo>
                  <a:pt x="450533" y="104140"/>
                </a:lnTo>
                <a:lnTo>
                  <a:pt x="457518" y="98108"/>
                </a:lnTo>
                <a:lnTo>
                  <a:pt x="464185" y="92075"/>
                </a:lnTo>
                <a:lnTo>
                  <a:pt x="470853" y="86360"/>
                </a:lnTo>
                <a:lnTo>
                  <a:pt x="478155" y="80645"/>
                </a:lnTo>
                <a:lnTo>
                  <a:pt x="485458" y="74930"/>
                </a:lnTo>
                <a:lnTo>
                  <a:pt x="492760" y="69850"/>
                </a:lnTo>
                <a:lnTo>
                  <a:pt x="500063" y="64453"/>
                </a:lnTo>
                <a:lnTo>
                  <a:pt x="508000" y="59373"/>
                </a:lnTo>
                <a:lnTo>
                  <a:pt x="515303" y="54610"/>
                </a:lnTo>
                <a:lnTo>
                  <a:pt x="523558" y="50165"/>
                </a:lnTo>
                <a:lnTo>
                  <a:pt x="531495" y="45403"/>
                </a:lnTo>
                <a:lnTo>
                  <a:pt x="539750" y="41275"/>
                </a:lnTo>
                <a:lnTo>
                  <a:pt x="548005" y="37148"/>
                </a:lnTo>
                <a:lnTo>
                  <a:pt x="555943" y="33338"/>
                </a:lnTo>
                <a:lnTo>
                  <a:pt x="564515" y="29528"/>
                </a:lnTo>
                <a:lnTo>
                  <a:pt x="573088" y="26353"/>
                </a:lnTo>
                <a:lnTo>
                  <a:pt x="581660" y="22543"/>
                </a:lnTo>
                <a:lnTo>
                  <a:pt x="590550" y="19685"/>
                </a:lnTo>
                <a:lnTo>
                  <a:pt x="599440" y="17145"/>
                </a:lnTo>
                <a:lnTo>
                  <a:pt x="608330" y="14288"/>
                </a:lnTo>
                <a:lnTo>
                  <a:pt x="617220" y="11748"/>
                </a:lnTo>
                <a:lnTo>
                  <a:pt x="626428" y="9525"/>
                </a:lnTo>
                <a:lnTo>
                  <a:pt x="635635" y="7620"/>
                </a:lnTo>
                <a:lnTo>
                  <a:pt x="644843" y="6033"/>
                </a:lnTo>
                <a:lnTo>
                  <a:pt x="654368" y="4128"/>
                </a:lnTo>
                <a:lnTo>
                  <a:pt x="663575" y="2858"/>
                </a:lnTo>
                <a:lnTo>
                  <a:pt x="673100" y="1588"/>
                </a:lnTo>
                <a:lnTo>
                  <a:pt x="682943" y="953"/>
                </a:lnTo>
                <a:lnTo>
                  <a:pt x="692468" y="318"/>
                </a:lnTo>
                <a:lnTo>
                  <a:pt x="701993" y="0"/>
                </a:lnTo>
                <a:close/>
              </a:path>
            </a:pathLst>
          </a:custGeom>
          <a:solidFill>
            <a:schemeClr val="bg1"/>
          </a:solidFill>
          <a:ln>
            <a:noFill/>
          </a:ln>
        </p:spPr>
        <p:txBody>
          <a:bodyPr anchor="ctr">
            <a:scene3d>
              <a:camera prst="orthographicFront"/>
              <a:lightRig rig="threePt" dir="t"/>
            </a:scene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38" name="KSO_Shape"/>
          <p:cNvSpPr/>
          <p:nvPr/>
        </p:nvSpPr>
        <p:spPr bwMode="auto">
          <a:xfrm>
            <a:off x="10236818" y="3568632"/>
            <a:ext cx="293854" cy="416815"/>
          </a:xfrm>
          <a:custGeom>
            <a:gdLst>
              <a:gd name="T0" fmla="*/ 235585 w 1423988"/>
              <a:gd name="T1" fmla="*/ 1122113 h 2019300"/>
              <a:gd name="T2" fmla="*/ 155575 w 1423988"/>
              <a:gd name="T3" fmla="*/ 1202145 h 2019300"/>
              <a:gd name="T4" fmla="*/ 123190 w 1423988"/>
              <a:gd name="T5" fmla="*/ 1313619 h 2019300"/>
              <a:gd name="T6" fmla="*/ 161290 w 1423988"/>
              <a:gd name="T7" fmla="*/ 1358081 h 2019300"/>
              <a:gd name="T8" fmla="*/ 238125 w 1423988"/>
              <a:gd name="T9" fmla="*/ 1440972 h 2019300"/>
              <a:gd name="T10" fmla="*/ 352108 w 1423988"/>
              <a:gd name="T11" fmla="*/ 1468284 h 2019300"/>
              <a:gd name="T12" fmla="*/ 393383 w 1423988"/>
              <a:gd name="T13" fmla="*/ 1424775 h 2019300"/>
              <a:gd name="T14" fmla="*/ 479108 w 1423988"/>
              <a:gd name="T15" fmla="*/ 1351094 h 2019300"/>
              <a:gd name="T16" fmla="*/ 500380 w 1423988"/>
              <a:gd name="T17" fmla="*/ 1234857 h 2019300"/>
              <a:gd name="T18" fmla="*/ 452438 w 1423988"/>
              <a:gd name="T19" fmla="*/ 1197381 h 2019300"/>
              <a:gd name="T20" fmla="*/ 381318 w 1423988"/>
              <a:gd name="T21" fmla="*/ 1108139 h 2019300"/>
              <a:gd name="T22" fmla="*/ 374968 w 1423988"/>
              <a:gd name="T23" fmla="*/ 878205 h 2019300"/>
              <a:gd name="T24" fmla="*/ 634683 w 1423988"/>
              <a:gd name="T25" fmla="*/ 1018261 h 2019300"/>
              <a:gd name="T26" fmla="*/ 595630 w 1423988"/>
              <a:gd name="T27" fmla="*/ 1343154 h 2019300"/>
              <a:gd name="T28" fmla="*/ 573723 w 1423988"/>
              <a:gd name="T29" fmla="*/ 1632160 h 2019300"/>
              <a:gd name="T30" fmla="*/ 622935 w 1423988"/>
              <a:gd name="T31" fmla="*/ 1801752 h 2019300"/>
              <a:gd name="T32" fmla="*/ 682943 w 1423988"/>
              <a:gd name="T33" fmla="*/ 1884008 h 2019300"/>
              <a:gd name="T34" fmla="*/ 730885 w 1423988"/>
              <a:gd name="T35" fmla="*/ 1884643 h 2019300"/>
              <a:gd name="T36" fmla="*/ 795020 w 1423988"/>
              <a:gd name="T37" fmla="*/ 1802705 h 2019300"/>
              <a:gd name="T38" fmla="*/ 850900 w 1423988"/>
              <a:gd name="T39" fmla="*/ 1632477 h 2019300"/>
              <a:gd name="T40" fmla="*/ 840423 w 1423988"/>
              <a:gd name="T41" fmla="*/ 1343472 h 2019300"/>
              <a:gd name="T42" fmla="*/ 815975 w 1423988"/>
              <a:gd name="T43" fmla="*/ 1010004 h 2019300"/>
              <a:gd name="T44" fmla="*/ 844868 w 1423988"/>
              <a:gd name="T45" fmla="*/ 914410 h 2019300"/>
              <a:gd name="T46" fmla="*/ 1116013 w 1423988"/>
              <a:gd name="T47" fmla="*/ 883921 h 2019300"/>
              <a:gd name="T48" fmla="*/ 1223646 w 1423988"/>
              <a:gd name="T49" fmla="*/ 919174 h 2019300"/>
              <a:gd name="T50" fmla="*/ 1315721 w 1423988"/>
              <a:gd name="T51" fmla="*/ 981421 h 2019300"/>
              <a:gd name="T52" fmla="*/ 1383666 w 1423988"/>
              <a:gd name="T53" fmla="*/ 1065900 h 2019300"/>
              <a:gd name="T54" fmla="*/ 1420178 w 1423988"/>
              <a:gd name="T55" fmla="*/ 1167210 h 2019300"/>
              <a:gd name="T56" fmla="*/ 1359536 w 1423988"/>
              <a:gd name="T57" fmla="*/ 1679481 h 2019300"/>
              <a:gd name="T58" fmla="*/ 1265873 w 1423988"/>
              <a:gd name="T59" fmla="*/ 1880832 h 2019300"/>
              <a:gd name="T60" fmla="*/ 1150303 w 1423988"/>
              <a:gd name="T61" fmla="*/ 1981825 h 2019300"/>
              <a:gd name="T62" fmla="*/ 1051561 w 1423988"/>
              <a:gd name="T63" fmla="*/ 2015172 h 2019300"/>
              <a:gd name="T64" fmla="*/ 381635 w 1423988"/>
              <a:gd name="T65" fmla="*/ 2016442 h 2019300"/>
              <a:gd name="T66" fmla="*/ 281305 w 1423988"/>
              <a:gd name="T67" fmla="*/ 1986906 h 2019300"/>
              <a:gd name="T68" fmla="*/ 168910 w 1423988"/>
              <a:gd name="T69" fmla="*/ 1897981 h 2019300"/>
              <a:gd name="T70" fmla="*/ 69532 w 1423988"/>
              <a:gd name="T71" fmla="*/ 1703935 h 2019300"/>
              <a:gd name="T72" fmla="*/ 2540 w 1423988"/>
              <a:gd name="T73" fmla="*/ 1180549 h 2019300"/>
              <a:gd name="T74" fmla="*/ 36195 w 1423988"/>
              <a:gd name="T75" fmla="*/ 1076698 h 2019300"/>
              <a:gd name="T76" fmla="*/ 101917 w 1423988"/>
              <a:gd name="T77" fmla="*/ 989361 h 2019300"/>
              <a:gd name="T78" fmla="*/ 192405 w 1423988"/>
              <a:gd name="T79" fmla="*/ 923937 h 2019300"/>
              <a:gd name="T80" fmla="*/ 298767 w 1423988"/>
              <a:gd name="T81" fmla="*/ 885827 h 2019300"/>
              <a:gd name="T82" fmla="*/ 741045 w 1423988"/>
              <a:gd name="T83" fmla="*/ 953 h 2019300"/>
              <a:gd name="T84" fmla="*/ 850900 w 1423988"/>
              <a:gd name="T85" fmla="*/ 26353 h 2019300"/>
              <a:gd name="T86" fmla="*/ 945833 w 1423988"/>
              <a:gd name="T87" fmla="*/ 80645 h 2019300"/>
              <a:gd name="T88" fmla="*/ 1020763 w 1423988"/>
              <a:gd name="T89" fmla="*/ 159385 h 2019300"/>
              <a:gd name="T90" fmla="*/ 1070611 w 1423988"/>
              <a:gd name="T91" fmla="*/ 257175 h 2019300"/>
              <a:gd name="T92" fmla="*/ 1090296 w 1423988"/>
              <a:gd name="T93" fmla="*/ 368618 h 2019300"/>
              <a:gd name="T94" fmla="*/ 1076326 w 1423988"/>
              <a:gd name="T95" fmla="*/ 482283 h 2019300"/>
              <a:gd name="T96" fmla="*/ 1030923 w 1423988"/>
              <a:gd name="T97" fmla="*/ 582613 h 2019300"/>
              <a:gd name="T98" fmla="*/ 960121 w 1423988"/>
              <a:gd name="T99" fmla="*/ 664846 h 2019300"/>
              <a:gd name="T100" fmla="*/ 867728 w 1423988"/>
              <a:gd name="T101" fmla="*/ 723583 h 2019300"/>
              <a:gd name="T102" fmla="*/ 760095 w 1423988"/>
              <a:gd name="T103" fmla="*/ 754381 h 2019300"/>
              <a:gd name="T104" fmla="*/ 644843 w 1423988"/>
              <a:gd name="T105" fmla="*/ 751523 h 2019300"/>
              <a:gd name="T106" fmla="*/ 539750 w 1423988"/>
              <a:gd name="T107" fmla="*/ 715646 h 2019300"/>
              <a:gd name="T108" fmla="*/ 450533 w 1423988"/>
              <a:gd name="T109" fmla="*/ 652781 h 2019300"/>
              <a:gd name="T110" fmla="*/ 383540 w 1423988"/>
              <a:gd name="T111" fmla="*/ 567056 h 2019300"/>
              <a:gd name="T112" fmla="*/ 343218 w 1423988"/>
              <a:gd name="T113" fmla="*/ 463868 h 2019300"/>
              <a:gd name="T114" fmla="*/ 334645 w 1423988"/>
              <a:gd name="T115" fmla="*/ 349250 h 2019300"/>
              <a:gd name="T116" fmla="*/ 359410 w 1423988"/>
              <a:gd name="T117" fmla="*/ 239713 h 2019300"/>
              <a:gd name="T118" fmla="*/ 414020 w 1423988"/>
              <a:gd name="T119" fmla="*/ 144780 h 2019300"/>
              <a:gd name="T120" fmla="*/ 492760 w 1423988"/>
              <a:gd name="T121" fmla="*/ 69850 h 2019300"/>
              <a:gd name="T122" fmla="*/ 590550 w 1423988"/>
              <a:gd name="T123" fmla="*/ 19685 h 2019300"/>
              <a:gd name="T124" fmla="*/ 701993 w 1423988"/>
              <a:gd name="T125" fmla="*/ 0 h 201930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23988" h="2019300">
                <a:moveTo>
                  <a:pt x="278130" y="1089719"/>
                </a:moveTo>
                <a:lnTo>
                  <a:pt x="273367" y="1090036"/>
                </a:lnTo>
                <a:lnTo>
                  <a:pt x="268287" y="1091307"/>
                </a:lnTo>
                <a:lnTo>
                  <a:pt x="263525" y="1092577"/>
                </a:lnTo>
                <a:lnTo>
                  <a:pt x="259397" y="1094800"/>
                </a:lnTo>
                <a:lnTo>
                  <a:pt x="254952" y="1097341"/>
                </a:lnTo>
                <a:lnTo>
                  <a:pt x="251142" y="1100517"/>
                </a:lnTo>
                <a:lnTo>
                  <a:pt x="247332" y="1104010"/>
                </a:lnTo>
                <a:lnTo>
                  <a:pt x="244157" y="1108139"/>
                </a:lnTo>
                <a:lnTo>
                  <a:pt x="240982" y="1112267"/>
                </a:lnTo>
                <a:lnTo>
                  <a:pt x="238125" y="1117349"/>
                </a:lnTo>
                <a:lnTo>
                  <a:pt x="235585" y="1122113"/>
                </a:lnTo>
                <a:lnTo>
                  <a:pt x="233680" y="1127512"/>
                </a:lnTo>
                <a:lnTo>
                  <a:pt x="232092" y="1133228"/>
                </a:lnTo>
                <a:lnTo>
                  <a:pt x="230822" y="1139262"/>
                </a:lnTo>
                <a:lnTo>
                  <a:pt x="230187" y="1145297"/>
                </a:lnTo>
                <a:lnTo>
                  <a:pt x="229870" y="1151966"/>
                </a:lnTo>
                <a:lnTo>
                  <a:pt x="229870" y="1196428"/>
                </a:lnTo>
                <a:lnTo>
                  <a:pt x="185420" y="1196428"/>
                </a:lnTo>
                <a:lnTo>
                  <a:pt x="179070" y="1196746"/>
                </a:lnTo>
                <a:lnTo>
                  <a:pt x="172720" y="1197381"/>
                </a:lnTo>
                <a:lnTo>
                  <a:pt x="167005" y="1198334"/>
                </a:lnTo>
                <a:lnTo>
                  <a:pt x="161290" y="1200239"/>
                </a:lnTo>
                <a:lnTo>
                  <a:pt x="155575" y="1202145"/>
                </a:lnTo>
                <a:lnTo>
                  <a:pt x="150812" y="1204686"/>
                </a:lnTo>
                <a:lnTo>
                  <a:pt x="145732" y="1207544"/>
                </a:lnTo>
                <a:lnTo>
                  <a:pt x="141605" y="1210720"/>
                </a:lnTo>
                <a:lnTo>
                  <a:pt x="137477" y="1213896"/>
                </a:lnTo>
                <a:lnTo>
                  <a:pt x="133985" y="1217707"/>
                </a:lnTo>
                <a:lnTo>
                  <a:pt x="130810" y="1221518"/>
                </a:lnTo>
                <a:lnTo>
                  <a:pt x="128270" y="1225964"/>
                </a:lnTo>
                <a:lnTo>
                  <a:pt x="126047" y="1230093"/>
                </a:lnTo>
                <a:lnTo>
                  <a:pt x="124777" y="1234857"/>
                </a:lnTo>
                <a:lnTo>
                  <a:pt x="123507" y="1239938"/>
                </a:lnTo>
                <a:lnTo>
                  <a:pt x="123190" y="1244702"/>
                </a:lnTo>
                <a:lnTo>
                  <a:pt x="123190" y="1313619"/>
                </a:lnTo>
                <a:lnTo>
                  <a:pt x="123507" y="1318700"/>
                </a:lnTo>
                <a:lnTo>
                  <a:pt x="124777" y="1323464"/>
                </a:lnTo>
                <a:lnTo>
                  <a:pt x="126047" y="1328228"/>
                </a:lnTo>
                <a:lnTo>
                  <a:pt x="128270" y="1332356"/>
                </a:lnTo>
                <a:lnTo>
                  <a:pt x="130810" y="1336802"/>
                </a:lnTo>
                <a:lnTo>
                  <a:pt x="133985" y="1340614"/>
                </a:lnTo>
                <a:lnTo>
                  <a:pt x="137477" y="1344425"/>
                </a:lnTo>
                <a:lnTo>
                  <a:pt x="141605" y="1347918"/>
                </a:lnTo>
                <a:lnTo>
                  <a:pt x="145732" y="1351094"/>
                </a:lnTo>
                <a:lnTo>
                  <a:pt x="150812" y="1353952"/>
                </a:lnTo>
                <a:lnTo>
                  <a:pt x="155575" y="1356175"/>
                </a:lnTo>
                <a:lnTo>
                  <a:pt x="161290" y="1358081"/>
                </a:lnTo>
                <a:lnTo>
                  <a:pt x="167005" y="1359986"/>
                </a:lnTo>
                <a:lnTo>
                  <a:pt x="172720" y="1360939"/>
                </a:lnTo>
                <a:lnTo>
                  <a:pt x="179070" y="1361574"/>
                </a:lnTo>
                <a:lnTo>
                  <a:pt x="185420" y="1361892"/>
                </a:lnTo>
                <a:lnTo>
                  <a:pt x="229870" y="1361892"/>
                </a:lnTo>
                <a:lnTo>
                  <a:pt x="229870" y="1406037"/>
                </a:lnTo>
                <a:lnTo>
                  <a:pt x="230187" y="1412706"/>
                </a:lnTo>
                <a:lnTo>
                  <a:pt x="230822" y="1419058"/>
                </a:lnTo>
                <a:lnTo>
                  <a:pt x="232092" y="1424775"/>
                </a:lnTo>
                <a:lnTo>
                  <a:pt x="233680" y="1430491"/>
                </a:lnTo>
                <a:lnTo>
                  <a:pt x="235585" y="1436208"/>
                </a:lnTo>
                <a:lnTo>
                  <a:pt x="238125" y="1440972"/>
                </a:lnTo>
                <a:lnTo>
                  <a:pt x="240982" y="1445735"/>
                </a:lnTo>
                <a:lnTo>
                  <a:pt x="244157" y="1450499"/>
                </a:lnTo>
                <a:lnTo>
                  <a:pt x="247332" y="1454310"/>
                </a:lnTo>
                <a:lnTo>
                  <a:pt x="251142" y="1457804"/>
                </a:lnTo>
                <a:lnTo>
                  <a:pt x="254952" y="1460980"/>
                </a:lnTo>
                <a:lnTo>
                  <a:pt x="259397" y="1463520"/>
                </a:lnTo>
                <a:lnTo>
                  <a:pt x="263525" y="1465743"/>
                </a:lnTo>
                <a:lnTo>
                  <a:pt x="268287" y="1467014"/>
                </a:lnTo>
                <a:lnTo>
                  <a:pt x="273367" y="1468284"/>
                </a:lnTo>
                <a:lnTo>
                  <a:pt x="278130" y="1468602"/>
                </a:lnTo>
                <a:lnTo>
                  <a:pt x="347028" y="1468602"/>
                </a:lnTo>
                <a:lnTo>
                  <a:pt x="352108" y="1468284"/>
                </a:lnTo>
                <a:lnTo>
                  <a:pt x="356870" y="1467014"/>
                </a:lnTo>
                <a:lnTo>
                  <a:pt x="361633" y="1465743"/>
                </a:lnTo>
                <a:lnTo>
                  <a:pt x="365760" y="1463520"/>
                </a:lnTo>
                <a:lnTo>
                  <a:pt x="370205" y="1460980"/>
                </a:lnTo>
                <a:lnTo>
                  <a:pt x="374015" y="1457804"/>
                </a:lnTo>
                <a:lnTo>
                  <a:pt x="377508" y="1454310"/>
                </a:lnTo>
                <a:lnTo>
                  <a:pt x="381318" y="1450499"/>
                </a:lnTo>
                <a:lnTo>
                  <a:pt x="384493" y="1445735"/>
                </a:lnTo>
                <a:lnTo>
                  <a:pt x="387350" y="1440972"/>
                </a:lnTo>
                <a:lnTo>
                  <a:pt x="389573" y="1436208"/>
                </a:lnTo>
                <a:lnTo>
                  <a:pt x="391478" y="1430491"/>
                </a:lnTo>
                <a:lnTo>
                  <a:pt x="393383" y="1424775"/>
                </a:lnTo>
                <a:lnTo>
                  <a:pt x="394335" y="1419058"/>
                </a:lnTo>
                <a:lnTo>
                  <a:pt x="394970" y="1412706"/>
                </a:lnTo>
                <a:lnTo>
                  <a:pt x="395288" y="1406037"/>
                </a:lnTo>
                <a:lnTo>
                  <a:pt x="395288" y="1361892"/>
                </a:lnTo>
                <a:lnTo>
                  <a:pt x="440055" y="1361892"/>
                </a:lnTo>
                <a:lnTo>
                  <a:pt x="446088" y="1361574"/>
                </a:lnTo>
                <a:lnTo>
                  <a:pt x="452438" y="1360939"/>
                </a:lnTo>
                <a:lnTo>
                  <a:pt x="458153" y="1359986"/>
                </a:lnTo>
                <a:lnTo>
                  <a:pt x="463868" y="1358081"/>
                </a:lnTo>
                <a:lnTo>
                  <a:pt x="469583" y="1356175"/>
                </a:lnTo>
                <a:lnTo>
                  <a:pt x="474345" y="1353952"/>
                </a:lnTo>
                <a:lnTo>
                  <a:pt x="479108" y="1351094"/>
                </a:lnTo>
                <a:lnTo>
                  <a:pt x="483870" y="1347918"/>
                </a:lnTo>
                <a:lnTo>
                  <a:pt x="487680" y="1344425"/>
                </a:lnTo>
                <a:lnTo>
                  <a:pt x="491173" y="1340614"/>
                </a:lnTo>
                <a:lnTo>
                  <a:pt x="494348" y="1336802"/>
                </a:lnTo>
                <a:lnTo>
                  <a:pt x="496888" y="1332356"/>
                </a:lnTo>
                <a:lnTo>
                  <a:pt x="499110" y="1328228"/>
                </a:lnTo>
                <a:lnTo>
                  <a:pt x="500380" y="1323464"/>
                </a:lnTo>
                <a:lnTo>
                  <a:pt x="501650" y="1318700"/>
                </a:lnTo>
                <a:lnTo>
                  <a:pt x="501968" y="1313619"/>
                </a:lnTo>
                <a:lnTo>
                  <a:pt x="501968" y="1244702"/>
                </a:lnTo>
                <a:lnTo>
                  <a:pt x="501650" y="1239938"/>
                </a:lnTo>
                <a:lnTo>
                  <a:pt x="500380" y="1234857"/>
                </a:lnTo>
                <a:lnTo>
                  <a:pt x="499110" y="1230093"/>
                </a:lnTo>
                <a:lnTo>
                  <a:pt x="496888" y="1225964"/>
                </a:lnTo>
                <a:lnTo>
                  <a:pt x="494348" y="1221518"/>
                </a:lnTo>
                <a:lnTo>
                  <a:pt x="491173" y="1217707"/>
                </a:lnTo>
                <a:lnTo>
                  <a:pt x="487680" y="1213896"/>
                </a:lnTo>
                <a:lnTo>
                  <a:pt x="483870" y="1210720"/>
                </a:lnTo>
                <a:lnTo>
                  <a:pt x="479108" y="1207544"/>
                </a:lnTo>
                <a:lnTo>
                  <a:pt x="474345" y="1204686"/>
                </a:lnTo>
                <a:lnTo>
                  <a:pt x="469583" y="1202145"/>
                </a:lnTo>
                <a:lnTo>
                  <a:pt x="463868" y="1200239"/>
                </a:lnTo>
                <a:lnTo>
                  <a:pt x="458153" y="1198334"/>
                </a:lnTo>
                <a:lnTo>
                  <a:pt x="452438" y="1197381"/>
                </a:lnTo>
                <a:lnTo>
                  <a:pt x="446088" y="1196746"/>
                </a:lnTo>
                <a:lnTo>
                  <a:pt x="440055" y="1196428"/>
                </a:lnTo>
                <a:lnTo>
                  <a:pt x="395288" y="1196428"/>
                </a:lnTo>
                <a:lnTo>
                  <a:pt x="395288" y="1151966"/>
                </a:lnTo>
                <a:lnTo>
                  <a:pt x="394970" y="1145297"/>
                </a:lnTo>
                <a:lnTo>
                  <a:pt x="394335" y="1139262"/>
                </a:lnTo>
                <a:lnTo>
                  <a:pt x="393383" y="1133228"/>
                </a:lnTo>
                <a:lnTo>
                  <a:pt x="391478" y="1127512"/>
                </a:lnTo>
                <a:lnTo>
                  <a:pt x="389573" y="1122113"/>
                </a:lnTo>
                <a:lnTo>
                  <a:pt x="387350" y="1117349"/>
                </a:lnTo>
                <a:lnTo>
                  <a:pt x="384493" y="1112267"/>
                </a:lnTo>
                <a:lnTo>
                  <a:pt x="381318" y="1108139"/>
                </a:lnTo>
                <a:lnTo>
                  <a:pt x="377508" y="1104010"/>
                </a:lnTo>
                <a:lnTo>
                  <a:pt x="374015" y="1100517"/>
                </a:lnTo>
                <a:lnTo>
                  <a:pt x="370205" y="1097341"/>
                </a:lnTo>
                <a:lnTo>
                  <a:pt x="365760" y="1094800"/>
                </a:lnTo>
                <a:lnTo>
                  <a:pt x="361633" y="1092577"/>
                </a:lnTo>
                <a:lnTo>
                  <a:pt x="356870" y="1091307"/>
                </a:lnTo>
                <a:lnTo>
                  <a:pt x="352108" y="1090036"/>
                </a:lnTo>
                <a:lnTo>
                  <a:pt x="347028" y="1089719"/>
                </a:lnTo>
                <a:lnTo>
                  <a:pt x="278130" y="1089719"/>
                </a:lnTo>
                <a:close/>
                <a:moveTo>
                  <a:pt x="365125" y="877887"/>
                </a:moveTo>
                <a:lnTo>
                  <a:pt x="374968" y="877887"/>
                </a:lnTo>
                <a:lnTo>
                  <a:pt x="374968" y="878205"/>
                </a:lnTo>
                <a:lnTo>
                  <a:pt x="599440" y="878205"/>
                </a:lnTo>
                <a:lnTo>
                  <a:pt x="601345" y="899483"/>
                </a:lnTo>
                <a:lnTo>
                  <a:pt x="603568" y="918856"/>
                </a:lnTo>
                <a:lnTo>
                  <a:pt x="605790" y="936323"/>
                </a:lnTo>
                <a:lnTo>
                  <a:pt x="608648" y="951885"/>
                </a:lnTo>
                <a:lnTo>
                  <a:pt x="611823" y="965859"/>
                </a:lnTo>
                <a:lnTo>
                  <a:pt x="615633" y="977928"/>
                </a:lnTo>
                <a:lnTo>
                  <a:pt x="619125" y="988726"/>
                </a:lnTo>
                <a:lnTo>
                  <a:pt x="622935" y="997936"/>
                </a:lnTo>
                <a:lnTo>
                  <a:pt x="627063" y="1005875"/>
                </a:lnTo>
                <a:lnTo>
                  <a:pt x="630873" y="1012545"/>
                </a:lnTo>
                <a:lnTo>
                  <a:pt x="634683" y="1018261"/>
                </a:lnTo>
                <a:lnTo>
                  <a:pt x="638810" y="1022707"/>
                </a:lnTo>
                <a:lnTo>
                  <a:pt x="642620" y="1026519"/>
                </a:lnTo>
                <a:lnTo>
                  <a:pt x="646113" y="1029377"/>
                </a:lnTo>
                <a:lnTo>
                  <a:pt x="649288" y="1031282"/>
                </a:lnTo>
                <a:lnTo>
                  <a:pt x="652463" y="1032870"/>
                </a:lnTo>
                <a:lnTo>
                  <a:pt x="648335" y="1053514"/>
                </a:lnTo>
                <a:lnTo>
                  <a:pt x="636588" y="1109727"/>
                </a:lnTo>
                <a:lnTo>
                  <a:pt x="628968" y="1147837"/>
                </a:lnTo>
                <a:lnTo>
                  <a:pt x="621030" y="1191665"/>
                </a:lnTo>
                <a:lnTo>
                  <a:pt x="612458" y="1239303"/>
                </a:lnTo>
                <a:lnTo>
                  <a:pt x="603885" y="1290435"/>
                </a:lnTo>
                <a:lnTo>
                  <a:pt x="595630" y="1343154"/>
                </a:lnTo>
                <a:lnTo>
                  <a:pt x="591820" y="1369832"/>
                </a:lnTo>
                <a:lnTo>
                  <a:pt x="588010" y="1396509"/>
                </a:lnTo>
                <a:lnTo>
                  <a:pt x="584518" y="1422869"/>
                </a:lnTo>
                <a:lnTo>
                  <a:pt x="581660" y="1449229"/>
                </a:lnTo>
                <a:lnTo>
                  <a:pt x="578803" y="1474954"/>
                </a:lnTo>
                <a:lnTo>
                  <a:pt x="576580" y="1500361"/>
                </a:lnTo>
                <a:lnTo>
                  <a:pt x="574993" y="1524815"/>
                </a:lnTo>
                <a:lnTo>
                  <a:pt x="573405" y="1548634"/>
                </a:lnTo>
                <a:lnTo>
                  <a:pt x="572770" y="1571500"/>
                </a:lnTo>
                <a:lnTo>
                  <a:pt x="572453" y="1592779"/>
                </a:lnTo>
                <a:lnTo>
                  <a:pt x="572770" y="1613104"/>
                </a:lnTo>
                <a:lnTo>
                  <a:pt x="573723" y="1632160"/>
                </a:lnTo>
                <a:lnTo>
                  <a:pt x="574993" y="1641052"/>
                </a:lnTo>
                <a:lnTo>
                  <a:pt x="575945" y="1649627"/>
                </a:lnTo>
                <a:lnTo>
                  <a:pt x="577215" y="1657249"/>
                </a:lnTo>
                <a:lnTo>
                  <a:pt x="578485" y="1664871"/>
                </a:lnTo>
                <a:lnTo>
                  <a:pt x="581343" y="1677893"/>
                </a:lnTo>
                <a:lnTo>
                  <a:pt x="584835" y="1693137"/>
                </a:lnTo>
                <a:lnTo>
                  <a:pt x="589598" y="1709334"/>
                </a:lnTo>
                <a:lnTo>
                  <a:pt x="594995" y="1727119"/>
                </a:lnTo>
                <a:lnTo>
                  <a:pt x="600710" y="1745221"/>
                </a:lnTo>
                <a:lnTo>
                  <a:pt x="607378" y="1764277"/>
                </a:lnTo>
                <a:lnTo>
                  <a:pt x="614680" y="1783014"/>
                </a:lnTo>
                <a:lnTo>
                  <a:pt x="622935" y="1801752"/>
                </a:lnTo>
                <a:lnTo>
                  <a:pt x="627380" y="1810645"/>
                </a:lnTo>
                <a:lnTo>
                  <a:pt x="631508" y="1819537"/>
                </a:lnTo>
                <a:lnTo>
                  <a:pt x="636270" y="1827794"/>
                </a:lnTo>
                <a:lnTo>
                  <a:pt x="640715" y="1835734"/>
                </a:lnTo>
                <a:lnTo>
                  <a:pt x="645795" y="1843674"/>
                </a:lnTo>
                <a:lnTo>
                  <a:pt x="650875" y="1851296"/>
                </a:lnTo>
                <a:lnTo>
                  <a:pt x="655638" y="1857965"/>
                </a:lnTo>
                <a:lnTo>
                  <a:pt x="661035" y="1864317"/>
                </a:lnTo>
                <a:lnTo>
                  <a:pt x="666433" y="1870351"/>
                </a:lnTo>
                <a:lnTo>
                  <a:pt x="671830" y="1875433"/>
                </a:lnTo>
                <a:lnTo>
                  <a:pt x="677228" y="1879879"/>
                </a:lnTo>
                <a:lnTo>
                  <a:pt x="682943" y="1884008"/>
                </a:lnTo>
                <a:lnTo>
                  <a:pt x="688975" y="1886866"/>
                </a:lnTo>
                <a:lnTo>
                  <a:pt x="694690" y="1889407"/>
                </a:lnTo>
                <a:lnTo>
                  <a:pt x="697548" y="1890042"/>
                </a:lnTo>
                <a:lnTo>
                  <a:pt x="700723" y="1890677"/>
                </a:lnTo>
                <a:lnTo>
                  <a:pt x="703580" y="1890994"/>
                </a:lnTo>
                <a:lnTo>
                  <a:pt x="706755" y="1891312"/>
                </a:lnTo>
                <a:lnTo>
                  <a:pt x="709930" y="1891312"/>
                </a:lnTo>
                <a:lnTo>
                  <a:pt x="712788" y="1890994"/>
                </a:lnTo>
                <a:lnTo>
                  <a:pt x="715963" y="1890359"/>
                </a:lnTo>
                <a:lnTo>
                  <a:pt x="718820" y="1889724"/>
                </a:lnTo>
                <a:lnTo>
                  <a:pt x="724853" y="1887501"/>
                </a:lnTo>
                <a:lnTo>
                  <a:pt x="730885" y="1884643"/>
                </a:lnTo>
                <a:lnTo>
                  <a:pt x="736918" y="1880832"/>
                </a:lnTo>
                <a:lnTo>
                  <a:pt x="742633" y="1876385"/>
                </a:lnTo>
                <a:lnTo>
                  <a:pt x="748348" y="1870986"/>
                </a:lnTo>
                <a:lnTo>
                  <a:pt x="754063" y="1865270"/>
                </a:lnTo>
                <a:lnTo>
                  <a:pt x="759778" y="1859236"/>
                </a:lnTo>
                <a:lnTo>
                  <a:pt x="765175" y="1852249"/>
                </a:lnTo>
                <a:lnTo>
                  <a:pt x="770573" y="1845262"/>
                </a:lnTo>
                <a:lnTo>
                  <a:pt x="775970" y="1837322"/>
                </a:lnTo>
                <a:lnTo>
                  <a:pt x="780733" y="1829065"/>
                </a:lnTo>
                <a:lnTo>
                  <a:pt x="785813" y="1820490"/>
                </a:lnTo>
                <a:lnTo>
                  <a:pt x="790575" y="1811915"/>
                </a:lnTo>
                <a:lnTo>
                  <a:pt x="795020" y="1802705"/>
                </a:lnTo>
                <a:lnTo>
                  <a:pt x="803910" y="1784285"/>
                </a:lnTo>
                <a:lnTo>
                  <a:pt x="812165" y="1765229"/>
                </a:lnTo>
                <a:lnTo>
                  <a:pt x="820103" y="1746492"/>
                </a:lnTo>
                <a:lnTo>
                  <a:pt x="826770" y="1727436"/>
                </a:lnTo>
                <a:lnTo>
                  <a:pt x="832803" y="1709651"/>
                </a:lnTo>
                <a:lnTo>
                  <a:pt x="837883" y="1693454"/>
                </a:lnTo>
                <a:lnTo>
                  <a:pt x="842010" y="1677893"/>
                </a:lnTo>
                <a:lnTo>
                  <a:pt x="845503" y="1664871"/>
                </a:lnTo>
                <a:lnTo>
                  <a:pt x="847408" y="1657249"/>
                </a:lnTo>
                <a:lnTo>
                  <a:pt x="848995" y="1649627"/>
                </a:lnTo>
                <a:lnTo>
                  <a:pt x="849948" y="1641370"/>
                </a:lnTo>
                <a:lnTo>
                  <a:pt x="850900" y="1632477"/>
                </a:lnTo>
                <a:lnTo>
                  <a:pt x="852805" y="1613422"/>
                </a:lnTo>
                <a:lnTo>
                  <a:pt x="854075" y="1593732"/>
                </a:lnTo>
                <a:lnTo>
                  <a:pt x="854393" y="1571818"/>
                </a:lnTo>
                <a:lnTo>
                  <a:pt x="854393" y="1548952"/>
                </a:lnTo>
                <a:lnTo>
                  <a:pt x="854075" y="1525450"/>
                </a:lnTo>
                <a:lnTo>
                  <a:pt x="853123" y="1500996"/>
                </a:lnTo>
                <a:lnTo>
                  <a:pt x="852170" y="1475589"/>
                </a:lnTo>
                <a:lnTo>
                  <a:pt x="850265" y="1449546"/>
                </a:lnTo>
                <a:lnTo>
                  <a:pt x="848043" y="1423504"/>
                </a:lnTo>
                <a:lnTo>
                  <a:pt x="845503" y="1396827"/>
                </a:lnTo>
                <a:lnTo>
                  <a:pt x="843280" y="1370149"/>
                </a:lnTo>
                <a:lnTo>
                  <a:pt x="840423" y="1343472"/>
                </a:lnTo>
                <a:lnTo>
                  <a:pt x="833755" y="1290752"/>
                </a:lnTo>
                <a:lnTo>
                  <a:pt x="827405" y="1239938"/>
                </a:lnTo>
                <a:lnTo>
                  <a:pt x="820420" y="1191665"/>
                </a:lnTo>
                <a:lnTo>
                  <a:pt x="814070" y="1147837"/>
                </a:lnTo>
                <a:lnTo>
                  <a:pt x="808038" y="1109409"/>
                </a:lnTo>
                <a:lnTo>
                  <a:pt x="798195" y="1053196"/>
                </a:lnTo>
                <a:lnTo>
                  <a:pt x="794703" y="1032553"/>
                </a:lnTo>
                <a:lnTo>
                  <a:pt x="799783" y="1028424"/>
                </a:lnTo>
                <a:lnTo>
                  <a:pt x="804228" y="1024295"/>
                </a:lnTo>
                <a:lnTo>
                  <a:pt x="808673" y="1019532"/>
                </a:lnTo>
                <a:lnTo>
                  <a:pt x="812483" y="1015085"/>
                </a:lnTo>
                <a:lnTo>
                  <a:pt x="815975" y="1010004"/>
                </a:lnTo>
                <a:lnTo>
                  <a:pt x="819785" y="1004923"/>
                </a:lnTo>
                <a:lnTo>
                  <a:pt x="822325" y="999841"/>
                </a:lnTo>
                <a:lnTo>
                  <a:pt x="825818" y="994442"/>
                </a:lnTo>
                <a:lnTo>
                  <a:pt x="828040" y="988726"/>
                </a:lnTo>
                <a:lnTo>
                  <a:pt x="830580" y="983009"/>
                </a:lnTo>
                <a:lnTo>
                  <a:pt x="832803" y="976975"/>
                </a:lnTo>
                <a:lnTo>
                  <a:pt x="834708" y="971258"/>
                </a:lnTo>
                <a:lnTo>
                  <a:pt x="838200" y="959507"/>
                </a:lnTo>
                <a:lnTo>
                  <a:pt x="840740" y="947757"/>
                </a:lnTo>
                <a:lnTo>
                  <a:pt x="842328" y="936323"/>
                </a:lnTo>
                <a:lnTo>
                  <a:pt x="843915" y="924890"/>
                </a:lnTo>
                <a:lnTo>
                  <a:pt x="844868" y="914410"/>
                </a:lnTo>
                <a:lnTo>
                  <a:pt x="845185" y="904882"/>
                </a:lnTo>
                <a:lnTo>
                  <a:pt x="845503" y="895990"/>
                </a:lnTo>
                <a:lnTo>
                  <a:pt x="845503" y="888685"/>
                </a:lnTo>
                <a:lnTo>
                  <a:pt x="845185" y="878205"/>
                </a:lnTo>
                <a:lnTo>
                  <a:pt x="1049021" y="878205"/>
                </a:lnTo>
                <a:lnTo>
                  <a:pt x="1058546" y="878205"/>
                </a:lnTo>
                <a:lnTo>
                  <a:pt x="1068388" y="878522"/>
                </a:lnTo>
                <a:lnTo>
                  <a:pt x="1077913" y="879157"/>
                </a:lnTo>
                <a:lnTo>
                  <a:pt x="1087438" y="880110"/>
                </a:lnTo>
                <a:lnTo>
                  <a:pt x="1096646" y="881063"/>
                </a:lnTo>
                <a:lnTo>
                  <a:pt x="1106488" y="882333"/>
                </a:lnTo>
                <a:lnTo>
                  <a:pt x="1116013" y="883921"/>
                </a:lnTo>
                <a:lnTo>
                  <a:pt x="1125221" y="885827"/>
                </a:lnTo>
                <a:lnTo>
                  <a:pt x="1134428" y="887732"/>
                </a:lnTo>
                <a:lnTo>
                  <a:pt x="1143636" y="889955"/>
                </a:lnTo>
                <a:lnTo>
                  <a:pt x="1153161" y="892496"/>
                </a:lnTo>
                <a:lnTo>
                  <a:pt x="1162051" y="895037"/>
                </a:lnTo>
                <a:lnTo>
                  <a:pt x="1171258" y="897895"/>
                </a:lnTo>
                <a:lnTo>
                  <a:pt x="1180148" y="901071"/>
                </a:lnTo>
                <a:lnTo>
                  <a:pt x="1189038" y="904247"/>
                </a:lnTo>
                <a:lnTo>
                  <a:pt x="1197928" y="907740"/>
                </a:lnTo>
                <a:lnTo>
                  <a:pt x="1206501" y="911234"/>
                </a:lnTo>
                <a:lnTo>
                  <a:pt x="1215073" y="915363"/>
                </a:lnTo>
                <a:lnTo>
                  <a:pt x="1223646" y="919174"/>
                </a:lnTo>
                <a:lnTo>
                  <a:pt x="1232218" y="923302"/>
                </a:lnTo>
                <a:lnTo>
                  <a:pt x="1240156" y="927749"/>
                </a:lnTo>
                <a:lnTo>
                  <a:pt x="1248411" y="932512"/>
                </a:lnTo>
                <a:lnTo>
                  <a:pt x="1256348" y="937276"/>
                </a:lnTo>
                <a:lnTo>
                  <a:pt x="1264286" y="942358"/>
                </a:lnTo>
                <a:lnTo>
                  <a:pt x="1271906" y="947439"/>
                </a:lnTo>
                <a:lnTo>
                  <a:pt x="1279843" y="952520"/>
                </a:lnTo>
                <a:lnTo>
                  <a:pt x="1287146" y="957919"/>
                </a:lnTo>
                <a:lnTo>
                  <a:pt x="1294448" y="963636"/>
                </a:lnTo>
                <a:lnTo>
                  <a:pt x="1301751" y="969670"/>
                </a:lnTo>
                <a:lnTo>
                  <a:pt x="1308736" y="975387"/>
                </a:lnTo>
                <a:lnTo>
                  <a:pt x="1315721" y="981421"/>
                </a:lnTo>
                <a:lnTo>
                  <a:pt x="1322071" y="988090"/>
                </a:lnTo>
                <a:lnTo>
                  <a:pt x="1329056" y="994442"/>
                </a:lnTo>
                <a:lnTo>
                  <a:pt x="1335406" y="1001111"/>
                </a:lnTo>
                <a:lnTo>
                  <a:pt x="1341438" y="1007463"/>
                </a:lnTo>
                <a:lnTo>
                  <a:pt x="1347471" y="1014768"/>
                </a:lnTo>
                <a:lnTo>
                  <a:pt x="1353186" y="1021437"/>
                </a:lnTo>
                <a:lnTo>
                  <a:pt x="1358901" y="1028424"/>
                </a:lnTo>
                <a:lnTo>
                  <a:pt x="1364298" y="1036046"/>
                </a:lnTo>
                <a:lnTo>
                  <a:pt x="1369696" y="1043033"/>
                </a:lnTo>
                <a:lnTo>
                  <a:pt x="1374458" y="1050655"/>
                </a:lnTo>
                <a:lnTo>
                  <a:pt x="1379221" y="1058595"/>
                </a:lnTo>
                <a:lnTo>
                  <a:pt x="1383666" y="1065900"/>
                </a:lnTo>
                <a:lnTo>
                  <a:pt x="1388428" y="1073839"/>
                </a:lnTo>
                <a:lnTo>
                  <a:pt x="1392238" y="1082097"/>
                </a:lnTo>
                <a:lnTo>
                  <a:pt x="1396366" y="1090036"/>
                </a:lnTo>
                <a:lnTo>
                  <a:pt x="1399858" y="1098294"/>
                </a:lnTo>
                <a:lnTo>
                  <a:pt x="1403351" y="1106551"/>
                </a:lnTo>
                <a:lnTo>
                  <a:pt x="1406526" y="1114808"/>
                </a:lnTo>
                <a:lnTo>
                  <a:pt x="1409383" y="1123383"/>
                </a:lnTo>
                <a:lnTo>
                  <a:pt x="1412241" y="1131958"/>
                </a:lnTo>
                <a:lnTo>
                  <a:pt x="1414463" y="1140850"/>
                </a:lnTo>
                <a:lnTo>
                  <a:pt x="1417003" y="1149425"/>
                </a:lnTo>
                <a:lnTo>
                  <a:pt x="1418591" y="1158318"/>
                </a:lnTo>
                <a:lnTo>
                  <a:pt x="1420178" y="1167210"/>
                </a:lnTo>
                <a:lnTo>
                  <a:pt x="1421448" y="1176103"/>
                </a:lnTo>
                <a:lnTo>
                  <a:pt x="1422718" y="1185313"/>
                </a:lnTo>
                <a:lnTo>
                  <a:pt x="1423353" y="1194205"/>
                </a:lnTo>
                <a:lnTo>
                  <a:pt x="1423671" y="1203415"/>
                </a:lnTo>
                <a:lnTo>
                  <a:pt x="1423988" y="1212625"/>
                </a:lnTo>
                <a:lnTo>
                  <a:pt x="1423671" y="1222471"/>
                </a:lnTo>
                <a:lnTo>
                  <a:pt x="1423353" y="1231681"/>
                </a:lnTo>
                <a:lnTo>
                  <a:pt x="1422718" y="1240891"/>
                </a:lnTo>
                <a:lnTo>
                  <a:pt x="1421448" y="1250418"/>
                </a:lnTo>
                <a:lnTo>
                  <a:pt x="1368108" y="1641052"/>
                </a:lnTo>
                <a:lnTo>
                  <a:pt x="1364298" y="1660108"/>
                </a:lnTo>
                <a:lnTo>
                  <a:pt x="1359536" y="1679481"/>
                </a:lnTo>
                <a:lnTo>
                  <a:pt x="1354773" y="1697901"/>
                </a:lnTo>
                <a:lnTo>
                  <a:pt x="1349058" y="1716638"/>
                </a:lnTo>
                <a:lnTo>
                  <a:pt x="1342708" y="1735059"/>
                </a:lnTo>
                <a:lnTo>
                  <a:pt x="1336041" y="1752843"/>
                </a:lnTo>
                <a:lnTo>
                  <a:pt x="1329056" y="1770311"/>
                </a:lnTo>
                <a:lnTo>
                  <a:pt x="1321436" y="1787461"/>
                </a:lnTo>
                <a:lnTo>
                  <a:pt x="1313498" y="1804293"/>
                </a:lnTo>
                <a:lnTo>
                  <a:pt x="1305243" y="1820490"/>
                </a:lnTo>
                <a:lnTo>
                  <a:pt x="1295718" y="1836052"/>
                </a:lnTo>
                <a:lnTo>
                  <a:pt x="1286511" y="1851614"/>
                </a:lnTo>
                <a:lnTo>
                  <a:pt x="1276668" y="1866540"/>
                </a:lnTo>
                <a:lnTo>
                  <a:pt x="1265873" y="1880832"/>
                </a:lnTo>
                <a:lnTo>
                  <a:pt x="1255396" y="1894488"/>
                </a:lnTo>
                <a:lnTo>
                  <a:pt x="1243331" y="1907827"/>
                </a:lnTo>
                <a:lnTo>
                  <a:pt x="1231583" y="1920213"/>
                </a:lnTo>
                <a:lnTo>
                  <a:pt x="1219201" y="1932281"/>
                </a:lnTo>
                <a:lnTo>
                  <a:pt x="1206501" y="1943714"/>
                </a:lnTo>
                <a:lnTo>
                  <a:pt x="1193166" y="1954195"/>
                </a:lnTo>
                <a:lnTo>
                  <a:pt x="1186181" y="1959594"/>
                </a:lnTo>
                <a:lnTo>
                  <a:pt x="1179513" y="1964040"/>
                </a:lnTo>
                <a:lnTo>
                  <a:pt x="1172211" y="1968804"/>
                </a:lnTo>
                <a:lnTo>
                  <a:pt x="1165226" y="1973250"/>
                </a:lnTo>
                <a:lnTo>
                  <a:pt x="1157606" y="1977696"/>
                </a:lnTo>
                <a:lnTo>
                  <a:pt x="1150303" y="1981825"/>
                </a:lnTo>
                <a:lnTo>
                  <a:pt x="1142683" y="1985953"/>
                </a:lnTo>
                <a:lnTo>
                  <a:pt x="1134746" y="1989447"/>
                </a:lnTo>
                <a:lnTo>
                  <a:pt x="1127126" y="1992940"/>
                </a:lnTo>
                <a:lnTo>
                  <a:pt x="1119188" y="1996116"/>
                </a:lnTo>
                <a:lnTo>
                  <a:pt x="1110933" y="1999292"/>
                </a:lnTo>
                <a:lnTo>
                  <a:pt x="1102996" y="2002150"/>
                </a:lnTo>
                <a:lnTo>
                  <a:pt x="1094741" y="2005009"/>
                </a:lnTo>
                <a:lnTo>
                  <a:pt x="1086486" y="2007549"/>
                </a:lnTo>
                <a:lnTo>
                  <a:pt x="1077913" y="2009773"/>
                </a:lnTo>
                <a:lnTo>
                  <a:pt x="1069023" y="2011996"/>
                </a:lnTo>
                <a:lnTo>
                  <a:pt x="1060451" y="2013584"/>
                </a:lnTo>
                <a:lnTo>
                  <a:pt x="1051561" y="2015172"/>
                </a:lnTo>
                <a:lnTo>
                  <a:pt x="1042671" y="2016442"/>
                </a:lnTo>
                <a:lnTo>
                  <a:pt x="1033463" y="2017395"/>
                </a:lnTo>
                <a:lnTo>
                  <a:pt x="1023938" y="2018347"/>
                </a:lnTo>
                <a:lnTo>
                  <a:pt x="1014731" y="2018983"/>
                </a:lnTo>
                <a:lnTo>
                  <a:pt x="1005206" y="2019300"/>
                </a:lnTo>
                <a:lnTo>
                  <a:pt x="995681" y="2019300"/>
                </a:lnTo>
                <a:lnTo>
                  <a:pt x="428308" y="2019300"/>
                </a:lnTo>
                <a:lnTo>
                  <a:pt x="418465" y="2019300"/>
                </a:lnTo>
                <a:lnTo>
                  <a:pt x="409258" y="2018983"/>
                </a:lnTo>
                <a:lnTo>
                  <a:pt x="399733" y="2018347"/>
                </a:lnTo>
                <a:lnTo>
                  <a:pt x="390843" y="2017395"/>
                </a:lnTo>
                <a:lnTo>
                  <a:pt x="381635" y="2016442"/>
                </a:lnTo>
                <a:lnTo>
                  <a:pt x="372745" y="2015172"/>
                </a:lnTo>
                <a:lnTo>
                  <a:pt x="363855" y="2013584"/>
                </a:lnTo>
                <a:lnTo>
                  <a:pt x="354965" y="2011996"/>
                </a:lnTo>
                <a:lnTo>
                  <a:pt x="346393" y="2010090"/>
                </a:lnTo>
                <a:lnTo>
                  <a:pt x="337820" y="2007867"/>
                </a:lnTo>
                <a:lnTo>
                  <a:pt x="329247" y="2005326"/>
                </a:lnTo>
                <a:lnTo>
                  <a:pt x="320992" y="2002786"/>
                </a:lnTo>
                <a:lnTo>
                  <a:pt x="312737" y="2000245"/>
                </a:lnTo>
                <a:lnTo>
                  <a:pt x="304800" y="1996751"/>
                </a:lnTo>
                <a:lnTo>
                  <a:pt x="296862" y="1993576"/>
                </a:lnTo>
                <a:lnTo>
                  <a:pt x="288925" y="1990400"/>
                </a:lnTo>
                <a:lnTo>
                  <a:pt x="281305" y="1986906"/>
                </a:lnTo>
                <a:lnTo>
                  <a:pt x="274002" y="1983095"/>
                </a:lnTo>
                <a:lnTo>
                  <a:pt x="266382" y="1978966"/>
                </a:lnTo>
                <a:lnTo>
                  <a:pt x="259080" y="1974838"/>
                </a:lnTo>
                <a:lnTo>
                  <a:pt x="251777" y="1970392"/>
                </a:lnTo>
                <a:lnTo>
                  <a:pt x="244792" y="1965945"/>
                </a:lnTo>
                <a:lnTo>
                  <a:pt x="237490" y="1960864"/>
                </a:lnTo>
                <a:lnTo>
                  <a:pt x="230822" y="1956418"/>
                </a:lnTo>
                <a:lnTo>
                  <a:pt x="217805" y="1945937"/>
                </a:lnTo>
                <a:lnTo>
                  <a:pt x="204470" y="1934822"/>
                </a:lnTo>
                <a:lnTo>
                  <a:pt x="192405" y="1923071"/>
                </a:lnTo>
                <a:lnTo>
                  <a:pt x="180340" y="1910685"/>
                </a:lnTo>
                <a:lnTo>
                  <a:pt x="168910" y="1897981"/>
                </a:lnTo>
                <a:lnTo>
                  <a:pt x="157797" y="1884325"/>
                </a:lnTo>
                <a:lnTo>
                  <a:pt x="147637" y="1870351"/>
                </a:lnTo>
                <a:lnTo>
                  <a:pt x="137477" y="1855742"/>
                </a:lnTo>
                <a:lnTo>
                  <a:pt x="127952" y="1840498"/>
                </a:lnTo>
                <a:lnTo>
                  <a:pt x="119062" y="1825254"/>
                </a:lnTo>
                <a:lnTo>
                  <a:pt x="110490" y="1808739"/>
                </a:lnTo>
                <a:lnTo>
                  <a:pt x="102552" y="1792542"/>
                </a:lnTo>
                <a:lnTo>
                  <a:pt x="94932" y="1775710"/>
                </a:lnTo>
                <a:lnTo>
                  <a:pt x="87630" y="1758242"/>
                </a:lnTo>
                <a:lnTo>
                  <a:pt x="81280" y="1740458"/>
                </a:lnTo>
                <a:lnTo>
                  <a:pt x="75247" y="1722355"/>
                </a:lnTo>
                <a:lnTo>
                  <a:pt x="69532" y="1703935"/>
                </a:lnTo>
                <a:lnTo>
                  <a:pt x="64452" y="1685197"/>
                </a:lnTo>
                <a:lnTo>
                  <a:pt x="60007" y="1666142"/>
                </a:lnTo>
                <a:lnTo>
                  <a:pt x="55562" y="1647087"/>
                </a:lnTo>
                <a:lnTo>
                  <a:pt x="2540" y="1256453"/>
                </a:lnTo>
                <a:lnTo>
                  <a:pt x="1587" y="1246925"/>
                </a:lnTo>
                <a:lnTo>
                  <a:pt x="635" y="1237397"/>
                </a:lnTo>
                <a:lnTo>
                  <a:pt x="317" y="1227552"/>
                </a:lnTo>
                <a:lnTo>
                  <a:pt x="0" y="1218024"/>
                </a:lnTo>
                <a:lnTo>
                  <a:pt x="317" y="1208497"/>
                </a:lnTo>
                <a:lnTo>
                  <a:pt x="635" y="1199287"/>
                </a:lnTo>
                <a:lnTo>
                  <a:pt x="1587" y="1190077"/>
                </a:lnTo>
                <a:lnTo>
                  <a:pt x="2540" y="1180549"/>
                </a:lnTo>
                <a:lnTo>
                  <a:pt x="4127" y="1171339"/>
                </a:lnTo>
                <a:lnTo>
                  <a:pt x="5715" y="1162446"/>
                </a:lnTo>
                <a:lnTo>
                  <a:pt x="7620" y="1153554"/>
                </a:lnTo>
                <a:lnTo>
                  <a:pt x="9525" y="1144661"/>
                </a:lnTo>
                <a:lnTo>
                  <a:pt x="12065" y="1135769"/>
                </a:lnTo>
                <a:lnTo>
                  <a:pt x="14605" y="1126877"/>
                </a:lnTo>
                <a:lnTo>
                  <a:pt x="17780" y="1118302"/>
                </a:lnTo>
                <a:lnTo>
                  <a:pt x="20955" y="1109727"/>
                </a:lnTo>
                <a:lnTo>
                  <a:pt x="24130" y="1101152"/>
                </a:lnTo>
                <a:lnTo>
                  <a:pt x="28257" y="1092895"/>
                </a:lnTo>
                <a:lnTo>
                  <a:pt x="32067" y="1084955"/>
                </a:lnTo>
                <a:lnTo>
                  <a:pt x="36195" y="1076698"/>
                </a:lnTo>
                <a:lnTo>
                  <a:pt x="40322" y="1068758"/>
                </a:lnTo>
                <a:lnTo>
                  <a:pt x="45085" y="1060818"/>
                </a:lnTo>
                <a:lnTo>
                  <a:pt x="49847" y="1053196"/>
                </a:lnTo>
                <a:lnTo>
                  <a:pt x="54927" y="1045574"/>
                </a:lnTo>
                <a:lnTo>
                  <a:pt x="60007" y="1038269"/>
                </a:lnTo>
                <a:lnTo>
                  <a:pt x="65722" y="1030647"/>
                </a:lnTo>
                <a:lnTo>
                  <a:pt x="70802" y="1023660"/>
                </a:lnTo>
                <a:lnTo>
                  <a:pt x="77152" y="1016356"/>
                </a:lnTo>
                <a:lnTo>
                  <a:pt x="83185" y="1009369"/>
                </a:lnTo>
                <a:lnTo>
                  <a:pt x="89217" y="1002699"/>
                </a:lnTo>
                <a:lnTo>
                  <a:pt x="95567" y="995712"/>
                </a:lnTo>
                <a:lnTo>
                  <a:pt x="101917" y="989361"/>
                </a:lnTo>
                <a:lnTo>
                  <a:pt x="108585" y="983009"/>
                </a:lnTo>
                <a:lnTo>
                  <a:pt x="115570" y="976975"/>
                </a:lnTo>
                <a:lnTo>
                  <a:pt x="122555" y="970941"/>
                </a:lnTo>
                <a:lnTo>
                  <a:pt x="129857" y="964906"/>
                </a:lnTo>
                <a:lnTo>
                  <a:pt x="137160" y="959190"/>
                </a:lnTo>
                <a:lnTo>
                  <a:pt x="144780" y="953473"/>
                </a:lnTo>
                <a:lnTo>
                  <a:pt x="152082" y="948074"/>
                </a:lnTo>
                <a:lnTo>
                  <a:pt x="160020" y="942993"/>
                </a:lnTo>
                <a:lnTo>
                  <a:pt x="167957" y="937911"/>
                </a:lnTo>
                <a:lnTo>
                  <a:pt x="175895" y="933148"/>
                </a:lnTo>
                <a:lnTo>
                  <a:pt x="183832" y="928384"/>
                </a:lnTo>
                <a:lnTo>
                  <a:pt x="192405" y="923937"/>
                </a:lnTo>
                <a:lnTo>
                  <a:pt x="200660" y="919491"/>
                </a:lnTo>
                <a:lnTo>
                  <a:pt x="209232" y="915680"/>
                </a:lnTo>
                <a:lnTo>
                  <a:pt x="217805" y="911552"/>
                </a:lnTo>
                <a:lnTo>
                  <a:pt x="226377" y="907740"/>
                </a:lnTo>
                <a:lnTo>
                  <a:pt x="235267" y="904247"/>
                </a:lnTo>
                <a:lnTo>
                  <a:pt x="244157" y="901071"/>
                </a:lnTo>
                <a:lnTo>
                  <a:pt x="253047" y="897895"/>
                </a:lnTo>
                <a:lnTo>
                  <a:pt x="261937" y="895037"/>
                </a:lnTo>
                <a:lnTo>
                  <a:pt x="271145" y="892496"/>
                </a:lnTo>
                <a:lnTo>
                  <a:pt x="280352" y="889955"/>
                </a:lnTo>
                <a:lnTo>
                  <a:pt x="289560" y="887415"/>
                </a:lnTo>
                <a:lnTo>
                  <a:pt x="298767" y="885827"/>
                </a:lnTo>
                <a:lnTo>
                  <a:pt x="308292" y="883921"/>
                </a:lnTo>
                <a:lnTo>
                  <a:pt x="317817" y="882016"/>
                </a:lnTo>
                <a:lnTo>
                  <a:pt x="327025" y="881063"/>
                </a:lnTo>
                <a:lnTo>
                  <a:pt x="336550" y="879475"/>
                </a:lnTo>
                <a:lnTo>
                  <a:pt x="346393" y="878840"/>
                </a:lnTo>
                <a:lnTo>
                  <a:pt x="355918" y="878205"/>
                </a:lnTo>
                <a:lnTo>
                  <a:pt x="365125" y="877887"/>
                </a:lnTo>
                <a:close/>
                <a:moveTo>
                  <a:pt x="701993" y="0"/>
                </a:moveTo>
                <a:lnTo>
                  <a:pt x="712153" y="0"/>
                </a:lnTo>
                <a:lnTo>
                  <a:pt x="721678" y="0"/>
                </a:lnTo>
                <a:lnTo>
                  <a:pt x="731203" y="318"/>
                </a:lnTo>
                <a:lnTo>
                  <a:pt x="741045" y="953"/>
                </a:lnTo>
                <a:lnTo>
                  <a:pt x="750570" y="1588"/>
                </a:lnTo>
                <a:lnTo>
                  <a:pt x="760095" y="2858"/>
                </a:lnTo>
                <a:lnTo>
                  <a:pt x="769620" y="4128"/>
                </a:lnTo>
                <a:lnTo>
                  <a:pt x="779145" y="6033"/>
                </a:lnTo>
                <a:lnTo>
                  <a:pt x="788353" y="7620"/>
                </a:lnTo>
                <a:lnTo>
                  <a:pt x="797560" y="9525"/>
                </a:lnTo>
                <a:lnTo>
                  <a:pt x="806450" y="11748"/>
                </a:lnTo>
                <a:lnTo>
                  <a:pt x="815658" y="14288"/>
                </a:lnTo>
                <a:lnTo>
                  <a:pt x="824548" y="17145"/>
                </a:lnTo>
                <a:lnTo>
                  <a:pt x="833438" y="19685"/>
                </a:lnTo>
                <a:lnTo>
                  <a:pt x="842010" y="22543"/>
                </a:lnTo>
                <a:lnTo>
                  <a:pt x="850900" y="26353"/>
                </a:lnTo>
                <a:lnTo>
                  <a:pt x="859473" y="29528"/>
                </a:lnTo>
                <a:lnTo>
                  <a:pt x="867728" y="33338"/>
                </a:lnTo>
                <a:lnTo>
                  <a:pt x="876301" y="37148"/>
                </a:lnTo>
                <a:lnTo>
                  <a:pt x="884556" y="41275"/>
                </a:lnTo>
                <a:lnTo>
                  <a:pt x="892493" y="45403"/>
                </a:lnTo>
                <a:lnTo>
                  <a:pt x="900431" y="50165"/>
                </a:lnTo>
                <a:lnTo>
                  <a:pt x="908368" y="54610"/>
                </a:lnTo>
                <a:lnTo>
                  <a:pt x="916306" y="59373"/>
                </a:lnTo>
                <a:lnTo>
                  <a:pt x="923608" y="64453"/>
                </a:lnTo>
                <a:lnTo>
                  <a:pt x="931228" y="69850"/>
                </a:lnTo>
                <a:lnTo>
                  <a:pt x="938531" y="74930"/>
                </a:lnTo>
                <a:lnTo>
                  <a:pt x="945833" y="80645"/>
                </a:lnTo>
                <a:lnTo>
                  <a:pt x="952818" y="86360"/>
                </a:lnTo>
                <a:lnTo>
                  <a:pt x="960121" y="92075"/>
                </a:lnTo>
                <a:lnTo>
                  <a:pt x="966788" y="98108"/>
                </a:lnTo>
                <a:lnTo>
                  <a:pt x="973138" y="104140"/>
                </a:lnTo>
                <a:lnTo>
                  <a:pt x="979806" y="110808"/>
                </a:lnTo>
                <a:lnTo>
                  <a:pt x="985838" y="117475"/>
                </a:lnTo>
                <a:lnTo>
                  <a:pt x="992506" y="123825"/>
                </a:lnTo>
                <a:lnTo>
                  <a:pt x="998538" y="130493"/>
                </a:lnTo>
                <a:lnTo>
                  <a:pt x="1004253" y="137795"/>
                </a:lnTo>
                <a:lnTo>
                  <a:pt x="1009968" y="144780"/>
                </a:lnTo>
                <a:lnTo>
                  <a:pt x="1015683" y="152083"/>
                </a:lnTo>
                <a:lnTo>
                  <a:pt x="1020763" y="159385"/>
                </a:lnTo>
                <a:lnTo>
                  <a:pt x="1025843" y="167005"/>
                </a:lnTo>
                <a:lnTo>
                  <a:pt x="1030923" y="174308"/>
                </a:lnTo>
                <a:lnTo>
                  <a:pt x="1035686" y="182245"/>
                </a:lnTo>
                <a:lnTo>
                  <a:pt x="1040448" y="190183"/>
                </a:lnTo>
                <a:lnTo>
                  <a:pt x="1045211" y="197803"/>
                </a:lnTo>
                <a:lnTo>
                  <a:pt x="1049338" y="206058"/>
                </a:lnTo>
                <a:lnTo>
                  <a:pt x="1053148" y="214313"/>
                </a:lnTo>
                <a:lnTo>
                  <a:pt x="1057276" y="222568"/>
                </a:lnTo>
                <a:lnTo>
                  <a:pt x="1060768" y="231140"/>
                </a:lnTo>
                <a:lnTo>
                  <a:pt x="1064261" y="239713"/>
                </a:lnTo>
                <a:lnTo>
                  <a:pt x="1067436" y="248285"/>
                </a:lnTo>
                <a:lnTo>
                  <a:pt x="1070611" y="257175"/>
                </a:lnTo>
                <a:lnTo>
                  <a:pt x="1073468" y="266065"/>
                </a:lnTo>
                <a:lnTo>
                  <a:pt x="1076326" y="274955"/>
                </a:lnTo>
                <a:lnTo>
                  <a:pt x="1078548" y="283845"/>
                </a:lnTo>
                <a:lnTo>
                  <a:pt x="1081088" y="293053"/>
                </a:lnTo>
                <a:lnTo>
                  <a:pt x="1082993" y="302260"/>
                </a:lnTo>
                <a:lnTo>
                  <a:pt x="1084581" y="311468"/>
                </a:lnTo>
                <a:lnTo>
                  <a:pt x="1086486" y="320675"/>
                </a:lnTo>
                <a:lnTo>
                  <a:pt x="1087438" y="330518"/>
                </a:lnTo>
                <a:lnTo>
                  <a:pt x="1088708" y="339725"/>
                </a:lnTo>
                <a:lnTo>
                  <a:pt x="1089661" y="349250"/>
                </a:lnTo>
                <a:lnTo>
                  <a:pt x="1089978" y="358775"/>
                </a:lnTo>
                <a:lnTo>
                  <a:pt x="1090296" y="368618"/>
                </a:lnTo>
                <a:lnTo>
                  <a:pt x="1090613" y="378460"/>
                </a:lnTo>
                <a:lnTo>
                  <a:pt x="1090296" y="387985"/>
                </a:lnTo>
                <a:lnTo>
                  <a:pt x="1089978" y="398145"/>
                </a:lnTo>
                <a:lnTo>
                  <a:pt x="1089661" y="407670"/>
                </a:lnTo>
                <a:lnTo>
                  <a:pt x="1088708" y="417195"/>
                </a:lnTo>
                <a:lnTo>
                  <a:pt x="1087438" y="426720"/>
                </a:lnTo>
                <a:lnTo>
                  <a:pt x="1086486" y="436245"/>
                </a:lnTo>
                <a:lnTo>
                  <a:pt x="1084581" y="445453"/>
                </a:lnTo>
                <a:lnTo>
                  <a:pt x="1082993" y="454660"/>
                </a:lnTo>
                <a:lnTo>
                  <a:pt x="1081088" y="463868"/>
                </a:lnTo>
                <a:lnTo>
                  <a:pt x="1078548" y="473393"/>
                </a:lnTo>
                <a:lnTo>
                  <a:pt x="1076326" y="482283"/>
                </a:lnTo>
                <a:lnTo>
                  <a:pt x="1073468" y="491173"/>
                </a:lnTo>
                <a:lnTo>
                  <a:pt x="1070611" y="500063"/>
                </a:lnTo>
                <a:lnTo>
                  <a:pt x="1067436" y="508953"/>
                </a:lnTo>
                <a:lnTo>
                  <a:pt x="1064261" y="517525"/>
                </a:lnTo>
                <a:lnTo>
                  <a:pt x="1060768" y="526098"/>
                </a:lnTo>
                <a:lnTo>
                  <a:pt x="1057276" y="534036"/>
                </a:lnTo>
                <a:lnTo>
                  <a:pt x="1053148" y="542608"/>
                </a:lnTo>
                <a:lnTo>
                  <a:pt x="1049338" y="550863"/>
                </a:lnTo>
                <a:lnTo>
                  <a:pt x="1045211" y="559118"/>
                </a:lnTo>
                <a:lnTo>
                  <a:pt x="1040448" y="567056"/>
                </a:lnTo>
                <a:lnTo>
                  <a:pt x="1035686" y="574676"/>
                </a:lnTo>
                <a:lnTo>
                  <a:pt x="1030923" y="582613"/>
                </a:lnTo>
                <a:lnTo>
                  <a:pt x="1025843" y="589916"/>
                </a:lnTo>
                <a:lnTo>
                  <a:pt x="1020763" y="597536"/>
                </a:lnTo>
                <a:lnTo>
                  <a:pt x="1015683" y="605156"/>
                </a:lnTo>
                <a:lnTo>
                  <a:pt x="1009968" y="612141"/>
                </a:lnTo>
                <a:lnTo>
                  <a:pt x="1004253" y="619126"/>
                </a:lnTo>
                <a:lnTo>
                  <a:pt x="998538" y="626428"/>
                </a:lnTo>
                <a:lnTo>
                  <a:pt x="992506" y="633096"/>
                </a:lnTo>
                <a:lnTo>
                  <a:pt x="985838" y="640081"/>
                </a:lnTo>
                <a:lnTo>
                  <a:pt x="979806" y="646431"/>
                </a:lnTo>
                <a:lnTo>
                  <a:pt x="973138" y="652781"/>
                </a:lnTo>
                <a:lnTo>
                  <a:pt x="966788" y="658813"/>
                </a:lnTo>
                <a:lnTo>
                  <a:pt x="960121" y="664846"/>
                </a:lnTo>
                <a:lnTo>
                  <a:pt x="952818" y="670561"/>
                </a:lnTo>
                <a:lnTo>
                  <a:pt x="945833" y="676276"/>
                </a:lnTo>
                <a:lnTo>
                  <a:pt x="938531" y="681991"/>
                </a:lnTo>
                <a:lnTo>
                  <a:pt x="931228" y="687388"/>
                </a:lnTo>
                <a:lnTo>
                  <a:pt x="923608" y="692786"/>
                </a:lnTo>
                <a:lnTo>
                  <a:pt x="916306" y="697548"/>
                </a:lnTo>
                <a:lnTo>
                  <a:pt x="908368" y="702311"/>
                </a:lnTo>
                <a:lnTo>
                  <a:pt x="900431" y="706756"/>
                </a:lnTo>
                <a:lnTo>
                  <a:pt x="892493" y="711518"/>
                </a:lnTo>
                <a:lnTo>
                  <a:pt x="884556" y="715646"/>
                </a:lnTo>
                <a:lnTo>
                  <a:pt x="876301" y="719773"/>
                </a:lnTo>
                <a:lnTo>
                  <a:pt x="867728" y="723583"/>
                </a:lnTo>
                <a:lnTo>
                  <a:pt x="859473" y="727393"/>
                </a:lnTo>
                <a:lnTo>
                  <a:pt x="850900" y="730886"/>
                </a:lnTo>
                <a:lnTo>
                  <a:pt x="842010" y="734378"/>
                </a:lnTo>
                <a:lnTo>
                  <a:pt x="833438" y="737236"/>
                </a:lnTo>
                <a:lnTo>
                  <a:pt x="824548" y="740093"/>
                </a:lnTo>
                <a:lnTo>
                  <a:pt x="815658" y="742951"/>
                </a:lnTo>
                <a:lnTo>
                  <a:pt x="806450" y="745491"/>
                </a:lnTo>
                <a:lnTo>
                  <a:pt x="797560" y="747396"/>
                </a:lnTo>
                <a:lnTo>
                  <a:pt x="788353" y="749618"/>
                </a:lnTo>
                <a:lnTo>
                  <a:pt x="779145" y="751523"/>
                </a:lnTo>
                <a:lnTo>
                  <a:pt x="769620" y="752793"/>
                </a:lnTo>
                <a:lnTo>
                  <a:pt x="760095" y="754381"/>
                </a:lnTo>
                <a:lnTo>
                  <a:pt x="750570" y="755333"/>
                </a:lnTo>
                <a:lnTo>
                  <a:pt x="741045" y="755968"/>
                </a:lnTo>
                <a:lnTo>
                  <a:pt x="731203" y="756603"/>
                </a:lnTo>
                <a:lnTo>
                  <a:pt x="721678" y="757238"/>
                </a:lnTo>
                <a:lnTo>
                  <a:pt x="712153" y="757238"/>
                </a:lnTo>
                <a:lnTo>
                  <a:pt x="701993" y="757238"/>
                </a:lnTo>
                <a:lnTo>
                  <a:pt x="692468" y="756603"/>
                </a:lnTo>
                <a:lnTo>
                  <a:pt x="682943" y="755968"/>
                </a:lnTo>
                <a:lnTo>
                  <a:pt x="673100" y="755333"/>
                </a:lnTo>
                <a:lnTo>
                  <a:pt x="663575" y="754381"/>
                </a:lnTo>
                <a:lnTo>
                  <a:pt x="654368" y="752793"/>
                </a:lnTo>
                <a:lnTo>
                  <a:pt x="644843" y="751523"/>
                </a:lnTo>
                <a:lnTo>
                  <a:pt x="635635" y="749618"/>
                </a:lnTo>
                <a:lnTo>
                  <a:pt x="626428" y="747396"/>
                </a:lnTo>
                <a:lnTo>
                  <a:pt x="617220" y="745491"/>
                </a:lnTo>
                <a:lnTo>
                  <a:pt x="608330" y="742951"/>
                </a:lnTo>
                <a:lnTo>
                  <a:pt x="599440" y="740093"/>
                </a:lnTo>
                <a:lnTo>
                  <a:pt x="590550" y="737236"/>
                </a:lnTo>
                <a:lnTo>
                  <a:pt x="581660" y="734378"/>
                </a:lnTo>
                <a:lnTo>
                  <a:pt x="573088" y="730886"/>
                </a:lnTo>
                <a:lnTo>
                  <a:pt x="564515" y="727393"/>
                </a:lnTo>
                <a:lnTo>
                  <a:pt x="555943" y="723583"/>
                </a:lnTo>
                <a:lnTo>
                  <a:pt x="548005" y="719773"/>
                </a:lnTo>
                <a:lnTo>
                  <a:pt x="539750" y="715646"/>
                </a:lnTo>
                <a:lnTo>
                  <a:pt x="531495" y="711518"/>
                </a:lnTo>
                <a:lnTo>
                  <a:pt x="523558" y="706756"/>
                </a:lnTo>
                <a:lnTo>
                  <a:pt x="515303" y="702311"/>
                </a:lnTo>
                <a:lnTo>
                  <a:pt x="508000" y="697548"/>
                </a:lnTo>
                <a:lnTo>
                  <a:pt x="500063" y="692786"/>
                </a:lnTo>
                <a:lnTo>
                  <a:pt x="492760" y="687388"/>
                </a:lnTo>
                <a:lnTo>
                  <a:pt x="485458" y="681991"/>
                </a:lnTo>
                <a:lnTo>
                  <a:pt x="478155" y="676276"/>
                </a:lnTo>
                <a:lnTo>
                  <a:pt x="470853" y="670561"/>
                </a:lnTo>
                <a:lnTo>
                  <a:pt x="464185" y="664846"/>
                </a:lnTo>
                <a:lnTo>
                  <a:pt x="457518" y="658813"/>
                </a:lnTo>
                <a:lnTo>
                  <a:pt x="450533" y="652781"/>
                </a:lnTo>
                <a:lnTo>
                  <a:pt x="444183" y="646431"/>
                </a:lnTo>
                <a:lnTo>
                  <a:pt x="437833" y="640081"/>
                </a:lnTo>
                <a:lnTo>
                  <a:pt x="431800" y="633096"/>
                </a:lnTo>
                <a:lnTo>
                  <a:pt x="425768" y="626428"/>
                </a:lnTo>
                <a:lnTo>
                  <a:pt x="419735" y="619126"/>
                </a:lnTo>
                <a:lnTo>
                  <a:pt x="414020" y="612141"/>
                </a:lnTo>
                <a:lnTo>
                  <a:pt x="408623" y="605156"/>
                </a:lnTo>
                <a:lnTo>
                  <a:pt x="403225" y="597536"/>
                </a:lnTo>
                <a:lnTo>
                  <a:pt x="397828" y="589916"/>
                </a:lnTo>
                <a:lnTo>
                  <a:pt x="393065" y="582613"/>
                </a:lnTo>
                <a:lnTo>
                  <a:pt x="388303" y="574676"/>
                </a:lnTo>
                <a:lnTo>
                  <a:pt x="383540" y="567056"/>
                </a:lnTo>
                <a:lnTo>
                  <a:pt x="379095" y="559118"/>
                </a:lnTo>
                <a:lnTo>
                  <a:pt x="374650" y="550863"/>
                </a:lnTo>
                <a:lnTo>
                  <a:pt x="370840" y="542608"/>
                </a:lnTo>
                <a:lnTo>
                  <a:pt x="367030" y="534036"/>
                </a:lnTo>
                <a:lnTo>
                  <a:pt x="362903" y="526098"/>
                </a:lnTo>
                <a:lnTo>
                  <a:pt x="359410" y="517525"/>
                </a:lnTo>
                <a:lnTo>
                  <a:pt x="356235" y="508953"/>
                </a:lnTo>
                <a:lnTo>
                  <a:pt x="353378" y="500063"/>
                </a:lnTo>
                <a:lnTo>
                  <a:pt x="350520" y="491173"/>
                </a:lnTo>
                <a:lnTo>
                  <a:pt x="347663" y="482283"/>
                </a:lnTo>
                <a:lnTo>
                  <a:pt x="345123" y="473393"/>
                </a:lnTo>
                <a:lnTo>
                  <a:pt x="343218" y="463868"/>
                </a:lnTo>
                <a:lnTo>
                  <a:pt x="340995" y="454660"/>
                </a:lnTo>
                <a:lnTo>
                  <a:pt x="339090" y="445453"/>
                </a:lnTo>
                <a:lnTo>
                  <a:pt x="337820" y="436245"/>
                </a:lnTo>
                <a:lnTo>
                  <a:pt x="336233" y="426720"/>
                </a:lnTo>
                <a:lnTo>
                  <a:pt x="335280" y="417195"/>
                </a:lnTo>
                <a:lnTo>
                  <a:pt x="334645" y="407670"/>
                </a:lnTo>
                <a:lnTo>
                  <a:pt x="333693" y="398145"/>
                </a:lnTo>
                <a:lnTo>
                  <a:pt x="333375" y="387985"/>
                </a:lnTo>
                <a:lnTo>
                  <a:pt x="333375" y="378460"/>
                </a:lnTo>
                <a:lnTo>
                  <a:pt x="333375" y="368618"/>
                </a:lnTo>
                <a:lnTo>
                  <a:pt x="333693" y="358775"/>
                </a:lnTo>
                <a:lnTo>
                  <a:pt x="334645" y="349250"/>
                </a:lnTo>
                <a:lnTo>
                  <a:pt x="335280" y="339725"/>
                </a:lnTo>
                <a:lnTo>
                  <a:pt x="336233" y="330518"/>
                </a:lnTo>
                <a:lnTo>
                  <a:pt x="337820" y="320675"/>
                </a:lnTo>
                <a:lnTo>
                  <a:pt x="339090" y="311468"/>
                </a:lnTo>
                <a:lnTo>
                  <a:pt x="340995" y="302260"/>
                </a:lnTo>
                <a:lnTo>
                  <a:pt x="343218" y="293053"/>
                </a:lnTo>
                <a:lnTo>
                  <a:pt x="345123" y="283845"/>
                </a:lnTo>
                <a:lnTo>
                  <a:pt x="347663" y="274955"/>
                </a:lnTo>
                <a:lnTo>
                  <a:pt x="350520" y="266065"/>
                </a:lnTo>
                <a:lnTo>
                  <a:pt x="353378" y="257175"/>
                </a:lnTo>
                <a:lnTo>
                  <a:pt x="356235" y="248285"/>
                </a:lnTo>
                <a:lnTo>
                  <a:pt x="359410" y="239713"/>
                </a:lnTo>
                <a:lnTo>
                  <a:pt x="362903" y="231140"/>
                </a:lnTo>
                <a:lnTo>
                  <a:pt x="367030" y="222568"/>
                </a:lnTo>
                <a:lnTo>
                  <a:pt x="370840" y="214313"/>
                </a:lnTo>
                <a:lnTo>
                  <a:pt x="374650" y="206058"/>
                </a:lnTo>
                <a:lnTo>
                  <a:pt x="379095" y="197803"/>
                </a:lnTo>
                <a:lnTo>
                  <a:pt x="383540" y="190183"/>
                </a:lnTo>
                <a:lnTo>
                  <a:pt x="388303" y="182245"/>
                </a:lnTo>
                <a:lnTo>
                  <a:pt x="393065" y="174308"/>
                </a:lnTo>
                <a:lnTo>
                  <a:pt x="397828" y="167005"/>
                </a:lnTo>
                <a:lnTo>
                  <a:pt x="403225" y="159385"/>
                </a:lnTo>
                <a:lnTo>
                  <a:pt x="408623" y="152083"/>
                </a:lnTo>
                <a:lnTo>
                  <a:pt x="414020" y="144780"/>
                </a:lnTo>
                <a:lnTo>
                  <a:pt x="419735" y="137795"/>
                </a:lnTo>
                <a:lnTo>
                  <a:pt x="425768" y="130493"/>
                </a:lnTo>
                <a:lnTo>
                  <a:pt x="431800" y="123825"/>
                </a:lnTo>
                <a:lnTo>
                  <a:pt x="437833" y="117475"/>
                </a:lnTo>
                <a:lnTo>
                  <a:pt x="444183" y="110808"/>
                </a:lnTo>
                <a:lnTo>
                  <a:pt x="450533" y="104140"/>
                </a:lnTo>
                <a:lnTo>
                  <a:pt x="457518" y="98108"/>
                </a:lnTo>
                <a:lnTo>
                  <a:pt x="464185" y="92075"/>
                </a:lnTo>
                <a:lnTo>
                  <a:pt x="470853" y="86360"/>
                </a:lnTo>
                <a:lnTo>
                  <a:pt x="478155" y="80645"/>
                </a:lnTo>
                <a:lnTo>
                  <a:pt x="485458" y="74930"/>
                </a:lnTo>
                <a:lnTo>
                  <a:pt x="492760" y="69850"/>
                </a:lnTo>
                <a:lnTo>
                  <a:pt x="500063" y="64453"/>
                </a:lnTo>
                <a:lnTo>
                  <a:pt x="508000" y="59373"/>
                </a:lnTo>
                <a:lnTo>
                  <a:pt x="515303" y="54610"/>
                </a:lnTo>
                <a:lnTo>
                  <a:pt x="523558" y="50165"/>
                </a:lnTo>
                <a:lnTo>
                  <a:pt x="531495" y="45403"/>
                </a:lnTo>
                <a:lnTo>
                  <a:pt x="539750" y="41275"/>
                </a:lnTo>
                <a:lnTo>
                  <a:pt x="548005" y="37148"/>
                </a:lnTo>
                <a:lnTo>
                  <a:pt x="555943" y="33338"/>
                </a:lnTo>
                <a:lnTo>
                  <a:pt x="564515" y="29528"/>
                </a:lnTo>
                <a:lnTo>
                  <a:pt x="573088" y="26353"/>
                </a:lnTo>
                <a:lnTo>
                  <a:pt x="581660" y="22543"/>
                </a:lnTo>
                <a:lnTo>
                  <a:pt x="590550" y="19685"/>
                </a:lnTo>
                <a:lnTo>
                  <a:pt x="599440" y="17145"/>
                </a:lnTo>
                <a:lnTo>
                  <a:pt x="608330" y="14288"/>
                </a:lnTo>
                <a:lnTo>
                  <a:pt x="617220" y="11748"/>
                </a:lnTo>
                <a:lnTo>
                  <a:pt x="626428" y="9525"/>
                </a:lnTo>
                <a:lnTo>
                  <a:pt x="635635" y="7620"/>
                </a:lnTo>
                <a:lnTo>
                  <a:pt x="644843" y="6033"/>
                </a:lnTo>
                <a:lnTo>
                  <a:pt x="654368" y="4128"/>
                </a:lnTo>
                <a:lnTo>
                  <a:pt x="663575" y="2858"/>
                </a:lnTo>
                <a:lnTo>
                  <a:pt x="673100" y="1588"/>
                </a:lnTo>
                <a:lnTo>
                  <a:pt x="682943" y="953"/>
                </a:lnTo>
                <a:lnTo>
                  <a:pt x="692468" y="318"/>
                </a:lnTo>
                <a:lnTo>
                  <a:pt x="701993" y="0"/>
                </a:lnTo>
                <a:close/>
              </a:path>
            </a:pathLst>
          </a:custGeom>
          <a:solidFill>
            <a:schemeClr val="bg1"/>
          </a:solidFill>
          <a:ln>
            <a:noFill/>
          </a:ln>
        </p:spPr>
        <p:txBody>
          <a:bodyPr anchor="ctr">
            <a:scene3d>
              <a:camera prst="orthographicFront"/>
              <a:lightRig rig="threePt" dir="t"/>
            </a:scene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Tree>
  </p:cSld>
  <p:clrMapOvr>
    <a:masterClrMapping/>
  </p:clrMapOvr>
  <mc:AlternateContent>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 calcmode="lin" valueType="num">
                                      <p:cBhvr additive="base">
                                        <p:cTn id="7" dur="500" fill="hold"/>
                                        <p:tgtEl>
                                          <p:spTgt spid="62"/>
                                        </p:tgtEl>
                                        <p:attrNameLst>
                                          <p:attrName>ppt_x</p:attrName>
                                        </p:attrNameLst>
                                      </p:cBhvr>
                                      <p:tavLst>
                                        <p:tav tm="0">
                                          <p:val>
                                            <p:strVal val="1+#ppt_w/2"/>
                                          </p:val>
                                        </p:tav>
                                        <p:tav tm="100000">
                                          <p:val>
                                            <p:strVal val="#ppt_x"/>
                                          </p:val>
                                        </p:tav>
                                      </p:tavLst>
                                    </p:anim>
                                    <p:anim calcmode="lin" valueType="num">
                                      <p:cBhvr additive="base">
                                        <p:cTn id="8" dur="500" fill="hold"/>
                                        <p:tgtEl>
                                          <p:spTgt spid="6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additive="base">
                                        <p:cTn id="11" dur="500" fill="hold"/>
                                        <p:tgtEl>
                                          <p:spTgt spid="64"/>
                                        </p:tgtEl>
                                        <p:attrNameLst>
                                          <p:attrName>ppt_x</p:attrName>
                                        </p:attrNameLst>
                                      </p:cBhvr>
                                      <p:tavLst>
                                        <p:tav tm="0">
                                          <p:val>
                                            <p:strVal val="0-#ppt_w/2"/>
                                          </p:val>
                                        </p:tav>
                                        <p:tav tm="100000">
                                          <p:val>
                                            <p:strVal val="#ppt_x"/>
                                          </p:val>
                                        </p:tav>
                                      </p:tavLst>
                                    </p:anim>
                                    <p:anim calcmode="lin" valueType="num">
                                      <p:cBhvr additive="base">
                                        <p:cTn id="12" dur="500" fill="hold"/>
                                        <p:tgtEl>
                                          <p:spTgt spid="64"/>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500"/>
                            </p:stCondLst>
                            <p:childTnLst>
                              <p:par>
                                <p:cTn id="14" presetID="9" presetClass="entr" presetSubtype="0" fill="hold" grpId="0" nodeType="afterEffect">
                                  <p:stCondLst>
                                    <p:cond delay="0"/>
                                  </p:stCondLst>
                                  <p:childTnLst>
                                    <p:set>
                                      <p:cBhvr>
                                        <p:cTn id="15" dur="1" fill="hold">
                                          <p:stCondLst>
                                            <p:cond delay="0"/>
                                          </p:stCondLst>
                                        </p:cTn>
                                        <p:tgtEl>
                                          <p:spTgt spid="65"/>
                                        </p:tgtEl>
                                        <p:attrNameLst>
                                          <p:attrName>style.visibility</p:attrName>
                                        </p:attrNameLst>
                                      </p:cBhvr>
                                      <p:to>
                                        <p:strVal val="visible"/>
                                      </p:to>
                                    </p:set>
                                    <p:animEffect transition="in" filter="dissolve">
                                      <p:cBhvr>
                                        <p:cTn id="16" dur="500"/>
                                        <p:tgtEl>
                                          <p:spTgt spid="65"/>
                                        </p:tgtEl>
                                      </p:cBhvr>
                                    </p:animEffect>
                                  </p:childTnLst>
                                </p:cTn>
                              </p:par>
                              <p:par>
                                <p:cTn id="17" presetID="22" presetClass="entr" presetSubtype="8" fill="hold" nodeType="withEffect">
                                  <p:stCondLst>
                                    <p:cond delay="0"/>
                                  </p:stCondLst>
                                  <p:childTnLst>
                                    <p:set>
                                      <p:cBhvr>
                                        <p:cTn id="18" dur="1" fill="hold">
                                          <p:stCondLst>
                                            <p:cond delay="0"/>
                                          </p:stCondLst>
                                        </p:cTn>
                                        <p:tgtEl>
                                          <p:spTgt spid="63"/>
                                        </p:tgtEl>
                                        <p:attrNameLst>
                                          <p:attrName>style.visibility</p:attrName>
                                        </p:attrNameLst>
                                      </p:cBhvr>
                                      <p:to>
                                        <p:strVal val="visible"/>
                                      </p:to>
                                    </p:set>
                                    <p:animEffect transition="in" filter="wipe(left)">
                                      <p:cBhvr>
                                        <p:cTn id="19" dur="500"/>
                                        <p:tgtEl>
                                          <p:spTgt spid="63"/>
                                        </p:tgtEl>
                                      </p:cBhvr>
                                    </p:animEffect>
                                  </p:childTnLst>
                                </p:cTn>
                              </p:par>
                            </p:childTnLst>
                          </p:cTn>
                        </p:par>
                        <p:par>
                          <p:cTn id="20" fill="hold" nodeType="afterGroup">
                            <p:stCondLst>
                              <p:cond delay="1000"/>
                            </p:stCondLst>
                            <p:childTnLst>
                              <p:par>
                                <p:cTn id="21" presetID="2" presetClass="entr" presetSubtype="2" fill="hold" grpId="0" nodeType="afterEffect">
                                  <p:stCondLst>
                                    <p:cond delay="0"/>
                                  </p:stCondLst>
                                  <p:childTnLst>
                                    <p:set>
                                      <p:cBhvr>
                                        <p:cTn id="22" dur="1" fill="hold">
                                          <p:stCondLst>
                                            <p:cond delay="0"/>
                                          </p:stCondLst>
                                        </p:cTn>
                                        <p:tgtEl>
                                          <p:spTgt spid="31749"/>
                                        </p:tgtEl>
                                        <p:attrNameLst>
                                          <p:attrName>style.visibility</p:attrName>
                                        </p:attrNameLst>
                                      </p:cBhvr>
                                      <p:to>
                                        <p:strVal val="visible"/>
                                      </p:to>
                                    </p:set>
                                    <p:anim calcmode="lin" valueType="num">
                                      <p:cBhvr additive="base">
                                        <p:cTn id="23" dur="500" fill="hold"/>
                                        <p:tgtEl>
                                          <p:spTgt spid="31749"/>
                                        </p:tgtEl>
                                        <p:attrNameLst>
                                          <p:attrName>ppt_x</p:attrName>
                                        </p:attrNameLst>
                                      </p:cBhvr>
                                      <p:tavLst>
                                        <p:tav tm="0">
                                          <p:val>
                                            <p:strVal val="1+#ppt_w/2"/>
                                          </p:val>
                                        </p:tav>
                                        <p:tav tm="100000">
                                          <p:val>
                                            <p:strVal val="#ppt_x"/>
                                          </p:val>
                                        </p:tav>
                                      </p:tavLst>
                                    </p:anim>
                                    <p:anim calcmode="lin" valueType="num">
                                      <p:cBhvr additive="base">
                                        <p:cTn id="24" dur="500" fill="hold"/>
                                        <p:tgtEl>
                                          <p:spTgt spid="31749"/>
                                        </p:tgtEl>
                                        <p:attrNameLst>
                                          <p:attrName>ppt_y</p:attrName>
                                        </p:attrNameLst>
                                      </p:cBhvr>
                                      <p:tavLst>
                                        <p:tav tm="0">
                                          <p:val>
                                            <p:strVal val="#ppt_y"/>
                                          </p:val>
                                        </p:tav>
                                        <p:tav tm="100000">
                                          <p:val>
                                            <p:strVal val="#ppt_y"/>
                                          </p:val>
                                        </p:tav>
                                      </p:tavLst>
                                    </p:anim>
                                  </p:childTnLst>
                                </p:cTn>
                              </p:par>
                            </p:childTnLst>
                          </p:cTn>
                        </p:par>
                        <p:par>
                          <p:cTn id="25" fill="hold" nodeType="afterGroup">
                            <p:stCondLst>
                              <p:cond delay="1500"/>
                            </p:stCondLst>
                            <p:childTnLst>
                              <p:par>
                                <p:cTn id="26" presetID="37" presetClass="entr" presetSubtype="0" fill="hold" grpId="0" nodeType="after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1000"/>
                                        <p:tgtEl>
                                          <p:spTgt spid="23"/>
                                        </p:tgtEl>
                                      </p:cBhvr>
                                    </p:animEffect>
                                    <p:anim calcmode="lin" valueType="num">
                                      <p:cBhvr>
                                        <p:cTn id="29" dur="1000" fill="hold"/>
                                        <p:tgtEl>
                                          <p:spTgt spid="23"/>
                                        </p:tgtEl>
                                        <p:attrNameLst>
                                          <p:attrName>ppt_x</p:attrName>
                                        </p:attrNameLst>
                                      </p:cBhvr>
                                      <p:tavLst>
                                        <p:tav tm="0">
                                          <p:val>
                                            <p:strVal val="#ppt_x"/>
                                          </p:val>
                                        </p:tav>
                                        <p:tav tm="100000">
                                          <p:val>
                                            <p:strVal val="#ppt_x"/>
                                          </p:val>
                                        </p:tav>
                                      </p:tavLst>
                                    </p:anim>
                                    <p:anim calcmode="lin" valueType="num">
                                      <p:cBhvr>
                                        <p:cTn id="30" dur="900" decel="100000" fill="hold"/>
                                        <p:tgtEl>
                                          <p:spTgt spid="23"/>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32" fill="hold" nodeType="afterGroup">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500" fill="hold"/>
                                        <p:tgtEl>
                                          <p:spTgt spid="31"/>
                                        </p:tgtEl>
                                        <p:attrNameLst>
                                          <p:attrName>ppt_w</p:attrName>
                                        </p:attrNameLst>
                                      </p:cBhvr>
                                      <p:tavLst>
                                        <p:tav tm="0">
                                          <p:val>
                                            <p:fltVal val="0"/>
                                          </p:val>
                                        </p:tav>
                                        <p:tav tm="100000">
                                          <p:val>
                                            <p:strVal val="#ppt_w"/>
                                          </p:val>
                                        </p:tav>
                                      </p:tavLst>
                                    </p:anim>
                                    <p:anim calcmode="lin" valueType="num">
                                      <p:cBhvr>
                                        <p:cTn id="36" dur="500" fill="hold"/>
                                        <p:tgtEl>
                                          <p:spTgt spid="31"/>
                                        </p:tgtEl>
                                        <p:attrNameLst>
                                          <p:attrName>ppt_h</p:attrName>
                                        </p:attrNameLst>
                                      </p:cBhvr>
                                      <p:tavLst>
                                        <p:tav tm="0">
                                          <p:val>
                                            <p:fltVal val="0"/>
                                          </p:val>
                                        </p:tav>
                                        <p:tav tm="100000">
                                          <p:val>
                                            <p:strVal val="#ppt_h"/>
                                          </p:val>
                                        </p:tav>
                                      </p:tavLst>
                                    </p:anim>
                                    <p:animEffect transition="in" filter="fade">
                                      <p:cBhvr>
                                        <p:cTn id="37" dur="500"/>
                                        <p:tgtEl>
                                          <p:spTgt spid="31"/>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35"/>
                                        </p:tgtEl>
                                        <p:attrNameLst>
                                          <p:attrName>style.visibility</p:attrName>
                                        </p:attrNameLst>
                                      </p:cBhvr>
                                      <p:to>
                                        <p:strVal val="visible"/>
                                      </p:to>
                                    </p:set>
                                    <p:anim calcmode="lin" valueType="num">
                                      <p:cBhvr>
                                        <p:cTn id="40" dur="500" fill="hold"/>
                                        <p:tgtEl>
                                          <p:spTgt spid="35"/>
                                        </p:tgtEl>
                                        <p:attrNameLst>
                                          <p:attrName>ppt_w</p:attrName>
                                        </p:attrNameLst>
                                      </p:cBhvr>
                                      <p:tavLst>
                                        <p:tav tm="0">
                                          <p:val>
                                            <p:fltVal val="0"/>
                                          </p:val>
                                        </p:tav>
                                        <p:tav tm="100000">
                                          <p:val>
                                            <p:strVal val="#ppt_w"/>
                                          </p:val>
                                        </p:tav>
                                      </p:tavLst>
                                    </p:anim>
                                    <p:anim calcmode="lin" valueType="num">
                                      <p:cBhvr>
                                        <p:cTn id="41" dur="500" fill="hold"/>
                                        <p:tgtEl>
                                          <p:spTgt spid="35"/>
                                        </p:tgtEl>
                                        <p:attrNameLst>
                                          <p:attrName>ppt_h</p:attrName>
                                        </p:attrNameLst>
                                      </p:cBhvr>
                                      <p:tavLst>
                                        <p:tav tm="0">
                                          <p:val>
                                            <p:fltVal val="0"/>
                                          </p:val>
                                        </p:tav>
                                        <p:tav tm="100000">
                                          <p:val>
                                            <p:strVal val="#ppt_h"/>
                                          </p:val>
                                        </p:tav>
                                      </p:tavLst>
                                    </p:anim>
                                    <p:animEffect transition="in" filter="fade">
                                      <p:cBhvr>
                                        <p:cTn id="42" dur="500"/>
                                        <p:tgtEl>
                                          <p:spTgt spid="35"/>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fade">
                                      <p:cBhvr>
                                        <p:cTn id="45" dur="1000"/>
                                        <p:tgtEl>
                                          <p:spTgt spid="24"/>
                                        </p:tgtEl>
                                      </p:cBhvr>
                                    </p:animEffect>
                                    <p:anim calcmode="lin" valueType="num">
                                      <p:cBhvr>
                                        <p:cTn id="46" dur="1000" fill="hold"/>
                                        <p:tgtEl>
                                          <p:spTgt spid="24"/>
                                        </p:tgtEl>
                                        <p:attrNameLst>
                                          <p:attrName>ppt_x</p:attrName>
                                        </p:attrNameLst>
                                      </p:cBhvr>
                                      <p:tavLst>
                                        <p:tav tm="0">
                                          <p:val>
                                            <p:strVal val="#ppt_x"/>
                                          </p:val>
                                        </p:tav>
                                        <p:tav tm="100000">
                                          <p:val>
                                            <p:strVal val="#ppt_x"/>
                                          </p:val>
                                        </p:tav>
                                      </p:tavLst>
                                    </p:anim>
                                    <p:anim calcmode="lin" valueType="num">
                                      <p:cBhvr>
                                        <p:cTn id="47" dur="1000" fill="hold"/>
                                        <p:tgtEl>
                                          <p:spTgt spid="24"/>
                                        </p:tgtEl>
                                        <p:attrNameLst>
                                          <p:attrName>ppt_y</p:attrName>
                                        </p:attrNameLst>
                                      </p:cBhvr>
                                      <p:tavLst>
                                        <p:tav tm="0">
                                          <p:val>
                                            <p:strVal val="#ppt_y+.1"/>
                                          </p:val>
                                        </p:tav>
                                        <p:tav tm="100000">
                                          <p:val>
                                            <p:strVal val="#ppt_y"/>
                                          </p:val>
                                        </p:tav>
                                      </p:tavLst>
                                    </p:anim>
                                  </p:childTnLst>
                                </p:cTn>
                              </p:par>
                            </p:childTnLst>
                          </p:cTn>
                        </p:par>
                        <p:par>
                          <p:cTn id="48" fill="hold" nodeType="afterGroup">
                            <p:stCondLst>
                              <p:cond delay="3500"/>
                            </p:stCondLst>
                            <p:childTnLst>
                              <p:par>
                                <p:cTn id="49" presetID="37"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900" decel="100000" fill="hold"/>
                                        <p:tgtEl>
                                          <p:spTgt spid="25"/>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55" fill="hold" nodeType="afterGroup">
                            <p:stCondLst>
                              <p:cond delay="4500"/>
                            </p:stCondLst>
                            <p:childTnLst>
                              <p:par>
                                <p:cTn id="56" presetID="53" presetClass="entr" presetSubtype="16" fill="hold" grpId="0" nodeType="after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500" fill="hold"/>
                                        <p:tgtEl>
                                          <p:spTgt spid="32"/>
                                        </p:tgtEl>
                                        <p:attrNameLst>
                                          <p:attrName>ppt_w</p:attrName>
                                        </p:attrNameLst>
                                      </p:cBhvr>
                                      <p:tavLst>
                                        <p:tav tm="0">
                                          <p:val>
                                            <p:fltVal val="0"/>
                                          </p:val>
                                        </p:tav>
                                        <p:tav tm="100000">
                                          <p:val>
                                            <p:strVal val="#ppt_w"/>
                                          </p:val>
                                        </p:tav>
                                      </p:tavLst>
                                    </p:anim>
                                    <p:anim calcmode="lin" valueType="num">
                                      <p:cBhvr>
                                        <p:cTn id="59" dur="500" fill="hold"/>
                                        <p:tgtEl>
                                          <p:spTgt spid="32"/>
                                        </p:tgtEl>
                                        <p:attrNameLst>
                                          <p:attrName>ppt_h</p:attrName>
                                        </p:attrNameLst>
                                      </p:cBhvr>
                                      <p:tavLst>
                                        <p:tav tm="0">
                                          <p:val>
                                            <p:fltVal val="0"/>
                                          </p:val>
                                        </p:tav>
                                        <p:tav tm="100000">
                                          <p:val>
                                            <p:strVal val="#ppt_h"/>
                                          </p:val>
                                        </p:tav>
                                      </p:tavLst>
                                    </p:anim>
                                    <p:animEffect transition="in" filter="fade">
                                      <p:cBhvr>
                                        <p:cTn id="60" dur="500"/>
                                        <p:tgtEl>
                                          <p:spTgt spid="32"/>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p:cTn id="63" dur="500" fill="hold"/>
                                        <p:tgtEl>
                                          <p:spTgt spid="36"/>
                                        </p:tgtEl>
                                        <p:attrNameLst>
                                          <p:attrName>ppt_w</p:attrName>
                                        </p:attrNameLst>
                                      </p:cBhvr>
                                      <p:tavLst>
                                        <p:tav tm="0">
                                          <p:val>
                                            <p:fltVal val="0"/>
                                          </p:val>
                                        </p:tav>
                                        <p:tav tm="100000">
                                          <p:val>
                                            <p:strVal val="#ppt_w"/>
                                          </p:val>
                                        </p:tav>
                                      </p:tavLst>
                                    </p:anim>
                                    <p:anim calcmode="lin" valueType="num">
                                      <p:cBhvr>
                                        <p:cTn id="64" dur="500" fill="hold"/>
                                        <p:tgtEl>
                                          <p:spTgt spid="36"/>
                                        </p:tgtEl>
                                        <p:attrNameLst>
                                          <p:attrName>ppt_h</p:attrName>
                                        </p:attrNameLst>
                                      </p:cBhvr>
                                      <p:tavLst>
                                        <p:tav tm="0">
                                          <p:val>
                                            <p:fltVal val="0"/>
                                          </p:val>
                                        </p:tav>
                                        <p:tav tm="100000">
                                          <p:val>
                                            <p:strVal val="#ppt_h"/>
                                          </p:val>
                                        </p:tav>
                                      </p:tavLst>
                                    </p:anim>
                                    <p:animEffect transition="in" filter="fade">
                                      <p:cBhvr>
                                        <p:cTn id="65" dur="500"/>
                                        <p:tgtEl>
                                          <p:spTgt spid="36"/>
                                        </p:tgtEl>
                                      </p:cBhvr>
                                    </p:animEffect>
                                  </p:childTnLst>
                                </p:cTn>
                              </p:par>
                              <p:par>
                                <p:cTn id="66" presetID="42" presetClass="entr" presetSubtype="0" fill="hold" grpId="0" nodeType="with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nodeType="afterGroup">
                            <p:stCondLst>
                              <p:cond delay="5500"/>
                            </p:stCondLst>
                            <p:childTnLst>
                              <p:par>
                                <p:cTn id="72" presetID="37"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900" decel="100000" fill="hold"/>
                                        <p:tgtEl>
                                          <p:spTgt spid="27"/>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8" fill="hold" nodeType="afterGroup">
                            <p:stCondLst>
                              <p:cond delay="6500"/>
                            </p:stCondLst>
                            <p:childTnLst>
                              <p:par>
                                <p:cTn id="79" presetID="53" presetClass="entr" presetSubtype="16"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 calcmode="lin" valueType="num">
                                      <p:cBhvr>
                                        <p:cTn id="81" dur="500" fill="hold"/>
                                        <p:tgtEl>
                                          <p:spTgt spid="33"/>
                                        </p:tgtEl>
                                        <p:attrNameLst>
                                          <p:attrName>ppt_w</p:attrName>
                                        </p:attrNameLst>
                                      </p:cBhvr>
                                      <p:tavLst>
                                        <p:tav tm="0">
                                          <p:val>
                                            <p:fltVal val="0"/>
                                          </p:val>
                                        </p:tav>
                                        <p:tav tm="100000">
                                          <p:val>
                                            <p:strVal val="#ppt_w"/>
                                          </p:val>
                                        </p:tav>
                                      </p:tavLst>
                                    </p:anim>
                                    <p:anim calcmode="lin" valueType="num">
                                      <p:cBhvr>
                                        <p:cTn id="82" dur="500" fill="hold"/>
                                        <p:tgtEl>
                                          <p:spTgt spid="33"/>
                                        </p:tgtEl>
                                        <p:attrNameLst>
                                          <p:attrName>ppt_h</p:attrName>
                                        </p:attrNameLst>
                                      </p:cBhvr>
                                      <p:tavLst>
                                        <p:tav tm="0">
                                          <p:val>
                                            <p:fltVal val="0"/>
                                          </p:val>
                                        </p:tav>
                                        <p:tav tm="100000">
                                          <p:val>
                                            <p:strVal val="#ppt_h"/>
                                          </p:val>
                                        </p:tav>
                                      </p:tavLst>
                                    </p:anim>
                                    <p:animEffect transition="in" filter="fade">
                                      <p:cBhvr>
                                        <p:cTn id="83" dur="500"/>
                                        <p:tgtEl>
                                          <p:spTgt spid="3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 calcmode="lin" valueType="num">
                                      <p:cBhvr>
                                        <p:cTn id="86" dur="500" fill="hold"/>
                                        <p:tgtEl>
                                          <p:spTgt spid="37"/>
                                        </p:tgtEl>
                                        <p:attrNameLst>
                                          <p:attrName>ppt_w</p:attrName>
                                        </p:attrNameLst>
                                      </p:cBhvr>
                                      <p:tavLst>
                                        <p:tav tm="0">
                                          <p:val>
                                            <p:fltVal val="0"/>
                                          </p:val>
                                        </p:tav>
                                        <p:tav tm="100000">
                                          <p:val>
                                            <p:strVal val="#ppt_w"/>
                                          </p:val>
                                        </p:tav>
                                      </p:tavLst>
                                    </p:anim>
                                    <p:anim calcmode="lin" valueType="num">
                                      <p:cBhvr>
                                        <p:cTn id="87" dur="500" fill="hold"/>
                                        <p:tgtEl>
                                          <p:spTgt spid="37"/>
                                        </p:tgtEl>
                                        <p:attrNameLst>
                                          <p:attrName>ppt_h</p:attrName>
                                        </p:attrNameLst>
                                      </p:cBhvr>
                                      <p:tavLst>
                                        <p:tav tm="0">
                                          <p:val>
                                            <p:fltVal val="0"/>
                                          </p:val>
                                        </p:tav>
                                        <p:tav tm="100000">
                                          <p:val>
                                            <p:strVal val="#ppt_h"/>
                                          </p:val>
                                        </p:tav>
                                      </p:tavLst>
                                    </p:anim>
                                    <p:animEffect transition="in" filter="fade">
                                      <p:cBhvr>
                                        <p:cTn id="88" dur="500"/>
                                        <p:tgtEl>
                                          <p:spTgt spid="37"/>
                                        </p:tgtEl>
                                      </p:cBhvr>
                                    </p:animEffect>
                                  </p:childTnLst>
                                </p:cTn>
                              </p:par>
                              <p:par>
                                <p:cTn id="89" presetID="42" presetClass="entr" presetSubtype="0" fill="hold" grpId="0" nodeType="withEffect">
                                  <p:stCondLst>
                                    <p:cond delay="0"/>
                                  </p:stCondLst>
                                  <p:childTnLst>
                                    <p:set>
                                      <p:cBhvr>
                                        <p:cTn id="90" dur="1" fill="hold">
                                          <p:stCondLst>
                                            <p:cond delay="0"/>
                                          </p:stCondLst>
                                        </p:cTn>
                                        <p:tgtEl>
                                          <p:spTgt spid="28"/>
                                        </p:tgtEl>
                                        <p:attrNameLst>
                                          <p:attrName>style.visibility</p:attrName>
                                        </p:attrNameLst>
                                      </p:cBhvr>
                                      <p:to>
                                        <p:strVal val="visible"/>
                                      </p:to>
                                    </p:set>
                                    <p:animEffect transition="in" filter="fade">
                                      <p:cBhvr>
                                        <p:cTn id="91" dur="1000"/>
                                        <p:tgtEl>
                                          <p:spTgt spid="28"/>
                                        </p:tgtEl>
                                      </p:cBhvr>
                                    </p:animEffect>
                                    <p:anim calcmode="lin" valueType="num">
                                      <p:cBhvr>
                                        <p:cTn id="92" dur="1000" fill="hold"/>
                                        <p:tgtEl>
                                          <p:spTgt spid="28"/>
                                        </p:tgtEl>
                                        <p:attrNameLst>
                                          <p:attrName>ppt_x</p:attrName>
                                        </p:attrNameLst>
                                      </p:cBhvr>
                                      <p:tavLst>
                                        <p:tav tm="0">
                                          <p:val>
                                            <p:strVal val="#ppt_x"/>
                                          </p:val>
                                        </p:tav>
                                        <p:tav tm="100000">
                                          <p:val>
                                            <p:strVal val="#ppt_x"/>
                                          </p:val>
                                        </p:tav>
                                      </p:tavLst>
                                    </p:anim>
                                    <p:anim calcmode="lin" valueType="num">
                                      <p:cBhvr>
                                        <p:cTn id="93" dur="1000" fill="hold"/>
                                        <p:tgtEl>
                                          <p:spTgt spid="28"/>
                                        </p:tgtEl>
                                        <p:attrNameLst>
                                          <p:attrName>ppt_y</p:attrName>
                                        </p:attrNameLst>
                                      </p:cBhvr>
                                      <p:tavLst>
                                        <p:tav tm="0">
                                          <p:val>
                                            <p:strVal val="#ppt_y+.1"/>
                                          </p:val>
                                        </p:tav>
                                        <p:tav tm="100000">
                                          <p:val>
                                            <p:strVal val="#ppt_y"/>
                                          </p:val>
                                        </p:tav>
                                      </p:tavLst>
                                    </p:anim>
                                  </p:childTnLst>
                                </p:cTn>
                              </p:par>
                            </p:childTnLst>
                          </p:cTn>
                        </p:par>
                        <p:par>
                          <p:cTn id="94" fill="hold" nodeType="afterGroup">
                            <p:stCondLst>
                              <p:cond delay="7500"/>
                            </p:stCondLst>
                            <p:childTnLst>
                              <p:par>
                                <p:cTn id="95" presetID="37" presetClass="entr" presetSubtype="0" fill="hold" grpId="0"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fade">
                                      <p:cBhvr>
                                        <p:cTn id="97" dur="1000"/>
                                        <p:tgtEl>
                                          <p:spTgt spid="29"/>
                                        </p:tgtEl>
                                      </p:cBhvr>
                                    </p:animEffect>
                                    <p:anim calcmode="lin" valueType="num">
                                      <p:cBhvr>
                                        <p:cTn id="98" dur="1000" fill="hold"/>
                                        <p:tgtEl>
                                          <p:spTgt spid="29"/>
                                        </p:tgtEl>
                                        <p:attrNameLst>
                                          <p:attrName>ppt_x</p:attrName>
                                        </p:attrNameLst>
                                      </p:cBhvr>
                                      <p:tavLst>
                                        <p:tav tm="0">
                                          <p:val>
                                            <p:strVal val="#ppt_x"/>
                                          </p:val>
                                        </p:tav>
                                        <p:tav tm="100000">
                                          <p:val>
                                            <p:strVal val="#ppt_x"/>
                                          </p:val>
                                        </p:tav>
                                      </p:tavLst>
                                    </p:anim>
                                    <p:anim calcmode="lin" valueType="num">
                                      <p:cBhvr>
                                        <p:cTn id="99" dur="900" decel="100000" fill="hold"/>
                                        <p:tgtEl>
                                          <p:spTgt spid="29"/>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101" fill="hold" nodeType="afterGroup">
                            <p:stCondLst>
                              <p:cond delay="8500"/>
                            </p:stCondLst>
                            <p:childTnLst>
                              <p:par>
                                <p:cTn id="102" presetID="53" presetClass="entr" presetSubtype="16" fill="hold" grpId="0" nodeType="afterEffect">
                                  <p:stCondLst>
                                    <p:cond delay="0"/>
                                  </p:stCondLst>
                                  <p:childTnLst>
                                    <p:set>
                                      <p:cBhvr>
                                        <p:cTn id="103" dur="1" fill="hold">
                                          <p:stCondLst>
                                            <p:cond delay="0"/>
                                          </p:stCondLst>
                                        </p:cTn>
                                        <p:tgtEl>
                                          <p:spTgt spid="34"/>
                                        </p:tgtEl>
                                        <p:attrNameLst>
                                          <p:attrName>style.visibility</p:attrName>
                                        </p:attrNameLst>
                                      </p:cBhvr>
                                      <p:to>
                                        <p:strVal val="visible"/>
                                      </p:to>
                                    </p:set>
                                    <p:anim calcmode="lin" valueType="num">
                                      <p:cBhvr>
                                        <p:cTn id="104" dur="500" fill="hold"/>
                                        <p:tgtEl>
                                          <p:spTgt spid="34"/>
                                        </p:tgtEl>
                                        <p:attrNameLst>
                                          <p:attrName>ppt_w</p:attrName>
                                        </p:attrNameLst>
                                      </p:cBhvr>
                                      <p:tavLst>
                                        <p:tav tm="0">
                                          <p:val>
                                            <p:fltVal val="0"/>
                                          </p:val>
                                        </p:tav>
                                        <p:tav tm="100000">
                                          <p:val>
                                            <p:strVal val="#ppt_w"/>
                                          </p:val>
                                        </p:tav>
                                      </p:tavLst>
                                    </p:anim>
                                    <p:anim calcmode="lin" valueType="num">
                                      <p:cBhvr>
                                        <p:cTn id="105" dur="500" fill="hold"/>
                                        <p:tgtEl>
                                          <p:spTgt spid="34"/>
                                        </p:tgtEl>
                                        <p:attrNameLst>
                                          <p:attrName>ppt_h</p:attrName>
                                        </p:attrNameLst>
                                      </p:cBhvr>
                                      <p:tavLst>
                                        <p:tav tm="0">
                                          <p:val>
                                            <p:fltVal val="0"/>
                                          </p:val>
                                        </p:tav>
                                        <p:tav tm="100000">
                                          <p:val>
                                            <p:strVal val="#ppt_h"/>
                                          </p:val>
                                        </p:tav>
                                      </p:tavLst>
                                    </p:anim>
                                    <p:animEffect transition="in" filter="fade">
                                      <p:cBhvr>
                                        <p:cTn id="106" dur="500"/>
                                        <p:tgtEl>
                                          <p:spTgt spid="34"/>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8"/>
                                        </p:tgtEl>
                                        <p:attrNameLst>
                                          <p:attrName>style.visibility</p:attrName>
                                        </p:attrNameLst>
                                      </p:cBhvr>
                                      <p:to>
                                        <p:strVal val="visible"/>
                                      </p:to>
                                    </p:set>
                                    <p:anim calcmode="lin" valueType="num">
                                      <p:cBhvr>
                                        <p:cTn id="109" dur="500" fill="hold"/>
                                        <p:tgtEl>
                                          <p:spTgt spid="38"/>
                                        </p:tgtEl>
                                        <p:attrNameLst>
                                          <p:attrName>ppt_w</p:attrName>
                                        </p:attrNameLst>
                                      </p:cBhvr>
                                      <p:tavLst>
                                        <p:tav tm="0">
                                          <p:val>
                                            <p:fltVal val="0"/>
                                          </p:val>
                                        </p:tav>
                                        <p:tav tm="100000">
                                          <p:val>
                                            <p:strVal val="#ppt_w"/>
                                          </p:val>
                                        </p:tav>
                                      </p:tavLst>
                                    </p:anim>
                                    <p:anim calcmode="lin" valueType="num">
                                      <p:cBhvr>
                                        <p:cTn id="110" dur="500" fill="hold"/>
                                        <p:tgtEl>
                                          <p:spTgt spid="38"/>
                                        </p:tgtEl>
                                        <p:attrNameLst>
                                          <p:attrName>ppt_h</p:attrName>
                                        </p:attrNameLst>
                                      </p:cBhvr>
                                      <p:tavLst>
                                        <p:tav tm="0">
                                          <p:val>
                                            <p:fltVal val="0"/>
                                          </p:val>
                                        </p:tav>
                                        <p:tav tm="100000">
                                          <p:val>
                                            <p:strVal val="#ppt_h"/>
                                          </p:val>
                                        </p:tav>
                                      </p:tavLst>
                                    </p:anim>
                                    <p:animEffect transition="in" filter="fade">
                                      <p:cBhvr>
                                        <p:cTn id="111" dur="500"/>
                                        <p:tgtEl>
                                          <p:spTgt spid="38"/>
                                        </p:tgtEl>
                                      </p:cBhvr>
                                    </p:animEffect>
                                  </p:childTnLst>
                                </p:cTn>
                              </p:par>
                              <p:par>
                                <p:cTn id="112" presetID="42" presetClass="entr" presetSubtype="0" fill="hold" grpId="0" nodeType="withEffect">
                                  <p:stCondLst>
                                    <p:cond delay="0"/>
                                  </p:stCondLst>
                                  <p:childTnLst>
                                    <p:set>
                                      <p:cBhvr>
                                        <p:cTn id="113" dur="1" fill="hold">
                                          <p:stCondLst>
                                            <p:cond delay="0"/>
                                          </p:stCondLst>
                                        </p:cTn>
                                        <p:tgtEl>
                                          <p:spTgt spid="30"/>
                                        </p:tgtEl>
                                        <p:attrNameLst>
                                          <p:attrName>style.visibility</p:attrName>
                                        </p:attrNameLst>
                                      </p:cBhvr>
                                      <p:to>
                                        <p:strVal val="visible"/>
                                      </p:to>
                                    </p:set>
                                    <p:animEffect transition="in" filter="fade">
                                      <p:cBhvr>
                                        <p:cTn id="114" dur="1000"/>
                                        <p:tgtEl>
                                          <p:spTgt spid="30"/>
                                        </p:tgtEl>
                                      </p:cBhvr>
                                    </p:animEffect>
                                    <p:anim calcmode="lin" valueType="num">
                                      <p:cBhvr>
                                        <p:cTn id="115" dur="1000" fill="hold"/>
                                        <p:tgtEl>
                                          <p:spTgt spid="30"/>
                                        </p:tgtEl>
                                        <p:attrNameLst>
                                          <p:attrName>ppt_x</p:attrName>
                                        </p:attrNameLst>
                                      </p:cBhvr>
                                      <p:tavLst>
                                        <p:tav tm="0">
                                          <p:val>
                                            <p:strVal val="#ppt_x"/>
                                          </p:val>
                                        </p:tav>
                                        <p:tav tm="100000">
                                          <p:val>
                                            <p:strVal val="#ppt_x"/>
                                          </p:val>
                                        </p:tav>
                                      </p:tavLst>
                                    </p:anim>
                                    <p:anim calcmode="lin" valueType="num">
                                      <p:cBhvr>
                                        <p:cTn id="11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9" grpId="0"/>
      <p:bldP spid="62" grpId="0"/>
      <p:bldP spid="64" grpId="0"/>
      <p:bldP spid="65" grpId="0" animBg="1"/>
      <p:bldP spid="23" grpId="0" animBg="1"/>
      <p:bldP spid="24" grpId="0"/>
      <p:bldP spid="25" grpId="0" animBg="1"/>
      <p:bldP spid="26" grpId="0"/>
      <p:bldP spid="27" grpId="0" animBg="1"/>
      <p:bldP spid="28" grpId="0"/>
      <p:bldP spid="29" grpId="0" animBg="1"/>
      <p:bldP spid="30" grpId="0"/>
      <p:bldP spid="31" grpId="0" animBg="1"/>
      <p:bldP spid="32" grpId="0" animBg="1"/>
      <p:bldP spid="33" grpId="0" animBg="1"/>
      <p:bldP spid="34" grpId="0" animBg="1"/>
      <p:bldP spid="35" grpId="0" animBg="1"/>
      <p:bldP spid="36" grpId="0" animBg="1"/>
      <p:bldP spid="37" grpId="0" animBg="1"/>
      <p:bldP spid="38" grpId="0" animBg="1"/>
    </p:bldLst>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8437" name="AutoShape 5"/>
          <p:cNvSpPr/>
          <p:nvPr/>
        </p:nvSpPr>
        <p:spPr bwMode="auto">
          <a:xfrm>
            <a:off x="1356395" y="1309262"/>
            <a:ext cx="9404623" cy="475456"/>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just" defTabSz="323215">
              <a:lnSpc>
                <a:spcPct val="120000"/>
              </a:lnSpc>
              <a:spcBef>
                <a:spcPts val="850"/>
              </a:spcBef>
            </a:pPr>
            <a:r>
              <a:rPr lang="es-ES" altLang="zh-CN" sz="935">
                <a:solidFill>
                  <a:schemeClr val="tx1">
                    <a:lumMod val="65000"/>
                    <a:lumOff val="35000"/>
                  </a:schemeClr>
                </a:solidFill>
                <a:latin typeface="+mn-lt"/>
                <a:ea typeface="+mn-ea"/>
                <a:cs typeface="+mn-ea"/>
                <a:sym typeface="+mn-lt"/>
              </a:rPr>
              <a:t>Lorem ipsum dolor sit amet, consectetur adipiscing elit. Integer mollis vehicula ligula ut faucibus. Curabitur vestibulum consequat urna et vehicula. Suspendisse feugiat biben- dum egestas. Sed bibendum urna id sem tincidunt commodoat dictum lectus elis tellus, volutpat quis venenatis non, adipiscing quis orci. Integer condimentum leo ut erat ultrices mollis. Nunc ut quam adipiscing, elementum enim ac, ullamcorper magna. Curabitur a felis eu tellus tincidunt rhoncus. Cras rhoncus diam tortor, id cursus purus.</a:t>
            </a:r>
            <a:endParaRPr lang="es-ES" altLang="zh-CN" sz="2485">
              <a:solidFill>
                <a:schemeClr val="tx1">
                  <a:lumMod val="65000"/>
                  <a:lumOff val="35000"/>
                </a:schemeClr>
              </a:solidFill>
              <a:latin typeface="+mn-lt"/>
              <a:ea typeface="+mn-ea"/>
              <a:cs typeface="+mn-ea"/>
              <a:sym typeface="+mn-lt"/>
            </a:endParaRPr>
          </a:p>
        </p:txBody>
      </p:sp>
      <p:sp>
        <p:nvSpPr>
          <p:cNvPr id="18438" name="AutoShape 6"/>
          <p:cNvSpPr/>
          <p:nvPr/>
        </p:nvSpPr>
        <p:spPr bwMode="auto">
          <a:xfrm>
            <a:off x="8590781" y="2868985"/>
            <a:ext cx="2181345" cy="307181"/>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l" defTabSz="323215">
              <a:lnSpc>
                <a:spcPct val="120000"/>
              </a:lnSpc>
              <a:spcBef>
                <a:spcPts val="850"/>
              </a:spcBef>
            </a:pPr>
            <a:r>
              <a:rPr lang="es-ES" altLang="zh-CN" sz="935">
                <a:solidFill>
                  <a:schemeClr val="tx1">
                    <a:lumMod val="65000"/>
                    <a:lumOff val="35000"/>
                  </a:schemeClr>
                </a:solidFill>
                <a:latin typeface="+mn-lt"/>
                <a:ea typeface="+mn-ea"/>
                <a:cs typeface="+mn-ea"/>
                <a:sym typeface="+mn-lt"/>
              </a:rPr>
              <a:t>Donec at dictum lectus. Fusce felis tellus, volutpat quis venenatis non, adipiscing.</a:t>
            </a:r>
            <a:endParaRPr lang="es-ES" altLang="zh-CN" sz="2485">
              <a:solidFill>
                <a:schemeClr val="tx1">
                  <a:lumMod val="65000"/>
                  <a:lumOff val="35000"/>
                </a:schemeClr>
              </a:solidFill>
              <a:latin typeface="+mn-lt"/>
              <a:ea typeface="+mn-ea"/>
              <a:cs typeface="+mn-ea"/>
              <a:sym typeface="+mn-lt"/>
            </a:endParaRPr>
          </a:p>
        </p:txBody>
      </p:sp>
      <p:sp>
        <p:nvSpPr>
          <p:cNvPr id="18439" name="AutoShape 7"/>
          <p:cNvSpPr/>
          <p:nvPr/>
        </p:nvSpPr>
        <p:spPr bwMode="auto">
          <a:xfrm>
            <a:off x="8591574" y="2561803"/>
            <a:ext cx="1168039" cy="304801"/>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5" tIns="19045" rIns="19045" bIns="19045" anchor="ctr"/>
          <a:lstStyle/>
          <a:p>
            <a:pPr algn="l"/>
            <a:r>
              <a:rPr lang="es-ES" altLang="zh-CN" sz="1735">
                <a:solidFill>
                  <a:schemeClr val="tx1">
                    <a:lumMod val="65000"/>
                    <a:lumOff val="35000"/>
                  </a:schemeClr>
                </a:solidFill>
                <a:latin typeface="+mn-lt"/>
                <a:ea typeface="+mn-ea"/>
                <a:cs typeface="+mn-ea"/>
                <a:sym typeface="+mn-lt"/>
              </a:rPr>
              <a:t>RESEARCH</a:t>
            </a:r>
            <a:endParaRPr lang="es-ES" altLang="zh-CN" sz="2485">
              <a:solidFill>
                <a:schemeClr val="tx1">
                  <a:lumMod val="65000"/>
                  <a:lumOff val="35000"/>
                </a:schemeClr>
              </a:solidFill>
              <a:latin typeface="+mn-lt"/>
              <a:ea typeface="+mn-ea"/>
              <a:cs typeface="+mn-ea"/>
              <a:sym typeface="+mn-lt"/>
            </a:endParaRPr>
          </a:p>
        </p:txBody>
      </p:sp>
      <p:sp>
        <p:nvSpPr>
          <p:cNvPr id="18440" name="AutoShape 8"/>
          <p:cNvSpPr/>
          <p:nvPr/>
        </p:nvSpPr>
        <p:spPr bwMode="auto">
          <a:xfrm>
            <a:off x="8590781" y="3939754"/>
            <a:ext cx="2181345" cy="307181"/>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l" defTabSz="323215">
              <a:lnSpc>
                <a:spcPct val="120000"/>
              </a:lnSpc>
              <a:spcBef>
                <a:spcPts val="850"/>
              </a:spcBef>
            </a:pPr>
            <a:r>
              <a:rPr lang="es-ES" altLang="zh-CN" sz="935">
                <a:solidFill>
                  <a:schemeClr val="tx1">
                    <a:lumMod val="65000"/>
                    <a:lumOff val="35000"/>
                  </a:schemeClr>
                </a:solidFill>
                <a:latin typeface="+mn-lt"/>
                <a:ea typeface="+mn-ea"/>
                <a:cs typeface="+mn-ea"/>
                <a:sym typeface="+mn-lt"/>
              </a:rPr>
              <a:t>Donec at dictum lectus. Fusce felis tellus, volutpat quis venenatis non, adipiscing.</a:t>
            </a:r>
            <a:endParaRPr lang="es-ES" altLang="zh-CN" sz="2485">
              <a:solidFill>
                <a:schemeClr val="tx1">
                  <a:lumMod val="65000"/>
                  <a:lumOff val="35000"/>
                </a:schemeClr>
              </a:solidFill>
              <a:latin typeface="+mn-lt"/>
              <a:ea typeface="+mn-ea"/>
              <a:cs typeface="+mn-ea"/>
              <a:sym typeface="+mn-lt"/>
            </a:endParaRPr>
          </a:p>
        </p:txBody>
      </p:sp>
      <p:sp>
        <p:nvSpPr>
          <p:cNvPr id="18441" name="AutoShape 9"/>
          <p:cNvSpPr/>
          <p:nvPr/>
        </p:nvSpPr>
        <p:spPr bwMode="auto">
          <a:xfrm>
            <a:off x="8591574" y="3632571"/>
            <a:ext cx="1168039" cy="304801"/>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5" tIns="19045" rIns="19045" bIns="19045" anchor="ctr"/>
          <a:lstStyle/>
          <a:p>
            <a:pPr algn="l"/>
            <a:r>
              <a:rPr lang="es-ES" altLang="zh-CN" sz="1735">
                <a:solidFill>
                  <a:schemeClr val="tx1">
                    <a:lumMod val="65000"/>
                    <a:lumOff val="35000"/>
                  </a:schemeClr>
                </a:solidFill>
                <a:latin typeface="+mn-lt"/>
                <a:ea typeface="+mn-ea"/>
                <a:cs typeface="+mn-ea"/>
                <a:sym typeface="+mn-lt"/>
              </a:rPr>
              <a:t>RESEARCH</a:t>
            </a:r>
            <a:endParaRPr lang="es-ES" altLang="zh-CN" sz="2485">
              <a:solidFill>
                <a:schemeClr val="tx1">
                  <a:lumMod val="65000"/>
                  <a:lumOff val="35000"/>
                </a:schemeClr>
              </a:solidFill>
              <a:latin typeface="+mn-lt"/>
              <a:ea typeface="+mn-ea"/>
              <a:cs typeface="+mn-ea"/>
              <a:sym typeface="+mn-lt"/>
            </a:endParaRPr>
          </a:p>
        </p:txBody>
      </p:sp>
      <p:sp>
        <p:nvSpPr>
          <p:cNvPr id="18442" name="AutoShape 10"/>
          <p:cNvSpPr/>
          <p:nvPr/>
        </p:nvSpPr>
        <p:spPr bwMode="auto">
          <a:xfrm>
            <a:off x="8590781" y="5043066"/>
            <a:ext cx="2181345" cy="307181"/>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l" defTabSz="323215">
              <a:lnSpc>
                <a:spcPct val="120000"/>
              </a:lnSpc>
              <a:spcBef>
                <a:spcPts val="850"/>
              </a:spcBef>
            </a:pPr>
            <a:r>
              <a:rPr lang="es-ES" altLang="zh-CN" sz="935">
                <a:solidFill>
                  <a:schemeClr val="tx1">
                    <a:lumMod val="65000"/>
                    <a:lumOff val="35000"/>
                  </a:schemeClr>
                </a:solidFill>
                <a:latin typeface="+mn-lt"/>
                <a:ea typeface="+mn-ea"/>
                <a:cs typeface="+mn-ea"/>
                <a:sym typeface="+mn-lt"/>
              </a:rPr>
              <a:t>Donec at dictum lectus. Fusce felis tellus, volutpat quis venenatis non, adipiscing.</a:t>
            </a:r>
            <a:endParaRPr lang="es-ES" altLang="zh-CN" sz="2485">
              <a:solidFill>
                <a:schemeClr val="tx1">
                  <a:lumMod val="65000"/>
                  <a:lumOff val="35000"/>
                </a:schemeClr>
              </a:solidFill>
              <a:latin typeface="+mn-lt"/>
              <a:ea typeface="+mn-ea"/>
              <a:cs typeface="+mn-ea"/>
              <a:sym typeface="+mn-lt"/>
            </a:endParaRPr>
          </a:p>
        </p:txBody>
      </p:sp>
      <p:sp>
        <p:nvSpPr>
          <p:cNvPr id="18443" name="AutoShape 11"/>
          <p:cNvSpPr/>
          <p:nvPr/>
        </p:nvSpPr>
        <p:spPr bwMode="auto">
          <a:xfrm>
            <a:off x="8591574" y="4735884"/>
            <a:ext cx="1168039" cy="304801"/>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5" tIns="19045" rIns="19045" bIns="19045" anchor="ctr"/>
          <a:lstStyle/>
          <a:p>
            <a:pPr algn="l"/>
            <a:r>
              <a:rPr lang="es-ES" altLang="zh-CN" sz="1735">
                <a:solidFill>
                  <a:schemeClr val="tx1">
                    <a:lumMod val="65000"/>
                    <a:lumOff val="35000"/>
                  </a:schemeClr>
                </a:solidFill>
                <a:latin typeface="+mn-lt"/>
                <a:ea typeface="+mn-ea"/>
                <a:cs typeface="+mn-ea"/>
                <a:sym typeface="+mn-lt"/>
              </a:rPr>
              <a:t>RESEARCH</a:t>
            </a:r>
            <a:endParaRPr lang="es-ES" altLang="zh-CN" sz="2485">
              <a:solidFill>
                <a:schemeClr val="tx1">
                  <a:lumMod val="65000"/>
                  <a:lumOff val="35000"/>
                </a:schemeClr>
              </a:solidFill>
              <a:latin typeface="+mn-lt"/>
              <a:ea typeface="+mn-ea"/>
              <a:cs typeface="+mn-ea"/>
              <a:sym typeface="+mn-lt"/>
            </a:endParaRPr>
          </a:p>
        </p:txBody>
      </p:sp>
      <p:sp>
        <p:nvSpPr>
          <p:cNvPr id="18444" name="AutoShape 12"/>
          <p:cNvSpPr/>
          <p:nvPr/>
        </p:nvSpPr>
        <p:spPr bwMode="auto">
          <a:xfrm>
            <a:off x="1361949" y="2868985"/>
            <a:ext cx="2181345" cy="307181"/>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r" defTabSz="323215">
              <a:lnSpc>
                <a:spcPct val="120000"/>
              </a:lnSpc>
              <a:spcBef>
                <a:spcPts val="850"/>
              </a:spcBef>
            </a:pPr>
            <a:r>
              <a:rPr lang="es-ES" altLang="zh-CN" sz="935">
                <a:solidFill>
                  <a:schemeClr val="tx1">
                    <a:lumMod val="65000"/>
                    <a:lumOff val="35000"/>
                  </a:schemeClr>
                </a:solidFill>
                <a:latin typeface="+mn-lt"/>
                <a:ea typeface="+mn-ea"/>
                <a:cs typeface="+mn-ea"/>
                <a:sym typeface="+mn-lt"/>
              </a:rPr>
              <a:t>Donec at dictum lectus. Fusce felis tellus, volutpat quis venenatis non, adipiscing.</a:t>
            </a:r>
            <a:endParaRPr lang="es-ES" altLang="zh-CN" sz="2485">
              <a:solidFill>
                <a:schemeClr val="tx1">
                  <a:lumMod val="65000"/>
                  <a:lumOff val="35000"/>
                </a:schemeClr>
              </a:solidFill>
              <a:latin typeface="+mn-lt"/>
              <a:ea typeface="+mn-ea"/>
              <a:cs typeface="+mn-ea"/>
              <a:sym typeface="+mn-lt"/>
            </a:endParaRPr>
          </a:p>
        </p:txBody>
      </p:sp>
      <p:sp>
        <p:nvSpPr>
          <p:cNvPr id="18445" name="AutoShape 13"/>
          <p:cNvSpPr/>
          <p:nvPr/>
        </p:nvSpPr>
        <p:spPr bwMode="auto">
          <a:xfrm>
            <a:off x="2384778" y="2561803"/>
            <a:ext cx="1168039" cy="304801"/>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5" tIns="19045" rIns="19045" bIns="19045" anchor="ctr"/>
          <a:lstStyle/>
          <a:p>
            <a:pPr algn="r"/>
            <a:r>
              <a:rPr lang="es-ES" altLang="zh-CN" sz="1735">
                <a:solidFill>
                  <a:schemeClr val="tx1">
                    <a:lumMod val="65000"/>
                    <a:lumOff val="35000"/>
                  </a:schemeClr>
                </a:solidFill>
                <a:latin typeface="+mn-lt"/>
                <a:ea typeface="+mn-ea"/>
                <a:cs typeface="+mn-ea"/>
                <a:sym typeface="+mn-lt"/>
              </a:rPr>
              <a:t>RESEARCH</a:t>
            </a:r>
            <a:endParaRPr lang="es-ES" altLang="zh-CN" sz="2485">
              <a:solidFill>
                <a:schemeClr val="tx1">
                  <a:lumMod val="65000"/>
                  <a:lumOff val="35000"/>
                </a:schemeClr>
              </a:solidFill>
              <a:latin typeface="+mn-lt"/>
              <a:ea typeface="+mn-ea"/>
              <a:cs typeface="+mn-ea"/>
              <a:sym typeface="+mn-lt"/>
            </a:endParaRPr>
          </a:p>
        </p:txBody>
      </p:sp>
      <p:sp>
        <p:nvSpPr>
          <p:cNvPr id="18446" name="AutoShape 14"/>
          <p:cNvSpPr/>
          <p:nvPr/>
        </p:nvSpPr>
        <p:spPr bwMode="auto">
          <a:xfrm>
            <a:off x="1361949" y="3939754"/>
            <a:ext cx="2181345" cy="307181"/>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r" defTabSz="323215">
              <a:lnSpc>
                <a:spcPct val="120000"/>
              </a:lnSpc>
              <a:spcBef>
                <a:spcPts val="850"/>
              </a:spcBef>
            </a:pPr>
            <a:r>
              <a:rPr lang="es-ES" altLang="zh-CN" sz="935">
                <a:solidFill>
                  <a:schemeClr val="tx1">
                    <a:lumMod val="65000"/>
                    <a:lumOff val="35000"/>
                  </a:schemeClr>
                </a:solidFill>
                <a:latin typeface="+mn-lt"/>
                <a:ea typeface="+mn-ea"/>
                <a:cs typeface="+mn-ea"/>
                <a:sym typeface="+mn-lt"/>
              </a:rPr>
              <a:t>Donec at dictum lectus. Fusce felis tellus, volutpat quis venenatis non, adipiscing.</a:t>
            </a:r>
            <a:endParaRPr lang="es-ES" altLang="zh-CN" sz="2485">
              <a:solidFill>
                <a:schemeClr val="tx1">
                  <a:lumMod val="65000"/>
                  <a:lumOff val="35000"/>
                </a:schemeClr>
              </a:solidFill>
              <a:latin typeface="+mn-lt"/>
              <a:ea typeface="+mn-ea"/>
              <a:cs typeface="+mn-ea"/>
              <a:sym typeface="+mn-lt"/>
            </a:endParaRPr>
          </a:p>
        </p:txBody>
      </p:sp>
      <p:sp>
        <p:nvSpPr>
          <p:cNvPr id="18447" name="AutoShape 15"/>
          <p:cNvSpPr/>
          <p:nvPr/>
        </p:nvSpPr>
        <p:spPr bwMode="auto">
          <a:xfrm>
            <a:off x="2384778" y="3632571"/>
            <a:ext cx="1168039" cy="304801"/>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5" tIns="19045" rIns="19045" bIns="19045" anchor="ctr"/>
          <a:lstStyle/>
          <a:p>
            <a:pPr algn="r"/>
            <a:r>
              <a:rPr lang="es-ES" altLang="zh-CN" sz="1735">
                <a:solidFill>
                  <a:schemeClr val="tx1">
                    <a:lumMod val="65000"/>
                    <a:lumOff val="35000"/>
                  </a:schemeClr>
                </a:solidFill>
                <a:latin typeface="+mn-lt"/>
                <a:ea typeface="+mn-ea"/>
                <a:cs typeface="+mn-ea"/>
                <a:sym typeface="+mn-lt"/>
              </a:rPr>
              <a:t>RESEARCH</a:t>
            </a:r>
            <a:endParaRPr lang="es-ES" altLang="zh-CN" sz="2485">
              <a:solidFill>
                <a:schemeClr val="tx1">
                  <a:lumMod val="65000"/>
                  <a:lumOff val="35000"/>
                </a:schemeClr>
              </a:solidFill>
              <a:latin typeface="+mn-lt"/>
              <a:ea typeface="+mn-ea"/>
              <a:cs typeface="+mn-ea"/>
              <a:sym typeface="+mn-lt"/>
            </a:endParaRPr>
          </a:p>
        </p:txBody>
      </p:sp>
      <p:sp>
        <p:nvSpPr>
          <p:cNvPr id="18448" name="AutoShape 16"/>
          <p:cNvSpPr/>
          <p:nvPr/>
        </p:nvSpPr>
        <p:spPr bwMode="auto">
          <a:xfrm>
            <a:off x="1361949" y="5043066"/>
            <a:ext cx="2181345" cy="307181"/>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r" defTabSz="323215">
              <a:lnSpc>
                <a:spcPct val="120000"/>
              </a:lnSpc>
              <a:spcBef>
                <a:spcPts val="850"/>
              </a:spcBef>
            </a:pPr>
            <a:r>
              <a:rPr lang="es-ES" altLang="zh-CN" sz="935">
                <a:solidFill>
                  <a:schemeClr val="tx1">
                    <a:lumMod val="65000"/>
                    <a:lumOff val="35000"/>
                  </a:schemeClr>
                </a:solidFill>
                <a:latin typeface="+mn-lt"/>
                <a:ea typeface="+mn-ea"/>
                <a:cs typeface="+mn-ea"/>
                <a:sym typeface="+mn-lt"/>
              </a:rPr>
              <a:t>Donec at dictum lectus. Fusce felis tellus, volutpat quis venenatis non, adipiscing.</a:t>
            </a:r>
            <a:endParaRPr lang="es-ES" altLang="zh-CN" sz="2485">
              <a:solidFill>
                <a:schemeClr val="tx1">
                  <a:lumMod val="65000"/>
                  <a:lumOff val="35000"/>
                </a:schemeClr>
              </a:solidFill>
              <a:latin typeface="+mn-lt"/>
              <a:ea typeface="+mn-ea"/>
              <a:cs typeface="+mn-ea"/>
              <a:sym typeface="+mn-lt"/>
            </a:endParaRPr>
          </a:p>
        </p:txBody>
      </p:sp>
      <p:sp>
        <p:nvSpPr>
          <p:cNvPr id="18449" name="AutoShape 17"/>
          <p:cNvSpPr/>
          <p:nvPr/>
        </p:nvSpPr>
        <p:spPr bwMode="auto">
          <a:xfrm>
            <a:off x="2384778" y="4735884"/>
            <a:ext cx="1168039" cy="304801"/>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5" tIns="19045" rIns="19045" bIns="19045" anchor="ctr"/>
          <a:lstStyle/>
          <a:p>
            <a:pPr algn="r"/>
            <a:r>
              <a:rPr lang="es-ES" altLang="zh-CN" sz="1735">
                <a:solidFill>
                  <a:schemeClr val="tx1">
                    <a:lumMod val="65000"/>
                    <a:lumOff val="35000"/>
                  </a:schemeClr>
                </a:solidFill>
                <a:latin typeface="+mn-lt"/>
                <a:ea typeface="+mn-ea"/>
                <a:cs typeface="+mn-ea"/>
                <a:sym typeface="+mn-lt"/>
              </a:rPr>
              <a:t>RESEARCH</a:t>
            </a:r>
            <a:endParaRPr lang="es-ES" altLang="zh-CN" sz="2485">
              <a:solidFill>
                <a:schemeClr val="tx1">
                  <a:lumMod val="65000"/>
                  <a:lumOff val="35000"/>
                </a:schemeClr>
              </a:solidFill>
              <a:latin typeface="+mn-lt"/>
              <a:ea typeface="+mn-ea"/>
              <a:cs typeface="+mn-ea"/>
              <a:sym typeface="+mn-lt"/>
            </a:endParaRPr>
          </a:p>
        </p:txBody>
      </p:sp>
      <p:grpSp>
        <p:nvGrpSpPr>
          <p:cNvPr id="2" name="组合 1"/>
          <p:cNvGrpSpPr/>
          <p:nvPr/>
        </p:nvGrpSpPr>
        <p:grpSpPr>
          <a:xfrm>
            <a:off x="4105096" y="2264144"/>
            <a:ext cx="3973875" cy="3939381"/>
            <a:chOff x="3078361" y="1916307"/>
            <a:chExt cx="2981326" cy="2955448"/>
          </a:xfrm>
        </p:grpSpPr>
        <p:sp>
          <p:nvSpPr>
            <p:cNvPr id="18450" name="AutoShape 18"/>
            <p:cNvSpPr/>
            <p:nvPr/>
          </p:nvSpPr>
          <p:spPr bwMode="auto">
            <a:xfrm>
              <a:off x="3280172" y="2064586"/>
              <a:ext cx="2574727" cy="2591600"/>
            </a:xfrm>
            <a:custGeom>
              <a:gdLst>
                <a:gd name="T0" fmla="*/ 3432795 w 19679"/>
                <a:gd name="T1" fmla="*/ 3791607 h 19679"/>
                <a:gd name="T2" fmla="*/ 3432795 w 19679"/>
                <a:gd name="T3" fmla="*/ 3791607 h 19679"/>
                <a:gd name="T4" fmla="*/ 3432795 w 19679"/>
                <a:gd name="T5" fmla="*/ 3791607 h 19679"/>
                <a:gd name="T6" fmla="*/ 3432795 w 19679"/>
                <a:gd name="T7" fmla="*/ 3791607 h 19679"/>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rgbClr val="FFFFFF"/>
            </a:solidFill>
            <a:ln w="63500" cap="flat" cmpd="sng">
              <a:solidFill>
                <a:srgbClr val="4D4D4D"/>
              </a:solidFill>
              <a:prstDash val="solid"/>
              <a:bevel/>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22853" tIns="22853" rIns="22853" bIns="22853" anchor="ctr"/>
            <a:lstStyle/>
            <a:p>
              <a:endParaRPr lang="zh-CN" altLang="en-US" sz="2485">
                <a:solidFill>
                  <a:schemeClr val="tx1">
                    <a:lumMod val="65000"/>
                    <a:lumOff val="35000"/>
                  </a:schemeClr>
                </a:solidFill>
                <a:latin typeface="+mn-lt"/>
                <a:ea typeface="+mn-ea"/>
                <a:cs typeface="+mn-ea"/>
                <a:sym typeface="+mn-lt"/>
              </a:endParaRPr>
            </a:p>
          </p:txBody>
        </p:sp>
        <p:sp>
          <p:nvSpPr>
            <p:cNvPr id="18451" name="AutoShape 19"/>
            <p:cNvSpPr/>
            <p:nvPr/>
          </p:nvSpPr>
          <p:spPr bwMode="auto">
            <a:xfrm rot="10800000">
              <a:off x="4383881" y="4481705"/>
              <a:ext cx="387549" cy="390050"/>
            </a:xfrm>
            <a:custGeom>
              <a:gdLst>
                <a:gd name="T0" fmla="*/ 516705 w 19679"/>
                <a:gd name="T1" fmla="*/ 570658 h 19679"/>
                <a:gd name="T2" fmla="*/ 516705 w 19679"/>
                <a:gd name="T3" fmla="*/ 570658 h 19679"/>
                <a:gd name="T4" fmla="*/ 516705 w 19679"/>
                <a:gd name="T5" fmla="*/ 570658 h 19679"/>
                <a:gd name="T6" fmla="*/ 516705 w 19679"/>
                <a:gd name="T7" fmla="*/ 570658 h 19679"/>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rgbClr val="FFFFFF"/>
            </a:solidFill>
            <a:ln w="63500" cap="flat" cmpd="sng">
              <a:solidFill>
                <a:srgbClr val="4D4D4D"/>
              </a:solidFill>
              <a:prstDash val="solid"/>
              <a:bevel/>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22853" tIns="22853" rIns="22853" bIns="22853" anchor="ctr"/>
            <a:lstStyle/>
            <a:p>
              <a:endParaRPr lang="zh-CN" altLang="en-US" sz="2485">
                <a:solidFill>
                  <a:schemeClr val="tx1">
                    <a:lumMod val="65000"/>
                    <a:lumOff val="35000"/>
                  </a:schemeClr>
                </a:solidFill>
                <a:latin typeface="+mn-lt"/>
                <a:ea typeface="+mn-ea"/>
                <a:cs typeface="+mn-ea"/>
                <a:sym typeface="+mn-lt"/>
              </a:endParaRPr>
            </a:p>
          </p:txBody>
        </p:sp>
        <p:sp>
          <p:nvSpPr>
            <p:cNvPr id="18452" name="AutoShape 20"/>
            <p:cNvSpPr/>
            <p:nvPr/>
          </p:nvSpPr>
          <p:spPr bwMode="auto">
            <a:xfrm rot="10800000">
              <a:off x="3443288" y="4081532"/>
              <a:ext cx="387549" cy="390050"/>
            </a:xfrm>
            <a:custGeom>
              <a:gdLst>
                <a:gd name="T0" fmla="*/ 516705 w 19679"/>
                <a:gd name="T1" fmla="*/ 570658 h 19679"/>
                <a:gd name="T2" fmla="*/ 516705 w 19679"/>
                <a:gd name="T3" fmla="*/ 570658 h 19679"/>
                <a:gd name="T4" fmla="*/ 516705 w 19679"/>
                <a:gd name="T5" fmla="*/ 570658 h 19679"/>
                <a:gd name="T6" fmla="*/ 516705 w 19679"/>
                <a:gd name="T7" fmla="*/ 570658 h 19679"/>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rgbClr val="FFFFFF"/>
            </a:solidFill>
            <a:ln w="63500" cap="flat" cmpd="sng">
              <a:solidFill>
                <a:srgbClr val="4D4D4D"/>
              </a:solidFill>
              <a:prstDash val="solid"/>
              <a:bevel/>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22853" tIns="22853" rIns="22853" bIns="22853" anchor="ctr"/>
            <a:lstStyle/>
            <a:p>
              <a:endParaRPr lang="zh-CN" altLang="en-US" sz="2485">
                <a:solidFill>
                  <a:schemeClr val="tx1">
                    <a:lumMod val="65000"/>
                    <a:lumOff val="35000"/>
                  </a:schemeClr>
                </a:solidFill>
                <a:latin typeface="+mn-lt"/>
                <a:ea typeface="+mn-ea"/>
                <a:cs typeface="+mn-ea"/>
                <a:sym typeface="+mn-lt"/>
              </a:endParaRPr>
            </a:p>
          </p:txBody>
        </p:sp>
        <p:sp>
          <p:nvSpPr>
            <p:cNvPr id="18453" name="AutoShape 21"/>
            <p:cNvSpPr/>
            <p:nvPr/>
          </p:nvSpPr>
          <p:spPr bwMode="auto">
            <a:xfrm rot="10800000">
              <a:off x="5253038" y="4095824"/>
              <a:ext cx="387549" cy="390050"/>
            </a:xfrm>
            <a:custGeom>
              <a:gdLst>
                <a:gd name="T0" fmla="*/ 516705 w 19679"/>
                <a:gd name="T1" fmla="*/ 570658 h 19679"/>
                <a:gd name="T2" fmla="*/ 516705 w 19679"/>
                <a:gd name="T3" fmla="*/ 570658 h 19679"/>
                <a:gd name="T4" fmla="*/ 516705 w 19679"/>
                <a:gd name="T5" fmla="*/ 570658 h 19679"/>
                <a:gd name="T6" fmla="*/ 516705 w 19679"/>
                <a:gd name="T7" fmla="*/ 570658 h 19679"/>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rgbClr val="FFFFFF"/>
            </a:solidFill>
            <a:ln w="63500" cap="flat" cmpd="sng">
              <a:solidFill>
                <a:srgbClr val="4D4D4D"/>
              </a:solidFill>
              <a:prstDash val="solid"/>
              <a:bevel/>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22853" tIns="22853" rIns="22853" bIns="22853" anchor="ctr"/>
            <a:lstStyle/>
            <a:p>
              <a:endParaRPr lang="zh-CN" altLang="en-US" sz="2485">
                <a:solidFill>
                  <a:schemeClr val="tx1">
                    <a:lumMod val="65000"/>
                    <a:lumOff val="35000"/>
                  </a:schemeClr>
                </a:solidFill>
                <a:latin typeface="+mn-lt"/>
                <a:ea typeface="+mn-ea"/>
                <a:cs typeface="+mn-ea"/>
                <a:sym typeface="+mn-lt"/>
              </a:endParaRPr>
            </a:p>
          </p:txBody>
        </p:sp>
        <p:sp>
          <p:nvSpPr>
            <p:cNvPr id="18454" name="AutoShape 22"/>
            <p:cNvSpPr/>
            <p:nvPr/>
          </p:nvSpPr>
          <p:spPr bwMode="auto">
            <a:xfrm rot="-4">
              <a:off x="4460677" y="4565671"/>
              <a:ext cx="232767" cy="193536"/>
            </a:xfrm>
            <a:custGeom>
              <a:gdLst>
                <a:gd name="T0" fmla="*/ 310356 w 21600"/>
                <a:gd name="T1" fmla="*/ 257969 h 21600"/>
                <a:gd name="T2" fmla="*/ 310356 w 21600"/>
                <a:gd name="T3" fmla="*/ 257969 h 21600"/>
                <a:gd name="T4" fmla="*/ 310356 w 21600"/>
                <a:gd name="T5" fmla="*/ 257969 h 21600"/>
                <a:gd name="T6" fmla="*/ 310356 w 21600"/>
                <a:gd name="T7" fmla="*/ 257969 h 21600"/>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21600" h="21600">
                  <a:moveTo>
                    <a:pt x="20708" y="14020"/>
                  </a:moveTo>
                  <a:cubicBezTo>
                    <a:pt x="20951" y="14020"/>
                    <a:pt x="21161" y="14125"/>
                    <a:pt x="21335" y="14334"/>
                  </a:cubicBezTo>
                  <a:cubicBezTo>
                    <a:pt x="21511" y="14548"/>
                    <a:pt x="21600" y="14810"/>
                    <a:pt x="21600" y="15115"/>
                  </a:cubicBezTo>
                  <a:lnTo>
                    <a:pt x="21600" y="20504"/>
                  </a:lnTo>
                  <a:cubicBezTo>
                    <a:pt x="21600" y="20815"/>
                    <a:pt x="21511" y="21071"/>
                    <a:pt x="21335" y="21285"/>
                  </a:cubicBezTo>
                  <a:cubicBezTo>
                    <a:pt x="21161" y="21494"/>
                    <a:pt x="20951" y="21599"/>
                    <a:pt x="20708" y="21599"/>
                  </a:cubicBezTo>
                  <a:lnTo>
                    <a:pt x="16197" y="21599"/>
                  </a:lnTo>
                  <a:cubicBezTo>
                    <a:pt x="15940" y="21599"/>
                    <a:pt x="15729" y="21494"/>
                    <a:pt x="15563" y="21285"/>
                  </a:cubicBezTo>
                  <a:cubicBezTo>
                    <a:pt x="15399" y="21071"/>
                    <a:pt x="15316" y="20815"/>
                    <a:pt x="15316" y="20504"/>
                  </a:cubicBezTo>
                  <a:lnTo>
                    <a:pt x="15316" y="15115"/>
                  </a:lnTo>
                  <a:cubicBezTo>
                    <a:pt x="15316" y="14810"/>
                    <a:pt x="15399" y="14548"/>
                    <a:pt x="15570" y="14334"/>
                  </a:cubicBezTo>
                  <a:cubicBezTo>
                    <a:pt x="15737" y="14125"/>
                    <a:pt x="15945" y="14020"/>
                    <a:pt x="16197" y="14020"/>
                  </a:cubicBezTo>
                  <a:lnTo>
                    <a:pt x="17788" y="14020"/>
                  </a:lnTo>
                  <a:lnTo>
                    <a:pt x="17788" y="11869"/>
                  </a:lnTo>
                  <a:cubicBezTo>
                    <a:pt x="17788" y="11699"/>
                    <a:pt x="17707" y="11610"/>
                    <a:pt x="17543" y="11602"/>
                  </a:cubicBezTo>
                  <a:lnTo>
                    <a:pt x="11473" y="11602"/>
                  </a:lnTo>
                  <a:lnTo>
                    <a:pt x="11473" y="14019"/>
                  </a:lnTo>
                  <a:lnTo>
                    <a:pt x="13054" y="14019"/>
                  </a:lnTo>
                  <a:cubicBezTo>
                    <a:pt x="13296" y="14019"/>
                    <a:pt x="13507" y="14125"/>
                    <a:pt x="13681" y="14334"/>
                  </a:cubicBezTo>
                  <a:cubicBezTo>
                    <a:pt x="13857" y="14548"/>
                    <a:pt x="13945" y="14810"/>
                    <a:pt x="13945" y="15115"/>
                  </a:cubicBezTo>
                  <a:lnTo>
                    <a:pt x="13945" y="20504"/>
                  </a:lnTo>
                  <a:cubicBezTo>
                    <a:pt x="13945" y="20815"/>
                    <a:pt x="13857" y="21071"/>
                    <a:pt x="13681" y="21285"/>
                  </a:cubicBezTo>
                  <a:cubicBezTo>
                    <a:pt x="13507" y="21494"/>
                    <a:pt x="13296" y="21599"/>
                    <a:pt x="13054" y="21599"/>
                  </a:cubicBezTo>
                  <a:lnTo>
                    <a:pt x="8543" y="21599"/>
                  </a:lnTo>
                  <a:cubicBezTo>
                    <a:pt x="8298" y="21599"/>
                    <a:pt x="8090" y="21494"/>
                    <a:pt x="7913" y="21285"/>
                  </a:cubicBezTo>
                  <a:cubicBezTo>
                    <a:pt x="7740" y="21071"/>
                    <a:pt x="7651" y="20815"/>
                    <a:pt x="7651" y="20504"/>
                  </a:cubicBezTo>
                  <a:lnTo>
                    <a:pt x="7651" y="15115"/>
                  </a:lnTo>
                  <a:cubicBezTo>
                    <a:pt x="7651" y="14810"/>
                    <a:pt x="7740" y="14548"/>
                    <a:pt x="7913" y="14334"/>
                  </a:cubicBezTo>
                  <a:cubicBezTo>
                    <a:pt x="8090" y="14125"/>
                    <a:pt x="8298" y="14019"/>
                    <a:pt x="8543" y="14019"/>
                  </a:cubicBezTo>
                  <a:lnTo>
                    <a:pt x="10124" y="14019"/>
                  </a:lnTo>
                  <a:lnTo>
                    <a:pt x="10124" y="11602"/>
                  </a:lnTo>
                  <a:lnTo>
                    <a:pt x="4056" y="11602"/>
                  </a:lnTo>
                  <a:cubicBezTo>
                    <a:pt x="3901" y="11602"/>
                    <a:pt x="3821" y="11690"/>
                    <a:pt x="3821" y="11869"/>
                  </a:cubicBezTo>
                  <a:lnTo>
                    <a:pt x="3821" y="14020"/>
                  </a:lnTo>
                  <a:lnTo>
                    <a:pt x="5402" y="14020"/>
                  </a:lnTo>
                  <a:cubicBezTo>
                    <a:pt x="5661" y="14020"/>
                    <a:pt x="5874" y="14125"/>
                    <a:pt x="6053" y="14334"/>
                  </a:cubicBezTo>
                  <a:cubicBezTo>
                    <a:pt x="6229" y="14548"/>
                    <a:pt x="6315" y="14810"/>
                    <a:pt x="6315" y="15115"/>
                  </a:cubicBezTo>
                  <a:lnTo>
                    <a:pt x="6315" y="20504"/>
                  </a:lnTo>
                  <a:cubicBezTo>
                    <a:pt x="6315" y="20815"/>
                    <a:pt x="6229" y="21071"/>
                    <a:pt x="6053" y="21285"/>
                  </a:cubicBezTo>
                  <a:cubicBezTo>
                    <a:pt x="5877" y="21494"/>
                    <a:pt x="5664" y="21599"/>
                    <a:pt x="5402" y="21599"/>
                  </a:cubicBezTo>
                  <a:lnTo>
                    <a:pt x="913" y="21599"/>
                  </a:lnTo>
                  <a:cubicBezTo>
                    <a:pt x="658" y="21599"/>
                    <a:pt x="440" y="21494"/>
                    <a:pt x="261" y="21285"/>
                  </a:cubicBezTo>
                  <a:cubicBezTo>
                    <a:pt x="88" y="21071"/>
                    <a:pt x="0" y="20815"/>
                    <a:pt x="0" y="20504"/>
                  </a:cubicBezTo>
                  <a:lnTo>
                    <a:pt x="0" y="15115"/>
                  </a:lnTo>
                  <a:cubicBezTo>
                    <a:pt x="0" y="14810"/>
                    <a:pt x="88" y="14548"/>
                    <a:pt x="261" y="14334"/>
                  </a:cubicBezTo>
                  <a:cubicBezTo>
                    <a:pt x="438" y="14125"/>
                    <a:pt x="656" y="14020"/>
                    <a:pt x="913" y="14020"/>
                  </a:cubicBezTo>
                  <a:lnTo>
                    <a:pt x="2472" y="14020"/>
                  </a:lnTo>
                  <a:lnTo>
                    <a:pt x="2472" y="11869"/>
                  </a:lnTo>
                  <a:cubicBezTo>
                    <a:pt x="2472" y="11352"/>
                    <a:pt x="2629" y="10911"/>
                    <a:pt x="2942" y="10544"/>
                  </a:cubicBezTo>
                  <a:cubicBezTo>
                    <a:pt x="3253" y="10180"/>
                    <a:pt x="3622" y="9997"/>
                    <a:pt x="4053" y="9997"/>
                  </a:cubicBezTo>
                  <a:lnTo>
                    <a:pt x="10121" y="9997"/>
                  </a:lnTo>
                  <a:lnTo>
                    <a:pt x="10121" y="7550"/>
                  </a:lnTo>
                  <a:lnTo>
                    <a:pt x="8540" y="7550"/>
                  </a:lnTo>
                  <a:cubicBezTo>
                    <a:pt x="8295" y="7550"/>
                    <a:pt x="8087" y="7450"/>
                    <a:pt x="7911" y="7247"/>
                  </a:cubicBezTo>
                  <a:cubicBezTo>
                    <a:pt x="7737" y="7045"/>
                    <a:pt x="7649" y="6789"/>
                    <a:pt x="7649" y="6484"/>
                  </a:cubicBezTo>
                  <a:lnTo>
                    <a:pt x="7649" y="1066"/>
                  </a:lnTo>
                  <a:cubicBezTo>
                    <a:pt x="7649" y="775"/>
                    <a:pt x="7737" y="522"/>
                    <a:pt x="7911" y="314"/>
                  </a:cubicBezTo>
                  <a:cubicBezTo>
                    <a:pt x="8087" y="102"/>
                    <a:pt x="8295" y="0"/>
                    <a:pt x="8540" y="0"/>
                  </a:cubicBezTo>
                  <a:lnTo>
                    <a:pt x="13052" y="0"/>
                  </a:lnTo>
                  <a:cubicBezTo>
                    <a:pt x="13294" y="0"/>
                    <a:pt x="13504" y="102"/>
                    <a:pt x="13678" y="314"/>
                  </a:cubicBezTo>
                  <a:cubicBezTo>
                    <a:pt x="13854" y="522"/>
                    <a:pt x="13943" y="775"/>
                    <a:pt x="13943" y="1066"/>
                  </a:cubicBezTo>
                  <a:lnTo>
                    <a:pt x="13943" y="6484"/>
                  </a:lnTo>
                  <a:cubicBezTo>
                    <a:pt x="13943" y="6789"/>
                    <a:pt x="13854" y="7045"/>
                    <a:pt x="13678" y="7247"/>
                  </a:cubicBezTo>
                  <a:cubicBezTo>
                    <a:pt x="13504" y="7450"/>
                    <a:pt x="13294" y="7550"/>
                    <a:pt x="13052" y="7550"/>
                  </a:cubicBezTo>
                  <a:lnTo>
                    <a:pt x="11470" y="7550"/>
                  </a:lnTo>
                  <a:lnTo>
                    <a:pt x="11470" y="9997"/>
                  </a:lnTo>
                  <a:lnTo>
                    <a:pt x="17541" y="9997"/>
                  </a:lnTo>
                  <a:cubicBezTo>
                    <a:pt x="17969" y="9997"/>
                    <a:pt x="18339" y="10177"/>
                    <a:pt x="18652" y="10538"/>
                  </a:cubicBezTo>
                  <a:cubicBezTo>
                    <a:pt x="18966" y="10899"/>
                    <a:pt x="19122" y="11343"/>
                    <a:pt x="19122" y="11869"/>
                  </a:cubicBezTo>
                  <a:lnTo>
                    <a:pt x="19122" y="14020"/>
                  </a:lnTo>
                  <a:lnTo>
                    <a:pt x="20708" y="14020"/>
                  </a:lnTo>
                  <a:close/>
                </a:path>
              </a:pathLst>
            </a:custGeom>
            <a:gradFill>
              <a:gsLst>
                <a:gs pos="0">
                  <a:srgbClr val="00B0F0"/>
                </a:gs>
                <a:gs pos="100000">
                  <a:srgbClr val="0070C0"/>
                </a:gs>
              </a:gsLst>
              <a:lin ang="5400000" scaled="1"/>
            </a:gra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45" tIns="19045" rIns="19045" bIns="19045" anchor="ctr"/>
            <a:lstStyle/>
            <a:p>
              <a:endParaRPr lang="zh-CN" altLang="en-US" sz="2485">
                <a:solidFill>
                  <a:schemeClr val="tx1">
                    <a:lumMod val="65000"/>
                    <a:lumOff val="35000"/>
                  </a:schemeClr>
                </a:solidFill>
                <a:latin typeface="+mn-lt"/>
                <a:ea typeface="+mn-ea"/>
                <a:cs typeface="+mn-ea"/>
                <a:sym typeface="+mn-lt"/>
              </a:endParaRPr>
            </a:p>
          </p:txBody>
        </p:sp>
        <p:sp>
          <p:nvSpPr>
            <p:cNvPr id="18455" name="AutoShape 23"/>
            <p:cNvSpPr/>
            <p:nvPr/>
          </p:nvSpPr>
          <p:spPr bwMode="auto">
            <a:xfrm rot="-4">
              <a:off x="3520083" y="4171452"/>
              <a:ext cx="232172" cy="193536"/>
            </a:xfrm>
            <a:custGeom>
              <a:gdLst>
                <a:gd name="T0" fmla="*/ 309563 w 21600"/>
                <a:gd name="T1" fmla="*/ 257957 h 21579"/>
                <a:gd name="T2" fmla="*/ 309563 w 21600"/>
                <a:gd name="T3" fmla="*/ 257957 h 21579"/>
                <a:gd name="T4" fmla="*/ 309563 w 21600"/>
                <a:gd name="T5" fmla="*/ 257957 h 21579"/>
                <a:gd name="T6" fmla="*/ 309563 w 21600"/>
                <a:gd name="T7" fmla="*/ 257957 h 21579"/>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21600" h="21579">
                  <a:moveTo>
                    <a:pt x="21600" y="9391"/>
                  </a:moveTo>
                  <a:cubicBezTo>
                    <a:pt x="21600" y="9887"/>
                    <a:pt x="21472" y="10321"/>
                    <a:pt x="21218" y="10697"/>
                  </a:cubicBezTo>
                  <a:cubicBezTo>
                    <a:pt x="20963" y="11072"/>
                    <a:pt x="20647" y="11313"/>
                    <a:pt x="20263" y="11427"/>
                  </a:cubicBezTo>
                  <a:lnTo>
                    <a:pt x="20263" y="16610"/>
                  </a:lnTo>
                  <a:cubicBezTo>
                    <a:pt x="20263" y="17200"/>
                    <a:pt x="20087" y="17708"/>
                    <a:pt x="19729" y="18128"/>
                  </a:cubicBezTo>
                  <a:cubicBezTo>
                    <a:pt x="19374" y="18550"/>
                    <a:pt x="18951" y="18758"/>
                    <a:pt x="18459" y="18758"/>
                  </a:cubicBezTo>
                  <a:cubicBezTo>
                    <a:pt x="17927" y="18122"/>
                    <a:pt x="17286" y="17505"/>
                    <a:pt x="16537" y="16904"/>
                  </a:cubicBezTo>
                  <a:cubicBezTo>
                    <a:pt x="15785" y="16305"/>
                    <a:pt x="14980" y="15756"/>
                    <a:pt x="14116" y="15254"/>
                  </a:cubicBezTo>
                  <a:cubicBezTo>
                    <a:pt x="13254" y="14755"/>
                    <a:pt x="12363" y="14324"/>
                    <a:pt x="11449" y="13969"/>
                  </a:cubicBezTo>
                  <a:cubicBezTo>
                    <a:pt x="10536" y="13614"/>
                    <a:pt x="9648" y="13379"/>
                    <a:pt x="8788" y="13267"/>
                  </a:cubicBezTo>
                  <a:cubicBezTo>
                    <a:pt x="8453" y="13379"/>
                    <a:pt x="8179" y="13564"/>
                    <a:pt x="7968" y="13828"/>
                  </a:cubicBezTo>
                  <a:cubicBezTo>
                    <a:pt x="7758" y="14092"/>
                    <a:pt x="7613" y="14386"/>
                    <a:pt x="7535" y="14706"/>
                  </a:cubicBezTo>
                  <a:cubicBezTo>
                    <a:pt x="7457" y="15028"/>
                    <a:pt x="7449" y="15360"/>
                    <a:pt x="7510" y="15698"/>
                  </a:cubicBezTo>
                  <a:cubicBezTo>
                    <a:pt x="7574" y="16035"/>
                    <a:pt x="7719" y="16340"/>
                    <a:pt x="7946" y="16610"/>
                  </a:cubicBezTo>
                  <a:cubicBezTo>
                    <a:pt x="7750" y="16992"/>
                    <a:pt x="7660" y="17347"/>
                    <a:pt x="7677" y="17673"/>
                  </a:cubicBezTo>
                  <a:cubicBezTo>
                    <a:pt x="7692" y="17993"/>
                    <a:pt x="7772" y="18307"/>
                    <a:pt x="7917" y="18606"/>
                  </a:cubicBezTo>
                  <a:cubicBezTo>
                    <a:pt x="8059" y="18908"/>
                    <a:pt x="8255" y="19193"/>
                    <a:pt x="8497" y="19469"/>
                  </a:cubicBezTo>
                  <a:cubicBezTo>
                    <a:pt x="8737" y="19745"/>
                    <a:pt x="8996" y="20021"/>
                    <a:pt x="9271" y="20291"/>
                  </a:cubicBezTo>
                  <a:cubicBezTo>
                    <a:pt x="9114" y="20696"/>
                    <a:pt x="8842" y="21001"/>
                    <a:pt x="8455" y="21212"/>
                  </a:cubicBezTo>
                  <a:cubicBezTo>
                    <a:pt x="8069" y="21423"/>
                    <a:pt x="7655" y="21541"/>
                    <a:pt x="7212" y="21570"/>
                  </a:cubicBezTo>
                  <a:cubicBezTo>
                    <a:pt x="6771" y="21599"/>
                    <a:pt x="6340" y="21550"/>
                    <a:pt x="5917" y="21423"/>
                  </a:cubicBezTo>
                  <a:cubicBezTo>
                    <a:pt x="5496" y="21294"/>
                    <a:pt x="5163" y="21092"/>
                    <a:pt x="4923" y="20810"/>
                  </a:cubicBezTo>
                  <a:cubicBezTo>
                    <a:pt x="4781" y="20241"/>
                    <a:pt x="4624" y="19657"/>
                    <a:pt x="4453" y="19055"/>
                  </a:cubicBezTo>
                  <a:cubicBezTo>
                    <a:pt x="4281" y="18453"/>
                    <a:pt x="4139" y="17843"/>
                    <a:pt x="4032" y="17224"/>
                  </a:cubicBezTo>
                  <a:cubicBezTo>
                    <a:pt x="3921" y="16599"/>
                    <a:pt x="3868" y="15953"/>
                    <a:pt x="3868" y="15281"/>
                  </a:cubicBezTo>
                  <a:cubicBezTo>
                    <a:pt x="3868" y="14615"/>
                    <a:pt x="3961" y="13905"/>
                    <a:pt x="4149" y="13153"/>
                  </a:cubicBezTo>
                  <a:lnTo>
                    <a:pt x="1804" y="13153"/>
                  </a:lnTo>
                  <a:cubicBezTo>
                    <a:pt x="1312" y="13153"/>
                    <a:pt x="888" y="12945"/>
                    <a:pt x="533" y="12522"/>
                  </a:cubicBezTo>
                  <a:cubicBezTo>
                    <a:pt x="176" y="12100"/>
                    <a:pt x="0" y="11592"/>
                    <a:pt x="0" y="10990"/>
                  </a:cubicBezTo>
                  <a:lnTo>
                    <a:pt x="0" y="7774"/>
                  </a:lnTo>
                  <a:cubicBezTo>
                    <a:pt x="0" y="7184"/>
                    <a:pt x="176" y="6676"/>
                    <a:pt x="526" y="6245"/>
                  </a:cubicBezTo>
                  <a:cubicBezTo>
                    <a:pt x="878" y="5819"/>
                    <a:pt x="1304" y="5605"/>
                    <a:pt x="1804" y="5605"/>
                  </a:cubicBezTo>
                  <a:lnTo>
                    <a:pt x="7652" y="5605"/>
                  </a:lnTo>
                  <a:cubicBezTo>
                    <a:pt x="8551" y="5605"/>
                    <a:pt x="9508" y="5449"/>
                    <a:pt x="10524" y="5135"/>
                  </a:cubicBezTo>
                  <a:cubicBezTo>
                    <a:pt x="11540" y="4821"/>
                    <a:pt x="12536" y="4399"/>
                    <a:pt x="13511" y="3873"/>
                  </a:cubicBezTo>
                  <a:cubicBezTo>
                    <a:pt x="14488" y="3342"/>
                    <a:pt x="15408" y="2744"/>
                    <a:pt x="16272" y="2071"/>
                  </a:cubicBezTo>
                  <a:cubicBezTo>
                    <a:pt x="17134" y="1405"/>
                    <a:pt x="17864" y="713"/>
                    <a:pt x="18459" y="0"/>
                  </a:cubicBezTo>
                  <a:cubicBezTo>
                    <a:pt x="18951" y="0"/>
                    <a:pt x="19374" y="214"/>
                    <a:pt x="19729" y="633"/>
                  </a:cubicBezTo>
                  <a:cubicBezTo>
                    <a:pt x="20087" y="1056"/>
                    <a:pt x="20263" y="1567"/>
                    <a:pt x="20263" y="2165"/>
                  </a:cubicBezTo>
                  <a:lnTo>
                    <a:pt x="20263" y="7334"/>
                  </a:lnTo>
                  <a:cubicBezTo>
                    <a:pt x="20647" y="7445"/>
                    <a:pt x="20963" y="7692"/>
                    <a:pt x="21218" y="8070"/>
                  </a:cubicBezTo>
                  <a:cubicBezTo>
                    <a:pt x="21472" y="8454"/>
                    <a:pt x="21600" y="8895"/>
                    <a:pt x="21600" y="9391"/>
                  </a:cubicBezTo>
                  <a:moveTo>
                    <a:pt x="18459" y="2855"/>
                  </a:moveTo>
                  <a:cubicBezTo>
                    <a:pt x="17864" y="3407"/>
                    <a:pt x="17215" y="3941"/>
                    <a:pt x="16512" y="4451"/>
                  </a:cubicBezTo>
                  <a:cubicBezTo>
                    <a:pt x="15810" y="4962"/>
                    <a:pt x="15065" y="5423"/>
                    <a:pt x="14280" y="5834"/>
                  </a:cubicBezTo>
                  <a:cubicBezTo>
                    <a:pt x="13494" y="6245"/>
                    <a:pt x="12693" y="6609"/>
                    <a:pt x="11878" y="6923"/>
                  </a:cubicBezTo>
                  <a:cubicBezTo>
                    <a:pt x="11060" y="7237"/>
                    <a:pt x="10255" y="7462"/>
                    <a:pt x="9457" y="7603"/>
                  </a:cubicBezTo>
                  <a:lnTo>
                    <a:pt x="9457" y="11172"/>
                  </a:lnTo>
                  <a:cubicBezTo>
                    <a:pt x="10255" y="11325"/>
                    <a:pt x="11060" y="11554"/>
                    <a:pt x="11878" y="11862"/>
                  </a:cubicBezTo>
                  <a:cubicBezTo>
                    <a:pt x="12693" y="12170"/>
                    <a:pt x="13494" y="12537"/>
                    <a:pt x="14280" y="12956"/>
                  </a:cubicBezTo>
                  <a:cubicBezTo>
                    <a:pt x="15065" y="13379"/>
                    <a:pt x="15812" y="13843"/>
                    <a:pt x="16524" y="14347"/>
                  </a:cubicBezTo>
                  <a:cubicBezTo>
                    <a:pt x="17234" y="14855"/>
                    <a:pt x="17881" y="15380"/>
                    <a:pt x="18459" y="15921"/>
                  </a:cubicBezTo>
                  <a:lnTo>
                    <a:pt x="18459" y="2855"/>
                  </a:lnTo>
                  <a:close/>
                </a:path>
              </a:pathLst>
            </a:custGeom>
            <a:gradFill>
              <a:gsLst>
                <a:gs pos="0">
                  <a:srgbClr val="00B0F0"/>
                </a:gs>
                <a:gs pos="100000">
                  <a:srgbClr val="0070C0"/>
                </a:gs>
              </a:gsLst>
              <a:lin ang="5400000" scaled="1"/>
            </a:gra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45" tIns="19045" rIns="19045" bIns="19045" anchor="ctr"/>
            <a:lstStyle/>
            <a:p>
              <a:endParaRPr lang="zh-CN" altLang="en-US" sz="2485">
                <a:solidFill>
                  <a:schemeClr val="tx1">
                    <a:lumMod val="65000"/>
                    <a:lumOff val="35000"/>
                  </a:schemeClr>
                </a:solidFill>
                <a:latin typeface="+mn-lt"/>
                <a:ea typeface="+mn-ea"/>
                <a:cs typeface="+mn-ea"/>
                <a:sym typeface="+mn-lt"/>
              </a:endParaRPr>
            </a:p>
          </p:txBody>
        </p:sp>
        <p:sp>
          <p:nvSpPr>
            <p:cNvPr id="18456" name="AutoShape 24"/>
            <p:cNvSpPr/>
            <p:nvPr/>
          </p:nvSpPr>
          <p:spPr bwMode="auto">
            <a:xfrm rot="-4">
              <a:off x="5331024" y="4182171"/>
              <a:ext cx="232172" cy="232244"/>
            </a:xfrm>
            <a:custGeom>
              <a:gdLst>
                <a:gd name="T0" fmla="*/ 309563 w 21600"/>
                <a:gd name="T1" fmla="*/ 309563 h 21600"/>
                <a:gd name="T2" fmla="*/ 309563 w 21600"/>
                <a:gd name="T3" fmla="*/ 309563 h 21600"/>
                <a:gd name="T4" fmla="*/ 309563 w 21600"/>
                <a:gd name="T5" fmla="*/ 309563 h 21600"/>
                <a:gd name="T6" fmla="*/ 309563 w 21600"/>
                <a:gd name="T7" fmla="*/ 309563 h 21600"/>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21600" h="21600">
                  <a:moveTo>
                    <a:pt x="19987" y="2580"/>
                  </a:moveTo>
                  <a:cubicBezTo>
                    <a:pt x="20419" y="2580"/>
                    <a:pt x="20793" y="2735"/>
                    <a:pt x="21116" y="3052"/>
                  </a:cubicBezTo>
                  <a:cubicBezTo>
                    <a:pt x="21438" y="3372"/>
                    <a:pt x="21599" y="3743"/>
                    <a:pt x="21599" y="4175"/>
                  </a:cubicBezTo>
                  <a:lnTo>
                    <a:pt x="21599" y="19987"/>
                  </a:lnTo>
                  <a:cubicBezTo>
                    <a:pt x="21599" y="20419"/>
                    <a:pt x="21438" y="20796"/>
                    <a:pt x="21116" y="21116"/>
                  </a:cubicBezTo>
                  <a:cubicBezTo>
                    <a:pt x="20793" y="21438"/>
                    <a:pt x="20419" y="21600"/>
                    <a:pt x="19987" y="21600"/>
                  </a:cubicBezTo>
                  <a:lnTo>
                    <a:pt x="1612" y="21600"/>
                  </a:lnTo>
                  <a:cubicBezTo>
                    <a:pt x="1180" y="21600"/>
                    <a:pt x="806" y="21438"/>
                    <a:pt x="483" y="21116"/>
                  </a:cubicBezTo>
                  <a:cubicBezTo>
                    <a:pt x="161" y="20796"/>
                    <a:pt x="0" y="20419"/>
                    <a:pt x="0" y="19987"/>
                  </a:cubicBezTo>
                  <a:lnTo>
                    <a:pt x="0" y="4175"/>
                  </a:lnTo>
                  <a:cubicBezTo>
                    <a:pt x="0" y="3743"/>
                    <a:pt x="161" y="3372"/>
                    <a:pt x="483" y="3052"/>
                  </a:cubicBezTo>
                  <a:cubicBezTo>
                    <a:pt x="806" y="2735"/>
                    <a:pt x="1180" y="2580"/>
                    <a:pt x="1612" y="2580"/>
                  </a:cubicBezTo>
                  <a:lnTo>
                    <a:pt x="2150" y="2580"/>
                  </a:lnTo>
                  <a:lnTo>
                    <a:pt x="2150" y="2401"/>
                  </a:lnTo>
                  <a:cubicBezTo>
                    <a:pt x="2150" y="2116"/>
                    <a:pt x="2196" y="1828"/>
                    <a:pt x="2288" y="1540"/>
                  </a:cubicBezTo>
                  <a:cubicBezTo>
                    <a:pt x="2381" y="1249"/>
                    <a:pt x="2530" y="990"/>
                    <a:pt x="2738" y="766"/>
                  </a:cubicBezTo>
                  <a:cubicBezTo>
                    <a:pt x="2942" y="541"/>
                    <a:pt x="3216" y="360"/>
                    <a:pt x="3555" y="213"/>
                  </a:cubicBezTo>
                  <a:cubicBezTo>
                    <a:pt x="3895" y="75"/>
                    <a:pt x="4310" y="0"/>
                    <a:pt x="4796" y="0"/>
                  </a:cubicBezTo>
                  <a:cubicBezTo>
                    <a:pt x="5283" y="0"/>
                    <a:pt x="5698" y="75"/>
                    <a:pt x="6037" y="213"/>
                  </a:cubicBezTo>
                  <a:cubicBezTo>
                    <a:pt x="6377" y="360"/>
                    <a:pt x="6651" y="541"/>
                    <a:pt x="6858" y="766"/>
                  </a:cubicBezTo>
                  <a:cubicBezTo>
                    <a:pt x="7062" y="990"/>
                    <a:pt x="7215" y="1255"/>
                    <a:pt x="7313" y="1546"/>
                  </a:cubicBezTo>
                  <a:cubicBezTo>
                    <a:pt x="7411" y="1840"/>
                    <a:pt x="7457" y="2125"/>
                    <a:pt x="7457" y="2401"/>
                  </a:cubicBezTo>
                  <a:lnTo>
                    <a:pt x="7457" y="2580"/>
                  </a:lnTo>
                  <a:lnTo>
                    <a:pt x="8133" y="2580"/>
                  </a:lnTo>
                  <a:lnTo>
                    <a:pt x="8133" y="2401"/>
                  </a:lnTo>
                  <a:cubicBezTo>
                    <a:pt x="8133" y="2116"/>
                    <a:pt x="8179" y="1828"/>
                    <a:pt x="8269" y="1540"/>
                  </a:cubicBezTo>
                  <a:cubicBezTo>
                    <a:pt x="8364" y="1249"/>
                    <a:pt x="8511" y="990"/>
                    <a:pt x="8718" y="766"/>
                  </a:cubicBezTo>
                  <a:cubicBezTo>
                    <a:pt x="8925" y="541"/>
                    <a:pt x="9199" y="360"/>
                    <a:pt x="9538" y="213"/>
                  </a:cubicBezTo>
                  <a:cubicBezTo>
                    <a:pt x="9878" y="74"/>
                    <a:pt x="10293" y="0"/>
                    <a:pt x="10779" y="0"/>
                  </a:cubicBezTo>
                  <a:cubicBezTo>
                    <a:pt x="11266" y="0"/>
                    <a:pt x="11678" y="74"/>
                    <a:pt x="12020" y="213"/>
                  </a:cubicBezTo>
                  <a:cubicBezTo>
                    <a:pt x="12360" y="360"/>
                    <a:pt x="12636" y="541"/>
                    <a:pt x="12852" y="766"/>
                  </a:cubicBezTo>
                  <a:cubicBezTo>
                    <a:pt x="13068" y="990"/>
                    <a:pt x="13227" y="1255"/>
                    <a:pt x="13322" y="1546"/>
                  </a:cubicBezTo>
                  <a:cubicBezTo>
                    <a:pt x="13417" y="1840"/>
                    <a:pt x="13469" y="2125"/>
                    <a:pt x="13469" y="2401"/>
                  </a:cubicBezTo>
                  <a:lnTo>
                    <a:pt x="13469" y="2580"/>
                  </a:lnTo>
                  <a:lnTo>
                    <a:pt x="14142" y="2580"/>
                  </a:lnTo>
                  <a:lnTo>
                    <a:pt x="14142" y="2401"/>
                  </a:lnTo>
                  <a:cubicBezTo>
                    <a:pt x="14142" y="2116"/>
                    <a:pt x="14191" y="1828"/>
                    <a:pt x="14286" y="1540"/>
                  </a:cubicBezTo>
                  <a:cubicBezTo>
                    <a:pt x="14384" y="1249"/>
                    <a:pt x="14534" y="990"/>
                    <a:pt x="14741" y="765"/>
                  </a:cubicBezTo>
                  <a:cubicBezTo>
                    <a:pt x="14948" y="541"/>
                    <a:pt x="15219" y="359"/>
                    <a:pt x="15556" y="213"/>
                  </a:cubicBezTo>
                  <a:cubicBezTo>
                    <a:pt x="15890" y="74"/>
                    <a:pt x="16305" y="0"/>
                    <a:pt x="16803" y="0"/>
                  </a:cubicBezTo>
                  <a:cubicBezTo>
                    <a:pt x="17289" y="0"/>
                    <a:pt x="17704" y="74"/>
                    <a:pt x="18044" y="213"/>
                  </a:cubicBezTo>
                  <a:cubicBezTo>
                    <a:pt x="18383" y="359"/>
                    <a:pt x="18657" y="541"/>
                    <a:pt x="18864" y="765"/>
                  </a:cubicBezTo>
                  <a:cubicBezTo>
                    <a:pt x="19069" y="990"/>
                    <a:pt x="19218" y="1255"/>
                    <a:pt x="19311" y="1546"/>
                  </a:cubicBezTo>
                  <a:cubicBezTo>
                    <a:pt x="19403" y="1839"/>
                    <a:pt x="19449" y="2125"/>
                    <a:pt x="19449" y="2401"/>
                  </a:cubicBezTo>
                  <a:lnTo>
                    <a:pt x="19449" y="2580"/>
                  </a:lnTo>
                  <a:lnTo>
                    <a:pt x="19987" y="2580"/>
                  </a:lnTo>
                  <a:close/>
                  <a:moveTo>
                    <a:pt x="6066" y="7968"/>
                  </a:moveTo>
                  <a:lnTo>
                    <a:pt x="2179" y="7968"/>
                  </a:lnTo>
                  <a:lnTo>
                    <a:pt x="2179" y="11443"/>
                  </a:lnTo>
                  <a:lnTo>
                    <a:pt x="6066" y="11443"/>
                  </a:lnTo>
                  <a:lnTo>
                    <a:pt x="6066" y="7968"/>
                  </a:lnTo>
                  <a:close/>
                  <a:moveTo>
                    <a:pt x="6066" y="11976"/>
                  </a:moveTo>
                  <a:lnTo>
                    <a:pt x="2179" y="11976"/>
                  </a:lnTo>
                  <a:lnTo>
                    <a:pt x="2179" y="15452"/>
                  </a:lnTo>
                  <a:lnTo>
                    <a:pt x="6066" y="15452"/>
                  </a:lnTo>
                  <a:lnTo>
                    <a:pt x="6066" y="11976"/>
                  </a:lnTo>
                  <a:close/>
                  <a:moveTo>
                    <a:pt x="6066" y="15976"/>
                  </a:moveTo>
                  <a:lnTo>
                    <a:pt x="2179" y="15976"/>
                  </a:lnTo>
                  <a:lnTo>
                    <a:pt x="2179" y="19422"/>
                  </a:lnTo>
                  <a:lnTo>
                    <a:pt x="6066" y="19422"/>
                  </a:lnTo>
                  <a:lnTo>
                    <a:pt x="6066" y="15976"/>
                  </a:lnTo>
                  <a:close/>
                  <a:moveTo>
                    <a:pt x="3754" y="5543"/>
                  </a:moveTo>
                  <a:cubicBezTo>
                    <a:pt x="3754" y="6067"/>
                    <a:pt x="4102" y="6323"/>
                    <a:pt x="4799" y="6323"/>
                  </a:cubicBezTo>
                  <a:cubicBezTo>
                    <a:pt x="5499" y="6323"/>
                    <a:pt x="5847" y="6067"/>
                    <a:pt x="5847" y="5543"/>
                  </a:cubicBezTo>
                  <a:lnTo>
                    <a:pt x="5847" y="2398"/>
                  </a:lnTo>
                  <a:cubicBezTo>
                    <a:pt x="5847" y="1877"/>
                    <a:pt x="5499" y="1612"/>
                    <a:pt x="4799" y="1612"/>
                  </a:cubicBezTo>
                  <a:cubicBezTo>
                    <a:pt x="4102" y="1612"/>
                    <a:pt x="3754" y="1877"/>
                    <a:pt x="3754" y="2398"/>
                  </a:cubicBezTo>
                  <a:lnTo>
                    <a:pt x="3754" y="5543"/>
                  </a:lnTo>
                  <a:close/>
                  <a:moveTo>
                    <a:pt x="10535" y="7968"/>
                  </a:moveTo>
                  <a:lnTo>
                    <a:pt x="6607" y="7968"/>
                  </a:lnTo>
                  <a:lnTo>
                    <a:pt x="6607" y="11443"/>
                  </a:lnTo>
                  <a:lnTo>
                    <a:pt x="10535" y="11443"/>
                  </a:lnTo>
                  <a:lnTo>
                    <a:pt x="10535" y="7968"/>
                  </a:lnTo>
                  <a:close/>
                  <a:moveTo>
                    <a:pt x="10535" y="11976"/>
                  </a:moveTo>
                  <a:lnTo>
                    <a:pt x="6607" y="11976"/>
                  </a:lnTo>
                  <a:lnTo>
                    <a:pt x="6607" y="15452"/>
                  </a:lnTo>
                  <a:lnTo>
                    <a:pt x="10535" y="15452"/>
                  </a:lnTo>
                  <a:lnTo>
                    <a:pt x="10535" y="11976"/>
                  </a:lnTo>
                  <a:close/>
                  <a:moveTo>
                    <a:pt x="10535" y="15976"/>
                  </a:moveTo>
                  <a:lnTo>
                    <a:pt x="6607" y="15976"/>
                  </a:lnTo>
                  <a:lnTo>
                    <a:pt x="6607" y="19422"/>
                  </a:lnTo>
                  <a:lnTo>
                    <a:pt x="10535" y="19422"/>
                  </a:lnTo>
                  <a:lnTo>
                    <a:pt x="10535" y="15976"/>
                  </a:lnTo>
                  <a:close/>
                  <a:moveTo>
                    <a:pt x="9774" y="5543"/>
                  </a:moveTo>
                  <a:cubicBezTo>
                    <a:pt x="9774" y="5825"/>
                    <a:pt x="9849" y="6027"/>
                    <a:pt x="9996" y="6145"/>
                  </a:cubicBezTo>
                  <a:cubicBezTo>
                    <a:pt x="10143" y="6269"/>
                    <a:pt x="10405" y="6323"/>
                    <a:pt x="10782" y="6323"/>
                  </a:cubicBezTo>
                  <a:cubicBezTo>
                    <a:pt x="11159" y="6323"/>
                    <a:pt x="11427" y="6263"/>
                    <a:pt x="11588" y="6139"/>
                  </a:cubicBezTo>
                  <a:cubicBezTo>
                    <a:pt x="11750" y="6015"/>
                    <a:pt x="11830" y="5819"/>
                    <a:pt x="11830" y="5543"/>
                  </a:cubicBezTo>
                  <a:lnTo>
                    <a:pt x="11830" y="2398"/>
                  </a:lnTo>
                  <a:cubicBezTo>
                    <a:pt x="11830" y="2128"/>
                    <a:pt x="11750" y="1932"/>
                    <a:pt x="11588" y="1802"/>
                  </a:cubicBezTo>
                  <a:cubicBezTo>
                    <a:pt x="11427" y="1673"/>
                    <a:pt x="11159" y="1612"/>
                    <a:pt x="10782" y="1612"/>
                  </a:cubicBezTo>
                  <a:cubicBezTo>
                    <a:pt x="10405" y="1612"/>
                    <a:pt x="10143" y="1679"/>
                    <a:pt x="9996" y="1814"/>
                  </a:cubicBezTo>
                  <a:cubicBezTo>
                    <a:pt x="9849" y="1944"/>
                    <a:pt x="9774" y="2139"/>
                    <a:pt x="9774" y="2398"/>
                  </a:cubicBezTo>
                  <a:lnTo>
                    <a:pt x="9774" y="5543"/>
                  </a:lnTo>
                  <a:close/>
                  <a:moveTo>
                    <a:pt x="14986" y="7968"/>
                  </a:moveTo>
                  <a:lnTo>
                    <a:pt x="11073" y="7968"/>
                  </a:lnTo>
                  <a:lnTo>
                    <a:pt x="11073" y="11443"/>
                  </a:lnTo>
                  <a:lnTo>
                    <a:pt x="14986" y="11443"/>
                  </a:lnTo>
                  <a:lnTo>
                    <a:pt x="14986" y="7968"/>
                  </a:lnTo>
                  <a:close/>
                  <a:moveTo>
                    <a:pt x="14986" y="11976"/>
                  </a:moveTo>
                  <a:lnTo>
                    <a:pt x="11073" y="11976"/>
                  </a:lnTo>
                  <a:lnTo>
                    <a:pt x="11073" y="15452"/>
                  </a:lnTo>
                  <a:lnTo>
                    <a:pt x="14986" y="15452"/>
                  </a:lnTo>
                  <a:lnTo>
                    <a:pt x="14986" y="11976"/>
                  </a:lnTo>
                  <a:close/>
                  <a:moveTo>
                    <a:pt x="14986" y="15976"/>
                  </a:moveTo>
                  <a:lnTo>
                    <a:pt x="11073" y="15976"/>
                  </a:lnTo>
                  <a:lnTo>
                    <a:pt x="11073" y="19422"/>
                  </a:lnTo>
                  <a:lnTo>
                    <a:pt x="14986" y="19422"/>
                  </a:lnTo>
                  <a:lnTo>
                    <a:pt x="14986" y="15976"/>
                  </a:lnTo>
                  <a:close/>
                  <a:moveTo>
                    <a:pt x="19423" y="7968"/>
                  </a:moveTo>
                  <a:lnTo>
                    <a:pt x="15521" y="7968"/>
                  </a:lnTo>
                  <a:lnTo>
                    <a:pt x="15521" y="11443"/>
                  </a:lnTo>
                  <a:lnTo>
                    <a:pt x="19423" y="11443"/>
                  </a:lnTo>
                  <a:lnTo>
                    <a:pt x="19423" y="7968"/>
                  </a:lnTo>
                  <a:close/>
                  <a:moveTo>
                    <a:pt x="19423" y="11976"/>
                  </a:moveTo>
                  <a:lnTo>
                    <a:pt x="15521" y="11976"/>
                  </a:lnTo>
                  <a:lnTo>
                    <a:pt x="15521" y="15452"/>
                  </a:lnTo>
                  <a:lnTo>
                    <a:pt x="19423" y="15452"/>
                  </a:lnTo>
                  <a:lnTo>
                    <a:pt x="19423" y="11976"/>
                  </a:lnTo>
                  <a:close/>
                  <a:moveTo>
                    <a:pt x="19423" y="15976"/>
                  </a:moveTo>
                  <a:lnTo>
                    <a:pt x="15521" y="15976"/>
                  </a:lnTo>
                  <a:lnTo>
                    <a:pt x="15521" y="19422"/>
                  </a:lnTo>
                  <a:lnTo>
                    <a:pt x="19423" y="19422"/>
                  </a:lnTo>
                  <a:lnTo>
                    <a:pt x="19423" y="15976"/>
                  </a:lnTo>
                  <a:close/>
                  <a:moveTo>
                    <a:pt x="15758" y="5543"/>
                  </a:moveTo>
                  <a:cubicBezTo>
                    <a:pt x="15758" y="6067"/>
                    <a:pt x="16106" y="6323"/>
                    <a:pt x="16806" y="6323"/>
                  </a:cubicBezTo>
                  <a:cubicBezTo>
                    <a:pt x="17502" y="6323"/>
                    <a:pt x="17848" y="6067"/>
                    <a:pt x="17839" y="5543"/>
                  </a:cubicBezTo>
                  <a:lnTo>
                    <a:pt x="17839" y="2398"/>
                  </a:lnTo>
                  <a:cubicBezTo>
                    <a:pt x="17839" y="1877"/>
                    <a:pt x="17494" y="1612"/>
                    <a:pt x="16806" y="1612"/>
                  </a:cubicBezTo>
                  <a:cubicBezTo>
                    <a:pt x="16106" y="1612"/>
                    <a:pt x="15758" y="1877"/>
                    <a:pt x="15758" y="2398"/>
                  </a:cubicBezTo>
                  <a:lnTo>
                    <a:pt x="15758" y="5543"/>
                  </a:lnTo>
                  <a:close/>
                </a:path>
              </a:pathLst>
            </a:custGeom>
            <a:gradFill>
              <a:gsLst>
                <a:gs pos="0">
                  <a:srgbClr val="00B0F0"/>
                </a:gs>
                <a:gs pos="100000">
                  <a:srgbClr val="0070C0"/>
                </a:gs>
              </a:gsLst>
              <a:lin ang="5400000" scaled="1"/>
            </a:gra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45" tIns="19045" rIns="19045" bIns="19045" anchor="ctr"/>
            <a:lstStyle/>
            <a:p>
              <a:endParaRPr lang="zh-CN" altLang="en-US" sz="2485">
                <a:solidFill>
                  <a:schemeClr val="tx1">
                    <a:lumMod val="65000"/>
                    <a:lumOff val="35000"/>
                  </a:schemeClr>
                </a:solidFill>
                <a:latin typeface="+mn-lt"/>
                <a:ea typeface="+mn-ea"/>
                <a:cs typeface="+mn-ea"/>
                <a:sym typeface="+mn-lt"/>
              </a:endParaRPr>
            </a:p>
          </p:txBody>
        </p:sp>
        <p:sp>
          <p:nvSpPr>
            <p:cNvPr id="18457" name="AutoShape 25"/>
            <p:cNvSpPr/>
            <p:nvPr/>
          </p:nvSpPr>
          <p:spPr bwMode="auto">
            <a:xfrm>
              <a:off x="4364831" y="1916307"/>
              <a:ext cx="387549" cy="390050"/>
            </a:xfrm>
            <a:custGeom>
              <a:gdLst>
                <a:gd name="T0" fmla="*/ 516705 w 19679"/>
                <a:gd name="T1" fmla="*/ 570658 h 19679"/>
                <a:gd name="T2" fmla="*/ 516705 w 19679"/>
                <a:gd name="T3" fmla="*/ 570658 h 19679"/>
                <a:gd name="T4" fmla="*/ 516705 w 19679"/>
                <a:gd name="T5" fmla="*/ 570658 h 19679"/>
                <a:gd name="T6" fmla="*/ 516705 w 19679"/>
                <a:gd name="T7" fmla="*/ 570658 h 19679"/>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rgbClr val="FFFFFF"/>
            </a:solidFill>
            <a:ln w="63500" cap="flat" cmpd="sng">
              <a:solidFill>
                <a:srgbClr val="4D4D4D"/>
              </a:solidFill>
              <a:prstDash val="solid"/>
              <a:bevel/>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22853" tIns="22853" rIns="22853" bIns="22853" anchor="ctr"/>
            <a:lstStyle/>
            <a:p>
              <a:endParaRPr lang="zh-CN" altLang="en-US" sz="2485">
                <a:solidFill>
                  <a:schemeClr val="tx1">
                    <a:lumMod val="65000"/>
                    <a:lumOff val="35000"/>
                  </a:schemeClr>
                </a:solidFill>
                <a:latin typeface="+mn-lt"/>
                <a:ea typeface="+mn-ea"/>
                <a:cs typeface="+mn-ea"/>
                <a:sym typeface="+mn-lt"/>
              </a:endParaRPr>
            </a:p>
          </p:txBody>
        </p:sp>
        <p:sp>
          <p:nvSpPr>
            <p:cNvPr id="18458" name="AutoShape 26"/>
            <p:cNvSpPr/>
            <p:nvPr/>
          </p:nvSpPr>
          <p:spPr bwMode="auto">
            <a:xfrm>
              <a:off x="5385494" y="2433298"/>
              <a:ext cx="387549" cy="390050"/>
            </a:xfrm>
            <a:custGeom>
              <a:gdLst>
                <a:gd name="T0" fmla="*/ 516705 w 19679"/>
                <a:gd name="T1" fmla="*/ 570658 h 19679"/>
                <a:gd name="T2" fmla="*/ 516705 w 19679"/>
                <a:gd name="T3" fmla="*/ 570658 h 19679"/>
                <a:gd name="T4" fmla="*/ 516705 w 19679"/>
                <a:gd name="T5" fmla="*/ 570658 h 19679"/>
                <a:gd name="T6" fmla="*/ 516705 w 19679"/>
                <a:gd name="T7" fmla="*/ 570658 h 19679"/>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rgbClr val="FFFFFF"/>
            </a:solidFill>
            <a:ln w="63500" cap="flat" cmpd="sng">
              <a:solidFill>
                <a:srgbClr val="4D4D4D"/>
              </a:solidFill>
              <a:prstDash val="solid"/>
              <a:bevel/>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22853" tIns="22853" rIns="22853" bIns="22853" anchor="ctr"/>
            <a:lstStyle/>
            <a:p>
              <a:endParaRPr lang="zh-CN" altLang="en-US" sz="2485">
                <a:solidFill>
                  <a:schemeClr val="tx1">
                    <a:lumMod val="65000"/>
                    <a:lumOff val="35000"/>
                  </a:schemeClr>
                </a:solidFill>
                <a:latin typeface="+mn-lt"/>
                <a:ea typeface="+mn-ea"/>
                <a:cs typeface="+mn-ea"/>
                <a:sym typeface="+mn-lt"/>
              </a:endParaRPr>
            </a:p>
          </p:txBody>
        </p:sp>
        <p:sp>
          <p:nvSpPr>
            <p:cNvPr id="18459" name="AutoShape 27"/>
            <p:cNvSpPr/>
            <p:nvPr/>
          </p:nvSpPr>
          <p:spPr bwMode="auto">
            <a:xfrm>
              <a:off x="3078361" y="3286544"/>
              <a:ext cx="387548" cy="390646"/>
            </a:xfrm>
            <a:custGeom>
              <a:gdLst>
                <a:gd name="T0" fmla="*/ 516705 w 19679"/>
                <a:gd name="T1" fmla="*/ 571529 h 19679"/>
                <a:gd name="T2" fmla="*/ 516705 w 19679"/>
                <a:gd name="T3" fmla="*/ 571529 h 19679"/>
                <a:gd name="T4" fmla="*/ 516705 w 19679"/>
                <a:gd name="T5" fmla="*/ 571529 h 19679"/>
                <a:gd name="T6" fmla="*/ 516705 w 19679"/>
                <a:gd name="T7" fmla="*/ 571529 h 19679"/>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rgbClr val="FFFFFF"/>
            </a:solidFill>
            <a:ln w="63500" cap="flat" cmpd="sng">
              <a:solidFill>
                <a:srgbClr val="4D4D4D"/>
              </a:solidFill>
              <a:prstDash val="solid"/>
              <a:bevel/>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22853" tIns="22853" rIns="22853" bIns="22853" anchor="ctr"/>
            <a:lstStyle/>
            <a:p>
              <a:endParaRPr lang="zh-CN" altLang="en-US" sz="2485">
                <a:solidFill>
                  <a:schemeClr val="tx1">
                    <a:lumMod val="65000"/>
                    <a:lumOff val="35000"/>
                  </a:schemeClr>
                </a:solidFill>
                <a:latin typeface="+mn-lt"/>
                <a:ea typeface="+mn-ea"/>
                <a:cs typeface="+mn-ea"/>
                <a:sym typeface="+mn-lt"/>
              </a:endParaRPr>
            </a:p>
          </p:txBody>
        </p:sp>
        <p:sp>
          <p:nvSpPr>
            <p:cNvPr id="18460" name="AutoShape 28"/>
            <p:cNvSpPr/>
            <p:nvPr/>
          </p:nvSpPr>
          <p:spPr bwMode="auto">
            <a:xfrm>
              <a:off x="5672138" y="3286544"/>
              <a:ext cx="387549" cy="390646"/>
            </a:xfrm>
            <a:custGeom>
              <a:gdLst>
                <a:gd name="T0" fmla="*/ 516705 w 19679"/>
                <a:gd name="T1" fmla="*/ 571529 h 19679"/>
                <a:gd name="T2" fmla="*/ 516705 w 19679"/>
                <a:gd name="T3" fmla="*/ 571529 h 19679"/>
                <a:gd name="T4" fmla="*/ 516705 w 19679"/>
                <a:gd name="T5" fmla="*/ 571529 h 19679"/>
                <a:gd name="T6" fmla="*/ 516705 w 19679"/>
                <a:gd name="T7" fmla="*/ 571529 h 19679"/>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rgbClr val="FFFFFF"/>
            </a:solidFill>
            <a:ln w="63500" cap="flat" cmpd="sng">
              <a:solidFill>
                <a:srgbClr val="4D4D4D"/>
              </a:solidFill>
              <a:prstDash val="solid"/>
              <a:bevel/>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22853" tIns="22853" rIns="22853" bIns="22853" anchor="ctr"/>
            <a:lstStyle/>
            <a:p>
              <a:endParaRPr lang="zh-CN" altLang="en-US" sz="2485">
                <a:solidFill>
                  <a:schemeClr val="tx1">
                    <a:lumMod val="65000"/>
                    <a:lumOff val="35000"/>
                  </a:schemeClr>
                </a:solidFill>
                <a:latin typeface="+mn-lt"/>
                <a:ea typeface="+mn-ea"/>
                <a:cs typeface="+mn-ea"/>
                <a:sym typeface="+mn-lt"/>
              </a:endParaRPr>
            </a:p>
          </p:txBody>
        </p:sp>
        <p:sp>
          <p:nvSpPr>
            <p:cNvPr id="18461" name="AutoShape 29"/>
            <p:cNvSpPr/>
            <p:nvPr/>
          </p:nvSpPr>
          <p:spPr bwMode="auto">
            <a:xfrm>
              <a:off x="3400425" y="2316481"/>
              <a:ext cx="387549" cy="390050"/>
            </a:xfrm>
            <a:custGeom>
              <a:gdLst>
                <a:gd name="T0" fmla="*/ 516705 w 19679"/>
                <a:gd name="T1" fmla="*/ 570658 h 19679"/>
                <a:gd name="T2" fmla="*/ 516705 w 19679"/>
                <a:gd name="T3" fmla="*/ 570658 h 19679"/>
                <a:gd name="T4" fmla="*/ 516705 w 19679"/>
                <a:gd name="T5" fmla="*/ 570658 h 19679"/>
                <a:gd name="T6" fmla="*/ 516705 w 19679"/>
                <a:gd name="T7" fmla="*/ 570658 h 19679"/>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rgbClr val="FFFFFF"/>
            </a:solidFill>
            <a:ln w="63500" cap="flat" cmpd="sng">
              <a:solidFill>
                <a:srgbClr val="4D4D4D"/>
              </a:solidFill>
              <a:prstDash val="solid"/>
              <a:bevel/>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22853" tIns="22853" rIns="22853" bIns="22853" anchor="ctr"/>
            <a:lstStyle/>
            <a:p>
              <a:endParaRPr lang="zh-CN" altLang="en-US" sz="2485">
                <a:solidFill>
                  <a:schemeClr val="tx1">
                    <a:lumMod val="65000"/>
                    <a:lumOff val="35000"/>
                  </a:schemeClr>
                </a:solidFill>
                <a:latin typeface="+mn-lt"/>
                <a:ea typeface="+mn-ea"/>
                <a:cs typeface="+mn-ea"/>
                <a:sym typeface="+mn-lt"/>
              </a:endParaRPr>
            </a:p>
          </p:txBody>
        </p:sp>
        <p:sp>
          <p:nvSpPr>
            <p:cNvPr id="18462" name="AutoShape 30"/>
            <p:cNvSpPr/>
            <p:nvPr/>
          </p:nvSpPr>
          <p:spPr bwMode="auto">
            <a:xfrm>
              <a:off x="4443413" y="2002654"/>
              <a:ext cx="232172" cy="193536"/>
            </a:xfrm>
            <a:custGeom>
              <a:gdLst>
                <a:gd name="T0" fmla="*/ 309563 w 21600"/>
                <a:gd name="T1" fmla="*/ 257969 h 21600"/>
                <a:gd name="T2" fmla="*/ 309563 w 21600"/>
                <a:gd name="T3" fmla="*/ 257969 h 21600"/>
                <a:gd name="T4" fmla="*/ 309563 w 21600"/>
                <a:gd name="T5" fmla="*/ 257969 h 21600"/>
                <a:gd name="T6" fmla="*/ 309563 w 21600"/>
                <a:gd name="T7" fmla="*/ 257969 h 21600"/>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21600" h="21600">
                  <a:moveTo>
                    <a:pt x="20708" y="14020"/>
                  </a:moveTo>
                  <a:cubicBezTo>
                    <a:pt x="20951" y="14020"/>
                    <a:pt x="21161" y="14125"/>
                    <a:pt x="21335" y="14334"/>
                  </a:cubicBezTo>
                  <a:cubicBezTo>
                    <a:pt x="21511" y="14548"/>
                    <a:pt x="21600" y="14810"/>
                    <a:pt x="21600" y="15115"/>
                  </a:cubicBezTo>
                  <a:lnTo>
                    <a:pt x="21600" y="20504"/>
                  </a:lnTo>
                  <a:cubicBezTo>
                    <a:pt x="21600" y="20815"/>
                    <a:pt x="21511" y="21071"/>
                    <a:pt x="21335" y="21285"/>
                  </a:cubicBezTo>
                  <a:cubicBezTo>
                    <a:pt x="21161" y="21494"/>
                    <a:pt x="20951" y="21599"/>
                    <a:pt x="20708" y="21599"/>
                  </a:cubicBezTo>
                  <a:lnTo>
                    <a:pt x="16197" y="21599"/>
                  </a:lnTo>
                  <a:cubicBezTo>
                    <a:pt x="15940" y="21599"/>
                    <a:pt x="15729" y="21494"/>
                    <a:pt x="15563" y="21285"/>
                  </a:cubicBezTo>
                  <a:cubicBezTo>
                    <a:pt x="15399" y="21071"/>
                    <a:pt x="15316" y="20815"/>
                    <a:pt x="15316" y="20504"/>
                  </a:cubicBezTo>
                  <a:lnTo>
                    <a:pt x="15316" y="15115"/>
                  </a:lnTo>
                  <a:cubicBezTo>
                    <a:pt x="15316" y="14810"/>
                    <a:pt x="15399" y="14548"/>
                    <a:pt x="15570" y="14334"/>
                  </a:cubicBezTo>
                  <a:cubicBezTo>
                    <a:pt x="15737" y="14125"/>
                    <a:pt x="15945" y="14020"/>
                    <a:pt x="16197" y="14020"/>
                  </a:cubicBezTo>
                  <a:lnTo>
                    <a:pt x="17788" y="14020"/>
                  </a:lnTo>
                  <a:lnTo>
                    <a:pt x="17788" y="11869"/>
                  </a:lnTo>
                  <a:cubicBezTo>
                    <a:pt x="17788" y="11699"/>
                    <a:pt x="17707" y="11610"/>
                    <a:pt x="17543" y="11602"/>
                  </a:cubicBezTo>
                  <a:lnTo>
                    <a:pt x="11473" y="11602"/>
                  </a:lnTo>
                  <a:lnTo>
                    <a:pt x="11473" y="14019"/>
                  </a:lnTo>
                  <a:lnTo>
                    <a:pt x="13054" y="14019"/>
                  </a:lnTo>
                  <a:cubicBezTo>
                    <a:pt x="13296" y="14019"/>
                    <a:pt x="13507" y="14125"/>
                    <a:pt x="13681" y="14334"/>
                  </a:cubicBezTo>
                  <a:cubicBezTo>
                    <a:pt x="13857" y="14548"/>
                    <a:pt x="13945" y="14810"/>
                    <a:pt x="13945" y="15115"/>
                  </a:cubicBezTo>
                  <a:lnTo>
                    <a:pt x="13945" y="20504"/>
                  </a:lnTo>
                  <a:cubicBezTo>
                    <a:pt x="13945" y="20815"/>
                    <a:pt x="13857" y="21071"/>
                    <a:pt x="13681" y="21285"/>
                  </a:cubicBezTo>
                  <a:cubicBezTo>
                    <a:pt x="13507" y="21494"/>
                    <a:pt x="13296" y="21599"/>
                    <a:pt x="13054" y="21599"/>
                  </a:cubicBezTo>
                  <a:lnTo>
                    <a:pt x="8543" y="21599"/>
                  </a:lnTo>
                  <a:cubicBezTo>
                    <a:pt x="8298" y="21599"/>
                    <a:pt x="8090" y="21494"/>
                    <a:pt x="7913" y="21285"/>
                  </a:cubicBezTo>
                  <a:cubicBezTo>
                    <a:pt x="7740" y="21071"/>
                    <a:pt x="7652" y="20815"/>
                    <a:pt x="7652" y="20504"/>
                  </a:cubicBezTo>
                  <a:lnTo>
                    <a:pt x="7652" y="15115"/>
                  </a:lnTo>
                  <a:cubicBezTo>
                    <a:pt x="7652" y="14810"/>
                    <a:pt x="7740" y="14548"/>
                    <a:pt x="7913" y="14334"/>
                  </a:cubicBezTo>
                  <a:cubicBezTo>
                    <a:pt x="8090" y="14125"/>
                    <a:pt x="8298" y="14019"/>
                    <a:pt x="8543" y="14019"/>
                  </a:cubicBezTo>
                  <a:lnTo>
                    <a:pt x="10124" y="14019"/>
                  </a:lnTo>
                  <a:lnTo>
                    <a:pt x="10124" y="11602"/>
                  </a:lnTo>
                  <a:lnTo>
                    <a:pt x="4056" y="11602"/>
                  </a:lnTo>
                  <a:cubicBezTo>
                    <a:pt x="3901" y="11602"/>
                    <a:pt x="3821" y="11690"/>
                    <a:pt x="3821" y="11869"/>
                  </a:cubicBezTo>
                  <a:lnTo>
                    <a:pt x="3821" y="14020"/>
                  </a:lnTo>
                  <a:lnTo>
                    <a:pt x="5402" y="14020"/>
                  </a:lnTo>
                  <a:cubicBezTo>
                    <a:pt x="5661" y="14020"/>
                    <a:pt x="5874" y="14125"/>
                    <a:pt x="6053" y="14334"/>
                  </a:cubicBezTo>
                  <a:cubicBezTo>
                    <a:pt x="6229" y="14548"/>
                    <a:pt x="6315" y="14810"/>
                    <a:pt x="6315" y="15115"/>
                  </a:cubicBezTo>
                  <a:lnTo>
                    <a:pt x="6315" y="20504"/>
                  </a:lnTo>
                  <a:cubicBezTo>
                    <a:pt x="6315" y="20815"/>
                    <a:pt x="6229" y="21071"/>
                    <a:pt x="6053" y="21285"/>
                  </a:cubicBezTo>
                  <a:cubicBezTo>
                    <a:pt x="5877" y="21494"/>
                    <a:pt x="5664" y="21599"/>
                    <a:pt x="5402" y="21599"/>
                  </a:cubicBezTo>
                  <a:lnTo>
                    <a:pt x="913" y="21599"/>
                  </a:lnTo>
                  <a:cubicBezTo>
                    <a:pt x="658" y="21599"/>
                    <a:pt x="440" y="21494"/>
                    <a:pt x="261" y="21285"/>
                  </a:cubicBezTo>
                  <a:cubicBezTo>
                    <a:pt x="88" y="21071"/>
                    <a:pt x="0" y="20815"/>
                    <a:pt x="0" y="20504"/>
                  </a:cubicBezTo>
                  <a:lnTo>
                    <a:pt x="0" y="15115"/>
                  </a:lnTo>
                  <a:cubicBezTo>
                    <a:pt x="0" y="14810"/>
                    <a:pt x="88" y="14548"/>
                    <a:pt x="261" y="14334"/>
                  </a:cubicBezTo>
                  <a:cubicBezTo>
                    <a:pt x="438" y="14125"/>
                    <a:pt x="656" y="14020"/>
                    <a:pt x="913" y="14020"/>
                  </a:cubicBezTo>
                  <a:lnTo>
                    <a:pt x="2472" y="14020"/>
                  </a:lnTo>
                  <a:lnTo>
                    <a:pt x="2472" y="11869"/>
                  </a:lnTo>
                  <a:cubicBezTo>
                    <a:pt x="2472" y="11352"/>
                    <a:pt x="2629" y="10911"/>
                    <a:pt x="2942" y="10544"/>
                  </a:cubicBezTo>
                  <a:cubicBezTo>
                    <a:pt x="3253" y="10180"/>
                    <a:pt x="3622" y="9997"/>
                    <a:pt x="4053" y="9997"/>
                  </a:cubicBezTo>
                  <a:lnTo>
                    <a:pt x="10121" y="9997"/>
                  </a:lnTo>
                  <a:lnTo>
                    <a:pt x="10121" y="7550"/>
                  </a:lnTo>
                  <a:lnTo>
                    <a:pt x="8540" y="7550"/>
                  </a:lnTo>
                  <a:cubicBezTo>
                    <a:pt x="8295" y="7550"/>
                    <a:pt x="8087" y="7450"/>
                    <a:pt x="7911" y="7247"/>
                  </a:cubicBezTo>
                  <a:cubicBezTo>
                    <a:pt x="7737" y="7045"/>
                    <a:pt x="7649" y="6789"/>
                    <a:pt x="7649" y="6484"/>
                  </a:cubicBezTo>
                  <a:lnTo>
                    <a:pt x="7649" y="1066"/>
                  </a:lnTo>
                  <a:cubicBezTo>
                    <a:pt x="7649" y="775"/>
                    <a:pt x="7737" y="522"/>
                    <a:pt x="7911" y="314"/>
                  </a:cubicBezTo>
                  <a:cubicBezTo>
                    <a:pt x="8087" y="102"/>
                    <a:pt x="8295" y="0"/>
                    <a:pt x="8540" y="0"/>
                  </a:cubicBezTo>
                  <a:lnTo>
                    <a:pt x="13052" y="0"/>
                  </a:lnTo>
                  <a:cubicBezTo>
                    <a:pt x="13294" y="0"/>
                    <a:pt x="13504" y="102"/>
                    <a:pt x="13678" y="314"/>
                  </a:cubicBezTo>
                  <a:cubicBezTo>
                    <a:pt x="13854" y="522"/>
                    <a:pt x="13943" y="775"/>
                    <a:pt x="13943" y="1066"/>
                  </a:cubicBezTo>
                  <a:lnTo>
                    <a:pt x="13943" y="6484"/>
                  </a:lnTo>
                  <a:cubicBezTo>
                    <a:pt x="13943" y="6789"/>
                    <a:pt x="13854" y="7045"/>
                    <a:pt x="13678" y="7247"/>
                  </a:cubicBezTo>
                  <a:cubicBezTo>
                    <a:pt x="13504" y="7450"/>
                    <a:pt x="13294" y="7550"/>
                    <a:pt x="13052" y="7550"/>
                  </a:cubicBezTo>
                  <a:lnTo>
                    <a:pt x="11470" y="7550"/>
                  </a:lnTo>
                  <a:lnTo>
                    <a:pt x="11470" y="9997"/>
                  </a:lnTo>
                  <a:lnTo>
                    <a:pt x="17541" y="9997"/>
                  </a:lnTo>
                  <a:cubicBezTo>
                    <a:pt x="17969" y="9997"/>
                    <a:pt x="18339" y="10177"/>
                    <a:pt x="18652" y="10538"/>
                  </a:cubicBezTo>
                  <a:cubicBezTo>
                    <a:pt x="18966" y="10899"/>
                    <a:pt x="19122" y="11343"/>
                    <a:pt x="19122" y="11869"/>
                  </a:cubicBezTo>
                  <a:lnTo>
                    <a:pt x="19122" y="14020"/>
                  </a:lnTo>
                  <a:lnTo>
                    <a:pt x="20708" y="14020"/>
                  </a:lnTo>
                  <a:close/>
                </a:path>
              </a:pathLst>
            </a:custGeom>
            <a:gradFill>
              <a:gsLst>
                <a:gs pos="0">
                  <a:srgbClr val="00B0F0"/>
                </a:gs>
                <a:gs pos="100000">
                  <a:srgbClr val="0070C0"/>
                </a:gs>
              </a:gsLst>
              <a:lin ang="5400000" scaled="1"/>
            </a:gra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45" tIns="19045" rIns="19045" bIns="19045" anchor="ctr"/>
            <a:lstStyle/>
            <a:p>
              <a:endParaRPr lang="zh-CN" altLang="en-US" sz="2485">
                <a:solidFill>
                  <a:schemeClr val="tx1">
                    <a:lumMod val="65000"/>
                    <a:lumOff val="35000"/>
                  </a:schemeClr>
                </a:solidFill>
                <a:latin typeface="+mn-lt"/>
                <a:ea typeface="+mn-ea"/>
                <a:cs typeface="+mn-ea"/>
                <a:sym typeface="+mn-lt"/>
              </a:endParaRPr>
            </a:p>
          </p:txBody>
        </p:sp>
        <p:sp>
          <p:nvSpPr>
            <p:cNvPr id="18463" name="AutoShape 31"/>
            <p:cNvSpPr/>
            <p:nvPr/>
          </p:nvSpPr>
          <p:spPr bwMode="auto">
            <a:xfrm>
              <a:off x="3157538" y="3371700"/>
              <a:ext cx="232172" cy="232839"/>
            </a:xfrm>
            <a:custGeom>
              <a:gdLst>
                <a:gd name="T0" fmla="*/ 309563 w 21600"/>
                <a:gd name="T1" fmla="*/ 310357 h 21600"/>
                <a:gd name="T2" fmla="*/ 309563 w 21600"/>
                <a:gd name="T3" fmla="*/ 310357 h 21600"/>
                <a:gd name="T4" fmla="*/ 309563 w 21600"/>
                <a:gd name="T5" fmla="*/ 310357 h 21600"/>
                <a:gd name="T6" fmla="*/ 309563 w 21600"/>
                <a:gd name="T7" fmla="*/ 310357 h 21600"/>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21600" h="21600">
                  <a:moveTo>
                    <a:pt x="21357" y="18801"/>
                  </a:moveTo>
                  <a:cubicBezTo>
                    <a:pt x="21518" y="18965"/>
                    <a:pt x="21600" y="19177"/>
                    <a:pt x="21600" y="19436"/>
                  </a:cubicBezTo>
                  <a:cubicBezTo>
                    <a:pt x="21600" y="19580"/>
                    <a:pt x="21518" y="19775"/>
                    <a:pt x="21357" y="20018"/>
                  </a:cubicBezTo>
                  <a:cubicBezTo>
                    <a:pt x="21193" y="20261"/>
                    <a:pt x="20989" y="20504"/>
                    <a:pt x="20746" y="20741"/>
                  </a:cubicBezTo>
                  <a:cubicBezTo>
                    <a:pt x="20503" y="20978"/>
                    <a:pt x="20260" y="21184"/>
                    <a:pt x="20023" y="21348"/>
                  </a:cubicBezTo>
                  <a:cubicBezTo>
                    <a:pt x="19783" y="21518"/>
                    <a:pt x="19593" y="21599"/>
                    <a:pt x="19447" y="21599"/>
                  </a:cubicBezTo>
                  <a:cubicBezTo>
                    <a:pt x="19189" y="21599"/>
                    <a:pt x="18975" y="21515"/>
                    <a:pt x="18811" y="21343"/>
                  </a:cubicBezTo>
                  <a:lnTo>
                    <a:pt x="13957" y="16502"/>
                  </a:lnTo>
                  <a:cubicBezTo>
                    <a:pt x="13217" y="16980"/>
                    <a:pt x="12428" y="17350"/>
                    <a:pt x="11589" y="17604"/>
                  </a:cubicBezTo>
                  <a:cubicBezTo>
                    <a:pt x="10750" y="17864"/>
                    <a:pt x="9891" y="17991"/>
                    <a:pt x="9007" y="17991"/>
                  </a:cubicBezTo>
                  <a:cubicBezTo>
                    <a:pt x="7769" y="17991"/>
                    <a:pt x="6608" y="17759"/>
                    <a:pt x="5517" y="17290"/>
                  </a:cubicBezTo>
                  <a:cubicBezTo>
                    <a:pt x="4427" y="16822"/>
                    <a:pt x="3469" y="16175"/>
                    <a:pt x="2644" y="15353"/>
                  </a:cubicBezTo>
                  <a:cubicBezTo>
                    <a:pt x="1816" y="14534"/>
                    <a:pt x="1172" y="13580"/>
                    <a:pt x="700" y="12487"/>
                  </a:cubicBezTo>
                  <a:cubicBezTo>
                    <a:pt x="231" y="11400"/>
                    <a:pt x="0" y="10236"/>
                    <a:pt x="0" y="8999"/>
                  </a:cubicBezTo>
                  <a:cubicBezTo>
                    <a:pt x="0" y="7768"/>
                    <a:pt x="231" y="6602"/>
                    <a:pt x="700" y="5515"/>
                  </a:cubicBezTo>
                  <a:cubicBezTo>
                    <a:pt x="1169" y="4422"/>
                    <a:pt x="1816" y="3467"/>
                    <a:pt x="2644" y="2645"/>
                  </a:cubicBezTo>
                  <a:cubicBezTo>
                    <a:pt x="3469" y="1827"/>
                    <a:pt x="4424" y="1180"/>
                    <a:pt x="5512" y="708"/>
                  </a:cubicBezTo>
                  <a:cubicBezTo>
                    <a:pt x="6600" y="237"/>
                    <a:pt x="7764" y="0"/>
                    <a:pt x="9007" y="0"/>
                  </a:cubicBezTo>
                  <a:cubicBezTo>
                    <a:pt x="10244" y="0"/>
                    <a:pt x="11403" y="237"/>
                    <a:pt x="12488" y="708"/>
                  </a:cubicBezTo>
                  <a:cubicBezTo>
                    <a:pt x="13573" y="1180"/>
                    <a:pt x="14530" y="1827"/>
                    <a:pt x="15358" y="2645"/>
                  </a:cubicBezTo>
                  <a:cubicBezTo>
                    <a:pt x="16183" y="3467"/>
                    <a:pt x="16830" y="4422"/>
                    <a:pt x="17299" y="5515"/>
                  </a:cubicBezTo>
                  <a:cubicBezTo>
                    <a:pt x="17768" y="6602"/>
                    <a:pt x="18003" y="7768"/>
                    <a:pt x="18003" y="8999"/>
                  </a:cubicBezTo>
                  <a:cubicBezTo>
                    <a:pt x="18003" y="9886"/>
                    <a:pt x="17873" y="10747"/>
                    <a:pt x="17616" y="11589"/>
                  </a:cubicBezTo>
                  <a:cubicBezTo>
                    <a:pt x="17359" y="12433"/>
                    <a:pt x="16991" y="13218"/>
                    <a:pt x="16514" y="13947"/>
                  </a:cubicBezTo>
                  <a:lnTo>
                    <a:pt x="21357" y="18801"/>
                  </a:lnTo>
                  <a:close/>
                  <a:moveTo>
                    <a:pt x="3596" y="8999"/>
                  </a:moveTo>
                  <a:cubicBezTo>
                    <a:pt x="3596" y="9759"/>
                    <a:pt x="3740" y="10465"/>
                    <a:pt x="4028" y="11117"/>
                  </a:cubicBezTo>
                  <a:cubicBezTo>
                    <a:pt x="4317" y="11770"/>
                    <a:pt x="4707" y="12337"/>
                    <a:pt x="5193" y="12820"/>
                  </a:cubicBezTo>
                  <a:cubicBezTo>
                    <a:pt x="5679" y="13300"/>
                    <a:pt x="6252" y="13684"/>
                    <a:pt x="6908" y="13969"/>
                  </a:cubicBezTo>
                  <a:cubicBezTo>
                    <a:pt x="7566" y="14252"/>
                    <a:pt x="8264" y="14393"/>
                    <a:pt x="9004" y="14393"/>
                  </a:cubicBezTo>
                  <a:cubicBezTo>
                    <a:pt x="9744" y="14393"/>
                    <a:pt x="10439" y="14252"/>
                    <a:pt x="11092" y="13969"/>
                  </a:cubicBezTo>
                  <a:cubicBezTo>
                    <a:pt x="11745" y="13684"/>
                    <a:pt x="12318" y="13300"/>
                    <a:pt x="12801" y="12820"/>
                  </a:cubicBezTo>
                  <a:cubicBezTo>
                    <a:pt x="13290" y="12337"/>
                    <a:pt x="13677" y="11770"/>
                    <a:pt x="13965" y="11117"/>
                  </a:cubicBezTo>
                  <a:cubicBezTo>
                    <a:pt x="14254" y="10465"/>
                    <a:pt x="14398" y="9759"/>
                    <a:pt x="14398" y="8999"/>
                  </a:cubicBezTo>
                  <a:cubicBezTo>
                    <a:pt x="14398" y="8259"/>
                    <a:pt x="14254" y="7565"/>
                    <a:pt x="13965" y="6912"/>
                  </a:cubicBezTo>
                  <a:cubicBezTo>
                    <a:pt x="13674" y="6257"/>
                    <a:pt x="13290" y="5684"/>
                    <a:pt x="12801" y="5192"/>
                  </a:cubicBezTo>
                  <a:cubicBezTo>
                    <a:pt x="12315" y="4704"/>
                    <a:pt x="11745" y="4317"/>
                    <a:pt x="11092" y="4032"/>
                  </a:cubicBezTo>
                  <a:cubicBezTo>
                    <a:pt x="10439" y="3749"/>
                    <a:pt x="9741" y="3605"/>
                    <a:pt x="9004" y="3605"/>
                  </a:cubicBezTo>
                  <a:cubicBezTo>
                    <a:pt x="8267" y="3605"/>
                    <a:pt x="7566" y="3749"/>
                    <a:pt x="6908" y="4032"/>
                  </a:cubicBezTo>
                  <a:cubicBezTo>
                    <a:pt x="6252" y="4317"/>
                    <a:pt x="5676" y="4704"/>
                    <a:pt x="5193" y="5192"/>
                  </a:cubicBezTo>
                  <a:cubicBezTo>
                    <a:pt x="4707" y="5684"/>
                    <a:pt x="4317" y="6257"/>
                    <a:pt x="4028" y="6912"/>
                  </a:cubicBezTo>
                  <a:cubicBezTo>
                    <a:pt x="3740" y="7565"/>
                    <a:pt x="3596" y="8256"/>
                    <a:pt x="3596" y="8999"/>
                  </a:cubicBezTo>
                  <a:moveTo>
                    <a:pt x="9007" y="5591"/>
                  </a:moveTo>
                  <a:cubicBezTo>
                    <a:pt x="9185" y="5591"/>
                    <a:pt x="9343" y="5656"/>
                    <a:pt x="9473" y="5785"/>
                  </a:cubicBezTo>
                  <a:cubicBezTo>
                    <a:pt x="9603" y="5918"/>
                    <a:pt x="9668" y="6082"/>
                    <a:pt x="9668" y="6279"/>
                  </a:cubicBezTo>
                  <a:cubicBezTo>
                    <a:pt x="9668" y="6460"/>
                    <a:pt x="9603" y="6616"/>
                    <a:pt x="9473" y="6745"/>
                  </a:cubicBezTo>
                  <a:cubicBezTo>
                    <a:pt x="9343" y="6878"/>
                    <a:pt x="9185" y="6943"/>
                    <a:pt x="9007" y="6943"/>
                  </a:cubicBezTo>
                  <a:cubicBezTo>
                    <a:pt x="8439" y="6943"/>
                    <a:pt x="7953" y="7144"/>
                    <a:pt x="7552" y="7536"/>
                  </a:cubicBezTo>
                  <a:cubicBezTo>
                    <a:pt x="7151" y="7934"/>
                    <a:pt x="6950" y="8423"/>
                    <a:pt x="6950" y="8996"/>
                  </a:cubicBezTo>
                  <a:cubicBezTo>
                    <a:pt x="6950" y="9180"/>
                    <a:pt x="6885" y="9332"/>
                    <a:pt x="6755" y="9465"/>
                  </a:cubicBezTo>
                  <a:cubicBezTo>
                    <a:pt x="6622" y="9595"/>
                    <a:pt x="6467" y="9657"/>
                    <a:pt x="6289" y="9657"/>
                  </a:cubicBezTo>
                  <a:cubicBezTo>
                    <a:pt x="6080" y="9657"/>
                    <a:pt x="5913" y="9595"/>
                    <a:pt x="5786" y="9465"/>
                  </a:cubicBezTo>
                  <a:cubicBezTo>
                    <a:pt x="5659" y="9332"/>
                    <a:pt x="5599" y="9180"/>
                    <a:pt x="5599" y="8996"/>
                  </a:cubicBezTo>
                  <a:cubicBezTo>
                    <a:pt x="5599" y="8539"/>
                    <a:pt x="5684" y="8104"/>
                    <a:pt x="5862" y="7686"/>
                  </a:cubicBezTo>
                  <a:cubicBezTo>
                    <a:pt x="6037" y="7271"/>
                    <a:pt x="6280" y="6907"/>
                    <a:pt x="6597" y="6590"/>
                  </a:cubicBezTo>
                  <a:cubicBezTo>
                    <a:pt x="6905" y="6277"/>
                    <a:pt x="7264" y="6028"/>
                    <a:pt x="7676" y="5856"/>
                  </a:cubicBezTo>
                  <a:cubicBezTo>
                    <a:pt x="8086" y="5681"/>
                    <a:pt x="8529" y="5591"/>
                    <a:pt x="9007" y="5591"/>
                  </a:cubicBezTo>
                </a:path>
              </a:pathLst>
            </a:custGeom>
            <a:gradFill>
              <a:gsLst>
                <a:gs pos="0">
                  <a:srgbClr val="00B0F0"/>
                </a:gs>
                <a:gs pos="100000">
                  <a:srgbClr val="0070C0"/>
                </a:gs>
              </a:gsLst>
              <a:lin ang="5400000" scaled="1"/>
            </a:gra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45" tIns="19045" rIns="19045" bIns="19045" anchor="ctr"/>
            <a:lstStyle/>
            <a:p>
              <a:endParaRPr lang="zh-CN" altLang="en-US" sz="2485">
                <a:solidFill>
                  <a:schemeClr val="tx1">
                    <a:lumMod val="65000"/>
                    <a:lumOff val="35000"/>
                  </a:schemeClr>
                </a:solidFill>
                <a:latin typeface="+mn-lt"/>
                <a:ea typeface="+mn-ea"/>
                <a:cs typeface="+mn-ea"/>
                <a:sym typeface="+mn-lt"/>
              </a:endParaRPr>
            </a:p>
          </p:txBody>
        </p:sp>
        <p:sp>
          <p:nvSpPr>
            <p:cNvPr id="18464" name="AutoShape 32"/>
            <p:cNvSpPr/>
            <p:nvPr/>
          </p:nvSpPr>
          <p:spPr bwMode="auto">
            <a:xfrm>
              <a:off x="5479257" y="2518354"/>
              <a:ext cx="232767" cy="193536"/>
            </a:xfrm>
            <a:custGeom>
              <a:gdLst>
                <a:gd name="T0" fmla="*/ 310357 w 21600"/>
                <a:gd name="T1" fmla="*/ 257957 h 21579"/>
                <a:gd name="T2" fmla="*/ 310357 w 21600"/>
                <a:gd name="T3" fmla="*/ 257957 h 21579"/>
                <a:gd name="T4" fmla="*/ 310357 w 21600"/>
                <a:gd name="T5" fmla="*/ 257957 h 21579"/>
                <a:gd name="T6" fmla="*/ 310357 w 21600"/>
                <a:gd name="T7" fmla="*/ 257957 h 21579"/>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21600" h="21579">
                  <a:moveTo>
                    <a:pt x="21600" y="9391"/>
                  </a:moveTo>
                  <a:cubicBezTo>
                    <a:pt x="21600" y="9887"/>
                    <a:pt x="21472" y="10321"/>
                    <a:pt x="21218" y="10697"/>
                  </a:cubicBezTo>
                  <a:cubicBezTo>
                    <a:pt x="20963" y="11072"/>
                    <a:pt x="20647" y="11313"/>
                    <a:pt x="20263" y="11427"/>
                  </a:cubicBezTo>
                  <a:lnTo>
                    <a:pt x="20263" y="16610"/>
                  </a:lnTo>
                  <a:cubicBezTo>
                    <a:pt x="20263" y="17200"/>
                    <a:pt x="20087" y="17708"/>
                    <a:pt x="19729" y="18128"/>
                  </a:cubicBezTo>
                  <a:cubicBezTo>
                    <a:pt x="19374" y="18550"/>
                    <a:pt x="18951" y="18758"/>
                    <a:pt x="18459" y="18758"/>
                  </a:cubicBezTo>
                  <a:cubicBezTo>
                    <a:pt x="17927" y="18122"/>
                    <a:pt x="17286" y="17505"/>
                    <a:pt x="16537" y="16904"/>
                  </a:cubicBezTo>
                  <a:cubicBezTo>
                    <a:pt x="15785" y="16305"/>
                    <a:pt x="14980" y="15756"/>
                    <a:pt x="14116" y="15254"/>
                  </a:cubicBezTo>
                  <a:cubicBezTo>
                    <a:pt x="13254" y="14755"/>
                    <a:pt x="12363" y="14324"/>
                    <a:pt x="11449" y="13969"/>
                  </a:cubicBezTo>
                  <a:cubicBezTo>
                    <a:pt x="10536" y="13614"/>
                    <a:pt x="9648" y="13379"/>
                    <a:pt x="8788" y="13267"/>
                  </a:cubicBezTo>
                  <a:cubicBezTo>
                    <a:pt x="8453" y="13379"/>
                    <a:pt x="8179" y="13564"/>
                    <a:pt x="7968" y="13828"/>
                  </a:cubicBezTo>
                  <a:cubicBezTo>
                    <a:pt x="7758" y="14092"/>
                    <a:pt x="7613" y="14386"/>
                    <a:pt x="7535" y="14706"/>
                  </a:cubicBezTo>
                  <a:cubicBezTo>
                    <a:pt x="7457" y="15028"/>
                    <a:pt x="7449" y="15360"/>
                    <a:pt x="7510" y="15698"/>
                  </a:cubicBezTo>
                  <a:cubicBezTo>
                    <a:pt x="7574" y="16035"/>
                    <a:pt x="7719" y="16340"/>
                    <a:pt x="7946" y="16610"/>
                  </a:cubicBezTo>
                  <a:cubicBezTo>
                    <a:pt x="7750" y="16992"/>
                    <a:pt x="7660" y="17347"/>
                    <a:pt x="7677" y="17673"/>
                  </a:cubicBezTo>
                  <a:cubicBezTo>
                    <a:pt x="7692" y="17993"/>
                    <a:pt x="7772" y="18307"/>
                    <a:pt x="7917" y="18606"/>
                  </a:cubicBezTo>
                  <a:cubicBezTo>
                    <a:pt x="8059" y="18908"/>
                    <a:pt x="8255" y="19193"/>
                    <a:pt x="8497" y="19469"/>
                  </a:cubicBezTo>
                  <a:cubicBezTo>
                    <a:pt x="8737" y="19745"/>
                    <a:pt x="8996" y="20021"/>
                    <a:pt x="9271" y="20291"/>
                  </a:cubicBezTo>
                  <a:cubicBezTo>
                    <a:pt x="9114" y="20696"/>
                    <a:pt x="8842" y="21001"/>
                    <a:pt x="8455" y="21212"/>
                  </a:cubicBezTo>
                  <a:cubicBezTo>
                    <a:pt x="8069" y="21423"/>
                    <a:pt x="7655" y="21541"/>
                    <a:pt x="7212" y="21570"/>
                  </a:cubicBezTo>
                  <a:cubicBezTo>
                    <a:pt x="6771" y="21600"/>
                    <a:pt x="6340" y="21550"/>
                    <a:pt x="5917" y="21423"/>
                  </a:cubicBezTo>
                  <a:cubicBezTo>
                    <a:pt x="5496" y="21294"/>
                    <a:pt x="5163" y="21092"/>
                    <a:pt x="4923" y="20810"/>
                  </a:cubicBezTo>
                  <a:cubicBezTo>
                    <a:pt x="4781" y="20241"/>
                    <a:pt x="4624" y="19657"/>
                    <a:pt x="4453" y="19055"/>
                  </a:cubicBezTo>
                  <a:cubicBezTo>
                    <a:pt x="4281" y="18453"/>
                    <a:pt x="4139" y="17843"/>
                    <a:pt x="4032" y="17224"/>
                  </a:cubicBezTo>
                  <a:cubicBezTo>
                    <a:pt x="3921" y="16599"/>
                    <a:pt x="3868" y="15953"/>
                    <a:pt x="3868" y="15281"/>
                  </a:cubicBezTo>
                  <a:cubicBezTo>
                    <a:pt x="3868" y="14615"/>
                    <a:pt x="3961" y="13905"/>
                    <a:pt x="4149" y="13153"/>
                  </a:cubicBezTo>
                  <a:lnTo>
                    <a:pt x="1804" y="13153"/>
                  </a:lnTo>
                  <a:cubicBezTo>
                    <a:pt x="1312" y="13153"/>
                    <a:pt x="888" y="12945"/>
                    <a:pt x="533" y="12522"/>
                  </a:cubicBezTo>
                  <a:cubicBezTo>
                    <a:pt x="176" y="12100"/>
                    <a:pt x="0" y="11592"/>
                    <a:pt x="0" y="10990"/>
                  </a:cubicBezTo>
                  <a:lnTo>
                    <a:pt x="0" y="7774"/>
                  </a:lnTo>
                  <a:cubicBezTo>
                    <a:pt x="0" y="7184"/>
                    <a:pt x="176" y="6676"/>
                    <a:pt x="526" y="6245"/>
                  </a:cubicBezTo>
                  <a:cubicBezTo>
                    <a:pt x="878" y="5819"/>
                    <a:pt x="1304" y="5605"/>
                    <a:pt x="1804" y="5605"/>
                  </a:cubicBezTo>
                  <a:lnTo>
                    <a:pt x="7652" y="5605"/>
                  </a:lnTo>
                  <a:cubicBezTo>
                    <a:pt x="8551" y="5605"/>
                    <a:pt x="9508" y="5449"/>
                    <a:pt x="10524" y="5135"/>
                  </a:cubicBezTo>
                  <a:cubicBezTo>
                    <a:pt x="11540" y="4821"/>
                    <a:pt x="12536" y="4399"/>
                    <a:pt x="13511" y="3873"/>
                  </a:cubicBezTo>
                  <a:cubicBezTo>
                    <a:pt x="14488" y="3342"/>
                    <a:pt x="15408" y="2744"/>
                    <a:pt x="16272" y="2071"/>
                  </a:cubicBezTo>
                  <a:cubicBezTo>
                    <a:pt x="17134" y="1405"/>
                    <a:pt x="17864" y="713"/>
                    <a:pt x="18459" y="0"/>
                  </a:cubicBezTo>
                  <a:cubicBezTo>
                    <a:pt x="18951" y="0"/>
                    <a:pt x="19374" y="214"/>
                    <a:pt x="19729" y="633"/>
                  </a:cubicBezTo>
                  <a:cubicBezTo>
                    <a:pt x="20087" y="1056"/>
                    <a:pt x="20263" y="1567"/>
                    <a:pt x="20263" y="2165"/>
                  </a:cubicBezTo>
                  <a:lnTo>
                    <a:pt x="20263" y="7334"/>
                  </a:lnTo>
                  <a:cubicBezTo>
                    <a:pt x="20647" y="7445"/>
                    <a:pt x="20963" y="7692"/>
                    <a:pt x="21218" y="8070"/>
                  </a:cubicBezTo>
                  <a:cubicBezTo>
                    <a:pt x="21472" y="8454"/>
                    <a:pt x="21600" y="8895"/>
                    <a:pt x="21600" y="9391"/>
                  </a:cubicBezTo>
                  <a:moveTo>
                    <a:pt x="18459" y="2855"/>
                  </a:moveTo>
                  <a:cubicBezTo>
                    <a:pt x="17864" y="3407"/>
                    <a:pt x="17215" y="3941"/>
                    <a:pt x="16512" y="4451"/>
                  </a:cubicBezTo>
                  <a:cubicBezTo>
                    <a:pt x="15810" y="4962"/>
                    <a:pt x="15065" y="5423"/>
                    <a:pt x="14280" y="5834"/>
                  </a:cubicBezTo>
                  <a:cubicBezTo>
                    <a:pt x="13494" y="6245"/>
                    <a:pt x="12693" y="6609"/>
                    <a:pt x="11878" y="6923"/>
                  </a:cubicBezTo>
                  <a:cubicBezTo>
                    <a:pt x="11060" y="7237"/>
                    <a:pt x="10255" y="7462"/>
                    <a:pt x="9457" y="7603"/>
                  </a:cubicBezTo>
                  <a:lnTo>
                    <a:pt x="9457" y="11172"/>
                  </a:lnTo>
                  <a:cubicBezTo>
                    <a:pt x="10255" y="11325"/>
                    <a:pt x="11060" y="11554"/>
                    <a:pt x="11878" y="11862"/>
                  </a:cubicBezTo>
                  <a:cubicBezTo>
                    <a:pt x="12693" y="12170"/>
                    <a:pt x="13494" y="12537"/>
                    <a:pt x="14280" y="12956"/>
                  </a:cubicBezTo>
                  <a:cubicBezTo>
                    <a:pt x="15065" y="13379"/>
                    <a:pt x="15812" y="13843"/>
                    <a:pt x="16524" y="14347"/>
                  </a:cubicBezTo>
                  <a:cubicBezTo>
                    <a:pt x="17234" y="14855"/>
                    <a:pt x="17881" y="15380"/>
                    <a:pt x="18459" y="15921"/>
                  </a:cubicBezTo>
                  <a:lnTo>
                    <a:pt x="18459" y="2855"/>
                  </a:lnTo>
                  <a:close/>
                </a:path>
              </a:pathLst>
            </a:custGeom>
            <a:gradFill>
              <a:gsLst>
                <a:gs pos="0">
                  <a:srgbClr val="00B0F0"/>
                </a:gs>
                <a:gs pos="100000">
                  <a:srgbClr val="0070C0"/>
                </a:gs>
              </a:gsLst>
              <a:lin ang="5400000" scaled="1"/>
            </a:gra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45" tIns="19045" rIns="19045" bIns="19045" anchor="ctr"/>
            <a:lstStyle/>
            <a:p>
              <a:endParaRPr lang="zh-CN" altLang="en-US" sz="2485">
                <a:solidFill>
                  <a:schemeClr val="tx1">
                    <a:lumMod val="65000"/>
                    <a:lumOff val="35000"/>
                  </a:schemeClr>
                </a:solidFill>
                <a:latin typeface="+mn-lt"/>
                <a:ea typeface="+mn-ea"/>
                <a:cs typeface="+mn-ea"/>
                <a:sym typeface="+mn-lt"/>
              </a:endParaRPr>
            </a:p>
          </p:txBody>
        </p:sp>
        <p:sp>
          <p:nvSpPr>
            <p:cNvPr id="18465" name="AutoShape 33"/>
            <p:cNvSpPr/>
            <p:nvPr/>
          </p:nvSpPr>
          <p:spPr bwMode="auto">
            <a:xfrm>
              <a:off x="3477816" y="2387940"/>
              <a:ext cx="232172" cy="232244"/>
            </a:xfrm>
            <a:custGeom>
              <a:gdLst>
                <a:gd name="T0" fmla="*/ 309563 w 21600"/>
                <a:gd name="T1" fmla="*/ 309563 h 21600"/>
                <a:gd name="T2" fmla="*/ 309563 w 21600"/>
                <a:gd name="T3" fmla="*/ 309563 h 21600"/>
                <a:gd name="T4" fmla="*/ 309563 w 21600"/>
                <a:gd name="T5" fmla="*/ 309563 h 21600"/>
                <a:gd name="T6" fmla="*/ 309563 w 21600"/>
                <a:gd name="T7" fmla="*/ 309563 h 21600"/>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21600" h="21600">
                  <a:moveTo>
                    <a:pt x="19987" y="2580"/>
                  </a:moveTo>
                  <a:cubicBezTo>
                    <a:pt x="20419" y="2580"/>
                    <a:pt x="20793" y="2735"/>
                    <a:pt x="21116" y="3052"/>
                  </a:cubicBezTo>
                  <a:cubicBezTo>
                    <a:pt x="21438" y="3372"/>
                    <a:pt x="21599" y="3743"/>
                    <a:pt x="21599" y="4175"/>
                  </a:cubicBezTo>
                  <a:lnTo>
                    <a:pt x="21599" y="19987"/>
                  </a:lnTo>
                  <a:cubicBezTo>
                    <a:pt x="21599" y="20419"/>
                    <a:pt x="21438" y="20796"/>
                    <a:pt x="21116" y="21116"/>
                  </a:cubicBezTo>
                  <a:cubicBezTo>
                    <a:pt x="20793" y="21438"/>
                    <a:pt x="20419" y="21600"/>
                    <a:pt x="19987" y="21600"/>
                  </a:cubicBezTo>
                  <a:lnTo>
                    <a:pt x="1612" y="21600"/>
                  </a:lnTo>
                  <a:cubicBezTo>
                    <a:pt x="1180" y="21600"/>
                    <a:pt x="806" y="21438"/>
                    <a:pt x="483" y="21116"/>
                  </a:cubicBezTo>
                  <a:cubicBezTo>
                    <a:pt x="161" y="20796"/>
                    <a:pt x="0" y="20419"/>
                    <a:pt x="0" y="19987"/>
                  </a:cubicBezTo>
                  <a:lnTo>
                    <a:pt x="0" y="4175"/>
                  </a:lnTo>
                  <a:cubicBezTo>
                    <a:pt x="0" y="3743"/>
                    <a:pt x="161" y="3372"/>
                    <a:pt x="483" y="3052"/>
                  </a:cubicBezTo>
                  <a:cubicBezTo>
                    <a:pt x="806" y="2735"/>
                    <a:pt x="1180" y="2580"/>
                    <a:pt x="1612" y="2580"/>
                  </a:cubicBezTo>
                  <a:lnTo>
                    <a:pt x="2150" y="2580"/>
                  </a:lnTo>
                  <a:lnTo>
                    <a:pt x="2150" y="2401"/>
                  </a:lnTo>
                  <a:cubicBezTo>
                    <a:pt x="2150" y="2116"/>
                    <a:pt x="2196" y="1828"/>
                    <a:pt x="2288" y="1540"/>
                  </a:cubicBezTo>
                  <a:cubicBezTo>
                    <a:pt x="2381" y="1249"/>
                    <a:pt x="2530" y="990"/>
                    <a:pt x="2738" y="766"/>
                  </a:cubicBezTo>
                  <a:cubicBezTo>
                    <a:pt x="2942" y="541"/>
                    <a:pt x="3216" y="360"/>
                    <a:pt x="3555" y="213"/>
                  </a:cubicBezTo>
                  <a:cubicBezTo>
                    <a:pt x="3895" y="75"/>
                    <a:pt x="4310" y="0"/>
                    <a:pt x="4796" y="0"/>
                  </a:cubicBezTo>
                  <a:cubicBezTo>
                    <a:pt x="5283" y="0"/>
                    <a:pt x="5698" y="75"/>
                    <a:pt x="6037" y="213"/>
                  </a:cubicBezTo>
                  <a:cubicBezTo>
                    <a:pt x="6377" y="360"/>
                    <a:pt x="6651" y="541"/>
                    <a:pt x="6858" y="766"/>
                  </a:cubicBezTo>
                  <a:cubicBezTo>
                    <a:pt x="7062" y="990"/>
                    <a:pt x="7215" y="1255"/>
                    <a:pt x="7313" y="1546"/>
                  </a:cubicBezTo>
                  <a:cubicBezTo>
                    <a:pt x="7411" y="1840"/>
                    <a:pt x="7457" y="2125"/>
                    <a:pt x="7457" y="2401"/>
                  </a:cubicBezTo>
                  <a:lnTo>
                    <a:pt x="7457" y="2580"/>
                  </a:lnTo>
                  <a:lnTo>
                    <a:pt x="8133" y="2580"/>
                  </a:lnTo>
                  <a:lnTo>
                    <a:pt x="8133" y="2401"/>
                  </a:lnTo>
                  <a:cubicBezTo>
                    <a:pt x="8133" y="2116"/>
                    <a:pt x="8179" y="1828"/>
                    <a:pt x="8269" y="1540"/>
                  </a:cubicBezTo>
                  <a:cubicBezTo>
                    <a:pt x="8364" y="1249"/>
                    <a:pt x="8511" y="990"/>
                    <a:pt x="8718" y="766"/>
                  </a:cubicBezTo>
                  <a:cubicBezTo>
                    <a:pt x="8925" y="541"/>
                    <a:pt x="9199" y="360"/>
                    <a:pt x="9538" y="213"/>
                  </a:cubicBezTo>
                  <a:cubicBezTo>
                    <a:pt x="9878" y="74"/>
                    <a:pt x="10293" y="0"/>
                    <a:pt x="10779" y="0"/>
                  </a:cubicBezTo>
                  <a:cubicBezTo>
                    <a:pt x="11266" y="0"/>
                    <a:pt x="11678" y="74"/>
                    <a:pt x="12020" y="213"/>
                  </a:cubicBezTo>
                  <a:cubicBezTo>
                    <a:pt x="12360" y="360"/>
                    <a:pt x="12636" y="541"/>
                    <a:pt x="12852" y="766"/>
                  </a:cubicBezTo>
                  <a:cubicBezTo>
                    <a:pt x="13068" y="990"/>
                    <a:pt x="13227" y="1255"/>
                    <a:pt x="13322" y="1546"/>
                  </a:cubicBezTo>
                  <a:cubicBezTo>
                    <a:pt x="13417" y="1840"/>
                    <a:pt x="13469" y="2125"/>
                    <a:pt x="13469" y="2401"/>
                  </a:cubicBezTo>
                  <a:lnTo>
                    <a:pt x="13469" y="2580"/>
                  </a:lnTo>
                  <a:lnTo>
                    <a:pt x="14142" y="2580"/>
                  </a:lnTo>
                  <a:lnTo>
                    <a:pt x="14142" y="2401"/>
                  </a:lnTo>
                  <a:cubicBezTo>
                    <a:pt x="14142" y="2116"/>
                    <a:pt x="14191" y="1828"/>
                    <a:pt x="14286" y="1540"/>
                  </a:cubicBezTo>
                  <a:cubicBezTo>
                    <a:pt x="14384" y="1249"/>
                    <a:pt x="14534" y="990"/>
                    <a:pt x="14741" y="765"/>
                  </a:cubicBezTo>
                  <a:cubicBezTo>
                    <a:pt x="14948" y="541"/>
                    <a:pt x="15219" y="359"/>
                    <a:pt x="15556" y="213"/>
                  </a:cubicBezTo>
                  <a:cubicBezTo>
                    <a:pt x="15890" y="74"/>
                    <a:pt x="16305" y="0"/>
                    <a:pt x="16803" y="0"/>
                  </a:cubicBezTo>
                  <a:cubicBezTo>
                    <a:pt x="17289" y="0"/>
                    <a:pt x="17704" y="74"/>
                    <a:pt x="18044" y="213"/>
                  </a:cubicBezTo>
                  <a:cubicBezTo>
                    <a:pt x="18383" y="359"/>
                    <a:pt x="18657" y="541"/>
                    <a:pt x="18864" y="765"/>
                  </a:cubicBezTo>
                  <a:cubicBezTo>
                    <a:pt x="19069" y="990"/>
                    <a:pt x="19218" y="1255"/>
                    <a:pt x="19311" y="1546"/>
                  </a:cubicBezTo>
                  <a:cubicBezTo>
                    <a:pt x="19403" y="1839"/>
                    <a:pt x="19449" y="2125"/>
                    <a:pt x="19449" y="2401"/>
                  </a:cubicBezTo>
                  <a:lnTo>
                    <a:pt x="19449" y="2580"/>
                  </a:lnTo>
                  <a:lnTo>
                    <a:pt x="19987" y="2580"/>
                  </a:lnTo>
                  <a:close/>
                  <a:moveTo>
                    <a:pt x="6066" y="7968"/>
                  </a:moveTo>
                  <a:lnTo>
                    <a:pt x="2179" y="7968"/>
                  </a:lnTo>
                  <a:lnTo>
                    <a:pt x="2179" y="11443"/>
                  </a:lnTo>
                  <a:lnTo>
                    <a:pt x="6066" y="11443"/>
                  </a:lnTo>
                  <a:lnTo>
                    <a:pt x="6066" y="7968"/>
                  </a:lnTo>
                  <a:close/>
                  <a:moveTo>
                    <a:pt x="6066" y="11976"/>
                  </a:moveTo>
                  <a:lnTo>
                    <a:pt x="2179" y="11976"/>
                  </a:lnTo>
                  <a:lnTo>
                    <a:pt x="2179" y="15452"/>
                  </a:lnTo>
                  <a:lnTo>
                    <a:pt x="6066" y="15452"/>
                  </a:lnTo>
                  <a:lnTo>
                    <a:pt x="6066" y="11976"/>
                  </a:lnTo>
                  <a:close/>
                  <a:moveTo>
                    <a:pt x="6066" y="15976"/>
                  </a:moveTo>
                  <a:lnTo>
                    <a:pt x="2179" y="15976"/>
                  </a:lnTo>
                  <a:lnTo>
                    <a:pt x="2179" y="19422"/>
                  </a:lnTo>
                  <a:lnTo>
                    <a:pt x="6066" y="19422"/>
                  </a:lnTo>
                  <a:lnTo>
                    <a:pt x="6066" y="15976"/>
                  </a:lnTo>
                  <a:close/>
                  <a:moveTo>
                    <a:pt x="3754" y="5543"/>
                  </a:moveTo>
                  <a:cubicBezTo>
                    <a:pt x="3754" y="6067"/>
                    <a:pt x="4102" y="6323"/>
                    <a:pt x="4799" y="6323"/>
                  </a:cubicBezTo>
                  <a:cubicBezTo>
                    <a:pt x="5499" y="6323"/>
                    <a:pt x="5847" y="6067"/>
                    <a:pt x="5847" y="5543"/>
                  </a:cubicBezTo>
                  <a:lnTo>
                    <a:pt x="5847" y="2398"/>
                  </a:lnTo>
                  <a:cubicBezTo>
                    <a:pt x="5847" y="1877"/>
                    <a:pt x="5499" y="1612"/>
                    <a:pt x="4799" y="1612"/>
                  </a:cubicBezTo>
                  <a:cubicBezTo>
                    <a:pt x="4102" y="1612"/>
                    <a:pt x="3754" y="1877"/>
                    <a:pt x="3754" y="2398"/>
                  </a:cubicBezTo>
                  <a:lnTo>
                    <a:pt x="3754" y="5543"/>
                  </a:lnTo>
                  <a:close/>
                  <a:moveTo>
                    <a:pt x="10535" y="7968"/>
                  </a:moveTo>
                  <a:lnTo>
                    <a:pt x="6607" y="7968"/>
                  </a:lnTo>
                  <a:lnTo>
                    <a:pt x="6607" y="11443"/>
                  </a:lnTo>
                  <a:lnTo>
                    <a:pt x="10535" y="11443"/>
                  </a:lnTo>
                  <a:lnTo>
                    <a:pt x="10535" y="7968"/>
                  </a:lnTo>
                  <a:close/>
                  <a:moveTo>
                    <a:pt x="10535" y="11976"/>
                  </a:moveTo>
                  <a:lnTo>
                    <a:pt x="6607" y="11976"/>
                  </a:lnTo>
                  <a:lnTo>
                    <a:pt x="6607" y="15452"/>
                  </a:lnTo>
                  <a:lnTo>
                    <a:pt x="10535" y="15452"/>
                  </a:lnTo>
                  <a:lnTo>
                    <a:pt x="10535" y="11976"/>
                  </a:lnTo>
                  <a:close/>
                  <a:moveTo>
                    <a:pt x="10535" y="15976"/>
                  </a:moveTo>
                  <a:lnTo>
                    <a:pt x="6607" y="15976"/>
                  </a:lnTo>
                  <a:lnTo>
                    <a:pt x="6607" y="19422"/>
                  </a:lnTo>
                  <a:lnTo>
                    <a:pt x="10535" y="19422"/>
                  </a:lnTo>
                  <a:lnTo>
                    <a:pt x="10535" y="15976"/>
                  </a:lnTo>
                  <a:close/>
                  <a:moveTo>
                    <a:pt x="9774" y="5543"/>
                  </a:moveTo>
                  <a:cubicBezTo>
                    <a:pt x="9774" y="5825"/>
                    <a:pt x="9849" y="6027"/>
                    <a:pt x="9996" y="6145"/>
                  </a:cubicBezTo>
                  <a:cubicBezTo>
                    <a:pt x="10143" y="6269"/>
                    <a:pt x="10405" y="6323"/>
                    <a:pt x="10782" y="6323"/>
                  </a:cubicBezTo>
                  <a:cubicBezTo>
                    <a:pt x="11159" y="6323"/>
                    <a:pt x="11427" y="6263"/>
                    <a:pt x="11588" y="6139"/>
                  </a:cubicBezTo>
                  <a:cubicBezTo>
                    <a:pt x="11750" y="6015"/>
                    <a:pt x="11830" y="5819"/>
                    <a:pt x="11830" y="5543"/>
                  </a:cubicBezTo>
                  <a:lnTo>
                    <a:pt x="11830" y="2398"/>
                  </a:lnTo>
                  <a:cubicBezTo>
                    <a:pt x="11830" y="2128"/>
                    <a:pt x="11750" y="1932"/>
                    <a:pt x="11588" y="1802"/>
                  </a:cubicBezTo>
                  <a:cubicBezTo>
                    <a:pt x="11427" y="1673"/>
                    <a:pt x="11159" y="1612"/>
                    <a:pt x="10782" y="1612"/>
                  </a:cubicBezTo>
                  <a:cubicBezTo>
                    <a:pt x="10405" y="1612"/>
                    <a:pt x="10143" y="1679"/>
                    <a:pt x="9996" y="1814"/>
                  </a:cubicBezTo>
                  <a:cubicBezTo>
                    <a:pt x="9849" y="1944"/>
                    <a:pt x="9774" y="2139"/>
                    <a:pt x="9774" y="2398"/>
                  </a:cubicBezTo>
                  <a:lnTo>
                    <a:pt x="9774" y="5543"/>
                  </a:lnTo>
                  <a:close/>
                  <a:moveTo>
                    <a:pt x="14986" y="7968"/>
                  </a:moveTo>
                  <a:lnTo>
                    <a:pt x="11073" y="7968"/>
                  </a:lnTo>
                  <a:lnTo>
                    <a:pt x="11073" y="11443"/>
                  </a:lnTo>
                  <a:lnTo>
                    <a:pt x="14986" y="11443"/>
                  </a:lnTo>
                  <a:lnTo>
                    <a:pt x="14986" y="7968"/>
                  </a:lnTo>
                  <a:close/>
                  <a:moveTo>
                    <a:pt x="14986" y="11976"/>
                  </a:moveTo>
                  <a:lnTo>
                    <a:pt x="11073" y="11976"/>
                  </a:lnTo>
                  <a:lnTo>
                    <a:pt x="11073" y="15452"/>
                  </a:lnTo>
                  <a:lnTo>
                    <a:pt x="14986" y="15452"/>
                  </a:lnTo>
                  <a:lnTo>
                    <a:pt x="14986" y="11976"/>
                  </a:lnTo>
                  <a:close/>
                  <a:moveTo>
                    <a:pt x="14986" y="15976"/>
                  </a:moveTo>
                  <a:lnTo>
                    <a:pt x="11073" y="15976"/>
                  </a:lnTo>
                  <a:lnTo>
                    <a:pt x="11073" y="19422"/>
                  </a:lnTo>
                  <a:lnTo>
                    <a:pt x="14986" y="19422"/>
                  </a:lnTo>
                  <a:lnTo>
                    <a:pt x="14986" y="15976"/>
                  </a:lnTo>
                  <a:close/>
                  <a:moveTo>
                    <a:pt x="19423" y="7968"/>
                  </a:moveTo>
                  <a:lnTo>
                    <a:pt x="15521" y="7968"/>
                  </a:lnTo>
                  <a:lnTo>
                    <a:pt x="15521" y="11443"/>
                  </a:lnTo>
                  <a:lnTo>
                    <a:pt x="19423" y="11443"/>
                  </a:lnTo>
                  <a:lnTo>
                    <a:pt x="19423" y="7968"/>
                  </a:lnTo>
                  <a:close/>
                  <a:moveTo>
                    <a:pt x="19423" y="11976"/>
                  </a:moveTo>
                  <a:lnTo>
                    <a:pt x="15521" y="11976"/>
                  </a:lnTo>
                  <a:lnTo>
                    <a:pt x="15521" y="15452"/>
                  </a:lnTo>
                  <a:lnTo>
                    <a:pt x="19423" y="15452"/>
                  </a:lnTo>
                  <a:lnTo>
                    <a:pt x="19423" y="11976"/>
                  </a:lnTo>
                  <a:close/>
                  <a:moveTo>
                    <a:pt x="19423" y="15976"/>
                  </a:moveTo>
                  <a:lnTo>
                    <a:pt x="15521" y="15976"/>
                  </a:lnTo>
                  <a:lnTo>
                    <a:pt x="15521" y="19422"/>
                  </a:lnTo>
                  <a:lnTo>
                    <a:pt x="19423" y="19422"/>
                  </a:lnTo>
                  <a:lnTo>
                    <a:pt x="19423" y="15976"/>
                  </a:lnTo>
                  <a:close/>
                  <a:moveTo>
                    <a:pt x="15758" y="5543"/>
                  </a:moveTo>
                  <a:cubicBezTo>
                    <a:pt x="15758" y="6067"/>
                    <a:pt x="16106" y="6323"/>
                    <a:pt x="16806" y="6323"/>
                  </a:cubicBezTo>
                  <a:cubicBezTo>
                    <a:pt x="17502" y="6323"/>
                    <a:pt x="17848" y="6067"/>
                    <a:pt x="17839" y="5543"/>
                  </a:cubicBezTo>
                  <a:lnTo>
                    <a:pt x="17839" y="2398"/>
                  </a:lnTo>
                  <a:cubicBezTo>
                    <a:pt x="17839" y="1877"/>
                    <a:pt x="17494" y="1612"/>
                    <a:pt x="16806" y="1612"/>
                  </a:cubicBezTo>
                  <a:cubicBezTo>
                    <a:pt x="16106" y="1612"/>
                    <a:pt x="15758" y="1877"/>
                    <a:pt x="15758" y="2398"/>
                  </a:cubicBezTo>
                  <a:lnTo>
                    <a:pt x="15758" y="5543"/>
                  </a:lnTo>
                  <a:close/>
                </a:path>
              </a:pathLst>
            </a:custGeom>
            <a:gradFill>
              <a:gsLst>
                <a:gs pos="0">
                  <a:srgbClr val="00B0F0"/>
                </a:gs>
                <a:gs pos="100000">
                  <a:srgbClr val="0070C0"/>
                </a:gs>
              </a:gsLst>
              <a:lin ang="5400000" scaled="1"/>
            </a:gra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45" tIns="19045" rIns="19045" bIns="19045" anchor="ctr"/>
            <a:lstStyle/>
            <a:p>
              <a:endParaRPr lang="zh-CN" altLang="en-US" sz="2485">
                <a:solidFill>
                  <a:schemeClr val="tx1">
                    <a:lumMod val="65000"/>
                    <a:lumOff val="35000"/>
                  </a:schemeClr>
                </a:solidFill>
                <a:latin typeface="+mn-lt"/>
                <a:ea typeface="+mn-ea"/>
                <a:cs typeface="+mn-ea"/>
                <a:sym typeface="+mn-lt"/>
              </a:endParaRPr>
            </a:p>
          </p:txBody>
        </p:sp>
        <p:sp>
          <p:nvSpPr>
            <p:cNvPr id="18466" name="AutoShape 34"/>
            <p:cNvSpPr/>
            <p:nvPr/>
          </p:nvSpPr>
          <p:spPr bwMode="auto">
            <a:xfrm>
              <a:off x="5757268" y="3376464"/>
              <a:ext cx="232172" cy="205446"/>
            </a:xfrm>
            <a:custGeom>
              <a:gdLst>
                <a:gd name="T0" fmla="*/ 309563 w 21600"/>
                <a:gd name="T1" fmla="*/ 273844 h 21600"/>
                <a:gd name="T2" fmla="*/ 309563 w 21600"/>
                <a:gd name="T3" fmla="*/ 273844 h 21600"/>
                <a:gd name="T4" fmla="*/ 309563 w 21600"/>
                <a:gd name="T5" fmla="*/ 273844 h 21600"/>
                <a:gd name="T6" fmla="*/ 309563 w 21600"/>
                <a:gd name="T7" fmla="*/ 273844 h 21600"/>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21600" h="21600">
                  <a:moveTo>
                    <a:pt x="21600" y="8639"/>
                  </a:moveTo>
                  <a:cubicBezTo>
                    <a:pt x="21600" y="3959"/>
                    <a:pt x="16676" y="0"/>
                    <a:pt x="10800" y="0"/>
                  </a:cubicBezTo>
                  <a:cubicBezTo>
                    <a:pt x="4764" y="0"/>
                    <a:pt x="0" y="3959"/>
                    <a:pt x="0" y="8639"/>
                  </a:cubicBezTo>
                  <a:cubicBezTo>
                    <a:pt x="0" y="12059"/>
                    <a:pt x="2382" y="14939"/>
                    <a:pt x="5876" y="16379"/>
                  </a:cubicBezTo>
                  <a:cubicBezTo>
                    <a:pt x="6035" y="17279"/>
                    <a:pt x="5717" y="19079"/>
                    <a:pt x="3335" y="21599"/>
                  </a:cubicBezTo>
                  <a:cubicBezTo>
                    <a:pt x="3335" y="21599"/>
                    <a:pt x="8576" y="19979"/>
                    <a:pt x="11435" y="17279"/>
                  </a:cubicBezTo>
                  <a:cubicBezTo>
                    <a:pt x="17152" y="16919"/>
                    <a:pt x="21600" y="13139"/>
                    <a:pt x="21600" y="8639"/>
                  </a:cubicBezTo>
                  <a:close/>
                </a:path>
              </a:pathLst>
            </a:custGeom>
            <a:gradFill>
              <a:gsLst>
                <a:gs pos="0">
                  <a:srgbClr val="00B0F0"/>
                </a:gs>
                <a:gs pos="100000">
                  <a:srgbClr val="0070C0"/>
                </a:gs>
              </a:gsLst>
              <a:lin ang="5400000" scaled="1"/>
            </a:gra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22853" tIns="22853" rIns="22853" bIns="22853"/>
            <a:lstStyle/>
            <a:p>
              <a:endParaRPr lang="zh-CN" altLang="en-US" sz="2485">
                <a:solidFill>
                  <a:schemeClr val="tx1">
                    <a:lumMod val="65000"/>
                    <a:lumOff val="35000"/>
                  </a:schemeClr>
                </a:solidFill>
                <a:latin typeface="+mn-lt"/>
                <a:ea typeface="+mn-ea"/>
                <a:cs typeface="+mn-ea"/>
                <a:sym typeface="+mn-lt"/>
              </a:endParaRPr>
            </a:p>
          </p:txBody>
        </p:sp>
        <p:sp>
          <p:nvSpPr>
            <p:cNvPr id="18467" name="AutoShape 35"/>
            <p:cNvSpPr/>
            <p:nvPr/>
          </p:nvSpPr>
          <p:spPr bwMode="auto">
            <a:xfrm>
              <a:off x="3694509" y="2545151"/>
              <a:ext cx="1753791" cy="1754332"/>
            </a:xfrm>
            <a:custGeom>
              <a:gdLst>
                <a:gd name="T0" fmla="*/ 2338269 w 19679"/>
                <a:gd name="T1" fmla="*/ 2566653 h 19679"/>
                <a:gd name="T2" fmla="*/ 2338269 w 19679"/>
                <a:gd name="T3" fmla="*/ 2566653 h 19679"/>
                <a:gd name="T4" fmla="*/ 2338269 w 19679"/>
                <a:gd name="T5" fmla="*/ 2566653 h 19679"/>
                <a:gd name="T6" fmla="*/ 2338269 w 19679"/>
                <a:gd name="T7" fmla="*/ 2566653 h 19679"/>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gradFill>
              <a:gsLst>
                <a:gs pos="0">
                  <a:srgbClr val="00B0F0"/>
                </a:gs>
                <a:gs pos="100000">
                  <a:srgbClr val="0070C0"/>
                </a:gs>
              </a:gsLst>
              <a:lin ang="5400000" scaled="1"/>
            </a:gra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zh-CN" altLang="en-US" sz="2485">
                <a:solidFill>
                  <a:schemeClr val="tx1">
                    <a:lumMod val="65000"/>
                    <a:lumOff val="35000"/>
                  </a:schemeClr>
                </a:solidFill>
                <a:latin typeface="+mn-lt"/>
                <a:ea typeface="+mn-ea"/>
                <a:cs typeface="+mn-ea"/>
                <a:sym typeface="+mn-lt"/>
              </a:endParaRPr>
            </a:p>
          </p:txBody>
        </p:sp>
        <p:sp>
          <p:nvSpPr>
            <p:cNvPr id="18468" name="AutoShape 36"/>
            <p:cNvSpPr/>
            <p:nvPr/>
          </p:nvSpPr>
          <p:spPr bwMode="auto">
            <a:xfrm>
              <a:off x="4358878" y="3150771"/>
              <a:ext cx="440531" cy="440667"/>
            </a:xfrm>
            <a:custGeom>
              <a:gdLst>
                <a:gd name="T0" fmla="*/ 587375 w 21600"/>
                <a:gd name="T1" fmla="*/ 587375 h 21600"/>
                <a:gd name="T2" fmla="*/ 587375 w 21600"/>
                <a:gd name="T3" fmla="*/ 587375 h 21600"/>
                <a:gd name="T4" fmla="*/ 587375 w 21600"/>
                <a:gd name="T5" fmla="*/ 587375 h 21600"/>
                <a:gd name="T6" fmla="*/ 587375 w 21600"/>
                <a:gd name="T7" fmla="*/ 587375 h 21600"/>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21600" h="21600">
                  <a:moveTo>
                    <a:pt x="21357" y="18801"/>
                  </a:moveTo>
                  <a:cubicBezTo>
                    <a:pt x="21518" y="18965"/>
                    <a:pt x="21599" y="19177"/>
                    <a:pt x="21599" y="19436"/>
                  </a:cubicBezTo>
                  <a:cubicBezTo>
                    <a:pt x="21599" y="19580"/>
                    <a:pt x="21518" y="19775"/>
                    <a:pt x="21357" y="20018"/>
                  </a:cubicBezTo>
                  <a:cubicBezTo>
                    <a:pt x="21193" y="20261"/>
                    <a:pt x="20989" y="20504"/>
                    <a:pt x="20746" y="20741"/>
                  </a:cubicBezTo>
                  <a:cubicBezTo>
                    <a:pt x="20503" y="20978"/>
                    <a:pt x="20260" y="21184"/>
                    <a:pt x="20023" y="21348"/>
                  </a:cubicBezTo>
                  <a:cubicBezTo>
                    <a:pt x="19783" y="21518"/>
                    <a:pt x="19593" y="21600"/>
                    <a:pt x="19447" y="21600"/>
                  </a:cubicBezTo>
                  <a:cubicBezTo>
                    <a:pt x="19189" y="21600"/>
                    <a:pt x="18975" y="21515"/>
                    <a:pt x="18811" y="21343"/>
                  </a:cubicBezTo>
                  <a:lnTo>
                    <a:pt x="13957" y="16502"/>
                  </a:lnTo>
                  <a:cubicBezTo>
                    <a:pt x="13217" y="16980"/>
                    <a:pt x="12428" y="17350"/>
                    <a:pt x="11589" y="17604"/>
                  </a:cubicBezTo>
                  <a:cubicBezTo>
                    <a:pt x="10750" y="17864"/>
                    <a:pt x="9891" y="17991"/>
                    <a:pt x="9007" y="17991"/>
                  </a:cubicBezTo>
                  <a:cubicBezTo>
                    <a:pt x="7769" y="17991"/>
                    <a:pt x="6608" y="17759"/>
                    <a:pt x="5517" y="17290"/>
                  </a:cubicBezTo>
                  <a:cubicBezTo>
                    <a:pt x="4427" y="16822"/>
                    <a:pt x="3469" y="16175"/>
                    <a:pt x="2644" y="15353"/>
                  </a:cubicBezTo>
                  <a:cubicBezTo>
                    <a:pt x="1816" y="14534"/>
                    <a:pt x="1172" y="13580"/>
                    <a:pt x="700" y="12487"/>
                  </a:cubicBezTo>
                  <a:cubicBezTo>
                    <a:pt x="231" y="11400"/>
                    <a:pt x="0" y="10236"/>
                    <a:pt x="0" y="8999"/>
                  </a:cubicBezTo>
                  <a:cubicBezTo>
                    <a:pt x="0" y="7768"/>
                    <a:pt x="231" y="6602"/>
                    <a:pt x="700" y="5515"/>
                  </a:cubicBezTo>
                  <a:cubicBezTo>
                    <a:pt x="1169" y="4422"/>
                    <a:pt x="1816" y="3467"/>
                    <a:pt x="2644" y="2645"/>
                  </a:cubicBezTo>
                  <a:cubicBezTo>
                    <a:pt x="3469" y="1827"/>
                    <a:pt x="4424" y="1180"/>
                    <a:pt x="5512" y="708"/>
                  </a:cubicBezTo>
                  <a:cubicBezTo>
                    <a:pt x="6600" y="237"/>
                    <a:pt x="7764" y="0"/>
                    <a:pt x="9007" y="0"/>
                  </a:cubicBezTo>
                  <a:cubicBezTo>
                    <a:pt x="10244" y="0"/>
                    <a:pt x="11403" y="237"/>
                    <a:pt x="12488" y="708"/>
                  </a:cubicBezTo>
                  <a:cubicBezTo>
                    <a:pt x="13573" y="1180"/>
                    <a:pt x="14530" y="1827"/>
                    <a:pt x="15358" y="2645"/>
                  </a:cubicBezTo>
                  <a:cubicBezTo>
                    <a:pt x="16183" y="3467"/>
                    <a:pt x="16830" y="4422"/>
                    <a:pt x="17299" y="5515"/>
                  </a:cubicBezTo>
                  <a:cubicBezTo>
                    <a:pt x="17768" y="6602"/>
                    <a:pt x="18003" y="7768"/>
                    <a:pt x="18003" y="8999"/>
                  </a:cubicBezTo>
                  <a:cubicBezTo>
                    <a:pt x="18003" y="9886"/>
                    <a:pt x="17873" y="10747"/>
                    <a:pt x="17616" y="11589"/>
                  </a:cubicBezTo>
                  <a:cubicBezTo>
                    <a:pt x="17359" y="12433"/>
                    <a:pt x="16991" y="13218"/>
                    <a:pt x="16514" y="13947"/>
                  </a:cubicBezTo>
                  <a:lnTo>
                    <a:pt x="21357" y="18801"/>
                  </a:lnTo>
                  <a:close/>
                  <a:moveTo>
                    <a:pt x="3596" y="8999"/>
                  </a:moveTo>
                  <a:cubicBezTo>
                    <a:pt x="3596" y="9759"/>
                    <a:pt x="3740" y="10465"/>
                    <a:pt x="4028" y="11117"/>
                  </a:cubicBezTo>
                  <a:cubicBezTo>
                    <a:pt x="4317" y="11770"/>
                    <a:pt x="4707" y="12337"/>
                    <a:pt x="5193" y="12820"/>
                  </a:cubicBezTo>
                  <a:cubicBezTo>
                    <a:pt x="5679" y="13300"/>
                    <a:pt x="6252" y="13684"/>
                    <a:pt x="6908" y="13969"/>
                  </a:cubicBezTo>
                  <a:cubicBezTo>
                    <a:pt x="7566" y="14252"/>
                    <a:pt x="8264" y="14393"/>
                    <a:pt x="9004" y="14393"/>
                  </a:cubicBezTo>
                  <a:cubicBezTo>
                    <a:pt x="9744" y="14393"/>
                    <a:pt x="10439" y="14252"/>
                    <a:pt x="11092" y="13969"/>
                  </a:cubicBezTo>
                  <a:cubicBezTo>
                    <a:pt x="11745" y="13684"/>
                    <a:pt x="12318" y="13300"/>
                    <a:pt x="12801" y="12820"/>
                  </a:cubicBezTo>
                  <a:cubicBezTo>
                    <a:pt x="13290" y="12337"/>
                    <a:pt x="13677" y="11770"/>
                    <a:pt x="13965" y="11117"/>
                  </a:cubicBezTo>
                  <a:cubicBezTo>
                    <a:pt x="14254" y="10465"/>
                    <a:pt x="14398" y="9759"/>
                    <a:pt x="14398" y="8999"/>
                  </a:cubicBezTo>
                  <a:cubicBezTo>
                    <a:pt x="14398" y="8259"/>
                    <a:pt x="14254" y="7565"/>
                    <a:pt x="13965" y="6912"/>
                  </a:cubicBezTo>
                  <a:cubicBezTo>
                    <a:pt x="13674" y="6257"/>
                    <a:pt x="13290" y="5684"/>
                    <a:pt x="12801" y="5192"/>
                  </a:cubicBezTo>
                  <a:cubicBezTo>
                    <a:pt x="12315" y="4704"/>
                    <a:pt x="11745" y="4317"/>
                    <a:pt x="11092" y="4032"/>
                  </a:cubicBezTo>
                  <a:cubicBezTo>
                    <a:pt x="10439" y="3749"/>
                    <a:pt x="9741" y="3605"/>
                    <a:pt x="9004" y="3605"/>
                  </a:cubicBezTo>
                  <a:cubicBezTo>
                    <a:pt x="8267" y="3605"/>
                    <a:pt x="7566" y="3749"/>
                    <a:pt x="6908" y="4032"/>
                  </a:cubicBezTo>
                  <a:cubicBezTo>
                    <a:pt x="6252" y="4317"/>
                    <a:pt x="5676" y="4704"/>
                    <a:pt x="5193" y="5192"/>
                  </a:cubicBezTo>
                  <a:cubicBezTo>
                    <a:pt x="4707" y="5684"/>
                    <a:pt x="4317" y="6257"/>
                    <a:pt x="4028" y="6912"/>
                  </a:cubicBezTo>
                  <a:cubicBezTo>
                    <a:pt x="3740" y="7565"/>
                    <a:pt x="3596" y="8256"/>
                    <a:pt x="3596" y="8999"/>
                  </a:cubicBezTo>
                  <a:moveTo>
                    <a:pt x="9007" y="5591"/>
                  </a:moveTo>
                  <a:cubicBezTo>
                    <a:pt x="9185" y="5591"/>
                    <a:pt x="9343" y="5656"/>
                    <a:pt x="9473" y="5785"/>
                  </a:cubicBezTo>
                  <a:cubicBezTo>
                    <a:pt x="9603" y="5918"/>
                    <a:pt x="9668" y="6082"/>
                    <a:pt x="9668" y="6279"/>
                  </a:cubicBezTo>
                  <a:cubicBezTo>
                    <a:pt x="9668" y="6460"/>
                    <a:pt x="9603" y="6616"/>
                    <a:pt x="9473" y="6745"/>
                  </a:cubicBezTo>
                  <a:cubicBezTo>
                    <a:pt x="9343" y="6878"/>
                    <a:pt x="9185" y="6943"/>
                    <a:pt x="9007" y="6943"/>
                  </a:cubicBezTo>
                  <a:cubicBezTo>
                    <a:pt x="8439" y="6943"/>
                    <a:pt x="7953" y="7144"/>
                    <a:pt x="7552" y="7536"/>
                  </a:cubicBezTo>
                  <a:cubicBezTo>
                    <a:pt x="7151" y="7934"/>
                    <a:pt x="6950" y="8423"/>
                    <a:pt x="6950" y="8996"/>
                  </a:cubicBezTo>
                  <a:cubicBezTo>
                    <a:pt x="6950" y="9180"/>
                    <a:pt x="6885" y="9332"/>
                    <a:pt x="6755" y="9465"/>
                  </a:cubicBezTo>
                  <a:cubicBezTo>
                    <a:pt x="6622" y="9595"/>
                    <a:pt x="6467" y="9657"/>
                    <a:pt x="6289" y="9657"/>
                  </a:cubicBezTo>
                  <a:cubicBezTo>
                    <a:pt x="6080" y="9657"/>
                    <a:pt x="5913" y="9595"/>
                    <a:pt x="5786" y="9465"/>
                  </a:cubicBezTo>
                  <a:cubicBezTo>
                    <a:pt x="5659" y="9332"/>
                    <a:pt x="5599" y="9180"/>
                    <a:pt x="5599" y="8996"/>
                  </a:cubicBezTo>
                  <a:cubicBezTo>
                    <a:pt x="5599" y="8539"/>
                    <a:pt x="5684" y="8104"/>
                    <a:pt x="5862" y="7686"/>
                  </a:cubicBezTo>
                  <a:cubicBezTo>
                    <a:pt x="6037" y="7271"/>
                    <a:pt x="6280" y="6907"/>
                    <a:pt x="6597" y="6590"/>
                  </a:cubicBezTo>
                  <a:cubicBezTo>
                    <a:pt x="6905" y="6277"/>
                    <a:pt x="7264" y="6028"/>
                    <a:pt x="7676" y="5856"/>
                  </a:cubicBezTo>
                  <a:cubicBezTo>
                    <a:pt x="8086" y="5681"/>
                    <a:pt x="8529" y="5591"/>
                    <a:pt x="9007" y="5591"/>
                  </a:cubicBezTo>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45" tIns="19045" rIns="19045" bIns="19045" anchor="ctr"/>
            <a:lstStyle/>
            <a:p>
              <a:endParaRPr lang="zh-CN" altLang="en-US" sz="2485">
                <a:solidFill>
                  <a:schemeClr val="tx1">
                    <a:lumMod val="65000"/>
                    <a:lumOff val="35000"/>
                  </a:schemeClr>
                </a:solidFill>
                <a:latin typeface="+mn-lt"/>
                <a:ea typeface="+mn-ea"/>
                <a:cs typeface="+mn-ea"/>
                <a:sym typeface="+mn-lt"/>
              </a:endParaRPr>
            </a:p>
          </p:txBody>
        </p:sp>
      </p:grpSp>
      <p:sp>
        <p:nvSpPr>
          <p:cNvPr id="39" name="AutoShape 6"/>
          <p:cNvSpPr/>
          <p:nvPr/>
        </p:nvSpPr>
        <p:spPr bwMode="auto">
          <a:xfrm>
            <a:off x="2978318" y="384236"/>
            <a:ext cx="6235364" cy="419100"/>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5" tIns="19045" rIns="19045" bIns="19045" anchor="ctr"/>
          <a:lstStyle/>
          <a:p>
            <a:r>
              <a:rPr lang="zh-CN" altLang="en-US" sz="2485" b="1">
                <a:solidFill>
                  <a:schemeClr val="tx1">
                    <a:lumMod val="65000"/>
                    <a:lumOff val="35000"/>
                  </a:schemeClr>
                </a:solidFill>
                <a:latin typeface="+mn-lt"/>
                <a:ea typeface="+mn-ea"/>
                <a:cs typeface="+mn-ea"/>
                <a:sym typeface="+mn-lt"/>
              </a:rPr>
              <a:t>请在这里输入标题</a:t>
            </a:r>
            <a:endParaRPr lang="es-ES" altLang="zh-CN" sz="2485" b="1">
              <a:solidFill>
                <a:schemeClr val="tx1">
                  <a:lumMod val="65000"/>
                  <a:lumOff val="35000"/>
                </a:schemeClr>
              </a:solidFill>
              <a:latin typeface="+mn-lt"/>
              <a:ea typeface="+mn-ea"/>
              <a:cs typeface="+mn-ea"/>
              <a:sym typeface="+mn-lt"/>
            </a:endParaRPr>
          </a:p>
        </p:txBody>
      </p:sp>
      <p:sp>
        <p:nvSpPr>
          <p:cNvPr id="40" name="Line 7"/>
          <p:cNvSpPr>
            <a:spLocks noChangeShapeType="1"/>
          </p:cNvSpPr>
          <p:nvPr/>
        </p:nvSpPr>
        <p:spPr bwMode="auto">
          <a:xfrm>
            <a:off x="1393689" y="1066862"/>
            <a:ext cx="9404623" cy="0"/>
          </a:xfrm>
          <a:prstGeom prst="line">
            <a:avLst/>
          </a:prstGeom>
          <a:noFill/>
          <a:ln w="25400" cap="flat" cmpd="sng">
            <a:solidFill>
              <a:srgbClr val="DCDEE0"/>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endParaRPr lang="es-ES" sz="2800">
              <a:solidFill>
                <a:schemeClr val="tx1">
                  <a:lumMod val="65000"/>
                  <a:lumOff val="35000"/>
                </a:schemeClr>
              </a:solidFill>
              <a:effectLst>
                <a:outerShdw blurRad="38100" dist="38100" dir="2700000" algn="tl">
                  <a:srgbClr val="DDDDDD"/>
                </a:outerShdw>
              </a:effectLst>
              <a:latin typeface="+mn-lt"/>
              <a:ea typeface="+mn-ea"/>
              <a:cs typeface="+mn-ea"/>
              <a:sym typeface="+mn-lt"/>
            </a:endParaRPr>
          </a:p>
        </p:txBody>
      </p:sp>
      <p:sp>
        <p:nvSpPr>
          <p:cNvPr id="41" name="AutoShape 9"/>
          <p:cNvSpPr/>
          <p:nvPr/>
        </p:nvSpPr>
        <p:spPr bwMode="auto">
          <a:xfrm>
            <a:off x="4151516" y="746190"/>
            <a:ext cx="3888969" cy="139700"/>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323215">
              <a:lnSpc>
                <a:spcPct val="120000"/>
              </a:lnSpc>
              <a:spcBef>
                <a:spcPts val="850"/>
              </a:spcBef>
            </a:pPr>
            <a:r>
              <a:rPr lang="es-ES" altLang="zh-CN" sz="935" b="1">
                <a:solidFill>
                  <a:schemeClr val="tx1">
                    <a:lumMod val="65000"/>
                    <a:lumOff val="35000"/>
                  </a:schemeClr>
                </a:solidFill>
                <a:latin typeface="+mn-lt"/>
                <a:ea typeface="+mn-ea"/>
                <a:cs typeface="+mn-ea"/>
                <a:sym typeface="+mn-lt"/>
              </a:rPr>
              <a:t>Lorem ipsum</a:t>
            </a:r>
            <a:r>
              <a:rPr lang="es-ES" altLang="zh-CN" sz="935">
                <a:solidFill>
                  <a:schemeClr val="tx1">
                    <a:lumMod val="65000"/>
                    <a:lumOff val="35000"/>
                  </a:schemeClr>
                </a:solidFill>
                <a:latin typeface="+mn-lt"/>
                <a:ea typeface="+mn-ea"/>
                <a:cs typeface="+mn-ea"/>
                <a:sym typeface="+mn-lt"/>
              </a:rPr>
              <a:t> dolor sit amet, consectetur adipiscing elit.</a:t>
            </a:r>
            <a:endParaRPr lang="es-ES" altLang="zh-CN" sz="2485">
              <a:solidFill>
                <a:schemeClr val="tx1">
                  <a:lumMod val="65000"/>
                  <a:lumOff val="35000"/>
                </a:schemeClr>
              </a:solidFill>
              <a:latin typeface="+mn-lt"/>
              <a:ea typeface="+mn-ea"/>
              <a:cs typeface="+mn-ea"/>
              <a:sym typeface="+mn-lt"/>
            </a:endParaRPr>
          </a:p>
        </p:txBody>
      </p:sp>
      <p:sp>
        <p:nvSpPr>
          <p:cNvPr id="42" name="AutoShape 11"/>
          <p:cNvSpPr/>
          <p:nvPr/>
        </p:nvSpPr>
        <p:spPr bwMode="auto">
          <a:xfrm>
            <a:off x="5254660" y="999397"/>
            <a:ext cx="1682680" cy="46339"/>
          </a:xfrm>
          <a:custGeom>
            <a:gdLst>
              <a:gd name="T0" fmla="*/ 78582 w 21600"/>
              <a:gd name="T1" fmla="*/ 642144 h 21600"/>
              <a:gd name="T2" fmla="*/ 78582 w 21600"/>
              <a:gd name="T3" fmla="*/ 642144 h 21600"/>
              <a:gd name="T4" fmla="*/ 78582 w 21600"/>
              <a:gd name="T5" fmla="*/ 642144 h 21600"/>
              <a:gd name="T6" fmla="*/ 78582 w 21600"/>
              <a:gd name="T7" fmla="*/ 642144 h 21600"/>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21600" h="21600">
                <a:moveTo>
                  <a:pt x="0" y="0"/>
                </a:moveTo>
                <a:lnTo>
                  <a:pt x="21600" y="0"/>
                </a:lnTo>
                <a:lnTo>
                  <a:pt x="21600" y="21599"/>
                </a:lnTo>
                <a:lnTo>
                  <a:pt x="0" y="21599"/>
                </a:lnTo>
                <a:lnTo>
                  <a:pt x="0" y="0"/>
                </a:lnTo>
                <a:close/>
              </a:path>
            </a:pathLst>
          </a:custGeom>
          <a:solidFill>
            <a:srgbClr val="0070C0"/>
          </a:solidFill>
          <a:ln>
            <a:noFill/>
          </a:ln>
          <a:effectLst/>
        </p:spPr>
        <p:txBody>
          <a:bodyPr lIns="0" tIns="0" rIns="0" bIns="0" anchor="ctr"/>
          <a:lstStyle/>
          <a:p>
            <a:endParaRPr lang="zh-CN" altLang="en-US" sz="2485">
              <a:solidFill>
                <a:schemeClr val="tx1">
                  <a:lumMod val="65000"/>
                  <a:lumOff val="35000"/>
                </a:schemeClr>
              </a:solidFill>
              <a:latin typeface="+mn-lt"/>
              <a:ea typeface="+mn-ea"/>
              <a:cs typeface="+mn-ea"/>
              <a:sym typeface="+mn-lt"/>
            </a:endParaRPr>
          </a:p>
        </p:txBody>
      </p:sp>
    </p:spTree>
  </p:cSld>
  <p:clrMapOvr>
    <a:masterClrMapping/>
  </p:clrMapOvr>
  <mc:AlternateContent>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1+#ppt_w/2"/>
                                          </p:val>
                                        </p:tav>
                                        <p:tav tm="100000">
                                          <p:val>
                                            <p:strVal val="#ppt_x"/>
                                          </p:val>
                                        </p:tav>
                                      </p:tavLst>
                                    </p:anim>
                                    <p:anim calcmode="lin" valueType="num">
                                      <p:cBhvr additive="base">
                                        <p:cTn id="8" dur="500" fill="hold"/>
                                        <p:tgtEl>
                                          <p:spTgt spid="3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500" fill="hold"/>
                                        <p:tgtEl>
                                          <p:spTgt spid="41"/>
                                        </p:tgtEl>
                                        <p:attrNameLst>
                                          <p:attrName>ppt_x</p:attrName>
                                        </p:attrNameLst>
                                      </p:cBhvr>
                                      <p:tavLst>
                                        <p:tav tm="0">
                                          <p:val>
                                            <p:strVal val="0-#ppt_w/2"/>
                                          </p:val>
                                        </p:tav>
                                        <p:tav tm="100000">
                                          <p:val>
                                            <p:strVal val="#ppt_x"/>
                                          </p:val>
                                        </p:tav>
                                      </p:tavLst>
                                    </p:anim>
                                    <p:anim calcmode="lin" valueType="num">
                                      <p:cBhvr additive="base">
                                        <p:cTn id="12" dur="500" fill="hold"/>
                                        <p:tgtEl>
                                          <p:spTgt spid="41"/>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500"/>
                            </p:stCondLst>
                            <p:childTnLst>
                              <p:par>
                                <p:cTn id="14" presetID="9" presetClass="entr" presetSubtype="0"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dissolve">
                                      <p:cBhvr>
                                        <p:cTn id="16" dur="500"/>
                                        <p:tgtEl>
                                          <p:spTgt spid="42"/>
                                        </p:tgtEl>
                                      </p:cBhvr>
                                    </p:animEffect>
                                  </p:childTnLst>
                                </p:cTn>
                              </p:par>
                              <p:par>
                                <p:cTn id="17" presetID="22" presetClass="entr" presetSubtype="8" fill="hold" nodeType="with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wipe(left)">
                                      <p:cBhvr>
                                        <p:cTn id="19" dur="500"/>
                                        <p:tgtEl>
                                          <p:spTgt spid="40"/>
                                        </p:tgtEl>
                                      </p:cBhvr>
                                    </p:animEffect>
                                  </p:childTnLst>
                                </p:cTn>
                              </p:par>
                              <p:par>
                                <p:cTn id="20" presetID="35" presetClass="entr" presetSubtype="0"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2000"/>
                                        <p:tgtEl>
                                          <p:spTgt spid="2"/>
                                        </p:tgtEl>
                                      </p:cBhvr>
                                    </p:animEffect>
                                    <p:anim calcmode="lin" valueType="num">
                                      <p:cBhvr>
                                        <p:cTn id="23" dur="2000" fill="hold"/>
                                        <p:tgtEl>
                                          <p:spTgt spid="2"/>
                                        </p:tgtEl>
                                        <p:attrNameLst>
                                          <p:attrName>style.rotation</p:attrName>
                                        </p:attrNameLst>
                                      </p:cBhvr>
                                      <p:tavLst>
                                        <p:tav tm="0">
                                          <p:val>
                                            <p:fltVal val="720"/>
                                          </p:val>
                                        </p:tav>
                                        <p:tav tm="100000">
                                          <p:val>
                                            <p:fltVal val="0"/>
                                          </p:val>
                                        </p:tav>
                                      </p:tavLst>
                                    </p:anim>
                                    <p:anim calcmode="lin" valueType="num">
                                      <p:cBhvr>
                                        <p:cTn id="24" dur="2000" fill="hold"/>
                                        <p:tgtEl>
                                          <p:spTgt spid="2"/>
                                        </p:tgtEl>
                                        <p:attrNameLst>
                                          <p:attrName>ppt_h</p:attrName>
                                        </p:attrNameLst>
                                      </p:cBhvr>
                                      <p:tavLst>
                                        <p:tav tm="0">
                                          <p:val>
                                            <p:fltVal val="0"/>
                                          </p:val>
                                        </p:tav>
                                        <p:tav tm="100000">
                                          <p:val>
                                            <p:strVal val="#ppt_h"/>
                                          </p:val>
                                        </p:tav>
                                      </p:tavLst>
                                    </p:anim>
                                    <p:anim calcmode="lin" valueType="num">
                                      <p:cBhvr>
                                        <p:cTn id="25" dur="2000" fill="hold"/>
                                        <p:tgtEl>
                                          <p:spTgt spid="2"/>
                                        </p:tgtEl>
                                        <p:attrNameLst>
                                          <p:attrName>ppt_w</p:attrName>
                                        </p:attrNameLst>
                                      </p:cBhvr>
                                      <p:tavLst>
                                        <p:tav tm="0">
                                          <p:val>
                                            <p:fltVal val="0"/>
                                          </p:val>
                                        </p:tav>
                                        <p:tav tm="100000">
                                          <p:val>
                                            <p:strVal val="#ppt_w"/>
                                          </p:val>
                                        </p:tav>
                                      </p:tavLst>
                                    </p:anim>
                                  </p:childTnLst>
                                </p:cTn>
                              </p:par>
                            </p:childTnLst>
                          </p:cTn>
                        </p:par>
                        <p:par>
                          <p:cTn id="26" fill="hold" nodeType="afterGroup">
                            <p:stCondLst>
                              <p:cond delay="2500"/>
                            </p:stCondLst>
                            <p:childTnLst>
                              <p:par>
                                <p:cTn id="27" presetID="2" presetClass="entr" presetSubtype="2" fill="hold" grpId="0" nodeType="afterEffect">
                                  <p:stCondLst>
                                    <p:cond delay="0"/>
                                  </p:stCondLst>
                                  <p:childTnLst>
                                    <p:set>
                                      <p:cBhvr>
                                        <p:cTn id="28" dur="1" fill="hold">
                                          <p:stCondLst>
                                            <p:cond delay="0"/>
                                          </p:stCondLst>
                                        </p:cTn>
                                        <p:tgtEl>
                                          <p:spTgt spid="18437"/>
                                        </p:tgtEl>
                                        <p:attrNameLst>
                                          <p:attrName>style.visibility</p:attrName>
                                        </p:attrNameLst>
                                      </p:cBhvr>
                                      <p:to>
                                        <p:strVal val="visible"/>
                                      </p:to>
                                    </p:set>
                                    <p:anim calcmode="lin" valueType="num">
                                      <p:cBhvr additive="base">
                                        <p:cTn id="29" dur="500" fill="hold"/>
                                        <p:tgtEl>
                                          <p:spTgt spid="18437"/>
                                        </p:tgtEl>
                                        <p:attrNameLst>
                                          <p:attrName>ppt_x</p:attrName>
                                        </p:attrNameLst>
                                      </p:cBhvr>
                                      <p:tavLst>
                                        <p:tav tm="0">
                                          <p:val>
                                            <p:strVal val="1+#ppt_w/2"/>
                                          </p:val>
                                        </p:tav>
                                        <p:tav tm="100000">
                                          <p:val>
                                            <p:strVal val="#ppt_x"/>
                                          </p:val>
                                        </p:tav>
                                      </p:tavLst>
                                    </p:anim>
                                    <p:anim calcmode="lin" valueType="num">
                                      <p:cBhvr additive="base">
                                        <p:cTn id="30" dur="500" fill="hold"/>
                                        <p:tgtEl>
                                          <p:spTgt spid="18437"/>
                                        </p:tgtEl>
                                        <p:attrNameLst>
                                          <p:attrName>ppt_y</p:attrName>
                                        </p:attrNameLst>
                                      </p:cBhvr>
                                      <p:tavLst>
                                        <p:tav tm="0">
                                          <p:val>
                                            <p:strVal val="#ppt_y"/>
                                          </p:val>
                                        </p:tav>
                                        <p:tav tm="100000">
                                          <p:val>
                                            <p:strVal val="#ppt_y"/>
                                          </p:val>
                                        </p:tav>
                                      </p:tavLst>
                                    </p:anim>
                                  </p:childTnLst>
                                </p:cTn>
                              </p:par>
                              <p:par>
                                <p:cTn id="31" presetID="9" presetClass="entr" presetSubtype="0" fill="hold" grpId="0" nodeType="withEffect">
                                  <p:stCondLst>
                                    <p:cond delay="0"/>
                                  </p:stCondLst>
                                  <p:childTnLst>
                                    <p:set>
                                      <p:cBhvr>
                                        <p:cTn id="32" dur="1" fill="hold">
                                          <p:stCondLst>
                                            <p:cond delay="0"/>
                                          </p:stCondLst>
                                        </p:cTn>
                                        <p:tgtEl>
                                          <p:spTgt spid="18438"/>
                                        </p:tgtEl>
                                        <p:attrNameLst>
                                          <p:attrName>style.visibility</p:attrName>
                                        </p:attrNameLst>
                                      </p:cBhvr>
                                      <p:to>
                                        <p:strVal val="visible"/>
                                      </p:to>
                                    </p:set>
                                    <p:animEffect transition="in" filter="dissolve">
                                      <p:cBhvr>
                                        <p:cTn id="33" dur="500"/>
                                        <p:tgtEl>
                                          <p:spTgt spid="18438"/>
                                        </p:tgtEl>
                                      </p:cBhvr>
                                    </p:animEffect>
                                  </p:childTnLst>
                                </p:cTn>
                              </p:par>
                            </p:childTnLst>
                          </p:cTn>
                        </p:par>
                        <p:par>
                          <p:cTn id="34" fill="hold" nodeType="afterGroup">
                            <p:stCondLst>
                              <p:cond delay="3000"/>
                            </p:stCondLst>
                            <p:childTnLst>
                              <p:par>
                                <p:cTn id="35" presetID="2" presetClass="entr" presetSubtype="2" fill="hold" grpId="0" nodeType="afterEffect">
                                  <p:stCondLst>
                                    <p:cond delay="0"/>
                                  </p:stCondLst>
                                  <p:childTnLst>
                                    <p:set>
                                      <p:cBhvr>
                                        <p:cTn id="36" dur="1" fill="hold">
                                          <p:stCondLst>
                                            <p:cond delay="0"/>
                                          </p:stCondLst>
                                        </p:cTn>
                                        <p:tgtEl>
                                          <p:spTgt spid="18439"/>
                                        </p:tgtEl>
                                        <p:attrNameLst>
                                          <p:attrName>style.visibility</p:attrName>
                                        </p:attrNameLst>
                                      </p:cBhvr>
                                      <p:to>
                                        <p:strVal val="visible"/>
                                      </p:to>
                                    </p:set>
                                    <p:anim calcmode="lin" valueType="num">
                                      <p:cBhvr additive="base">
                                        <p:cTn id="37" dur="500" fill="hold"/>
                                        <p:tgtEl>
                                          <p:spTgt spid="18439"/>
                                        </p:tgtEl>
                                        <p:attrNameLst>
                                          <p:attrName>ppt_x</p:attrName>
                                        </p:attrNameLst>
                                      </p:cBhvr>
                                      <p:tavLst>
                                        <p:tav tm="0">
                                          <p:val>
                                            <p:strVal val="1+#ppt_w/2"/>
                                          </p:val>
                                        </p:tav>
                                        <p:tav tm="100000">
                                          <p:val>
                                            <p:strVal val="#ppt_x"/>
                                          </p:val>
                                        </p:tav>
                                      </p:tavLst>
                                    </p:anim>
                                    <p:anim calcmode="lin" valueType="num">
                                      <p:cBhvr additive="base">
                                        <p:cTn id="38" dur="500" fill="hold"/>
                                        <p:tgtEl>
                                          <p:spTgt spid="18439"/>
                                        </p:tgtEl>
                                        <p:attrNameLst>
                                          <p:attrName>ppt_y</p:attrName>
                                        </p:attrNameLst>
                                      </p:cBhvr>
                                      <p:tavLst>
                                        <p:tav tm="0">
                                          <p:val>
                                            <p:strVal val="#ppt_y"/>
                                          </p:val>
                                        </p:tav>
                                        <p:tav tm="100000">
                                          <p:val>
                                            <p:strVal val="#ppt_y"/>
                                          </p:val>
                                        </p:tav>
                                      </p:tavLst>
                                    </p:anim>
                                  </p:childTnLst>
                                </p:cTn>
                              </p:par>
                              <p:par>
                                <p:cTn id="39" presetID="9" presetClass="entr" presetSubtype="0" fill="hold" grpId="0" nodeType="withEffect">
                                  <p:stCondLst>
                                    <p:cond delay="0"/>
                                  </p:stCondLst>
                                  <p:childTnLst>
                                    <p:set>
                                      <p:cBhvr>
                                        <p:cTn id="40" dur="1" fill="hold">
                                          <p:stCondLst>
                                            <p:cond delay="0"/>
                                          </p:stCondLst>
                                        </p:cTn>
                                        <p:tgtEl>
                                          <p:spTgt spid="18440"/>
                                        </p:tgtEl>
                                        <p:attrNameLst>
                                          <p:attrName>style.visibility</p:attrName>
                                        </p:attrNameLst>
                                      </p:cBhvr>
                                      <p:to>
                                        <p:strVal val="visible"/>
                                      </p:to>
                                    </p:set>
                                    <p:animEffect transition="in" filter="dissolve">
                                      <p:cBhvr>
                                        <p:cTn id="41" dur="500"/>
                                        <p:tgtEl>
                                          <p:spTgt spid="18440"/>
                                        </p:tgtEl>
                                      </p:cBhvr>
                                    </p:animEffect>
                                  </p:childTnLst>
                                </p:cTn>
                              </p:par>
                            </p:childTnLst>
                          </p:cTn>
                        </p:par>
                        <p:par>
                          <p:cTn id="42" fill="hold" nodeType="afterGroup">
                            <p:stCondLst>
                              <p:cond delay="3500"/>
                            </p:stCondLst>
                            <p:childTnLst>
                              <p:par>
                                <p:cTn id="43" presetID="2" presetClass="entr" presetSubtype="2" fill="hold" grpId="0" nodeType="afterEffect">
                                  <p:stCondLst>
                                    <p:cond delay="0"/>
                                  </p:stCondLst>
                                  <p:childTnLst>
                                    <p:set>
                                      <p:cBhvr>
                                        <p:cTn id="44" dur="1" fill="hold">
                                          <p:stCondLst>
                                            <p:cond delay="0"/>
                                          </p:stCondLst>
                                        </p:cTn>
                                        <p:tgtEl>
                                          <p:spTgt spid="18441"/>
                                        </p:tgtEl>
                                        <p:attrNameLst>
                                          <p:attrName>style.visibility</p:attrName>
                                        </p:attrNameLst>
                                      </p:cBhvr>
                                      <p:to>
                                        <p:strVal val="visible"/>
                                      </p:to>
                                    </p:set>
                                    <p:anim calcmode="lin" valueType="num">
                                      <p:cBhvr additive="base">
                                        <p:cTn id="45" dur="500" fill="hold"/>
                                        <p:tgtEl>
                                          <p:spTgt spid="18441"/>
                                        </p:tgtEl>
                                        <p:attrNameLst>
                                          <p:attrName>ppt_x</p:attrName>
                                        </p:attrNameLst>
                                      </p:cBhvr>
                                      <p:tavLst>
                                        <p:tav tm="0">
                                          <p:val>
                                            <p:strVal val="1+#ppt_w/2"/>
                                          </p:val>
                                        </p:tav>
                                        <p:tav tm="100000">
                                          <p:val>
                                            <p:strVal val="#ppt_x"/>
                                          </p:val>
                                        </p:tav>
                                      </p:tavLst>
                                    </p:anim>
                                    <p:anim calcmode="lin" valueType="num">
                                      <p:cBhvr additive="base">
                                        <p:cTn id="46" dur="500" fill="hold"/>
                                        <p:tgtEl>
                                          <p:spTgt spid="18441"/>
                                        </p:tgtEl>
                                        <p:attrNameLst>
                                          <p:attrName>ppt_y</p:attrName>
                                        </p:attrNameLst>
                                      </p:cBhvr>
                                      <p:tavLst>
                                        <p:tav tm="0">
                                          <p:val>
                                            <p:strVal val="#ppt_y"/>
                                          </p:val>
                                        </p:tav>
                                        <p:tav tm="100000">
                                          <p:val>
                                            <p:strVal val="#ppt_y"/>
                                          </p:val>
                                        </p:tav>
                                      </p:tavLst>
                                    </p:anim>
                                  </p:childTnLst>
                                </p:cTn>
                              </p:par>
                              <p:par>
                                <p:cTn id="47" presetID="9" presetClass="entr" presetSubtype="0" fill="hold" grpId="0" nodeType="withEffect">
                                  <p:stCondLst>
                                    <p:cond delay="0"/>
                                  </p:stCondLst>
                                  <p:childTnLst>
                                    <p:set>
                                      <p:cBhvr>
                                        <p:cTn id="48" dur="1" fill="hold">
                                          <p:stCondLst>
                                            <p:cond delay="0"/>
                                          </p:stCondLst>
                                        </p:cTn>
                                        <p:tgtEl>
                                          <p:spTgt spid="18442"/>
                                        </p:tgtEl>
                                        <p:attrNameLst>
                                          <p:attrName>style.visibility</p:attrName>
                                        </p:attrNameLst>
                                      </p:cBhvr>
                                      <p:to>
                                        <p:strVal val="visible"/>
                                      </p:to>
                                    </p:set>
                                    <p:animEffect transition="in" filter="dissolve">
                                      <p:cBhvr>
                                        <p:cTn id="49" dur="500"/>
                                        <p:tgtEl>
                                          <p:spTgt spid="18442"/>
                                        </p:tgtEl>
                                      </p:cBhvr>
                                    </p:animEffect>
                                  </p:childTnLst>
                                </p:cTn>
                              </p:par>
                            </p:childTnLst>
                          </p:cTn>
                        </p:par>
                        <p:par>
                          <p:cTn id="50" fill="hold" nodeType="afterGroup">
                            <p:stCondLst>
                              <p:cond delay="4000"/>
                            </p:stCondLst>
                            <p:childTnLst>
                              <p:par>
                                <p:cTn id="51" presetID="2" presetClass="entr" presetSubtype="2" fill="hold" grpId="0" nodeType="afterEffect">
                                  <p:stCondLst>
                                    <p:cond delay="0"/>
                                  </p:stCondLst>
                                  <p:childTnLst>
                                    <p:set>
                                      <p:cBhvr>
                                        <p:cTn id="52" dur="1" fill="hold">
                                          <p:stCondLst>
                                            <p:cond delay="0"/>
                                          </p:stCondLst>
                                        </p:cTn>
                                        <p:tgtEl>
                                          <p:spTgt spid="18443"/>
                                        </p:tgtEl>
                                        <p:attrNameLst>
                                          <p:attrName>style.visibility</p:attrName>
                                        </p:attrNameLst>
                                      </p:cBhvr>
                                      <p:to>
                                        <p:strVal val="visible"/>
                                      </p:to>
                                    </p:set>
                                    <p:anim calcmode="lin" valueType="num">
                                      <p:cBhvr additive="base">
                                        <p:cTn id="53" dur="500" fill="hold"/>
                                        <p:tgtEl>
                                          <p:spTgt spid="18443"/>
                                        </p:tgtEl>
                                        <p:attrNameLst>
                                          <p:attrName>ppt_x</p:attrName>
                                        </p:attrNameLst>
                                      </p:cBhvr>
                                      <p:tavLst>
                                        <p:tav tm="0">
                                          <p:val>
                                            <p:strVal val="1+#ppt_w/2"/>
                                          </p:val>
                                        </p:tav>
                                        <p:tav tm="100000">
                                          <p:val>
                                            <p:strVal val="#ppt_x"/>
                                          </p:val>
                                        </p:tav>
                                      </p:tavLst>
                                    </p:anim>
                                    <p:anim calcmode="lin" valueType="num">
                                      <p:cBhvr additive="base">
                                        <p:cTn id="54" dur="500" fill="hold"/>
                                        <p:tgtEl>
                                          <p:spTgt spid="18443"/>
                                        </p:tgtEl>
                                        <p:attrNameLst>
                                          <p:attrName>ppt_y</p:attrName>
                                        </p:attrNameLst>
                                      </p:cBhvr>
                                      <p:tavLst>
                                        <p:tav tm="0">
                                          <p:val>
                                            <p:strVal val="#ppt_y"/>
                                          </p:val>
                                        </p:tav>
                                        <p:tav tm="100000">
                                          <p:val>
                                            <p:strVal val="#ppt_y"/>
                                          </p:val>
                                        </p:tav>
                                      </p:tavLst>
                                    </p:anim>
                                  </p:childTnLst>
                                </p:cTn>
                              </p:par>
                              <p:par>
                                <p:cTn id="55" presetID="9" presetClass="entr" presetSubtype="0" fill="hold" grpId="0" nodeType="withEffect">
                                  <p:stCondLst>
                                    <p:cond delay="0"/>
                                  </p:stCondLst>
                                  <p:childTnLst>
                                    <p:set>
                                      <p:cBhvr>
                                        <p:cTn id="56" dur="1" fill="hold">
                                          <p:stCondLst>
                                            <p:cond delay="0"/>
                                          </p:stCondLst>
                                        </p:cTn>
                                        <p:tgtEl>
                                          <p:spTgt spid="18444"/>
                                        </p:tgtEl>
                                        <p:attrNameLst>
                                          <p:attrName>style.visibility</p:attrName>
                                        </p:attrNameLst>
                                      </p:cBhvr>
                                      <p:to>
                                        <p:strVal val="visible"/>
                                      </p:to>
                                    </p:set>
                                    <p:animEffect transition="in" filter="dissolve">
                                      <p:cBhvr>
                                        <p:cTn id="57" dur="500"/>
                                        <p:tgtEl>
                                          <p:spTgt spid="18444"/>
                                        </p:tgtEl>
                                      </p:cBhvr>
                                    </p:animEffect>
                                  </p:childTnLst>
                                </p:cTn>
                              </p:par>
                            </p:childTnLst>
                          </p:cTn>
                        </p:par>
                        <p:par>
                          <p:cTn id="58" fill="hold" nodeType="afterGroup">
                            <p:stCondLst>
                              <p:cond delay="4500"/>
                            </p:stCondLst>
                            <p:childTnLst>
                              <p:par>
                                <p:cTn id="59" presetID="2" presetClass="entr" presetSubtype="2" fill="hold" grpId="0" nodeType="afterEffect">
                                  <p:stCondLst>
                                    <p:cond delay="0"/>
                                  </p:stCondLst>
                                  <p:childTnLst>
                                    <p:set>
                                      <p:cBhvr>
                                        <p:cTn id="60" dur="1" fill="hold">
                                          <p:stCondLst>
                                            <p:cond delay="0"/>
                                          </p:stCondLst>
                                        </p:cTn>
                                        <p:tgtEl>
                                          <p:spTgt spid="18445"/>
                                        </p:tgtEl>
                                        <p:attrNameLst>
                                          <p:attrName>style.visibility</p:attrName>
                                        </p:attrNameLst>
                                      </p:cBhvr>
                                      <p:to>
                                        <p:strVal val="visible"/>
                                      </p:to>
                                    </p:set>
                                    <p:anim calcmode="lin" valueType="num">
                                      <p:cBhvr additive="base">
                                        <p:cTn id="61" dur="500" fill="hold"/>
                                        <p:tgtEl>
                                          <p:spTgt spid="18445"/>
                                        </p:tgtEl>
                                        <p:attrNameLst>
                                          <p:attrName>ppt_x</p:attrName>
                                        </p:attrNameLst>
                                      </p:cBhvr>
                                      <p:tavLst>
                                        <p:tav tm="0">
                                          <p:val>
                                            <p:strVal val="1+#ppt_w/2"/>
                                          </p:val>
                                        </p:tav>
                                        <p:tav tm="100000">
                                          <p:val>
                                            <p:strVal val="#ppt_x"/>
                                          </p:val>
                                        </p:tav>
                                      </p:tavLst>
                                    </p:anim>
                                    <p:anim calcmode="lin" valueType="num">
                                      <p:cBhvr additive="base">
                                        <p:cTn id="62" dur="500" fill="hold"/>
                                        <p:tgtEl>
                                          <p:spTgt spid="18445"/>
                                        </p:tgtEl>
                                        <p:attrNameLst>
                                          <p:attrName>ppt_y</p:attrName>
                                        </p:attrNameLst>
                                      </p:cBhvr>
                                      <p:tavLst>
                                        <p:tav tm="0">
                                          <p:val>
                                            <p:strVal val="#ppt_y"/>
                                          </p:val>
                                        </p:tav>
                                        <p:tav tm="100000">
                                          <p:val>
                                            <p:strVal val="#ppt_y"/>
                                          </p:val>
                                        </p:tav>
                                      </p:tavLst>
                                    </p:anim>
                                  </p:childTnLst>
                                </p:cTn>
                              </p:par>
                              <p:par>
                                <p:cTn id="63" presetID="9" presetClass="entr" presetSubtype="0" fill="hold" grpId="0" nodeType="withEffect">
                                  <p:stCondLst>
                                    <p:cond delay="0"/>
                                  </p:stCondLst>
                                  <p:childTnLst>
                                    <p:set>
                                      <p:cBhvr>
                                        <p:cTn id="64" dur="1" fill="hold">
                                          <p:stCondLst>
                                            <p:cond delay="0"/>
                                          </p:stCondLst>
                                        </p:cTn>
                                        <p:tgtEl>
                                          <p:spTgt spid="18446"/>
                                        </p:tgtEl>
                                        <p:attrNameLst>
                                          <p:attrName>style.visibility</p:attrName>
                                        </p:attrNameLst>
                                      </p:cBhvr>
                                      <p:to>
                                        <p:strVal val="visible"/>
                                      </p:to>
                                    </p:set>
                                    <p:animEffect transition="in" filter="dissolve">
                                      <p:cBhvr>
                                        <p:cTn id="65" dur="500"/>
                                        <p:tgtEl>
                                          <p:spTgt spid="18446"/>
                                        </p:tgtEl>
                                      </p:cBhvr>
                                    </p:animEffect>
                                  </p:childTnLst>
                                </p:cTn>
                              </p:par>
                            </p:childTnLst>
                          </p:cTn>
                        </p:par>
                        <p:par>
                          <p:cTn id="66" fill="hold" nodeType="afterGroup">
                            <p:stCondLst>
                              <p:cond delay="5000"/>
                            </p:stCondLst>
                            <p:childTnLst>
                              <p:par>
                                <p:cTn id="67" presetID="2" presetClass="entr" presetSubtype="2" fill="hold" grpId="0" nodeType="afterEffect">
                                  <p:stCondLst>
                                    <p:cond delay="0"/>
                                  </p:stCondLst>
                                  <p:childTnLst>
                                    <p:set>
                                      <p:cBhvr>
                                        <p:cTn id="68" dur="1" fill="hold">
                                          <p:stCondLst>
                                            <p:cond delay="0"/>
                                          </p:stCondLst>
                                        </p:cTn>
                                        <p:tgtEl>
                                          <p:spTgt spid="18447"/>
                                        </p:tgtEl>
                                        <p:attrNameLst>
                                          <p:attrName>style.visibility</p:attrName>
                                        </p:attrNameLst>
                                      </p:cBhvr>
                                      <p:to>
                                        <p:strVal val="visible"/>
                                      </p:to>
                                    </p:set>
                                    <p:anim calcmode="lin" valueType="num">
                                      <p:cBhvr additive="base">
                                        <p:cTn id="69" dur="500" fill="hold"/>
                                        <p:tgtEl>
                                          <p:spTgt spid="18447"/>
                                        </p:tgtEl>
                                        <p:attrNameLst>
                                          <p:attrName>ppt_x</p:attrName>
                                        </p:attrNameLst>
                                      </p:cBhvr>
                                      <p:tavLst>
                                        <p:tav tm="0">
                                          <p:val>
                                            <p:strVal val="1+#ppt_w/2"/>
                                          </p:val>
                                        </p:tav>
                                        <p:tav tm="100000">
                                          <p:val>
                                            <p:strVal val="#ppt_x"/>
                                          </p:val>
                                        </p:tav>
                                      </p:tavLst>
                                    </p:anim>
                                    <p:anim calcmode="lin" valueType="num">
                                      <p:cBhvr additive="base">
                                        <p:cTn id="70" dur="500" fill="hold"/>
                                        <p:tgtEl>
                                          <p:spTgt spid="18447"/>
                                        </p:tgtEl>
                                        <p:attrNameLst>
                                          <p:attrName>ppt_y</p:attrName>
                                        </p:attrNameLst>
                                      </p:cBhvr>
                                      <p:tavLst>
                                        <p:tav tm="0">
                                          <p:val>
                                            <p:strVal val="#ppt_y"/>
                                          </p:val>
                                        </p:tav>
                                        <p:tav tm="100000">
                                          <p:val>
                                            <p:strVal val="#ppt_y"/>
                                          </p:val>
                                        </p:tav>
                                      </p:tavLst>
                                    </p:anim>
                                  </p:childTnLst>
                                </p:cTn>
                              </p:par>
                              <p:par>
                                <p:cTn id="71" presetID="9" presetClass="entr" presetSubtype="0" fill="hold" grpId="0" nodeType="withEffect">
                                  <p:stCondLst>
                                    <p:cond delay="0"/>
                                  </p:stCondLst>
                                  <p:childTnLst>
                                    <p:set>
                                      <p:cBhvr>
                                        <p:cTn id="72" dur="1" fill="hold">
                                          <p:stCondLst>
                                            <p:cond delay="0"/>
                                          </p:stCondLst>
                                        </p:cTn>
                                        <p:tgtEl>
                                          <p:spTgt spid="18448"/>
                                        </p:tgtEl>
                                        <p:attrNameLst>
                                          <p:attrName>style.visibility</p:attrName>
                                        </p:attrNameLst>
                                      </p:cBhvr>
                                      <p:to>
                                        <p:strVal val="visible"/>
                                      </p:to>
                                    </p:set>
                                    <p:animEffect transition="in" filter="dissolve">
                                      <p:cBhvr>
                                        <p:cTn id="73" dur="500"/>
                                        <p:tgtEl>
                                          <p:spTgt spid="18448"/>
                                        </p:tgtEl>
                                      </p:cBhvr>
                                    </p:animEffect>
                                  </p:childTnLst>
                                </p:cTn>
                              </p:par>
                            </p:childTnLst>
                          </p:cTn>
                        </p:par>
                        <p:par>
                          <p:cTn id="74" fill="hold" nodeType="afterGroup">
                            <p:stCondLst>
                              <p:cond delay="5500"/>
                            </p:stCondLst>
                            <p:childTnLst>
                              <p:par>
                                <p:cTn id="75" presetID="2" presetClass="entr" presetSubtype="2" fill="hold" grpId="0" nodeType="afterEffect">
                                  <p:stCondLst>
                                    <p:cond delay="0"/>
                                  </p:stCondLst>
                                  <p:childTnLst>
                                    <p:set>
                                      <p:cBhvr>
                                        <p:cTn id="76" dur="1" fill="hold">
                                          <p:stCondLst>
                                            <p:cond delay="0"/>
                                          </p:stCondLst>
                                        </p:cTn>
                                        <p:tgtEl>
                                          <p:spTgt spid="18449"/>
                                        </p:tgtEl>
                                        <p:attrNameLst>
                                          <p:attrName>style.visibility</p:attrName>
                                        </p:attrNameLst>
                                      </p:cBhvr>
                                      <p:to>
                                        <p:strVal val="visible"/>
                                      </p:to>
                                    </p:set>
                                    <p:anim calcmode="lin" valueType="num">
                                      <p:cBhvr additive="base">
                                        <p:cTn id="77" dur="500" fill="hold"/>
                                        <p:tgtEl>
                                          <p:spTgt spid="18449"/>
                                        </p:tgtEl>
                                        <p:attrNameLst>
                                          <p:attrName>ppt_x</p:attrName>
                                        </p:attrNameLst>
                                      </p:cBhvr>
                                      <p:tavLst>
                                        <p:tav tm="0">
                                          <p:val>
                                            <p:strVal val="1+#ppt_w/2"/>
                                          </p:val>
                                        </p:tav>
                                        <p:tav tm="100000">
                                          <p:val>
                                            <p:strVal val="#ppt_x"/>
                                          </p:val>
                                        </p:tav>
                                      </p:tavLst>
                                    </p:anim>
                                    <p:anim calcmode="lin" valueType="num">
                                      <p:cBhvr additive="base">
                                        <p:cTn id="78" dur="500" fill="hold"/>
                                        <p:tgtEl>
                                          <p:spTgt spid="1844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p:bldP spid="18438" grpId="0"/>
      <p:bldP spid="18439" grpId="0"/>
      <p:bldP spid="18440" grpId="0"/>
      <p:bldP spid="18441" grpId="0"/>
      <p:bldP spid="18442" grpId="0"/>
      <p:bldP spid="18443" grpId="0"/>
      <p:bldP spid="18444" grpId="0"/>
      <p:bldP spid="18445" grpId="0"/>
      <p:bldP spid="18446" grpId="0"/>
      <p:bldP spid="18447" grpId="0"/>
      <p:bldP spid="18448" grpId="0"/>
      <p:bldP spid="18449" grpId="0"/>
      <p:bldP spid="39" grpId="0"/>
      <p:bldP spid="41" grpId="0"/>
      <p:bldP spid="42" grpId="0" animBg="1"/>
    </p:bldLst>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9" name="AutoShape 6"/>
          <p:cNvSpPr/>
          <p:nvPr/>
        </p:nvSpPr>
        <p:spPr bwMode="auto">
          <a:xfrm>
            <a:off x="2978318" y="384236"/>
            <a:ext cx="6235364" cy="419100"/>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5" tIns="19045" rIns="19045" bIns="19045" anchor="ctr"/>
          <a:lstStyle/>
          <a:p>
            <a:r>
              <a:rPr lang="zh-CN" altLang="en-US" sz="2485" b="1">
                <a:solidFill>
                  <a:schemeClr val="tx1">
                    <a:lumMod val="65000"/>
                    <a:lumOff val="35000"/>
                  </a:schemeClr>
                </a:solidFill>
                <a:latin typeface="+mn-lt"/>
                <a:ea typeface="+mn-ea"/>
                <a:cs typeface="+mn-ea"/>
                <a:sym typeface="+mn-lt"/>
              </a:rPr>
              <a:t>请在这里输入标题</a:t>
            </a:r>
            <a:endParaRPr lang="es-ES" altLang="zh-CN" sz="2485" b="1">
              <a:solidFill>
                <a:schemeClr val="tx1">
                  <a:lumMod val="65000"/>
                  <a:lumOff val="35000"/>
                </a:schemeClr>
              </a:solidFill>
              <a:latin typeface="+mn-lt"/>
              <a:ea typeface="+mn-ea"/>
              <a:cs typeface="+mn-ea"/>
              <a:sym typeface="+mn-lt"/>
            </a:endParaRPr>
          </a:p>
        </p:txBody>
      </p:sp>
      <p:sp>
        <p:nvSpPr>
          <p:cNvPr id="20" name="Line 7"/>
          <p:cNvSpPr>
            <a:spLocks noChangeShapeType="1"/>
          </p:cNvSpPr>
          <p:nvPr/>
        </p:nvSpPr>
        <p:spPr bwMode="auto">
          <a:xfrm>
            <a:off x="1393689" y="1066862"/>
            <a:ext cx="9404623" cy="0"/>
          </a:xfrm>
          <a:prstGeom prst="line">
            <a:avLst/>
          </a:prstGeom>
          <a:noFill/>
          <a:ln w="25400" cap="flat" cmpd="sng">
            <a:solidFill>
              <a:srgbClr val="DCDEE0"/>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endParaRPr lang="es-ES" sz="2800">
              <a:solidFill>
                <a:schemeClr val="tx1">
                  <a:lumMod val="65000"/>
                  <a:lumOff val="35000"/>
                </a:schemeClr>
              </a:solidFill>
              <a:effectLst>
                <a:outerShdw blurRad="38100" dist="38100" dir="2700000" algn="tl">
                  <a:srgbClr val="DDDDDD"/>
                </a:outerShdw>
              </a:effectLst>
              <a:latin typeface="+mn-lt"/>
              <a:ea typeface="+mn-ea"/>
              <a:cs typeface="+mn-ea"/>
              <a:sym typeface="+mn-lt"/>
            </a:endParaRPr>
          </a:p>
        </p:txBody>
      </p:sp>
      <p:sp>
        <p:nvSpPr>
          <p:cNvPr id="21" name="AutoShape 9"/>
          <p:cNvSpPr/>
          <p:nvPr/>
        </p:nvSpPr>
        <p:spPr bwMode="auto">
          <a:xfrm>
            <a:off x="4151516" y="746190"/>
            <a:ext cx="3888969" cy="139700"/>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323215">
              <a:lnSpc>
                <a:spcPct val="120000"/>
              </a:lnSpc>
              <a:spcBef>
                <a:spcPts val="850"/>
              </a:spcBef>
            </a:pPr>
            <a:r>
              <a:rPr lang="es-ES" altLang="zh-CN" sz="935" b="1">
                <a:solidFill>
                  <a:schemeClr val="tx1">
                    <a:lumMod val="65000"/>
                    <a:lumOff val="35000"/>
                  </a:schemeClr>
                </a:solidFill>
                <a:latin typeface="+mn-lt"/>
                <a:ea typeface="+mn-ea"/>
                <a:cs typeface="+mn-ea"/>
                <a:sym typeface="+mn-lt"/>
              </a:rPr>
              <a:t>Lorem ipsum</a:t>
            </a:r>
            <a:r>
              <a:rPr lang="es-ES" altLang="zh-CN" sz="935">
                <a:solidFill>
                  <a:schemeClr val="tx1">
                    <a:lumMod val="65000"/>
                    <a:lumOff val="35000"/>
                  </a:schemeClr>
                </a:solidFill>
                <a:latin typeface="+mn-lt"/>
                <a:ea typeface="+mn-ea"/>
                <a:cs typeface="+mn-ea"/>
                <a:sym typeface="+mn-lt"/>
              </a:rPr>
              <a:t> dolor sit amet, consectetur adipiscing elit.</a:t>
            </a:r>
            <a:endParaRPr lang="es-ES" altLang="zh-CN" sz="2485">
              <a:solidFill>
                <a:schemeClr val="tx1">
                  <a:lumMod val="65000"/>
                  <a:lumOff val="35000"/>
                </a:schemeClr>
              </a:solidFill>
              <a:latin typeface="+mn-lt"/>
              <a:ea typeface="+mn-ea"/>
              <a:cs typeface="+mn-ea"/>
              <a:sym typeface="+mn-lt"/>
            </a:endParaRPr>
          </a:p>
        </p:txBody>
      </p:sp>
      <p:sp>
        <p:nvSpPr>
          <p:cNvPr id="22" name="AutoShape 11"/>
          <p:cNvSpPr/>
          <p:nvPr/>
        </p:nvSpPr>
        <p:spPr bwMode="auto">
          <a:xfrm>
            <a:off x="5254660" y="999397"/>
            <a:ext cx="1682680" cy="46339"/>
          </a:xfrm>
          <a:custGeom>
            <a:gdLst>
              <a:gd name="T0" fmla="*/ 78582 w 21600"/>
              <a:gd name="T1" fmla="*/ 642144 h 21600"/>
              <a:gd name="T2" fmla="*/ 78582 w 21600"/>
              <a:gd name="T3" fmla="*/ 642144 h 21600"/>
              <a:gd name="T4" fmla="*/ 78582 w 21600"/>
              <a:gd name="T5" fmla="*/ 642144 h 21600"/>
              <a:gd name="T6" fmla="*/ 78582 w 21600"/>
              <a:gd name="T7" fmla="*/ 642144 h 21600"/>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21600" h="21600">
                <a:moveTo>
                  <a:pt x="0" y="0"/>
                </a:moveTo>
                <a:lnTo>
                  <a:pt x="21600" y="0"/>
                </a:lnTo>
                <a:lnTo>
                  <a:pt x="21600" y="21599"/>
                </a:lnTo>
                <a:lnTo>
                  <a:pt x="0" y="21599"/>
                </a:lnTo>
                <a:lnTo>
                  <a:pt x="0" y="0"/>
                </a:lnTo>
                <a:close/>
              </a:path>
            </a:pathLst>
          </a:custGeom>
          <a:solidFill>
            <a:srgbClr val="0070C0"/>
          </a:solidFill>
          <a:ln>
            <a:noFill/>
          </a:ln>
          <a:effectLst/>
        </p:spPr>
        <p:txBody>
          <a:bodyPr lIns="0" tIns="0" rIns="0" bIns="0" anchor="ctr"/>
          <a:lstStyle/>
          <a:p>
            <a:endParaRPr lang="zh-CN" altLang="en-US" sz="2485">
              <a:solidFill>
                <a:schemeClr val="tx1">
                  <a:lumMod val="65000"/>
                  <a:lumOff val="35000"/>
                </a:schemeClr>
              </a:solidFill>
              <a:latin typeface="+mn-lt"/>
              <a:ea typeface="+mn-ea"/>
              <a:cs typeface="+mn-ea"/>
              <a:sym typeface="+mn-lt"/>
            </a:endParaRPr>
          </a:p>
        </p:txBody>
      </p:sp>
      <p:cxnSp>
        <p:nvCxnSpPr>
          <p:cNvPr id="23" name="直接箭头连接符 22"/>
          <p:cNvCxnSpPr/>
          <p:nvPr/>
        </p:nvCxnSpPr>
        <p:spPr>
          <a:xfrm flipH="1" flipV="1">
            <a:off x="3294710" y="2568869"/>
            <a:ext cx="251765" cy="250692"/>
          </a:xfrm>
          <a:prstGeom prst="straightConnector1">
            <a:avLst/>
          </a:prstGeom>
          <a:noFill/>
          <a:ln w="12700" cap="flat" cmpd="sng" algn="ctr">
            <a:solidFill>
              <a:srgbClr val="5A6478">
                <a:lumMod val="40000"/>
                <a:lumOff val="60000"/>
              </a:srgbClr>
            </a:solidFill>
            <a:prstDash val="solid"/>
            <a:miter lim="800000"/>
            <a:tailEnd type="arrow"/>
          </a:ln>
          <a:effectLst/>
        </p:spPr>
      </p:cxnSp>
      <p:cxnSp>
        <p:nvCxnSpPr>
          <p:cNvPr id="24" name="直接箭头连接符 23"/>
          <p:cNvCxnSpPr/>
          <p:nvPr/>
        </p:nvCxnSpPr>
        <p:spPr>
          <a:xfrm flipH="1">
            <a:off x="3294710" y="4594161"/>
            <a:ext cx="251765" cy="250692"/>
          </a:xfrm>
          <a:prstGeom prst="straightConnector1">
            <a:avLst/>
          </a:prstGeom>
          <a:noFill/>
          <a:ln w="12700" cap="flat" cmpd="sng" algn="ctr">
            <a:solidFill>
              <a:srgbClr val="5A6478">
                <a:lumMod val="40000"/>
                <a:lumOff val="60000"/>
              </a:srgbClr>
            </a:solidFill>
            <a:prstDash val="solid"/>
            <a:miter lim="800000"/>
            <a:tailEnd type="arrow"/>
          </a:ln>
          <a:effectLst/>
        </p:spPr>
      </p:cxnSp>
      <p:cxnSp>
        <p:nvCxnSpPr>
          <p:cNvPr id="25" name="直接箭头连接符 24"/>
          <p:cNvCxnSpPr/>
          <p:nvPr/>
        </p:nvCxnSpPr>
        <p:spPr>
          <a:xfrm flipH="1">
            <a:off x="2805523" y="3706861"/>
            <a:ext cx="337727" cy="0"/>
          </a:xfrm>
          <a:prstGeom prst="straightConnector1">
            <a:avLst/>
          </a:prstGeom>
          <a:noFill/>
          <a:ln w="12700" cap="flat" cmpd="sng" algn="ctr">
            <a:solidFill>
              <a:srgbClr val="5A6478">
                <a:lumMod val="40000"/>
                <a:lumOff val="60000"/>
              </a:srgbClr>
            </a:solidFill>
            <a:prstDash val="solid"/>
            <a:miter lim="800000"/>
            <a:tailEnd type="arrow"/>
          </a:ln>
          <a:effectLst/>
        </p:spPr>
      </p:cxnSp>
      <p:cxnSp>
        <p:nvCxnSpPr>
          <p:cNvPr id="26" name="直接箭头连接符 25"/>
          <p:cNvCxnSpPr/>
          <p:nvPr/>
        </p:nvCxnSpPr>
        <p:spPr>
          <a:xfrm flipV="1">
            <a:off x="8643063" y="2568869"/>
            <a:ext cx="251765" cy="250692"/>
          </a:xfrm>
          <a:prstGeom prst="straightConnector1">
            <a:avLst/>
          </a:prstGeom>
          <a:noFill/>
          <a:ln w="12700" cap="flat" cmpd="sng" algn="ctr">
            <a:solidFill>
              <a:srgbClr val="5A6478">
                <a:lumMod val="40000"/>
                <a:lumOff val="60000"/>
              </a:srgbClr>
            </a:solidFill>
            <a:prstDash val="solid"/>
            <a:miter lim="800000"/>
            <a:tailEnd type="arrow"/>
          </a:ln>
          <a:effectLst/>
        </p:spPr>
      </p:cxnSp>
      <p:cxnSp>
        <p:nvCxnSpPr>
          <p:cNvPr id="27" name="直接箭头连接符 26"/>
          <p:cNvCxnSpPr/>
          <p:nvPr/>
        </p:nvCxnSpPr>
        <p:spPr>
          <a:xfrm>
            <a:off x="8643063" y="4594161"/>
            <a:ext cx="251765" cy="250692"/>
          </a:xfrm>
          <a:prstGeom prst="straightConnector1">
            <a:avLst/>
          </a:prstGeom>
          <a:noFill/>
          <a:ln w="12700" cap="flat" cmpd="sng" algn="ctr">
            <a:solidFill>
              <a:srgbClr val="5A6478">
                <a:lumMod val="40000"/>
                <a:lumOff val="60000"/>
              </a:srgbClr>
            </a:solidFill>
            <a:prstDash val="solid"/>
            <a:miter lim="800000"/>
            <a:tailEnd type="arrow"/>
          </a:ln>
          <a:effectLst/>
        </p:spPr>
      </p:cxnSp>
      <p:cxnSp>
        <p:nvCxnSpPr>
          <p:cNvPr id="28" name="直接箭头连接符 27"/>
          <p:cNvCxnSpPr/>
          <p:nvPr/>
        </p:nvCxnSpPr>
        <p:spPr>
          <a:xfrm>
            <a:off x="9046288" y="3706861"/>
            <a:ext cx="337727" cy="0"/>
          </a:xfrm>
          <a:prstGeom prst="straightConnector1">
            <a:avLst/>
          </a:prstGeom>
          <a:noFill/>
          <a:ln w="12700" cap="flat" cmpd="sng" algn="ctr">
            <a:solidFill>
              <a:srgbClr val="5A6478">
                <a:lumMod val="40000"/>
                <a:lumOff val="60000"/>
              </a:srgbClr>
            </a:solidFill>
            <a:prstDash val="solid"/>
            <a:miter lim="800000"/>
            <a:tailEnd type="arrow"/>
          </a:ln>
          <a:effectLst/>
        </p:spPr>
      </p:cxnSp>
      <p:grpSp>
        <p:nvGrpSpPr>
          <p:cNvPr id="29" name="组合 28"/>
          <p:cNvGrpSpPr/>
          <p:nvPr/>
        </p:nvGrpSpPr>
        <p:grpSpPr>
          <a:xfrm>
            <a:off x="5770515" y="3381375"/>
            <a:ext cx="650970" cy="650970"/>
            <a:chOff x="5770515" y="3286125"/>
            <a:chExt cx="650970" cy="650970"/>
          </a:xfrm>
        </p:grpSpPr>
        <p:sp>
          <p:nvSpPr>
            <p:cNvPr id="30" name="椭圆 29"/>
            <p:cNvSpPr/>
            <p:nvPr/>
          </p:nvSpPr>
          <p:spPr>
            <a:xfrm>
              <a:off x="5770515" y="3286125"/>
              <a:ext cx="650970" cy="650970"/>
            </a:xfrm>
            <a:prstGeom prst="ellipse">
              <a:avLst/>
            </a:prstGeom>
            <a:solidFill>
              <a:srgbClr val="5A647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mn-lt"/>
                <a:ea typeface="+mn-ea"/>
                <a:cs typeface="+mn-ea"/>
                <a:sym typeface="+mn-lt"/>
              </a:endParaRPr>
            </a:p>
          </p:txBody>
        </p:sp>
        <p:sp>
          <p:nvSpPr>
            <p:cNvPr id="31" name="矩形 30"/>
            <p:cNvSpPr/>
            <p:nvPr/>
          </p:nvSpPr>
          <p:spPr>
            <a:xfrm>
              <a:off x="5870618" y="3426945"/>
              <a:ext cx="450764" cy="369332"/>
            </a:xfrm>
            <a:prstGeom prst="rect">
              <a:avLst/>
            </a:prstGeom>
          </p:spPr>
          <p:txBody>
            <a:bodyPr wrap="none" anchor="ctr">
              <a:spAutoFit/>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en-US" altLang="zh-CN" sz="1800" b="0" i="0" u="none" strike="noStrike" kern="0" cap="none" spc="0" normalizeH="0" baseline="0" noProof="0">
                  <a:ln>
                    <a:noFill/>
                  </a:ln>
                  <a:solidFill>
                    <a:prstClr val="white"/>
                  </a:solidFill>
                  <a:effectLst/>
                  <a:uLnTx/>
                  <a:uFillTx/>
                  <a:latin typeface="+mn-lt"/>
                  <a:ea typeface="+mn-ea"/>
                  <a:cs typeface="+mn-ea"/>
                  <a:sym typeface="+mn-lt"/>
                </a:rPr>
                <a:t>VS</a:t>
              </a:r>
              <a:endParaRPr kumimoji="0" lang="zh-CN" altLang="en-US" sz="1800" b="0" i="0" u="none" strike="noStrike" kern="0" cap="none" spc="0" normalizeH="0" baseline="0" noProof="0">
                <a:ln>
                  <a:noFill/>
                </a:ln>
                <a:solidFill>
                  <a:prstClr val="white"/>
                </a:solidFill>
                <a:effectLst/>
                <a:uLnTx/>
                <a:uFillTx/>
                <a:latin typeface="+mn-lt"/>
                <a:ea typeface="+mn-ea"/>
                <a:cs typeface="+mn-ea"/>
                <a:sym typeface="+mn-lt"/>
              </a:endParaRPr>
            </a:p>
          </p:txBody>
        </p:sp>
      </p:grpSp>
      <p:grpSp>
        <p:nvGrpSpPr>
          <p:cNvPr id="32" name="组合 31"/>
          <p:cNvGrpSpPr/>
          <p:nvPr/>
        </p:nvGrpSpPr>
        <p:grpSpPr>
          <a:xfrm>
            <a:off x="3244850" y="2601961"/>
            <a:ext cx="2209800" cy="2209800"/>
            <a:chOff x="3244850" y="2506711"/>
            <a:chExt cx="2209800" cy="2209800"/>
          </a:xfrm>
        </p:grpSpPr>
        <p:sp>
          <p:nvSpPr>
            <p:cNvPr id="33" name="椭圆 32"/>
            <p:cNvSpPr/>
            <p:nvPr/>
          </p:nvSpPr>
          <p:spPr>
            <a:xfrm>
              <a:off x="3244850" y="2506711"/>
              <a:ext cx="2209800" cy="2209800"/>
            </a:xfrm>
            <a:prstGeom prst="ellipse">
              <a:avLst/>
            </a:prstGeom>
            <a:solidFill>
              <a:sysClr val="window" lastClr="FFFFFF">
                <a:lumMod val="95000"/>
              </a:sysClr>
            </a:solidFill>
            <a:ln w="15875" cap="rnd" cmpd="sng" algn="ctr">
              <a:noFill/>
              <a:prstDash val="sysDot"/>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mn-lt"/>
                <a:ea typeface="+mn-ea"/>
                <a:cs typeface="+mn-ea"/>
                <a:sym typeface="+mn-lt"/>
              </a:endParaRPr>
            </a:p>
          </p:txBody>
        </p:sp>
        <p:grpSp>
          <p:nvGrpSpPr>
            <p:cNvPr id="34" name="组合 33"/>
            <p:cNvGrpSpPr/>
            <p:nvPr/>
          </p:nvGrpSpPr>
          <p:grpSpPr>
            <a:xfrm>
              <a:off x="3495542" y="2757403"/>
              <a:ext cx="1708416" cy="1708416"/>
              <a:chOff x="3495542" y="2757403"/>
              <a:chExt cx="1708416" cy="1708416"/>
            </a:xfrm>
          </p:grpSpPr>
          <p:sp>
            <p:nvSpPr>
              <p:cNvPr id="35" name="椭圆 34"/>
              <p:cNvSpPr/>
              <p:nvPr/>
            </p:nvSpPr>
            <p:spPr>
              <a:xfrm>
                <a:off x="3495542" y="2757403"/>
                <a:ext cx="1708416" cy="1708416"/>
              </a:xfrm>
              <a:prstGeom prst="ellipse">
                <a:avLst/>
              </a:prstGeom>
              <a:gradFill>
                <a:gsLst>
                  <a:gs pos="0">
                    <a:srgbClr val="00B0F0"/>
                  </a:gs>
                  <a:gs pos="100000">
                    <a:srgbClr val="0070C0"/>
                  </a:gs>
                </a:gsLst>
                <a:lin ang="5400000" scaled="1"/>
              </a:gradFill>
              <a:ln w="57150" cap="flat" cmpd="sng" algn="ctr">
                <a:solidFill>
                  <a:schemeClr val="bg1">
                    <a:lumMod val="75000"/>
                  </a:schemeClr>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mn-lt"/>
                  <a:ea typeface="+mn-ea"/>
                  <a:cs typeface="+mn-ea"/>
                  <a:sym typeface="+mn-lt"/>
                </a:endParaRPr>
              </a:p>
            </p:txBody>
          </p:sp>
          <p:sp>
            <p:nvSpPr>
              <p:cNvPr id="36" name="Freeform 98"/>
              <p:cNvSpPr>
                <a:spLocks noEditPoints="1"/>
              </p:cNvSpPr>
              <p:nvPr/>
            </p:nvSpPr>
            <p:spPr bwMode="auto">
              <a:xfrm>
                <a:off x="4049963" y="3061557"/>
                <a:ext cx="599574" cy="602524"/>
              </a:xfrm>
              <a:custGeom>
                <a:gdLst>
                  <a:gd name="T0" fmla="*/ 580 w 1017"/>
                  <a:gd name="T1" fmla="*/ 688 h 1018"/>
                  <a:gd name="T2" fmla="*/ 668 w 1017"/>
                  <a:gd name="T3" fmla="*/ 640 h 1018"/>
                  <a:gd name="T4" fmla="*/ 738 w 1017"/>
                  <a:gd name="T5" fmla="*/ 559 h 1018"/>
                  <a:gd name="T6" fmla="*/ 782 w 1017"/>
                  <a:gd name="T7" fmla="*/ 453 h 1018"/>
                  <a:gd name="T8" fmla="*/ 795 w 1017"/>
                  <a:gd name="T9" fmla="*/ 349 h 1018"/>
                  <a:gd name="T10" fmla="*/ 778 w 1017"/>
                  <a:gd name="T11" fmla="*/ 229 h 1018"/>
                  <a:gd name="T12" fmla="*/ 730 w 1017"/>
                  <a:gd name="T13" fmla="*/ 127 h 1018"/>
                  <a:gd name="T14" fmla="*/ 657 w 1017"/>
                  <a:gd name="T15" fmla="*/ 51 h 1018"/>
                  <a:gd name="T16" fmla="*/ 567 w 1017"/>
                  <a:gd name="T17" fmla="*/ 7 h 1018"/>
                  <a:gd name="T18" fmla="*/ 480 w 1017"/>
                  <a:gd name="T19" fmla="*/ 2 h 1018"/>
                  <a:gd name="T20" fmla="*/ 384 w 1017"/>
                  <a:gd name="T21" fmla="*/ 34 h 1018"/>
                  <a:gd name="T22" fmla="*/ 304 w 1017"/>
                  <a:gd name="T23" fmla="*/ 105 h 1018"/>
                  <a:gd name="T24" fmla="*/ 255 w 1017"/>
                  <a:gd name="T25" fmla="*/ 187 h 1018"/>
                  <a:gd name="T26" fmla="*/ 225 w 1017"/>
                  <a:gd name="T27" fmla="*/ 299 h 1018"/>
                  <a:gd name="T28" fmla="*/ 225 w 1017"/>
                  <a:gd name="T29" fmla="*/ 403 h 1018"/>
                  <a:gd name="T30" fmla="*/ 256 w 1017"/>
                  <a:gd name="T31" fmla="*/ 517 h 1018"/>
                  <a:gd name="T32" fmla="*/ 317 w 1017"/>
                  <a:gd name="T33" fmla="*/ 609 h 1018"/>
                  <a:gd name="T34" fmla="*/ 397 w 1017"/>
                  <a:gd name="T35" fmla="*/ 672 h 1018"/>
                  <a:gd name="T36" fmla="*/ 494 w 1017"/>
                  <a:gd name="T37" fmla="*/ 699 h 1018"/>
                  <a:gd name="T38" fmla="*/ 543 w 1017"/>
                  <a:gd name="T39" fmla="*/ 67 h 1018"/>
                  <a:gd name="T40" fmla="*/ 633 w 1017"/>
                  <a:gd name="T41" fmla="*/ 112 h 1018"/>
                  <a:gd name="T42" fmla="*/ 721 w 1017"/>
                  <a:gd name="T43" fmla="*/ 265 h 1018"/>
                  <a:gd name="T44" fmla="*/ 721 w 1017"/>
                  <a:gd name="T45" fmla="*/ 435 h 1018"/>
                  <a:gd name="T46" fmla="*/ 633 w 1017"/>
                  <a:gd name="T47" fmla="*/ 588 h 1018"/>
                  <a:gd name="T48" fmla="*/ 543 w 1017"/>
                  <a:gd name="T49" fmla="*/ 633 h 1018"/>
                  <a:gd name="T50" fmla="*/ 474 w 1017"/>
                  <a:gd name="T51" fmla="*/ 633 h 1018"/>
                  <a:gd name="T52" fmla="*/ 384 w 1017"/>
                  <a:gd name="T53" fmla="*/ 588 h 1018"/>
                  <a:gd name="T54" fmla="*/ 296 w 1017"/>
                  <a:gd name="T55" fmla="*/ 435 h 1018"/>
                  <a:gd name="T56" fmla="*/ 296 w 1017"/>
                  <a:gd name="T57" fmla="*/ 265 h 1018"/>
                  <a:gd name="T58" fmla="*/ 384 w 1017"/>
                  <a:gd name="T59" fmla="*/ 112 h 1018"/>
                  <a:gd name="T60" fmla="*/ 474 w 1017"/>
                  <a:gd name="T61" fmla="*/ 67 h 1018"/>
                  <a:gd name="T62" fmla="*/ 725 w 1017"/>
                  <a:gd name="T63" fmla="*/ 637 h 1018"/>
                  <a:gd name="T64" fmla="*/ 700 w 1017"/>
                  <a:gd name="T65" fmla="*/ 668 h 1018"/>
                  <a:gd name="T66" fmla="*/ 719 w 1017"/>
                  <a:gd name="T67" fmla="*/ 697 h 1018"/>
                  <a:gd name="T68" fmla="*/ 818 w 1017"/>
                  <a:gd name="T69" fmla="*/ 717 h 1018"/>
                  <a:gd name="T70" fmla="*/ 927 w 1017"/>
                  <a:gd name="T71" fmla="*/ 816 h 1018"/>
                  <a:gd name="T72" fmla="*/ 953 w 1017"/>
                  <a:gd name="T73" fmla="*/ 929 h 1018"/>
                  <a:gd name="T74" fmla="*/ 922 w 1017"/>
                  <a:gd name="T75" fmla="*/ 954 h 1018"/>
                  <a:gd name="T76" fmla="*/ 69 w 1017"/>
                  <a:gd name="T77" fmla="*/ 941 h 1018"/>
                  <a:gd name="T78" fmla="*/ 73 w 1017"/>
                  <a:gd name="T79" fmla="*/ 856 h 1018"/>
                  <a:gd name="T80" fmla="*/ 162 w 1017"/>
                  <a:gd name="T81" fmla="*/ 738 h 1018"/>
                  <a:gd name="T82" fmla="*/ 285 w 1017"/>
                  <a:gd name="T83" fmla="*/ 700 h 1018"/>
                  <a:gd name="T84" fmla="*/ 318 w 1017"/>
                  <a:gd name="T85" fmla="*/ 674 h 1018"/>
                  <a:gd name="T86" fmla="*/ 304 w 1017"/>
                  <a:gd name="T87" fmla="*/ 641 h 1018"/>
                  <a:gd name="T88" fmla="*/ 243 w 1017"/>
                  <a:gd name="T89" fmla="*/ 639 h 1018"/>
                  <a:gd name="T90" fmla="*/ 149 w 1017"/>
                  <a:gd name="T91" fmla="*/ 670 h 1018"/>
                  <a:gd name="T92" fmla="*/ 74 w 1017"/>
                  <a:gd name="T93" fmla="*/ 730 h 1018"/>
                  <a:gd name="T94" fmla="*/ 23 w 1017"/>
                  <a:gd name="T95" fmla="*/ 811 h 1018"/>
                  <a:gd name="T96" fmla="*/ 0 w 1017"/>
                  <a:gd name="T97" fmla="*/ 907 h 1018"/>
                  <a:gd name="T98" fmla="*/ 11 w 1017"/>
                  <a:gd name="T99" fmla="*/ 967 h 1018"/>
                  <a:gd name="T100" fmla="*/ 58 w 1017"/>
                  <a:gd name="T101" fmla="*/ 1010 h 1018"/>
                  <a:gd name="T102" fmla="*/ 931 w 1017"/>
                  <a:gd name="T103" fmla="*/ 1017 h 1018"/>
                  <a:gd name="T104" fmla="*/ 989 w 1017"/>
                  <a:gd name="T105" fmla="*/ 990 h 1018"/>
                  <a:gd name="T106" fmla="*/ 1017 w 1017"/>
                  <a:gd name="T107" fmla="*/ 932 h 1018"/>
                  <a:gd name="T108" fmla="*/ 1009 w 1017"/>
                  <a:gd name="T109" fmla="*/ 850 h 1018"/>
                  <a:gd name="T110" fmla="*/ 969 w 1017"/>
                  <a:gd name="T111" fmla="*/ 762 h 1018"/>
                  <a:gd name="T112" fmla="*/ 902 w 1017"/>
                  <a:gd name="T113" fmla="*/ 693 h 1018"/>
                  <a:gd name="T114" fmla="*/ 817 w 1017"/>
                  <a:gd name="T115" fmla="*/ 649 h 1018"/>
                  <a:gd name="T116" fmla="*/ 731 w 1017"/>
                  <a:gd name="T117" fmla="*/ 636 h 10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17" h="1018">
                    <a:moveTo>
                      <a:pt x="509" y="700"/>
                    </a:moveTo>
                    <a:lnTo>
                      <a:pt x="509" y="700"/>
                    </a:lnTo>
                    <a:lnTo>
                      <a:pt x="524" y="699"/>
                    </a:lnTo>
                    <a:lnTo>
                      <a:pt x="538" y="698"/>
                    </a:lnTo>
                    <a:lnTo>
                      <a:pt x="553" y="696"/>
                    </a:lnTo>
                    <a:lnTo>
                      <a:pt x="567" y="693"/>
                    </a:lnTo>
                    <a:lnTo>
                      <a:pt x="580" y="688"/>
                    </a:lnTo>
                    <a:lnTo>
                      <a:pt x="593" y="684"/>
                    </a:lnTo>
                    <a:lnTo>
                      <a:pt x="607" y="679"/>
                    </a:lnTo>
                    <a:lnTo>
                      <a:pt x="620" y="672"/>
                    </a:lnTo>
                    <a:lnTo>
                      <a:pt x="633" y="665"/>
                    </a:lnTo>
                    <a:lnTo>
                      <a:pt x="645" y="657"/>
                    </a:lnTo>
                    <a:lnTo>
                      <a:pt x="657" y="649"/>
                    </a:lnTo>
                    <a:lnTo>
                      <a:pt x="668" y="640"/>
                    </a:lnTo>
                    <a:lnTo>
                      <a:pt x="680" y="630"/>
                    </a:lnTo>
                    <a:lnTo>
                      <a:pt x="691" y="620"/>
                    </a:lnTo>
                    <a:lnTo>
                      <a:pt x="701" y="609"/>
                    </a:lnTo>
                    <a:lnTo>
                      <a:pt x="711" y="597"/>
                    </a:lnTo>
                    <a:lnTo>
                      <a:pt x="720" y="585"/>
                    </a:lnTo>
                    <a:lnTo>
                      <a:pt x="730" y="573"/>
                    </a:lnTo>
                    <a:lnTo>
                      <a:pt x="738" y="559"/>
                    </a:lnTo>
                    <a:lnTo>
                      <a:pt x="746" y="546"/>
                    </a:lnTo>
                    <a:lnTo>
                      <a:pt x="753" y="531"/>
                    </a:lnTo>
                    <a:lnTo>
                      <a:pt x="761" y="517"/>
                    </a:lnTo>
                    <a:lnTo>
                      <a:pt x="766" y="502"/>
                    </a:lnTo>
                    <a:lnTo>
                      <a:pt x="773" y="486"/>
                    </a:lnTo>
                    <a:lnTo>
                      <a:pt x="778" y="470"/>
                    </a:lnTo>
                    <a:lnTo>
                      <a:pt x="782" y="453"/>
                    </a:lnTo>
                    <a:lnTo>
                      <a:pt x="785" y="437"/>
                    </a:lnTo>
                    <a:lnTo>
                      <a:pt x="789" y="420"/>
                    </a:lnTo>
                    <a:lnTo>
                      <a:pt x="792" y="403"/>
                    </a:lnTo>
                    <a:lnTo>
                      <a:pt x="793" y="386"/>
                    </a:lnTo>
                    <a:lnTo>
                      <a:pt x="794" y="368"/>
                    </a:lnTo>
                    <a:lnTo>
                      <a:pt x="795" y="349"/>
                    </a:lnTo>
                    <a:lnTo>
                      <a:pt x="795" y="349"/>
                    </a:lnTo>
                    <a:lnTo>
                      <a:pt x="794" y="332"/>
                    </a:lnTo>
                    <a:lnTo>
                      <a:pt x="793" y="314"/>
                    </a:lnTo>
                    <a:lnTo>
                      <a:pt x="792" y="297"/>
                    </a:lnTo>
                    <a:lnTo>
                      <a:pt x="789" y="280"/>
                    </a:lnTo>
                    <a:lnTo>
                      <a:pt x="785" y="262"/>
                    </a:lnTo>
                    <a:lnTo>
                      <a:pt x="782" y="246"/>
                    </a:lnTo>
                    <a:lnTo>
                      <a:pt x="778" y="229"/>
                    </a:lnTo>
                    <a:lnTo>
                      <a:pt x="773" y="214"/>
                    </a:lnTo>
                    <a:lnTo>
                      <a:pt x="766" y="198"/>
                    </a:lnTo>
                    <a:lnTo>
                      <a:pt x="761" y="183"/>
                    </a:lnTo>
                    <a:lnTo>
                      <a:pt x="753" y="168"/>
                    </a:lnTo>
                    <a:lnTo>
                      <a:pt x="746" y="154"/>
                    </a:lnTo>
                    <a:lnTo>
                      <a:pt x="738" y="140"/>
                    </a:lnTo>
                    <a:lnTo>
                      <a:pt x="730" y="127"/>
                    </a:lnTo>
                    <a:lnTo>
                      <a:pt x="720" y="114"/>
                    </a:lnTo>
                    <a:lnTo>
                      <a:pt x="711" y="103"/>
                    </a:lnTo>
                    <a:lnTo>
                      <a:pt x="701" y="91"/>
                    </a:lnTo>
                    <a:lnTo>
                      <a:pt x="691" y="80"/>
                    </a:lnTo>
                    <a:lnTo>
                      <a:pt x="679" y="69"/>
                    </a:lnTo>
                    <a:lnTo>
                      <a:pt x="668" y="60"/>
                    </a:lnTo>
                    <a:lnTo>
                      <a:pt x="657" y="51"/>
                    </a:lnTo>
                    <a:lnTo>
                      <a:pt x="645" y="43"/>
                    </a:lnTo>
                    <a:lnTo>
                      <a:pt x="633" y="35"/>
                    </a:lnTo>
                    <a:lnTo>
                      <a:pt x="620" y="27"/>
                    </a:lnTo>
                    <a:lnTo>
                      <a:pt x="607" y="21"/>
                    </a:lnTo>
                    <a:lnTo>
                      <a:pt x="593" y="16"/>
                    </a:lnTo>
                    <a:lnTo>
                      <a:pt x="580" y="11"/>
                    </a:lnTo>
                    <a:lnTo>
                      <a:pt x="567" y="7"/>
                    </a:lnTo>
                    <a:lnTo>
                      <a:pt x="553" y="4"/>
                    </a:lnTo>
                    <a:lnTo>
                      <a:pt x="538" y="2"/>
                    </a:lnTo>
                    <a:lnTo>
                      <a:pt x="524" y="1"/>
                    </a:lnTo>
                    <a:lnTo>
                      <a:pt x="509" y="0"/>
                    </a:lnTo>
                    <a:lnTo>
                      <a:pt x="509" y="0"/>
                    </a:lnTo>
                    <a:lnTo>
                      <a:pt x="494" y="1"/>
                    </a:lnTo>
                    <a:lnTo>
                      <a:pt x="480" y="2"/>
                    </a:lnTo>
                    <a:lnTo>
                      <a:pt x="466" y="4"/>
                    </a:lnTo>
                    <a:lnTo>
                      <a:pt x="452" y="7"/>
                    </a:lnTo>
                    <a:lnTo>
                      <a:pt x="438" y="10"/>
                    </a:lnTo>
                    <a:lnTo>
                      <a:pt x="424" y="16"/>
                    </a:lnTo>
                    <a:lnTo>
                      <a:pt x="411" y="21"/>
                    </a:lnTo>
                    <a:lnTo>
                      <a:pt x="397" y="27"/>
                    </a:lnTo>
                    <a:lnTo>
                      <a:pt x="384" y="34"/>
                    </a:lnTo>
                    <a:lnTo>
                      <a:pt x="372" y="43"/>
                    </a:lnTo>
                    <a:lnTo>
                      <a:pt x="359" y="51"/>
                    </a:lnTo>
                    <a:lnTo>
                      <a:pt x="348" y="60"/>
                    </a:lnTo>
                    <a:lnTo>
                      <a:pt x="336" y="70"/>
                    </a:lnTo>
                    <a:lnTo>
                      <a:pt x="325" y="81"/>
                    </a:lnTo>
                    <a:lnTo>
                      <a:pt x="314" y="93"/>
                    </a:lnTo>
                    <a:lnTo>
                      <a:pt x="304" y="105"/>
                    </a:lnTo>
                    <a:lnTo>
                      <a:pt x="304" y="105"/>
                    </a:lnTo>
                    <a:lnTo>
                      <a:pt x="294" y="118"/>
                    </a:lnTo>
                    <a:lnTo>
                      <a:pt x="285" y="130"/>
                    </a:lnTo>
                    <a:lnTo>
                      <a:pt x="277" y="144"/>
                    </a:lnTo>
                    <a:lnTo>
                      <a:pt x="269" y="158"/>
                    </a:lnTo>
                    <a:lnTo>
                      <a:pt x="262" y="172"/>
                    </a:lnTo>
                    <a:lnTo>
                      <a:pt x="255" y="187"/>
                    </a:lnTo>
                    <a:lnTo>
                      <a:pt x="249" y="202"/>
                    </a:lnTo>
                    <a:lnTo>
                      <a:pt x="244" y="217"/>
                    </a:lnTo>
                    <a:lnTo>
                      <a:pt x="238" y="233"/>
                    </a:lnTo>
                    <a:lnTo>
                      <a:pt x="234" y="250"/>
                    </a:lnTo>
                    <a:lnTo>
                      <a:pt x="231" y="266"/>
                    </a:lnTo>
                    <a:lnTo>
                      <a:pt x="227" y="282"/>
                    </a:lnTo>
                    <a:lnTo>
                      <a:pt x="225" y="299"/>
                    </a:lnTo>
                    <a:lnTo>
                      <a:pt x="223" y="315"/>
                    </a:lnTo>
                    <a:lnTo>
                      <a:pt x="223" y="332"/>
                    </a:lnTo>
                    <a:lnTo>
                      <a:pt x="222" y="349"/>
                    </a:lnTo>
                    <a:lnTo>
                      <a:pt x="222" y="349"/>
                    </a:lnTo>
                    <a:lnTo>
                      <a:pt x="223" y="368"/>
                    </a:lnTo>
                    <a:lnTo>
                      <a:pt x="224" y="386"/>
                    </a:lnTo>
                    <a:lnTo>
                      <a:pt x="225" y="403"/>
                    </a:lnTo>
                    <a:lnTo>
                      <a:pt x="229" y="420"/>
                    </a:lnTo>
                    <a:lnTo>
                      <a:pt x="232" y="437"/>
                    </a:lnTo>
                    <a:lnTo>
                      <a:pt x="235" y="453"/>
                    </a:lnTo>
                    <a:lnTo>
                      <a:pt x="239" y="470"/>
                    </a:lnTo>
                    <a:lnTo>
                      <a:pt x="245" y="486"/>
                    </a:lnTo>
                    <a:lnTo>
                      <a:pt x="251" y="502"/>
                    </a:lnTo>
                    <a:lnTo>
                      <a:pt x="256" y="517"/>
                    </a:lnTo>
                    <a:lnTo>
                      <a:pt x="264" y="531"/>
                    </a:lnTo>
                    <a:lnTo>
                      <a:pt x="271" y="546"/>
                    </a:lnTo>
                    <a:lnTo>
                      <a:pt x="279" y="559"/>
                    </a:lnTo>
                    <a:lnTo>
                      <a:pt x="288" y="573"/>
                    </a:lnTo>
                    <a:lnTo>
                      <a:pt x="297" y="585"/>
                    </a:lnTo>
                    <a:lnTo>
                      <a:pt x="306" y="597"/>
                    </a:lnTo>
                    <a:lnTo>
                      <a:pt x="317" y="609"/>
                    </a:lnTo>
                    <a:lnTo>
                      <a:pt x="326" y="620"/>
                    </a:lnTo>
                    <a:lnTo>
                      <a:pt x="337" y="630"/>
                    </a:lnTo>
                    <a:lnTo>
                      <a:pt x="349" y="640"/>
                    </a:lnTo>
                    <a:lnTo>
                      <a:pt x="361" y="649"/>
                    </a:lnTo>
                    <a:lnTo>
                      <a:pt x="372" y="657"/>
                    </a:lnTo>
                    <a:lnTo>
                      <a:pt x="384" y="665"/>
                    </a:lnTo>
                    <a:lnTo>
                      <a:pt x="397" y="672"/>
                    </a:lnTo>
                    <a:lnTo>
                      <a:pt x="410" y="679"/>
                    </a:lnTo>
                    <a:lnTo>
                      <a:pt x="424" y="684"/>
                    </a:lnTo>
                    <a:lnTo>
                      <a:pt x="437" y="688"/>
                    </a:lnTo>
                    <a:lnTo>
                      <a:pt x="451" y="693"/>
                    </a:lnTo>
                    <a:lnTo>
                      <a:pt x="465" y="696"/>
                    </a:lnTo>
                    <a:lnTo>
                      <a:pt x="480" y="698"/>
                    </a:lnTo>
                    <a:lnTo>
                      <a:pt x="494" y="699"/>
                    </a:lnTo>
                    <a:lnTo>
                      <a:pt x="509" y="700"/>
                    </a:lnTo>
                    <a:lnTo>
                      <a:pt x="509" y="700"/>
                    </a:lnTo>
                    <a:close/>
                    <a:moveTo>
                      <a:pt x="509" y="64"/>
                    </a:moveTo>
                    <a:lnTo>
                      <a:pt x="509" y="64"/>
                    </a:lnTo>
                    <a:lnTo>
                      <a:pt x="520" y="64"/>
                    </a:lnTo>
                    <a:lnTo>
                      <a:pt x="531" y="65"/>
                    </a:lnTo>
                    <a:lnTo>
                      <a:pt x="543" y="67"/>
                    </a:lnTo>
                    <a:lnTo>
                      <a:pt x="554" y="69"/>
                    </a:lnTo>
                    <a:lnTo>
                      <a:pt x="564" y="73"/>
                    </a:lnTo>
                    <a:lnTo>
                      <a:pt x="575" y="77"/>
                    </a:lnTo>
                    <a:lnTo>
                      <a:pt x="585" y="81"/>
                    </a:lnTo>
                    <a:lnTo>
                      <a:pt x="596" y="87"/>
                    </a:lnTo>
                    <a:lnTo>
                      <a:pt x="615" y="98"/>
                    </a:lnTo>
                    <a:lnTo>
                      <a:pt x="633" y="112"/>
                    </a:lnTo>
                    <a:lnTo>
                      <a:pt x="650" y="129"/>
                    </a:lnTo>
                    <a:lnTo>
                      <a:pt x="666" y="148"/>
                    </a:lnTo>
                    <a:lnTo>
                      <a:pt x="680" y="168"/>
                    </a:lnTo>
                    <a:lnTo>
                      <a:pt x="693" y="190"/>
                    </a:lnTo>
                    <a:lnTo>
                      <a:pt x="704" y="213"/>
                    </a:lnTo>
                    <a:lnTo>
                      <a:pt x="714" y="239"/>
                    </a:lnTo>
                    <a:lnTo>
                      <a:pt x="721" y="265"/>
                    </a:lnTo>
                    <a:lnTo>
                      <a:pt x="726" y="293"/>
                    </a:lnTo>
                    <a:lnTo>
                      <a:pt x="730" y="320"/>
                    </a:lnTo>
                    <a:lnTo>
                      <a:pt x="731" y="349"/>
                    </a:lnTo>
                    <a:lnTo>
                      <a:pt x="731" y="349"/>
                    </a:lnTo>
                    <a:lnTo>
                      <a:pt x="730" y="379"/>
                    </a:lnTo>
                    <a:lnTo>
                      <a:pt x="726" y="407"/>
                    </a:lnTo>
                    <a:lnTo>
                      <a:pt x="721" y="435"/>
                    </a:lnTo>
                    <a:lnTo>
                      <a:pt x="714" y="461"/>
                    </a:lnTo>
                    <a:lnTo>
                      <a:pt x="704" y="486"/>
                    </a:lnTo>
                    <a:lnTo>
                      <a:pt x="693" y="509"/>
                    </a:lnTo>
                    <a:lnTo>
                      <a:pt x="680" y="532"/>
                    </a:lnTo>
                    <a:lnTo>
                      <a:pt x="666" y="552"/>
                    </a:lnTo>
                    <a:lnTo>
                      <a:pt x="650" y="570"/>
                    </a:lnTo>
                    <a:lnTo>
                      <a:pt x="633" y="588"/>
                    </a:lnTo>
                    <a:lnTo>
                      <a:pt x="615" y="602"/>
                    </a:lnTo>
                    <a:lnTo>
                      <a:pt x="596" y="613"/>
                    </a:lnTo>
                    <a:lnTo>
                      <a:pt x="585" y="619"/>
                    </a:lnTo>
                    <a:lnTo>
                      <a:pt x="575" y="623"/>
                    </a:lnTo>
                    <a:lnTo>
                      <a:pt x="564" y="627"/>
                    </a:lnTo>
                    <a:lnTo>
                      <a:pt x="554" y="630"/>
                    </a:lnTo>
                    <a:lnTo>
                      <a:pt x="543" y="633"/>
                    </a:lnTo>
                    <a:lnTo>
                      <a:pt x="531" y="635"/>
                    </a:lnTo>
                    <a:lnTo>
                      <a:pt x="520" y="636"/>
                    </a:lnTo>
                    <a:lnTo>
                      <a:pt x="509" y="636"/>
                    </a:lnTo>
                    <a:lnTo>
                      <a:pt x="509" y="636"/>
                    </a:lnTo>
                    <a:lnTo>
                      <a:pt x="497" y="636"/>
                    </a:lnTo>
                    <a:lnTo>
                      <a:pt x="486" y="635"/>
                    </a:lnTo>
                    <a:lnTo>
                      <a:pt x="474" y="633"/>
                    </a:lnTo>
                    <a:lnTo>
                      <a:pt x="464" y="630"/>
                    </a:lnTo>
                    <a:lnTo>
                      <a:pt x="453" y="627"/>
                    </a:lnTo>
                    <a:lnTo>
                      <a:pt x="442" y="623"/>
                    </a:lnTo>
                    <a:lnTo>
                      <a:pt x="432" y="619"/>
                    </a:lnTo>
                    <a:lnTo>
                      <a:pt x="422" y="613"/>
                    </a:lnTo>
                    <a:lnTo>
                      <a:pt x="402" y="602"/>
                    </a:lnTo>
                    <a:lnTo>
                      <a:pt x="384" y="588"/>
                    </a:lnTo>
                    <a:lnTo>
                      <a:pt x="367" y="570"/>
                    </a:lnTo>
                    <a:lnTo>
                      <a:pt x="351" y="552"/>
                    </a:lnTo>
                    <a:lnTo>
                      <a:pt x="337" y="532"/>
                    </a:lnTo>
                    <a:lnTo>
                      <a:pt x="324" y="509"/>
                    </a:lnTo>
                    <a:lnTo>
                      <a:pt x="313" y="486"/>
                    </a:lnTo>
                    <a:lnTo>
                      <a:pt x="304" y="461"/>
                    </a:lnTo>
                    <a:lnTo>
                      <a:pt x="296" y="435"/>
                    </a:lnTo>
                    <a:lnTo>
                      <a:pt x="291" y="407"/>
                    </a:lnTo>
                    <a:lnTo>
                      <a:pt x="288" y="379"/>
                    </a:lnTo>
                    <a:lnTo>
                      <a:pt x="285" y="349"/>
                    </a:lnTo>
                    <a:lnTo>
                      <a:pt x="285" y="349"/>
                    </a:lnTo>
                    <a:lnTo>
                      <a:pt x="288" y="320"/>
                    </a:lnTo>
                    <a:lnTo>
                      <a:pt x="291" y="293"/>
                    </a:lnTo>
                    <a:lnTo>
                      <a:pt x="296" y="265"/>
                    </a:lnTo>
                    <a:lnTo>
                      <a:pt x="304" y="239"/>
                    </a:lnTo>
                    <a:lnTo>
                      <a:pt x="313" y="213"/>
                    </a:lnTo>
                    <a:lnTo>
                      <a:pt x="324" y="190"/>
                    </a:lnTo>
                    <a:lnTo>
                      <a:pt x="337" y="168"/>
                    </a:lnTo>
                    <a:lnTo>
                      <a:pt x="351" y="148"/>
                    </a:lnTo>
                    <a:lnTo>
                      <a:pt x="367" y="129"/>
                    </a:lnTo>
                    <a:lnTo>
                      <a:pt x="384" y="112"/>
                    </a:lnTo>
                    <a:lnTo>
                      <a:pt x="402" y="98"/>
                    </a:lnTo>
                    <a:lnTo>
                      <a:pt x="422" y="87"/>
                    </a:lnTo>
                    <a:lnTo>
                      <a:pt x="432" y="81"/>
                    </a:lnTo>
                    <a:lnTo>
                      <a:pt x="442" y="77"/>
                    </a:lnTo>
                    <a:lnTo>
                      <a:pt x="453" y="73"/>
                    </a:lnTo>
                    <a:lnTo>
                      <a:pt x="464" y="69"/>
                    </a:lnTo>
                    <a:lnTo>
                      <a:pt x="474" y="67"/>
                    </a:lnTo>
                    <a:lnTo>
                      <a:pt x="486" y="65"/>
                    </a:lnTo>
                    <a:lnTo>
                      <a:pt x="497" y="64"/>
                    </a:lnTo>
                    <a:lnTo>
                      <a:pt x="509" y="64"/>
                    </a:lnTo>
                    <a:lnTo>
                      <a:pt x="509" y="64"/>
                    </a:lnTo>
                    <a:close/>
                    <a:moveTo>
                      <a:pt x="731" y="636"/>
                    </a:moveTo>
                    <a:lnTo>
                      <a:pt x="731" y="636"/>
                    </a:lnTo>
                    <a:lnTo>
                      <a:pt x="725" y="637"/>
                    </a:lnTo>
                    <a:lnTo>
                      <a:pt x="719" y="639"/>
                    </a:lnTo>
                    <a:lnTo>
                      <a:pt x="714" y="641"/>
                    </a:lnTo>
                    <a:lnTo>
                      <a:pt x="709" y="645"/>
                    </a:lnTo>
                    <a:lnTo>
                      <a:pt x="705" y="650"/>
                    </a:lnTo>
                    <a:lnTo>
                      <a:pt x="702" y="655"/>
                    </a:lnTo>
                    <a:lnTo>
                      <a:pt x="700" y="662"/>
                    </a:lnTo>
                    <a:lnTo>
                      <a:pt x="700" y="668"/>
                    </a:lnTo>
                    <a:lnTo>
                      <a:pt x="700" y="668"/>
                    </a:lnTo>
                    <a:lnTo>
                      <a:pt x="700" y="674"/>
                    </a:lnTo>
                    <a:lnTo>
                      <a:pt x="702" y="680"/>
                    </a:lnTo>
                    <a:lnTo>
                      <a:pt x="705" y="685"/>
                    </a:lnTo>
                    <a:lnTo>
                      <a:pt x="709" y="691"/>
                    </a:lnTo>
                    <a:lnTo>
                      <a:pt x="714" y="694"/>
                    </a:lnTo>
                    <a:lnTo>
                      <a:pt x="719" y="697"/>
                    </a:lnTo>
                    <a:lnTo>
                      <a:pt x="725" y="699"/>
                    </a:lnTo>
                    <a:lnTo>
                      <a:pt x="731" y="700"/>
                    </a:lnTo>
                    <a:lnTo>
                      <a:pt x="731" y="700"/>
                    </a:lnTo>
                    <a:lnTo>
                      <a:pt x="754" y="701"/>
                    </a:lnTo>
                    <a:lnTo>
                      <a:pt x="776" y="705"/>
                    </a:lnTo>
                    <a:lnTo>
                      <a:pt x="797" y="710"/>
                    </a:lnTo>
                    <a:lnTo>
                      <a:pt x="818" y="717"/>
                    </a:lnTo>
                    <a:lnTo>
                      <a:pt x="837" y="727"/>
                    </a:lnTo>
                    <a:lnTo>
                      <a:pt x="855" y="738"/>
                    </a:lnTo>
                    <a:lnTo>
                      <a:pt x="872" y="751"/>
                    </a:lnTo>
                    <a:lnTo>
                      <a:pt x="888" y="765"/>
                    </a:lnTo>
                    <a:lnTo>
                      <a:pt x="903" y="781"/>
                    </a:lnTo>
                    <a:lnTo>
                      <a:pt x="915" y="798"/>
                    </a:lnTo>
                    <a:lnTo>
                      <a:pt x="927" y="816"/>
                    </a:lnTo>
                    <a:lnTo>
                      <a:pt x="937" y="835"/>
                    </a:lnTo>
                    <a:lnTo>
                      <a:pt x="944" y="856"/>
                    </a:lnTo>
                    <a:lnTo>
                      <a:pt x="950" y="877"/>
                    </a:lnTo>
                    <a:lnTo>
                      <a:pt x="953" y="900"/>
                    </a:lnTo>
                    <a:lnTo>
                      <a:pt x="954" y="922"/>
                    </a:lnTo>
                    <a:lnTo>
                      <a:pt x="954" y="922"/>
                    </a:lnTo>
                    <a:lnTo>
                      <a:pt x="953" y="929"/>
                    </a:lnTo>
                    <a:lnTo>
                      <a:pt x="952" y="935"/>
                    </a:lnTo>
                    <a:lnTo>
                      <a:pt x="949" y="941"/>
                    </a:lnTo>
                    <a:lnTo>
                      <a:pt x="944" y="945"/>
                    </a:lnTo>
                    <a:lnTo>
                      <a:pt x="940" y="949"/>
                    </a:lnTo>
                    <a:lnTo>
                      <a:pt x="935" y="951"/>
                    </a:lnTo>
                    <a:lnTo>
                      <a:pt x="928" y="953"/>
                    </a:lnTo>
                    <a:lnTo>
                      <a:pt x="922" y="954"/>
                    </a:lnTo>
                    <a:lnTo>
                      <a:pt x="96" y="954"/>
                    </a:lnTo>
                    <a:lnTo>
                      <a:pt x="96" y="954"/>
                    </a:lnTo>
                    <a:lnTo>
                      <a:pt x="89" y="953"/>
                    </a:lnTo>
                    <a:lnTo>
                      <a:pt x="83" y="951"/>
                    </a:lnTo>
                    <a:lnTo>
                      <a:pt x="77" y="949"/>
                    </a:lnTo>
                    <a:lnTo>
                      <a:pt x="73" y="945"/>
                    </a:lnTo>
                    <a:lnTo>
                      <a:pt x="69" y="941"/>
                    </a:lnTo>
                    <a:lnTo>
                      <a:pt x="65" y="935"/>
                    </a:lnTo>
                    <a:lnTo>
                      <a:pt x="64" y="929"/>
                    </a:lnTo>
                    <a:lnTo>
                      <a:pt x="63" y="922"/>
                    </a:lnTo>
                    <a:lnTo>
                      <a:pt x="63" y="922"/>
                    </a:lnTo>
                    <a:lnTo>
                      <a:pt x="64" y="900"/>
                    </a:lnTo>
                    <a:lnTo>
                      <a:pt x="68" y="877"/>
                    </a:lnTo>
                    <a:lnTo>
                      <a:pt x="73" y="856"/>
                    </a:lnTo>
                    <a:lnTo>
                      <a:pt x="81" y="835"/>
                    </a:lnTo>
                    <a:lnTo>
                      <a:pt x="90" y="816"/>
                    </a:lnTo>
                    <a:lnTo>
                      <a:pt x="101" y="798"/>
                    </a:lnTo>
                    <a:lnTo>
                      <a:pt x="114" y="781"/>
                    </a:lnTo>
                    <a:lnTo>
                      <a:pt x="129" y="765"/>
                    </a:lnTo>
                    <a:lnTo>
                      <a:pt x="145" y="751"/>
                    </a:lnTo>
                    <a:lnTo>
                      <a:pt x="162" y="738"/>
                    </a:lnTo>
                    <a:lnTo>
                      <a:pt x="180" y="727"/>
                    </a:lnTo>
                    <a:lnTo>
                      <a:pt x="200" y="717"/>
                    </a:lnTo>
                    <a:lnTo>
                      <a:pt x="220" y="710"/>
                    </a:lnTo>
                    <a:lnTo>
                      <a:pt x="241" y="705"/>
                    </a:lnTo>
                    <a:lnTo>
                      <a:pt x="263" y="701"/>
                    </a:lnTo>
                    <a:lnTo>
                      <a:pt x="285" y="700"/>
                    </a:lnTo>
                    <a:lnTo>
                      <a:pt x="285" y="700"/>
                    </a:lnTo>
                    <a:lnTo>
                      <a:pt x="292" y="699"/>
                    </a:lnTo>
                    <a:lnTo>
                      <a:pt x="298" y="697"/>
                    </a:lnTo>
                    <a:lnTo>
                      <a:pt x="304" y="694"/>
                    </a:lnTo>
                    <a:lnTo>
                      <a:pt x="308" y="691"/>
                    </a:lnTo>
                    <a:lnTo>
                      <a:pt x="312" y="685"/>
                    </a:lnTo>
                    <a:lnTo>
                      <a:pt x="315" y="680"/>
                    </a:lnTo>
                    <a:lnTo>
                      <a:pt x="318" y="674"/>
                    </a:lnTo>
                    <a:lnTo>
                      <a:pt x="318" y="668"/>
                    </a:lnTo>
                    <a:lnTo>
                      <a:pt x="318" y="668"/>
                    </a:lnTo>
                    <a:lnTo>
                      <a:pt x="318" y="662"/>
                    </a:lnTo>
                    <a:lnTo>
                      <a:pt x="315" y="655"/>
                    </a:lnTo>
                    <a:lnTo>
                      <a:pt x="312" y="650"/>
                    </a:lnTo>
                    <a:lnTo>
                      <a:pt x="308" y="645"/>
                    </a:lnTo>
                    <a:lnTo>
                      <a:pt x="304" y="641"/>
                    </a:lnTo>
                    <a:lnTo>
                      <a:pt x="298" y="639"/>
                    </a:lnTo>
                    <a:lnTo>
                      <a:pt x="292" y="637"/>
                    </a:lnTo>
                    <a:lnTo>
                      <a:pt x="285" y="636"/>
                    </a:lnTo>
                    <a:lnTo>
                      <a:pt x="285" y="636"/>
                    </a:lnTo>
                    <a:lnTo>
                      <a:pt x="271" y="637"/>
                    </a:lnTo>
                    <a:lnTo>
                      <a:pt x="256" y="638"/>
                    </a:lnTo>
                    <a:lnTo>
                      <a:pt x="243" y="639"/>
                    </a:lnTo>
                    <a:lnTo>
                      <a:pt x="229" y="642"/>
                    </a:lnTo>
                    <a:lnTo>
                      <a:pt x="215" y="645"/>
                    </a:lnTo>
                    <a:lnTo>
                      <a:pt x="201" y="649"/>
                    </a:lnTo>
                    <a:lnTo>
                      <a:pt x="188" y="653"/>
                    </a:lnTo>
                    <a:lnTo>
                      <a:pt x="175" y="658"/>
                    </a:lnTo>
                    <a:lnTo>
                      <a:pt x="162" y="665"/>
                    </a:lnTo>
                    <a:lnTo>
                      <a:pt x="149" y="670"/>
                    </a:lnTo>
                    <a:lnTo>
                      <a:pt x="137" y="678"/>
                    </a:lnTo>
                    <a:lnTo>
                      <a:pt x="126" y="685"/>
                    </a:lnTo>
                    <a:lnTo>
                      <a:pt x="115" y="693"/>
                    </a:lnTo>
                    <a:lnTo>
                      <a:pt x="104" y="701"/>
                    </a:lnTo>
                    <a:lnTo>
                      <a:pt x="93" y="711"/>
                    </a:lnTo>
                    <a:lnTo>
                      <a:pt x="84" y="720"/>
                    </a:lnTo>
                    <a:lnTo>
                      <a:pt x="74" y="730"/>
                    </a:lnTo>
                    <a:lnTo>
                      <a:pt x="65" y="740"/>
                    </a:lnTo>
                    <a:lnTo>
                      <a:pt x="57" y="751"/>
                    </a:lnTo>
                    <a:lnTo>
                      <a:pt x="48" y="762"/>
                    </a:lnTo>
                    <a:lnTo>
                      <a:pt x="41" y="774"/>
                    </a:lnTo>
                    <a:lnTo>
                      <a:pt x="34" y="786"/>
                    </a:lnTo>
                    <a:lnTo>
                      <a:pt x="28" y="798"/>
                    </a:lnTo>
                    <a:lnTo>
                      <a:pt x="23" y="811"/>
                    </a:lnTo>
                    <a:lnTo>
                      <a:pt x="17" y="824"/>
                    </a:lnTo>
                    <a:lnTo>
                      <a:pt x="13" y="838"/>
                    </a:lnTo>
                    <a:lnTo>
                      <a:pt x="9" y="850"/>
                    </a:lnTo>
                    <a:lnTo>
                      <a:pt x="5" y="864"/>
                    </a:lnTo>
                    <a:lnTo>
                      <a:pt x="3" y="878"/>
                    </a:lnTo>
                    <a:lnTo>
                      <a:pt x="1" y="893"/>
                    </a:lnTo>
                    <a:lnTo>
                      <a:pt x="0" y="907"/>
                    </a:lnTo>
                    <a:lnTo>
                      <a:pt x="0" y="922"/>
                    </a:lnTo>
                    <a:lnTo>
                      <a:pt x="0" y="922"/>
                    </a:lnTo>
                    <a:lnTo>
                      <a:pt x="0" y="932"/>
                    </a:lnTo>
                    <a:lnTo>
                      <a:pt x="2" y="942"/>
                    </a:lnTo>
                    <a:lnTo>
                      <a:pt x="4" y="950"/>
                    </a:lnTo>
                    <a:lnTo>
                      <a:pt x="8" y="960"/>
                    </a:lnTo>
                    <a:lnTo>
                      <a:pt x="11" y="967"/>
                    </a:lnTo>
                    <a:lnTo>
                      <a:pt x="16" y="976"/>
                    </a:lnTo>
                    <a:lnTo>
                      <a:pt x="21" y="983"/>
                    </a:lnTo>
                    <a:lnTo>
                      <a:pt x="28" y="990"/>
                    </a:lnTo>
                    <a:lnTo>
                      <a:pt x="34" y="996"/>
                    </a:lnTo>
                    <a:lnTo>
                      <a:pt x="42" y="1002"/>
                    </a:lnTo>
                    <a:lnTo>
                      <a:pt x="49" y="1006"/>
                    </a:lnTo>
                    <a:lnTo>
                      <a:pt x="58" y="1010"/>
                    </a:lnTo>
                    <a:lnTo>
                      <a:pt x="67" y="1014"/>
                    </a:lnTo>
                    <a:lnTo>
                      <a:pt x="76" y="1016"/>
                    </a:lnTo>
                    <a:lnTo>
                      <a:pt x="86" y="1017"/>
                    </a:lnTo>
                    <a:lnTo>
                      <a:pt x="96" y="1018"/>
                    </a:lnTo>
                    <a:lnTo>
                      <a:pt x="922" y="1018"/>
                    </a:lnTo>
                    <a:lnTo>
                      <a:pt x="922" y="1018"/>
                    </a:lnTo>
                    <a:lnTo>
                      <a:pt x="931" y="1017"/>
                    </a:lnTo>
                    <a:lnTo>
                      <a:pt x="941" y="1016"/>
                    </a:lnTo>
                    <a:lnTo>
                      <a:pt x="951" y="1014"/>
                    </a:lnTo>
                    <a:lnTo>
                      <a:pt x="959" y="1010"/>
                    </a:lnTo>
                    <a:lnTo>
                      <a:pt x="968" y="1006"/>
                    </a:lnTo>
                    <a:lnTo>
                      <a:pt x="975" y="1002"/>
                    </a:lnTo>
                    <a:lnTo>
                      <a:pt x="983" y="996"/>
                    </a:lnTo>
                    <a:lnTo>
                      <a:pt x="989" y="990"/>
                    </a:lnTo>
                    <a:lnTo>
                      <a:pt x="996" y="983"/>
                    </a:lnTo>
                    <a:lnTo>
                      <a:pt x="1001" y="976"/>
                    </a:lnTo>
                    <a:lnTo>
                      <a:pt x="1006" y="967"/>
                    </a:lnTo>
                    <a:lnTo>
                      <a:pt x="1010" y="960"/>
                    </a:lnTo>
                    <a:lnTo>
                      <a:pt x="1013" y="950"/>
                    </a:lnTo>
                    <a:lnTo>
                      <a:pt x="1015" y="942"/>
                    </a:lnTo>
                    <a:lnTo>
                      <a:pt x="1017" y="932"/>
                    </a:lnTo>
                    <a:lnTo>
                      <a:pt x="1017" y="922"/>
                    </a:lnTo>
                    <a:lnTo>
                      <a:pt x="1017" y="922"/>
                    </a:lnTo>
                    <a:lnTo>
                      <a:pt x="1017" y="907"/>
                    </a:lnTo>
                    <a:lnTo>
                      <a:pt x="1016" y="893"/>
                    </a:lnTo>
                    <a:lnTo>
                      <a:pt x="1014" y="878"/>
                    </a:lnTo>
                    <a:lnTo>
                      <a:pt x="1012" y="864"/>
                    </a:lnTo>
                    <a:lnTo>
                      <a:pt x="1009" y="850"/>
                    </a:lnTo>
                    <a:lnTo>
                      <a:pt x="1004" y="838"/>
                    </a:lnTo>
                    <a:lnTo>
                      <a:pt x="1000" y="824"/>
                    </a:lnTo>
                    <a:lnTo>
                      <a:pt x="995" y="811"/>
                    </a:lnTo>
                    <a:lnTo>
                      <a:pt x="989" y="798"/>
                    </a:lnTo>
                    <a:lnTo>
                      <a:pt x="983" y="786"/>
                    </a:lnTo>
                    <a:lnTo>
                      <a:pt x="976" y="774"/>
                    </a:lnTo>
                    <a:lnTo>
                      <a:pt x="969" y="762"/>
                    </a:lnTo>
                    <a:lnTo>
                      <a:pt x="960" y="751"/>
                    </a:lnTo>
                    <a:lnTo>
                      <a:pt x="952" y="740"/>
                    </a:lnTo>
                    <a:lnTo>
                      <a:pt x="943" y="730"/>
                    </a:lnTo>
                    <a:lnTo>
                      <a:pt x="933" y="720"/>
                    </a:lnTo>
                    <a:lnTo>
                      <a:pt x="924" y="711"/>
                    </a:lnTo>
                    <a:lnTo>
                      <a:pt x="913" y="701"/>
                    </a:lnTo>
                    <a:lnTo>
                      <a:pt x="902" y="693"/>
                    </a:lnTo>
                    <a:lnTo>
                      <a:pt x="892" y="685"/>
                    </a:lnTo>
                    <a:lnTo>
                      <a:pt x="880" y="678"/>
                    </a:lnTo>
                    <a:lnTo>
                      <a:pt x="868" y="670"/>
                    </a:lnTo>
                    <a:lnTo>
                      <a:pt x="855" y="665"/>
                    </a:lnTo>
                    <a:lnTo>
                      <a:pt x="842" y="658"/>
                    </a:lnTo>
                    <a:lnTo>
                      <a:pt x="829" y="653"/>
                    </a:lnTo>
                    <a:lnTo>
                      <a:pt x="817" y="649"/>
                    </a:lnTo>
                    <a:lnTo>
                      <a:pt x="803" y="645"/>
                    </a:lnTo>
                    <a:lnTo>
                      <a:pt x="789" y="642"/>
                    </a:lnTo>
                    <a:lnTo>
                      <a:pt x="775" y="639"/>
                    </a:lnTo>
                    <a:lnTo>
                      <a:pt x="761" y="638"/>
                    </a:lnTo>
                    <a:lnTo>
                      <a:pt x="746" y="637"/>
                    </a:lnTo>
                    <a:lnTo>
                      <a:pt x="731" y="636"/>
                    </a:lnTo>
                    <a:lnTo>
                      <a:pt x="731" y="636"/>
                    </a:ln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5A6478"/>
                  </a:solidFill>
                  <a:effectLst/>
                  <a:uLnTx/>
                  <a:uFillTx/>
                  <a:latin typeface="+mn-lt"/>
                  <a:ea typeface="+mn-ea"/>
                  <a:cs typeface="+mn-ea"/>
                  <a:sym typeface="+mn-lt"/>
                </a:endParaRPr>
              </a:p>
            </p:txBody>
          </p:sp>
          <p:sp>
            <p:nvSpPr>
              <p:cNvPr id="37" name="矩形 36"/>
              <p:cNvSpPr/>
              <p:nvPr/>
            </p:nvSpPr>
            <p:spPr>
              <a:xfrm>
                <a:off x="3795752" y="3786781"/>
                <a:ext cx="1107996" cy="369332"/>
              </a:xfrm>
              <a:prstGeom prst="rect">
                <a:avLst/>
              </a:prstGeom>
            </p:spPr>
            <p:txBody>
              <a:bodyPr wrap="none">
                <a:spAutoFit/>
              </a:bodyPr>
              <a:lstStyle/>
              <a:p>
                <a:pPr marL="0" marR="0" lvl="0" indent="0" defTabSz="914400" eaLnBrk="1" fontAlgn="auto" latinLnBrk="0" hangingPunct="1">
                  <a:lnSpc>
                    <a:spcPct val="100000"/>
                  </a:lnSpc>
                  <a:spcBef>
                    <a:spcPct val="0"/>
                  </a:spcBef>
                  <a:spcAft>
                    <a:spcPct val="0"/>
                  </a:spcAft>
                  <a:buClrTx/>
                  <a:buSzTx/>
                  <a:buFontTx/>
                  <a:buNone/>
                  <a:defRPr/>
                </a:pPr>
                <a:r>
                  <a:rPr kumimoji="0" lang="zh-CN" altLang="en-US" sz="1800" b="0" i="0" u="none" strike="noStrike" kern="0" cap="none" spc="0" normalizeH="0" baseline="0" noProof="0">
                    <a:ln>
                      <a:noFill/>
                    </a:ln>
                    <a:solidFill>
                      <a:prstClr val="white"/>
                    </a:solidFill>
                    <a:effectLst/>
                    <a:uLnTx/>
                    <a:uFillTx/>
                    <a:latin typeface="+mn-lt"/>
                    <a:ea typeface="+mn-ea"/>
                    <a:cs typeface="+mn-ea"/>
                    <a:sym typeface="+mn-lt"/>
                  </a:rPr>
                  <a:t>我们团队</a:t>
                </a:r>
                <a:endParaRPr kumimoji="0" lang="zh-CN" altLang="en-US" sz="1800" b="0" i="0" u="none" strike="noStrike" kern="0" cap="none" spc="0" normalizeH="0" baseline="0" noProof="0">
                  <a:ln>
                    <a:noFill/>
                  </a:ln>
                  <a:solidFill>
                    <a:prstClr val="white"/>
                  </a:solidFill>
                  <a:effectLst/>
                  <a:uLnTx/>
                  <a:uFillTx/>
                  <a:latin typeface="+mn-lt"/>
                  <a:ea typeface="+mn-ea"/>
                  <a:cs typeface="+mn-ea"/>
                  <a:sym typeface="+mn-lt"/>
                </a:endParaRPr>
              </a:p>
            </p:txBody>
          </p:sp>
        </p:grpSp>
      </p:grpSp>
      <p:grpSp>
        <p:nvGrpSpPr>
          <p:cNvPr id="38" name="组合 37"/>
          <p:cNvGrpSpPr/>
          <p:nvPr/>
        </p:nvGrpSpPr>
        <p:grpSpPr>
          <a:xfrm>
            <a:off x="6737350" y="2601961"/>
            <a:ext cx="2209800" cy="2209800"/>
            <a:chOff x="6737350" y="2506711"/>
            <a:chExt cx="2209800" cy="2209800"/>
          </a:xfrm>
        </p:grpSpPr>
        <p:sp>
          <p:nvSpPr>
            <p:cNvPr id="39" name="椭圆 38"/>
            <p:cNvSpPr/>
            <p:nvPr/>
          </p:nvSpPr>
          <p:spPr>
            <a:xfrm>
              <a:off x="6737350" y="2506711"/>
              <a:ext cx="2209800" cy="2209800"/>
            </a:xfrm>
            <a:prstGeom prst="ellipse">
              <a:avLst/>
            </a:prstGeom>
            <a:solidFill>
              <a:sysClr val="window" lastClr="FFFFFF">
                <a:lumMod val="95000"/>
              </a:sysClr>
            </a:solidFill>
            <a:ln w="15875" cap="rnd" cmpd="sng" algn="ctr">
              <a:noFill/>
              <a:prstDash val="sysDot"/>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mn-lt"/>
                <a:ea typeface="+mn-ea"/>
                <a:cs typeface="+mn-ea"/>
                <a:sym typeface="+mn-lt"/>
              </a:endParaRPr>
            </a:p>
          </p:txBody>
        </p:sp>
        <p:grpSp>
          <p:nvGrpSpPr>
            <p:cNvPr id="40" name="组合 39"/>
            <p:cNvGrpSpPr/>
            <p:nvPr/>
          </p:nvGrpSpPr>
          <p:grpSpPr>
            <a:xfrm>
              <a:off x="6988042" y="2757403"/>
              <a:ext cx="1708416" cy="1708416"/>
              <a:chOff x="6988042" y="2757403"/>
              <a:chExt cx="1708416" cy="1708416"/>
            </a:xfrm>
          </p:grpSpPr>
          <p:sp>
            <p:nvSpPr>
              <p:cNvPr id="41" name="椭圆 40"/>
              <p:cNvSpPr/>
              <p:nvPr/>
            </p:nvSpPr>
            <p:spPr>
              <a:xfrm>
                <a:off x="6988042" y="2757403"/>
                <a:ext cx="1708416" cy="1708416"/>
              </a:xfrm>
              <a:prstGeom prst="ellipse">
                <a:avLst/>
              </a:prstGeom>
              <a:solidFill>
                <a:schemeClr val="accent4">
                  <a:lumMod val="75000"/>
                  <a:lumOff val="25000"/>
                </a:schemeClr>
              </a:solidFill>
              <a:ln w="57150" cap="flat" cmpd="sng" algn="ctr">
                <a:solidFill>
                  <a:schemeClr val="bg2"/>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mn-lt"/>
                  <a:ea typeface="+mn-ea"/>
                  <a:cs typeface="+mn-ea"/>
                  <a:sym typeface="+mn-lt"/>
                </a:endParaRPr>
              </a:p>
            </p:txBody>
          </p:sp>
          <p:sp>
            <p:nvSpPr>
              <p:cNvPr id="42" name="Freeform 98"/>
              <p:cNvSpPr>
                <a:spLocks noEditPoints="1"/>
              </p:cNvSpPr>
              <p:nvPr/>
            </p:nvSpPr>
            <p:spPr bwMode="auto">
              <a:xfrm>
                <a:off x="7542463" y="3061557"/>
                <a:ext cx="599574" cy="602524"/>
              </a:xfrm>
              <a:custGeom>
                <a:gdLst>
                  <a:gd name="T0" fmla="*/ 580 w 1017"/>
                  <a:gd name="T1" fmla="*/ 688 h 1018"/>
                  <a:gd name="T2" fmla="*/ 668 w 1017"/>
                  <a:gd name="T3" fmla="*/ 640 h 1018"/>
                  <a:gd name="T4" fmla="*/ 738 w 1017"/>
                  <a:gd name="T5" fmla="*/ 559 h 1018"/>
                  <a:gd name="T6" fmla="*/ 782 w 1017"/>
                  <a:gd name="T7" fmla="*/ 453 h 1018"/>
                  <a:gd name="T8" fmla="*/ 795 w 1017"/>
                  <a:gd name="T9" fmla="*/ 349 h 1018"/>
                  <a:gd name="T10" fmla="*/ 778 w 1017"/>
                  <a:gd name="T11" fmla="*/ 229 h 1018"/>
                  <a:gd name="T12" fmla="*/ 730 w 1017"/>
                  <a:gd name="T13" fmla="*/ 127 h 1018"/>
                  <a:gd name="T14" fmla="*/ 657 w 1017"/>
                  <a:gd name="T15" fmla="*/ 51 h 1018"/>
                  <a:gd name="T16" fmla="*/ 567 w 1017"/>
                  <a:gd name="T17" fmla="*/ 7 h 1018"/>
                  <a:gd name="T18" fmla="*/ 480 w 1017"/>
                  <a:gd name="T19" fmla="*/ 2 h 1018"/>
                  <a:gd name="T20" fmla="*/ 384 w 1017"/>
                  <a:gd name="T21" fmla="*/ 34 h 1018"/>
                  <a:gd name="T22" fmla="*/ 304 w 1017"/>
                  <a:gd name="T23" fmla="*/ 105 h 1018"/>
                  <a:gd name="T24" fmla="*/ 255 w 1017"/>
                  <a:gd name="T25" fmla="*/ 187 h 1018"/>
                  <a:gd name="T26" fmla="*/ 225 w 1017"/>
                  <a:gd name="T27" fmla="*/ 299 h 1018"/>
                  <a:gd name="T28" fmla="*/ 225 w 1017"/>
                  <a:gd name="T29" fmla="*/ 403 h 1018"/>
                  <a:gd name="T30" fmla="*/ 256 w 1017"/>
                  <a:gd name="T31" fmla="*/ 517 h 1018"/>
                  <a:gd name="T32" fmla="*/ 317 w 1017"/>
                  <a:gd name="T33" fmla="*/ 609 h 1018"/>
                  <a:gd name="T34" fmla="*/ 397 w 1017"/>
                  <a:gd name="T35" fmla="*/ 672 h 1018"/>
                  <a:gd name="T36" fmla="*/ 494 w 1017"/>
                  <a:gd name="T37" fmla="*/ 699 h 1018"/>
                  <a:gd name="T38" fmla="*/ 543 w 1017"/>
                  <a:gd name="T39" fmla="*/ 67 h 1018"/>
                  <a:gd name="T40" fmla="*/ 633 w 1017"/>
                  <a:gd name="T41" fmla="*/ 112 h 1018"/>
                  <a:gd name="T42" fmla="*/ 721 w 1017"/>
                  <a:gd name="T43" fmla="*/ 265 h 1018"/>
                  <a:gd name="T44" fmla="*/ 721 w 1017"/>
                  <a:gd name="T45" fmla="*/ 435 h 1018"/>
                  <a:gd name="T46" fmla="*/ 633 w 1017"/>
                  <a:gd name="T47" fmla="*/ 588 h 1018"/>
                  <a:gd name="T48" fmla="*/ 543 w 1017"/>
                  <a:gd name="T49" fmla="*/ 633 h 1018"/>
                  <a:gd name="T50" fmla="*/ 474 w 1017"/>
                  <a:gd name="T51" fmla="*/ 633 h 1018"/>
                  <a:gd name="T52" fmla="*/ 384 w 1017"/>
                  <a:gd name="T53" fmla="*/ 588 h 1018"/>
                  <a:gd name="T54" fmla="*/ 296 w 1017"/>
                  <a:gd name="T55" fmla="*/ 435 h 1018"/>
                  <a:gd name="T56" fmla="*/ 296 w 1017"/>
                  <a:gd name="T57" fmla="*/ 265 h 1018"/>
                  <a:gd name="T58" fmla="*/ 384 w 1017"/>
                  <a:gd name="T59" fmla="*/ 112 h 1018"/>
                  <a:gd name="T60" fmla="*/ 474 w 1017"/>
                  <a:gd name="T61" fmla="*/ 67 h 1018"/>
                  <a:gd name="T62" fmla="*/ 725 w 1017"/>
                  <a:gd name="T63" fmla="*/ 637 h 1018"/>
                  <a:gd name="T64" fmla="*/ 700 w 1017"/>
                  <a:gd name="T65" fmla="*/ 668 h 1018"/>
                  <a:gd name="T66" fmla="*/ 719 w 1017"/>
                  <a:gd name="T67" fmla="*/ 697 h 1018"/>
                  <a:gd name="T68" fmla="*/ 818 w 1017"/>
                  <a:gd name="T69" fmla="*/ 717 h 1018"/>
                  <a:gd name="T70" fmla="*/ 927 w 1017"/>
                  <a:gd name="T71" fmla="*/ 816 h 1018"/>
                  <a:gd name="T72" fmla="*/ 953 w 1017"/>
                  <a:gd name="T73" fmla="*/ 929 h 1018"/>
                  <a:gd name="T74" fmla="*/ 922 w 1017"/>
                  <a:gd name="T75" fmla="*/ 954 h 1018"/>
                  <a:gd name="T76" fmla="*/ 69 w 1017"/>
                  <a:gd name="T77" fmla="*/ 941 h 1018"/>
                  <a:gd name="T78" fmla="*/ 73 w 1017"/>
                  <a:gd name="T79" fmla="*/ 856 h 1018"/>
                  <a:gd name="T80" fmla="*/ 162 w 1017"/>
                  <a:gd name="T81" fmla="*/ 738 h 1018"/>
                  <a:gd name="T82" fmla="*/ 285 w 1017"/>
                  <a:gd name="T83" fmla="*/ 700 h 1018"/>
                  <a:gd name="T84" fmla="*/ 318 w 1017"/>
                  <a:gd name="T85" fmla="*/ 674 h 1018"/>
                  <a:gd name="T86" fmla="*/ 304 w 1017"/>
                  <a:gd name="T87" fmla="*/ 641 h 1018"/>
                  <a:gd name="T88" fmla="*/ 243 w 1017"/>
                  <a:gd name="T89" fmla="*/ 639 h 1018"/>
                  <a:gd name="T90" fmla="*/ 149 w 1017"/>
                  <a:gd name="T91" fmla="*/ 670 h 1018"/>
                  <a:gd name="T92" fmla="*/ 74 w 1017"/>
                  <a:gd name="T93" fmla="*/ 730 h 1018"/>
                  <a:gd name="T94" fmla="*/ 23 w 1017"/>
                  <a:gd name="T95" fmla="*/ 811 h 1018"/>
                  <a:gd name="T96" fmla="*/ 0 w 1017"/>
                  <a:gd name="T97" fmla="*/ 907 h 1018"/>
                  <a:gd name="T98" fmla="*/ 11 w 1017"/>
                  <a:gd name="T99" fmla="*/ 967 h 1018"/>
                  <a:gd name="T100" fmla="*/ 58 w 1017"/>
                  <a:gd name="T101" fmla="*/ 1010 h 1018"/>
                  <a:gd name="T102" fmla="*/ 931 w 1017"/>
                  <a:gd name="T103" fmla="*/ 1017 h 1018"/>
                  <a:gd name="T104" fmla="*/ 989 w 1017"/>
                  <a:gd name="T105" fmla="*/ 990 h 1018"/>
                  <a:gd name="T106" fmla="*/ 1017 w 1017"/>
                  <a:gd name="T107" fmla="*/ 932 h 1018"/>
                  <a:gd name="T108" fmla="*/ 1009 w 1017"/>
                  <a:gd name="T109" fmla="*/ 850 h 1018"/>
                  <a:gd name="T110" fmla="*/ 969 w 1017"/>
                  <a:gd name="T111" fmla="*/ 762 h 1018"/>
                  <a:gd name="T112" fmla="*/ 902 w 1017"/>
                  <a:gd name="T113" fmla="*/ 693 h 1018"/>
                  <a:gd name="T114" fmla="*/ 817 w 1017"/>
                  <a:gd name="T115" fmla="*/ 649 h 1018"/>
                  <a:gd name="T116" fmla="*/ 731 w 1017"/>
                  <a:gd name="T117" fmla="*/ 636 h 10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17" h="1018">
                    <a:moveTo>
                      <a:pt x="509" y="700"/>
                    </a:moveTo>
                    <a:lnTo>
                      <a:pt x="509" y="700"/>
                    </a:lnTo>
                    <a:lnTo>
                      <a:pt x="524" y="699"/>
                    </a:lnTo>
                    <a:lnTo>
                      <a:pt x="538" y="698"/>
                    </a:lnTo>
                    <a:lnTo>
                      <a:pt x="553" y="696"/>
                    </a:lnTo>
                    <a:lnTo>
                      <a:pt x="567" y="693"/>
                    </a:lnTo>
                    <a:lnTo>
                      <a:pt x="580" y="688"/>
                    </a:lnTo>
                    <a:lnTo>
                      <a:pt x="593" y="684"/>
                    </a:lnTo>
                    <a:lnTo>
                      <a:pt x="607" y="679"/>
                    </a:lnTo>
                    <a:lnTo>
                      <a:pt x="620" y="672"/>
                    </a:lnTo>
                    <a:lnTo>
                      <a:pt x="633" y="665"/>
                    </a:lnTo>
                    <a:lnTo>
                      <a:pt x="645" y="657"/>
                    </a:lnTo>
                    <a:lnTo>
                      <a:pt x="657" y="649"/>
                    </a:lnTo>
                    <a:lnTo>
                      <a:pt x="668" y="640"/>
                    </a:lnTo>
                    <a:lnTo>
                      <a:pt x="680" y="630"/>
                    </a:lnTo>
                    <a:lnTo>
                      <a:pt x="691" y="620"/>
                    </a:lnTo>
                    <a:lnTo>
                      <a:pt x="701" y="609"/>
                    </a:lnTo>
                    <a:lnTo>
                      <a:pt x="711" y="597"/>
                    </a:lnTo>
                    <a:lnTo>
                      <a:pt x="720" y="585"/>
                    </a:lnTo>
                    <a:lnTo>
                      <a:pt x="730" y="573"/>
                    </a:lnTo>
                    <a:lnTo>
                      <a:pt x="738" y="559"/>
                    </a:lnTo>
                    <a:lnTo>
                      <a:pt x="746" y="546"/>
                    </a:lnTo>
                    <a:lnTo>
                      <a:pt x="753" y="531"/>
                    </a:lnTo>
                    <a:lnTo>
                      <a:pt x="761" y="517"/>
                    </a:lnTo>
                    <a:lnTo>
                      <a:pt x="766" y="502"/>
                    </a:lnTo>
                    <a:lnTo>
                      <a:pt x="773" y="486"/>
                    </a:lnTo>
                    <a:lnTo>
                      <a:pt x="778" y="470"/>
                    </a:lnTo>
                    <a:lnTo>
                      <a:pt x="782" y="453"/>
                    </a:lnTo>
                    <a:lnTo>
                      <a:pt x="785" y="437"/>
                    </a:lnTo>
                    <a:lnTo>
                      <a:pt x="789" y="420"/>
                    </a:lnTo>
                    <a:lnTo>
                      <a:pt x="792" y="403"/>
                    </a:lnTo>
                    <a:lnTo>
                      <a:pt x="793" y="386"/>
                    </a:lnTo>
                    <a:lnTo>
                      <a:pt x="794" y="368"/>
                    </a:lnTo>
                    <a:lnTo>
                      <a:pt x="795" y="349"/>
                    </a:lnTo>
                    <a:lnTo>
                      <a:pt x="795" y="349"/>
                    </a:lnTo>
                    <a:lnTo>
                      <a:pt x="794" y="332"/>
                    </a:lnTo>
                    <a:lnTo>
                      <a:pt x="793" y="314"/>
                    </a:lnTo>
                    <a:lnTo>
                      <a:pt x="792" y="297"/>
                    </a:lnTo>
                    <a:lnTo>
                      <a:pt x="789" y="280"/>
                    </a:lnTo>
                    <a:lnTo>
                      <a:pt x="785" y="262"/>
                    </a:lnTo>
                    <a:lnTo>
                      <a:pt x="782" y="246"/>
                    </a:lnTo>
                    <a:lnTo>
                      <a:pt x="778" y="229"/>
                    </a:lnTo>
                    <a:lnTo>
                      <a:pt x="773" y="214"/>
                    </a:lnTo>
                    <a:lnTo>
                      <a:pt x="766" y="198"/>
                    </a:lnTo>
                    <a:lnTo>
                      <a:pt x="761" y="183"/>
                    </a:lnTo>
                    <a:lnTo>
                      <a:pt x="753" y="168"/>
                    </a:lnTo>
                    <a:lnTo>
                      <a:pt x="746" y="154"/>
                    </a:lnTo>
                    <a:lnTo>
                      <a:pt x="738" y="140"/>
                    </a:lnTo>
                    <a:lnTo>
                      <a:pt x="730" y="127"/>
                    </a:lnTo>
                    <a:lnTo>
                      <a:pt x="720" y="114"/>
                    </a:lnTo>
                    <a:lnTo>
                      <a:pt x="711" y="103"/>
                    </a:lnTo>
                    <a:lnTo>
                      <a:pt x="701" y="91"/>
                    </a:lnTo>
                    <a:lnTo>
                      <a:pt x="691" y="80"/>
                    </a:lnTo>
                    <a:lnTo>
                      <a:pt x="679" y="69"/>
                    </a:lnTo>
                    <a:lnTo>
                      <a:pt x="668" y="60"/>
                    </a:lnTo>
                    <a:lnTo>
                      <a:pt x="657" y="51"/>
                    </a:lnTo>
                    <a:lnTo>
                      <a:pt x="645" y="43"/>
                    </a:lnTo>
                    <a:lnTo>
                      <a:pt x="633" y="35"/>
                    </a:lnTo>
                    <a:lnTo>
                      <a:pt x="620" y="27"/>
                    </a:lnTo>
                    <a:lnTo>
                      <a:pt x="607" y="21"/>
                    </a:lnTo>
                    <a:lnTo>
                      <a:pt x="593" y="16"/>
                    </a:lnTo>
                    <a:lnTo>
                      <a:pt x="580" y="11"/>
                    </a:lnTo>
                    <a:lnTo>
                      <a:pt x="567" y="7"/>
                    </a:lnTo>
                    <a:lnTo>
                      <a:pt x="553" y="4"/>
                    </a:lnTo>
                    <a:lnTo>
                      <a:pt x="538" y="2"/>
                    </a:lnTo>
                    <a:lnTo>
                      <a:pt x="524" y="1"/>
                    </a:lnTo>
                    <a:lnTo>
                      <a:pt x="509" y="0"/>
                    </a:lnTo>
                    <a:lnTo>
                      <a:pt x="509" y="0"/>
                    </a:lnTo>
                    <a:lnTo>
                      <a:pt x="494" y="1"/>
                    </a:lnTo>
                    <a:lnTo>
                      <a:pt x="480" y="2"/>
                    </a:lnTo>
                    <a:lnTo>
                      <a:pt x="466" y="4"/>
                    </a:lnTo>
                    <a:lnTo>
                      <a:pt x="452" y="7"/>
                    </a:lnTo>
                    <a:lnTo>
                      <a:pt x="438" y="10"/>
                    </a:lnTo>
                    <a:lnTo>
                      <a:pt x="424" y="16"/>
                    </a:lnTo>
                    <a:lnTo>
                      <a:pt x="411" y="21"/>
                    </a:lnTo>
                    <a:lnTo>
                      <a:pt x="397" y="27"/>
                    </a:lnTo>
                    <a:lnTo>
                      <a:pt x="384" y="34"/>
                    </a:lnTo>
                    <a:lnTo>
                      <a:pt x="372" y="43"/>
                    </a:lnTo>
                    <a:lnTo>
                      <a:pt x="359" y="51"/>
                    </a:lnTo>
                    <a:lnTo>
                      <a:pt x="348" y="60"/>
                    </a:lnTo>
                    <a:lnTo>
                      <a:pt x="336" y="70"/>
                    </a:lnTo>
                    <a:lnTo>
                      <a:pt x="325" y="81"/>
                    </a:lnTo>
                    <a:lnTo>
                      <a:pt x="314" y="93"/>
                    </a:lnTo>
                    <a:lnTo>
                      <a:pt x="304" y="105"/>
                    </a:lnTo>
                    <a:lnTo>
                      <a:pt x="304" y="105"/>
                    </a:lnTo>
                    <a:lnTo>
                      <a:pt x="294" y="118"/>
                    </a:lnTo>
                    <a:lnTo>
                      <a:pt x="285" y="130"/>
                    </a:lnTo>
                    <a:lnTo>
                      <a:pt x="277" y="144"/>
                    </a:lnTo>
                    <a:lnTo>
                      <a:pt x="269" y="158"/>
                    </a:lnTo>
                    <a:lnTo>
                      <a:pt x="262" y="172"/>
                    </a:lnTo>
                    <a:lnTo>
                      <a:pt x="255" y="187"/>
                    </a:lnTo>
                    <a:lnTo>
                      <a:pt x="249" y="202"/>
                    </a:lnTo>
                    <a:lnTo>
                      <a:pt x="244" y="217"/>
                    </a:lnTo>
                    <a:lnTo>
                      <a:pt x="238" y="233"/>
                    </a:lnTo>
                    <a:lnTo>
                      <a:pt x="234" y="250"/>
                    </a:lnTo>
                    <a:lnTo>
                      <a:pt x="231" y="266"/>
                    </a:lnTo>
                    <a:lnTo>
                      <a:pt x="227" y="282"/>
                    </a:lnTo>
                    <a:lnTo>
                      <a:pt x="225" y="299"/>
                    </a:lnTo>
                    <a:lnTo>
                      <a:pt x="223" y="315"/>
                    </a:lnTo>
                    <a:lnTo>
                      <a:pt x="223" y="332"/>
                    </a:lnTo>
                    <a:lnTo>
                      <a:pt x="222" y="349"/>
                    </a:lnTo>
                    <a:lnTo>
                      <a:pt x="222" y="349"/>
                    </a:lnTo>
                    <a:lnTo>
                      <a:pt x="223" y="368"/>
                    </a:lnTo>
                    <a:lnTo>
                      <a:pt x="224" y="386"/>
                    </a:lnTo>
                    <a:lnTo>
                      <a:pt x="225" y="403"/>
                    </a:lnTo>
                    <a:lnTo>
                      <a:pt x="229" y="420"/>
                    </a:lnTo>
                    <a:lnTo>
                      <a:pt x="232" y="437"/>
                    </a:lnTo>
                    <a:lnTo>
                      <a:pt x="235" y="453"/>
                    </a:lnTo>
                    <a:lnTo>
                      <a:pt x="239" y="470"/>
                    </a:lnTo>
                    <a:lnTo>
                      <a:pt x="245" y="486"/>
                    </a:lnTo>
                    <a:lnTo>
                      <a:pt x="251" y="502"/>
                    </a:lnTo>
                    <a:lnTo>
                      <a:pt x="256" y="517"/>
                    </a:lnTo>
                    <a:lnTo>
                      <a:pt x="264" y="531"/>
                    </a:lnTo>
                    <a:lnTo>
                      <a:pt x="271" y="546"/>
                    </a:lnTo>
                    <a:lnTo>
                      <a:pt x="279" y="559"/>
                    </a:lnTo>
                    <a:lnTo>
                      <a:pt x="288" y="573"/>
                    </a:lnTo>
                    <a:lnTo>
                      <a:pt x="297" y="585"/>
                    </a:lnTo>
                    <a:lnTo>
                      <a:pt x="306" y="597"/>
                    </a:lnTo>
                    <a:lnTo>
                      <a:pt x="317" y="609"/>
                    </a:lnTo>
                    <a:lnTo>
                      <a:pt x="326" y="620"/>
                    </a:lnTo>
                    <a:lnTo>
                      <a:pt x="337" y="630"/>
                    </a:lnTo>
                    <a:lnTo>
                      <a:pt x="349" y="640"/>
                    </a:lnTo>
                    <a:lnTo>
                      <a:pt x="361" y="649"/>
                    </a:lnTo>
                    <a:lnTo>
                      <a:pt x="372" y="657"/>
                    </a:lnTo>
                    <a:lnTo>
                      <a:pt x="384" y="665"/>
                    </a:lnTo>
                    <a:lnTo>
                      <a:pt x="397" y="672"/>
                    </a:lnTo>
                    <a:lnTo>
                      <a:pt x="410" y="679"/>
                    </a:lnTo>
                    <a:lnTo>
                      <a:pt x="424" y="684"/>
                    </a:lnTo>
                    <a:lnTo>
                      <a:pt x="437" y="688"/>
                    </a:lnTo>
                    <a:lnTo>
                      <a:pt x="451" y="693"/>
                    </a:lnTo>
                    <a:lnTo>
                      <a:pt x="465" y="696"/>
                    </a:lnTo>
                    <a:lnTo>
                      <a:pt x="480" y="698"/>
                    </a:lnTo>
                    <a:lnTo>
                      <a:pt x="494" y="699"/>
                    </a:lnTo>
                    <a:lnTo>
                      <a:pt x="509" y="700"/>
                    </a:lnTo>
                    <a:lnTo>
                      <a:pt x="509" y="700"/>
                    </a:lnTo>
                    <a:close/>
                    <a:moveTo>
                      <a:pt x="509" y="64"/>
                    </a:moveTo>
                    <a:lnTo>
                      <a:pt x="509" y="64"/>
                    </a:lnTo>
                    <a:lnTo>
                      <a:pt x="520" y="64"/>
                    </a:lnTo>
                    <a:lnTo>
                      <a:pt x="531" y="65"/>
                    </a:lnTo>
                    <a:lnTo>
                      <a:pt x="543" y="67"/>
                    </a:lnTo>
                    <a:lnTo>
                      <a:pt x="554" y="69"/>
                    </a:lnTo>
                    <a:lnTo>
                      <a:pt x="564" y="73"/>
                    </a:lnTo>
                    <a:lnTo>
                      <a:pt x="575" y="77"/>
                    </a:lnTo>
                    <a:lnTo>
                      <a:pt x="585" y="81"/>
                    </a:lnTo>
                    <a:lnTo>
                      <a:pt x="596" y="87"/>
                    </a:lnTo>
                    <a:lnTo>
                      <a:pt x="615" y="98"/>
                    </a:lnTo>
                    <a:lnTo>
                      <a:pt x="633" y="112"/>
                    </a:lnTo>
                    <a:lnTo>
                      <a:pt x="650" y="129"/>
                    </a:lnTo>
                    <a:lnTo>
                      <a:pt x="666" y="148"/>
                    </a:lnTo>
                    <a:lnTo>
                      <a:pt x="680" y="168"/>
                    </a:lnTo>
                    <a:lnTo>
                      <a:pt x="693" y="190"/>
                    </a:lnTo>
                    <a:lnTo>
                      <a:pt x="704" y="213"/>
                    </a:lnTo>
                    <a:lnTo>
                      <a:pt x="714" y="239"/>
                    </a:lnTo>
                    <a:lnTo>
                      <a:pt x="721" y="265"/>
                    </a:lnTo>
                    <a:lnTo>
                      <a:pt x="726" y="293"/>
                    </a:lnTo>
                    <a:lnTo>
                      <a:pt x="730" y="320"/>
                    </a:lnTo>
                    <a:lnTo>
                      <a:pt x="731" y="349"/>
                    </a:lnTo>
                    <a:lnTo>
                      <a:pt x="731" y="349"/>
                    </a:lnTo>
                    <a:lnTo>
                      <a:pt x="730" y="379"/>
                    </a:lnTo>
                    <a:lnTo>
                      <a:pt x="726" y="407"/>
                    </a:lnTo>
                    <a:lnTo>
                      <a:pt x="721" y="435"/>
                    </a:lnTo>
                    <a:lnTo>
                      <a:pt x="714" y="461"/>
                    </a:lnTo>
                    <a:lnTo>
                      <a:pt x="704" y="486"/>
                    </a:lnTo>
                    <a:lnTo>
                      <a:pt x="693" y="509"/>
                    </a:lnTo>
                    <a:lnTo>
                      <a:pt x="680" y="532"/>
                    </a:lnTo>
                    <a:lnTo>
                      <a:pt x="666" y="552"/>
                    </a:lnTo>
                    <a:lnTo>
                      <a:pt x="650" y="570"/>
                    </a:lnTo>
                    <a:lnTo>
                      <a:pt x="633" y="588"/>
                    </a:lnTo>
                    <a:lnTo>
                      <a:pt x="615" y="602"/>
                    </a:lnTo>
                    <a:lnTo>
                      <a:pt x="596" y="613"/>
                    </a:lnTo>
                    <a:lnTo>
                      <a:pt x="585" y="619"/>
                    </a:lnTo>
                    <a:lnTo>
                      <a:pt x="575" y="623"/>
                    </a:lnTo>
                    <a:lnTo>
                      <a:pt x="564" y="627"/>
                    </a:lnTo>
                    <a:lnTo>
                      <a:pt x="554" y="630"/>
                    </a:lnTo>
                    <a:lnTo>
                      <a:pt x="543" y="633"/>
                    </a:lnTo>
                    <a:lnTo>
                      <a:pt x="531" y="635"/>
                    </a:lnTo>
                    <a:lnTo>
                      <a:pt x="520" y="636"/>
                    </a:lnTo>
                    <a:lnTo>
                      <a:pt x="509" y="636"/>
                    </a:lnTo>
                    <a:lnTo>
                      <a:pt x="509" y="636"/>
                    </a:lnTo>
                    <a:lnTo>
                      <a:pt x="497" y="636"/>
                    </a:lnTo>
                    <a:lnTo>
                      <a:pt x="486" y="635"/>
                    </a:lnTo>
                    <a:lnTo>
                      <a:pt x="474" y="633"/>
                    </a:lnTo>
                    <a:lnTo>
                      <a:pt x="464" y="630"/>
                    </a:lnTo>
                    <a:lnTo>
                      <a:pt x="453" y="627"/>
                    </a:lnTo>
                    <a:lnTo>
                      <a:pt x="442" y="623"/>
                    </a:lnTo>
                    <a:lnTo>
                      <a:pt x="432" y="619"/>
                    </a:lnTo>
                    <a:lnTo>
                      <a:pt x="422" y="613"/>
                    </a:lnTo>
                    <a:lnTo>
                      <a:pt x="402" y="602"/>
                    </a:lnTo>
                    <a:lnTo>
                      <a:pt x="384" y="588"/>
                    </a:lnTo>
                    <a:lnTo>
                      <a:pt x="367" y="570"/>
                    </a:lnTo>
                    <a:lnTo>
                      <a:pt x="351" y="552"/>
                    </a:lnTo>
                    <a:lnTo>
                      <a:pt x="337" y="532"/>
                    </a:lnTo>
                    <a:lnTo>
                      <a:pt x="324" y="509"/>
                    </a:lnTo>
                    <a:lnTo>
                      <a:pt x="313" y="486"/>
                    </a:lnTo>
                    <a:lnTo>
                      <a:pt x="304" y="461"/>
                    </a:lnTo>
                    <a:lnTo>
                      <a:pt x="296" y="435"/>
                    </a:lnTo>
                    <a:lnTo>
                      <a:pt x="291" y="407"/>
                    </a:lnTo>
                    <a:lnTo>
                      <a:pt x="288" y="379"/>
                    </a:lnTo>
                    <a:lnTo>
                      <a:pt x="285" y="349"/>
                    </a:lnTo>
                    <a:lnTo>
                      <a:pt x="285" y="349"/>
                    </a:lnTo>
                    <a:lnTo>
                      <a:pt x="288" y="320"/>
                    </a:lnTo>
                    <a:lnTo>
                      <a:pt x="291" y="293"/>
                    </a:lnTo>
                    <a:lnTo>
                      <a:pt x="296" y="265"/>
                    </a:lnTo>
                    <a:lnTo>
                      <a:pt x="304" y="239"/>
                    </a:lnTo>
                    <a:lnTo>
                      <a:pt x="313" y="213"/>
                    </a:lnTo>
                    <a:lnTo>
                      <a:pt x="324" y="190"/>
                    </a:lnTo>
                    <a:lnTo>
                      <a:pt x="337" y="168"/>
                    </a:lnTo>
                    <a:lnTo>
                      <a:pt x="351" y="148"/>
                    </a:lnTo>
                    <a:lnTo>
                      <a:pt x="367" y="129"/>
                    </a:lnTo>
                    <a:lnTo>
                      <a:pt x="384" y="112"/>
                    </a:lnTo>
                    <a:lnTo>
                      <a:pt x="402" y="98"/>
                    </a:lnTo>
                    <a:lnTo>
                      <a:pt x="422" y="87"/>
                    </a:lnTo>
                    <a:lnTo>
                      <a:pt x="432" y="81"/>
                    </a:lnTo>
                    <a:lnTo>
                      <a:pt x="442" y="77"/>
                    </a:lnTo>
                    <a:lnTo>
                      <a:pt x="453" y="73"/>
                    </a:lnTo>
                    <a:lnTo>
                      <a:pt x="464" y="69"/>
                    </a:lnTo>
                    <a:lnTo>
                      <a:pt x="474" y="67"/>
                    </a:lnTo>
                    <a:lnTo>
                      <a:pt x="486" y="65"/>
                    </a:lnTo>
                    <a:lnTo>
                      <a:pt x="497" y="64"/>
                    </a:lnTo>
                    <a:lnTo>
                      <a:pt x="509" y="64"/>
                    </a:lnTo>
                    <a:lnTo>
                      <a:pt x="509" y="64"/>
                    </a:lnTo>
                    <a:close/>
                    <a:moveTo>
                      <a:pt x="731" y="636"/>
                    </a:moveTo>
                    <a:lnTo>
                      <a:pt x="731" y="636"/>
                    </a:lnTo>
                    <a:lnTo>
                      <a:pt x="725" y="637"/>
                    </a:lnTo>
                    <a:lnTo>
                      <a:pt x="719" y="639"/>
                    </a:lnTo>
                    <a:lnTo>
                      <a:pt x="714" y="641"/>
                    </a:lnTo>
                    <a:lnTo>
                      <a:pt x="709" y="645"/>
                    </a:lnTo>
                    <a:lnTo>
                      <a:pt x="705" y="650"/>
                    </a:lnTo>
                    <a:lnTo>
                      <a:pt x="702" y="655"/>
                    </a:lnTo>
                    <a:lnTo>
                      <a:pt x="700" y="662"/>
                    </a:lnTo>
                    <a:lnTo>
                      <a:pt x="700" y="668"/>
                    </a:lnTo>
                    <a:lnTo>
                      <a:pt x="700" y="668"/>
                    </a:lnTo>
                    <a:lnTo>
                      <a:pt x="700" y="674"/>
                    </a:lnTo>
                    <a:lnTo>
                      <a:pt x="702" y="680"/>
                    </a:lnTo>
                    <a:lnTo>
                      <a:pt x="705" y="685"/>
                    </a:lnTo>
                    <a:lnTo>
                      <a:pt x="709" y="691"/>
                    </a:lnTo>
                    <a:lnTo>
                      <a:pt x="714" y="694"/>
                    </a:lnTo>
                    <a:lnTo>
                      <a:pt x="719" y="697"/>
                    </a:lnTo>
                    <a:lnTo>
                      <a:pt x="725" y="699"/>
                    </a:lnTo>
                    <a:lnTo>
                      <a:pt x="731" y="700"/>
                    </a:lnTo>
                    <a:lnTo>
                      <a:pt x="731" y="700"/>
                    </a:lnTo>
                    <a:lnTo>
                      <a:pt x="754" y="701"/>
                    </a:lnTo>
                    <a:lnTo>
                      <a:pt x="776" y="705"/>
                    </a:lnTo>
                    <a:lnTo>
                      <a:pt x="797" y="710"/>
                    </a:lnTo>
                    <a:lnTo>
                      <a:pt x="818" y="717"/>
                    </a:lnTo>
                    <a:lnTo>
                      <a:pt x="837" y="727"/>
                    </a:lnTo>
                    <a:lnTo>
                      <a:pt x="855" y="738"/>
                    </a:lnTo>
                    <a:lnTo>
                      <a:pt x="872" y="751"/>
                    </a:lnTo>
                    <a:lnTo>
                      <a:pt x="888" y="765"/>
                    </a:lnTo>
                    <a:lnTo>
                      <a:pt x="903" y="781"/>
                    </a:lnTo>
                    <a:lnTo>
                      <a:pt x="915" y="798"/>
                    </a:lnTo>
                    <a:lnTo>
                      <a:pt x="927" y="816"/>
                    </a:lnTo>
                    <a:lnTo>
                      <a:pt x="937" y="835"/>
                    </a:lnTo>
                    <a:lnTo>
                      <a:pt x="944" y="856"/>
                    </a:lnTo>
                    <a:lnTo>
                      <a:pt x="950" y="877"/>
                    </a:lnTo>
                    <a:lnTo>
                      <a:pt x="953" y="900"/>
                    </a:lnTo>
                    <a:lnTo>
                      <a:pt x="954" y="922"/>
                    </a:lnTo>
                    <a:lnTo>
                      <a:pt x="954" y="922"/>
                    </a:lnTo>
                    <a:lnTo>
                      <a:pt x="953" y="929"/>
                    </a:lnTo>
                    <a:lnTo>
                      <a:pt x="952" y="935"/>
                    </a:lnTo>
                    <a:lnTo>
                      <a:pt x="949" y="941"/>
                    </a:lnTo>
                    <a:lnTo>
                      <a:pt x="944" y="945"/>
                    </a:lnTo>
                    <a:lnTo>
                      <a:pt x="940" y="949"/>
                    </a:lnTo>
                    <a:lnTo>
                      <a:pt x="935" y="951"/>
                    </a:lnTo>
                    <a:lnTo>
                      <a:pt x="928" y="953"/>
                    </a:lnTo>
                    <a:lnTo>
                      <a:pt x="922" y="954"/>
                    </a:lnTo>
                    <a:lnTo>
                      <a:pt x="96" y="954"/>
                    </a:lnTo>
                    <a:lnTo>
                      <a:pt x="96" y="954"/>
                    </a:lnTo>
                    <a:lnTo>
                      <a:pt x="89" y="953"/>
                    </a:lnTo>
                    <a:lnTo>
                      <a:pt x="83" y="951"/>
                    </a:lnTo>
                    <a:lnTo>
                      <a:pt x="77" y="949"/>
                    </a:lnTo>
                    <a:lnTo>
                      <a:pt x="73" y="945"/>
                    </a:lnTo>
                    <a:lnTo>
                      <a:pt x="69" y="941"/>
                    </a:lnTo>
                    <a:lnTo>
                      <a:pt x="65" y="935"/>
                    </a:lnTo>
                    <a:lnTo>
                      <a:pt x="64" y="929"/>
                    </a:lnTo>
                    <a:lnTo>
                      <a:pt x="63" y="922"/>
                    </a:lnTo>
                    <a:lnTo>
                      <a:pt x="63" y="922"/>
                    </a:lnTo>
                    <a:lnTo>
                      <a:pt x="64" y="900"/>
                    </a:lnTo>
                    <a:lnTo>
                      <a:pt x="68" y="877"/>
                    </a:lnTo>
                    <a:lnTo>
                      <a:pt x="73" y="856"/>
                    </a:lnTo>
                    <a:lnTo>
                      <a:pt x="81" y="835"/>
                    </a:lnTo>
                    <a:lnTo>
                      <a:pt x="90" y="816"/>
                    </a:lnTo>
                    <a:lnTo>
                      <a:pt x="101" y="798"/>
                    </a:lnTo>
                    <a:lnTo>
                      <a:pt x="114" y="781"/>
                    </a:lnTo>
                    <a:lnTo>
                      <a:pt x="129" y="765"/>
                    </a:lnTo>
                    <a:lnTo>
                      <a:pt x="145" y="751"/>
                    </a:lnTo>
                    <a:lnTo>
                      <a:pt x="162" y="738"/>
                    </a:lnTo>
                    <a:lnTo>
                      <a:pt x="180" y="727"/>
                    </a:lnTo>
                    <a:lnTo>
                      <a:pt x="200" y="717"/>
                    </a:lnTo>
                    <a:lnTo>
                      <a:pt x="220" y="710"/>
                    </a:lnTo>
                    <a:lnTo>
                      <a:pt x="241" y="705"/>
                    </a:lnTo>
                    <a:lnTo>
                      <a:pt x="263" y="701"/>
                    </a:lnTo>
                    <a:lnTo>
                      <a:pt x="285" y="700"/>
                    </a:lnTo>
                    <a:lnTo>
                      <a:pt x="285" y="700"/>
                    </a:lnTo>
                    <a:lnTo>
                      <a:pt x="292" y="699"/>
                    </a:lnTo>
                    <a:lnTo>
                      <a:pt x="298" y="697"/>
                    </a:lnTo>
                    <a:lnTo>
                      <a:pt x="304" y="694"/>
                    </a:lnTo>
                    <a:lnTo>
                      <a:pt x="308" y="691"/>
                    </a:lnTo>
                    <a:lnTo>
                      <a:pt x="312" y="685"/>
                    </a:lnTo>
                    <a:lnTo>
                      <a:pt x="315" y="680"/>
                    </a:lnTo>
                    <a:lnTo>
                      <a:pt x="318" y="674"/>
                    </a:lnTo>
                    <a:lnTo>
                      <a:pt x="318" y="668"/>
                    </a:lnTo>
                    <a:lnTo>
                      <a:pt x="318" y="668"/>
                    </a:lnTo>
                    <a:lnTo>
                      <a:pt x="318" y="662"/>
                    </a:lnTo>
                    <a:lnTo>
                      <a:pt x="315" y="655"/>
                    </a:lnTo>
                    <a:lnTo>
                      <a:pt x="312" y="650"/>
                    </a:lnTo>
                    <a:lnTo>
                      <a:pt x="308" y="645"/>
                    </a:lnTo>
                    <a:lnTo>
                      <a:pt x="304" y="641"/>
                    </a:lnTo>
                    <a:lnTo>
                      <a:pt x="298" y="639"/>
                    </a:lnTo>
                    <a:lnTo>
                      <a:pt x="292" y="637"/>
                    </a:lnTo>
                    <a:lnTo>
                      <a:pt x="285" y="636"/>
                    </a:lnTo>
                    <a:lnTo>
                      <a:pt x="285" y="636"/>
                    </a:lnTo>
                    <a:lnTo>
                      <a:pt x="271" y="637"/>
                    </a:lnTo>
                    <a:lnTo>
                      <a:pt x="256" y="638"/>
                    </a:lnTo>
                    <a:lnTo>
                      <a:pt x="243" y="639"/>
                    </a:lnTo>
                    <a:lnTo>
                      <a:pt x="229" y="642"/>
                    </a:lnTo>
                    <a:lnTo>
                      <a:pt x="215" y="645"/>
                    </a:lnTo>
                    <a:lnTo>
                      <a:pt x="201" y="649"/>
                    </a:lnTo>
                    <a:lnTo>
                      <a:pt x="188" y="653"/>
                    </a:lnTo>
                    <a:lnTo>
                      <a:pt x="175" y="658"/>
                    </a:lnTo>
                    <a:lnTo>
                      <a:pt x="162" y="665"/>
                    </a:lnTo>
                    <a:lnTo>
                      <a:pt x="149" y="670"/>
                    </a:lnTo>
                    <a:lnTo>
                      <a:pt x="137" y="678"/>
                    </a:lnTo>
                    <a:lnTo>
                      <a:pt x="126" y="685"/>
                    </a:lnTo>
                    <a:lnTo>
                      <a:pt x="115" y="693"/>
                    </a:lnTo>
                    <a:lnTo>
                      <a:pt x="104" y="701"/>
                    </a:lnTo>
                    <a:lnTo>
                      <a:pt x="93" y="711"/>
                    </a:lnTo>
                    <a:lnTo>
                      <a:pt x="84" y="720"/>
                    </a:lnTo>
                    <a:lnTo>
                      <a:pt x="74" y="730"/>
                    </a:lnTo>
                    <a:lnTo>
                      <a:pt x="65" y="740"/>
                    </a:lnTo>
                    <a:lnTo>
                      <a:pt x="57" y="751"/>
                    </a:lnTo>
                    <a:lnTo>
                      <a:pt x="48" y="762"/>
                    </a:lnTo>
                    <a:lnTo>
                      <a:pt x="41" y="774"/>
                    </a:lnTo>
                    <a:lnTo>
                      <a:pt x="34" y="786"/>
                    </a:lnTo>
                    <a:lnTo>
                      <a:pt x="28" y="798"/>
                    </a:lnTo>
                    <a:lnTo>
                      <a:pt x="23" y="811"/>
                    </a:lnTo>
                    <a:lnTo>
                      <a:pt x="17" y="824"/>
                    </a:lnTo>
                    <a:lnTo>
                      <a:pt x="13" y="838"/>
                    </a:lnTo>
                    <a:lnTo>
                      <a:pt x="9" y="850"/>
                    </a:lnTo>
                    <a:lnTo>
                      <a:pt x="5" y="864"/>
                    </a:lnTo>
                    <a:lnTo>
                      <a:pt x="3" y="878"/>
                    </a:lnTo>
                    <a:lnTo>
                      <a:pt x="1" y="893"/>
                    </a:lnTo>
                    <a:lnTo>
                      <a:pt x="0" y="907"/>
                    </a:lnTo>
                    <a:lnTo>
                      <a:pt x="0" y="922"/>
                    </a:lnTo>
                    <a:lnTo>
                      <a:pt x="0" y="922"/>
                    </a:lnTo>
                    <a:lnTo>
                      <a:pt x="0" y="932"/>
                    </a:lnTo>
                    <a:lnTo>
                      <a:pt x="2" y="942"/>
                    </a:lnTo>
                    <a:lnTo>
                      <a:pt x="4" y="950"/>
                    </a:lnTo>
                    <a:lnTo>
                      <a:pt x="8" y="960"/>
                    </a:lnTo>
                    <a:lnTo>
                      <a:pt x="11" y="967"/>
                    </a:lnTo>
                    <a:lnTo>
                      <a:pt x="16" y="976"/>
                    </a:lnTo>
                    <a:lnTo>
                      <a:pt x="21" y="983"/>
                    </a:lnTo>
                    <a:lnTo>
                      <a:pt x="28" y="990"/>
                    </a:lnTo>
                    <a:lnTo>
                      <a:pt x="34" y="996"/>
                    </a:lnTo>
                    <a:lnTo>
                      <a:pt x="42" y="1002"/>
                    </a:lnTo>
                    <a:lnTo>
                      <a:pt x="49" y="1006"/>
                    </a:lnTo>
                    <a:lnTo>
                      <a:pt x="58" y="1010"/>
                    </a:lnTo>
                    <a:lnTo>
                      <a:pt x="67" y="1014"/>
                    </a:lnTo>
                    <a:lnTo>
                      <a:pt x="76" y="1016"/>
                    </a:lnTo>
                    <a:lnTo>
                      <a:pt x="86" y="1017"/>
                    </a:lnTo>
                    <a:lnTo>
                      <a:pt x="96" y="1018"/>
                    </a:lnTo>
                    <a:lnTo>
                      <a:pt x="922" y="1018"/>
                    </a:lnTo>
                    <a:lnTo>
                      <a:pt x="922" y="1018"/>
                    </a:lnTo>
                    <a:lnTo>
                      <a:pt x="931" y="1017"/>
                    </a:lnTo>
                    <a:lnTo>
                      <a:pt x="941" y="1016"/>
                    </a:lnTo>
                    <a:lnTo>
                      <a:pt x="951" y="1014"/>
                    </a:lnTo>
                    <a:lnTo>
                      <a:pt x="959" y="1010"/>
                    </a:lnTo>
                    <a:lnTo>
                      <a:pt x="968" y="1006"/>
                    </a:lnTo>
                    <a:lnTo>
                      <a:pt x="975" y="1002"/>
                    </a:lnTo>
                    <a:lnTo>
                      <a:pt x="983" y="996"/>
                    </a:lnTo>
                    <a:lnTo>
                      <a:pt x="989" y="990"/>
                    </a:lnTo>
                    <a:lnTo>
                      <a:pt x="996" y="983"/>
                    </a:lnTo>
                    <a:lnTo>
                      <a:pt x="1001" y="976"/>
                    </a:lnTo>
                    <a:lnTo>
                      <a:pt x="1006" y="967"/>
                    </a:lnTo>
                    <a:lnTo>
                      <a:pt x="1010" y="960"/>
                    </a:lnTo>
                    <a:lnTo>
                      <a:pt x="1013" y="950"/>
                    </a:lnTo>
                    <a:lnTo>
                      <a:pt x="1015" y="942"/>
                    </a:lnTo>
                    <a:lnTo>
                      <a:pt x="1017" y="932"/>
                    </a:lnTo>
                    <a:lnTo>
                      <a:pt x="1017" y="922"/>
                    </a:lnTo>
                    <a:lnTo>
                      <a:pt x="1017" y="922"/>
                    </a:lnTo>
                    <a:lnTo>
                      <a:pt x="1017" y="907"/>
                    </a:lnTo>
                    <a:lnTo>
                      <a:pt x="1016" y="893"/>
                    </a:lnTo>
                    <a:lnTo>
                      <a:pt x="1014" y="878"/>
                    </a:lnTo>
                    <a:lnTo>
                      <a:pt x="1012" y="864"/>
                    </a:lnTo>
                    <a:lnTo>
                      <a:pt x="1009" y="850"/>
                    </a:lnTo>
                    <a:lnTo>
                      <a:pt x="1004" y="838"/>
                    </a:lnTo>
                    <a:lnTo>
                      <a:pt x="1000" y="824"/>
                    </a:lnTo>
                    <a:lnTo>
                      <a:pt x="995" y="811"/>
                    </a:lnTo>
                    <a:lnTo>
                      <a:pt x="989" y="798"/>
                    </a:lnTo>
                    <a:lnTo>
                      <a:pt x="983" y="786"/>
                    </a:lnTo>
                    <a:lnTo>
                      <a:pt x="976" y="774"/>
                    </a:lnTo>
                    <a:lnTo>
                      <a:pt x="969" y="762"/>
                    </a:lnTo>
                    <a:lnTo>
                      <a:pt x="960" y="751"/>
                    </a:lnTo>
                    <a:lnTo>
                      <a:pt x="952" y="740"/>
                    </a:lnTo>
                    <a:lnTo>
                      <a:pt x="943" y="730"/>
                    </a:lnTo>
                    <a:lnTo>
                      <a:pt x="933" y="720"/>
                    </a:lnTo>
                    <a:lnTo>
                      <a:pt x="924" y="711"/>
                    </a:lnTo>
                    <a:lnTo>
                      <a:pt x="913" y="701"/>
                    </a:lnTo>
                    <a:lnTo>
                      <a:pt x="902" y="693"/>
                    </a:lnTo>
                    <a:lnTo>
                      <a:pt x="892" y="685"/>
                    </a:lnTo>
                    <a:lnTo>
                      <a:pt x="880" y="678"/>
                    </a:lnTo>
                    <a:lnTo>
                      <a:pt x="868" y="670"/>
                    </a:lnTo>
                    <a:lnTo>
                      <a:pt x="855" y="665"/>
                    </a:lnTo>
                    <a:lnTo>
                      <a:pt x="842" y="658"/>
                    </a:lnTo>
                    <a:lnTo>
                      <a:pt x="829" y="653"/>
                    </a:lnTo>
                    <a:lnTo>
                      <a:pt x="817" y="649"/>
                    </a:lnTo>
                    <a:lnTo>
                      <a:pt x="803" y="645"/>
                    </a:lnTo>
                    <a:lnTo>
                      <a:pt x="789" y="642"/>
                    </a:lnTo>
                    <a:lnTo>
                      <a:pt x="775" y="639"/>
                    </a:lnTo>
                    <a:lnTo>
                      <a:pt x="761" y="638"/>
                    </a:lnTo>
                    <a:lnTo>
                      <a:pt x="746" y="637"/>
                    </a:lnTo>
                    <a:lnTo>
                      <a:pt x="731" y="636"/>
                    </a:lnTo>
                    <a:lnTo>
                      <a:pt x="731" y="636"/>
                    </a:ln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5A6478"/>
                  </a:solidFill>
                  <a:effectLst/>
                  <a:uLnTx/>
                  <a:uFillTx/>
                  <a:latin typeface="+mn-lt"/>
                  <a:ea typeface="+mn-ea"/>
                  <a:cs typeface="+mn-ea"/>
                  <a:sym typeface="+mn-lt"/>
                </a:endParaRPr>
              </a:p>
            </p:txBody>
          </p:sp>
          <p:sp>
            <p:nvSpPr>
              <p:cNvPr id="43" name="矩形 42"/>
              <p:cNvSpPr/>
              <p:nvPr/>
            </p:nvSpPr>
            <p:spPr>
              <a:xfrm>
                <a:off x="7288252" y="3786781"/>
                <a:ext cx="1107996" cy="369332"/>
              </a:xfrm>
              <a:prstGeom prst="rect">
                <a:avLst/>
              </a:prstGeom>
            </p:spPr>
            <p:txBody>
              <a:bodyPr wrap="none">
                <a:spAutoFit/>
              </a:bodyPr>
              <a:lstStyle/>
              <a:p>
                <a:pPr marL="0" marR="0" lvl="0" indent="0" defTabSz="914400" eaLnBrk="1" fontAlgn="auto" latinLnBrk="0" hangingPunct="1">
                  <a:lnSpc>
                    <a:spcPct val="100000"/>
                  </a:lnSpc>
                  <a:spcBef>
                    <a:spcPct val="0"/>
                  </a:spcBef>
                  <a:spcAft>
                    <a:spcPct val="0"/>
                  </a:spcAft>
                  <a:buClrTx/>
                  <a:buSzTx/>
                  <a:buFontTx/>
                  <a:buNone/>
                  <a:defRPr/>
                </a:pPr>
                <a:r>
                  <a:rPr kumimoji="0" lang="zh-CN" altLang="en-US" sz="1800" b="0" i="0" u="none" strike="noStrike" kern="0" cap="none" spc="0" normalizeH="0" baseline="0" noProof="0">
                    <a:ln>
                      <a:noFill/>
                    </a:ln>
                    <a:solidFill>
                      <a:prstClr val="white"/>
                    </a:solidFill>
                    <a:effectLst/>
                    <a:uLnTx/>
                    <a:uFillTx/>
                    <a:latin typeface="+mn-lt"/>
                    <a:ea typeface="+mn-ea"/>
                    <a:cs typeface="+mn-ea"/>
                    <a:sym typeface="+mn-lt"/>
                  </a:rPr>
                  <a:t>其他团队</a:t>
                </a:r>
                <a:endParaRPr kumimoji="0" lang="zh-CN" altLang="en-US" sz="1800" b="0" i="0" u="none" strike="noStrike" kern="0" cap="none" spc="0" normalizeH="0" baseline="0" noProof="0">
                  <a:ln>
                    <a:noFill/>
                  </a:ln>
                  <a:solidFill>
                    <a:prstClr val="white"/>
                  </a:solidFill>
                  <a:effectLst/>
                  <a:uLnTx/>
                  <a:uFillTx/>
                  <a:latin typeface="+mn-lt"/>
                  <a:ea typeface="+mn-ea"/>
                  <a:cs typeface="+mn-ea"/>
                  <a:sym typeface="+mn-lt"/>
                </a:endParaRPr>
              </a:p>
            </p:txBody>
          </p:sp>
        </p:grpSp>
      </p:grpSp>
      <p:grpSp>
        <p:nvGrpSpPr>
          <p:cNvPr id="44" name="组合 43"/>
          <p:cNvGrpSpPr/>
          <p:nvPr/>
        </p:nvGrpSpPr>
        <p:grpSpPr>
          <a:xfrm>
            <a:off x="1718140" y="3217674"/>
            <a:ext cx="978373" cy="978373"/>
            <a:chOff x="1718140" y="3122424"/>
            <a:chExt cx="978373" cy="978373"/>
          </a:xfrm>
        </p:grpSpPr>
        <p:sp>
          <p:nvSpPr>
            <p:cNvPr id="45" name="椭圆 44"/>
            <p:cNvSpPr/>
            <p:nvPr/>
          </p:nvSpPr>
          <p:spPr>
            <a:xfrm flipH="1">
              <a:off x="1718140" y="3122424"/>
              <a:ext cx="978373" cy="978373"/>
            </a:xfrm>
            <a:prstGeom prst="ellipse">
              <a:avLst/>
            </a:prstGeom>
            <a:gradFill>
              <a:gsLst>
                <a:gs pos="0">
                  <a:srgbClr val="00B0F0"/>
                </a:gs>
                <a:gs pos="100000">
                  <a:srgbClr val="0070C0"/>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tx1">
                    <a:lumMod val="65000"/>
                    <a:lumOff val="35000"/>
                  </a:schemeClr>
                </a:solidFill>
                <a:effectLst/>
                <a:uLnTx/>
                <a:uFillTx/>
                <a:latin typeface="+mn-lt"/>
                <a:ea typeface="+mn-ea"/>
                <a:cs typeface="+mn-ea"/>
                <a:sym typeface="+mn-lt"/>
              </a:endParaRPr>
            </a:p>
          </p:txBody>
        </p:sp>
        <p:sp>
          <p:nvSpPr>
            <p:cNvPr id="46" name="Freeform 48"/>
            <p:cNvSpPr>
              <a:spLocks noEditPoints="1"/>
            </p:cNvSpPr>
            <p:nvPr/>
          </p:nvSpPr>
          <p:spPr bwMode="auto">
            <a:xfrm>
              <a:off x="2046195" y="3450479"/>
              <a:ext cx="322263" cy="322263"/>
            </a:xfrm>
            <a:custGeom>
              <a:gdLst>
                <a:gd name="T0" fmla="*/ 77 w 1019"/>
                <a:gd name="T1" fmla="*/ 1 h 1017"/>
                <a:gd name="T2" fmla="*/ 35 w 1019"/>
                <a:gd name="T3" fmla="*/ 21 h 1017"/>
                <a:gd name="T4" fmla="*/ 8 w 1019"/>
                <a:gd name="T5" fmla="*/ 58 h 1017"/>
                <a:gd name="T6" fmla="*/ 0 w 1019"/>
                <a:gd name="T7" fmla="*/ 921 h 1017"/>
                <a:gd name="T8" fmla="*/ 8 w 1019"/>
                <a:gd name="T9" fmla="*/ 959 h 1017"/>
                <a:gd name="T10" fmla="*/ 35 w 1019"/>
                <a:gd name="T11" fmla="*/ 995 h 1017"/>
                <a:gd name="T12" fmla="*/ 77 w 1019"/>
                <a:gd name="T13" fmla="*/ 1015 h 1017"/>
                <a:gd name="T14" fmla="*/ 933 w 1019"/>
                <a:gd name="T15" fmla="*/ 1017 h 1017"/>
                <a:gd name="T16" fmla="*/ 976 w 1019"/>
                <a:gd name="T17" fmla="*/ 1001 h 1017"/>
                <a:gd name="T18" fmla="*/ 1007 w 1019"/>
                <a:gd name="T19" fmla="*/ 967 h 1017"/>
                <a:gd name="T20" fmla="*/ 1019 w 1019"/>
                <a:gd name="T21" fmla="*/ 921 h 1017"/>
                <a:gd name="T22" fmla="*/ 1014 w 1019"/>
                <a:gd name="T23" fmla="*/ 66 h 1017"/>
                <a:gd name="T24" fmla="*/ 991 w 1019"/>
                <a:gd name="T25" fmla="*/ 27 h 1017"/>
                <a:gd name="T26" fmla="*/ 951 w 1019"/>
                <a:gd name="T27" fmla="*/ 4 h 1017"/>
                <a:gd name="T28" fmla="*/ 954 w 1019"/>
                <a:gd name="T29" fmla="*/ 921 h 1017"/>
                <a:gd name="T30" fmla="*/ 946 w 1019"/>
                <a:gd name="T31" fmla="*/ 944 h 1017"/>
                <a:gd name="T32" fmla="*/ 96 w 1019"/>
                <a:gd name="T33" fmla="*/ 953 h 1017"/>
                <a:gd name="T34" fmla="*/ 73 w 1019"/>
                <a:gd name="T35" fmla="*/ 944 h 1017"/>
                <a:gd name="T36" fmla="*/ 64 w 1019"/>
                <a:gd name="T37" fmla="*/ 94 h 1017"/>
                <a:gd name="T38" fmla="*/ 73 w 1019"/>
                <a:gd name="T39" fmla="*/ 73 h 1017"/>
                <a:gd name="T40" fmla="*/ 923 w 1019"/>
                <a:gd name="T41" fmla="*/ 63 h 1017"/>
                <a:gd name="T42" fmla="*/ 946 w 1019"/>
                <a:gd name="T43" fmla="*/ 73 h 1017"/>
                <a:gd name="T44" fmla="*/ 954 w 1019"/>
                <a:gd name="T45" fmla="*/ 921 h 1017"/>
                <a:gd name="T46" fmla="*/ 179 w 1019"/>
                <a:gd name="T47" fmla="*/ 127 h 1017"/>
                <a:gd name="T48" fmla="*/ 132 w 1019"/>
                <a:gd name="T49" fmla="*/ 165 h 1017"/>
                <a:gd name="T50" fmla="*/ 128 w 1019"/>
                <a:gd name="T51" fmla="*/ 317 h 1017"/>
                <a:gd name="T52" fmla="*/ 146 w 1019"/>
                <a:gd name="T53" fmla="*/ 362 h 1017"/>
                <a:gd name="T54" fmla="*/ 191 w 1019"/>
                <a:gd name="T55" fmla="*/ 380 h 1017"/>
                <a:gd name="T56" fmla="*/ 852 w 1019"/>
                <a:gd name="T57" fmla="*/ 376 h 1017"/>
                <a:gd name="T58" fmla="*/ 890 w 1019"/>
                <a:gd name="T59" fmla="*/ 330 h 1017"/>
                <a:gd name="T60" fmla="*/ 891 w 1019"/>
                <a:gd name="T61" fmla="*/ 183 h 1017"/>
                <a:gd name="T62" fmla="*/ 863 w 1019"/>
                <a:gd name="T63" fmla="*/ 137 h 1017"/>
                <a:gd name="T64" fmla="*/ 828 w 1019"/>
                <a:gd name="T65" fmla="*/ 126 h 1017"/>
                <a:gd name="T66" fmla="*/ 191 w 1019"/>
                <a:gd name="T67" fmla="*/ 317 h 1017"/>
                <a:gd name="T68" fmla="*/ 179 w 1019"/>
                <a:gd name="T69" fmla="*/ 446 h 1017"/>
                <a:gd name="T70" fmla="*/ 132 w 1019"/>
                <a:gd name="T71" fmla="*/ 483 h 1017"/>
                <a:gd name="T72" fmla="*/ 128 w 1019"/>
                <a:gd name="T73" fmla="*/ 826 h 1017"/>
                <a:gd name="T74" fmla="*/ 146 w 1019"/>
                <a:gd name="T75" fmla="*/ 871 h 1017"/>
                <a:gd name="T76" fmla="*/ 191 w 1019"/>
                <a:gd name="T77" fmla="*/ 890 h 1017"/>
                <a:gd name="T78" fmla="*/ 344 w 1019"/>
                <a:gd name="T79" fmla="*/ 885 h 1017"/>
                <a:gd name="T80" fmla="*/ 381 w 1019"/>
                <a:gd name="T81" fmla="*/ 839 h 1017"/>
                <a:gd name="T82" fmla="*/ 382 w 1019"/>
                <a:gd name="T83" fmla="*/ 502 h 1017"/>
                <a:gd name="T84" fmla="*/ 355 w 1019"/>
                <a:gd name="T85" fmla="*/ 456 h 1017"/>
                <a:gd name="T86" fmla="*/ 319 w 1019"/>
                <a:gd name="T87" fmla="*/ 445 h 1017"/>
                <a:gd name="T88" fmla="*/ 191 w 1019"/>
                <a:gd name="T89" fmla="*/ 826 h 1017"/>
                <a:gd name="T90" fmla="*/ 496 w 1019"/>
                <a:gd name="T91" fmla="*/ 446 h 1017"/>
                <a:gd name="T92" fmla="*/ 451 w 1019"/>
                <a:gd name="T93" fmla="*/ 483 h 1017"/>
                <a:gd name="T94" fmla="*/ 446 w 1019"/>
                <a:gd name="T95" fmla="*/ 826 h 1017"/>
                <a:gd name="T96" fmla="*/ 464 w 1019"/>
                <a:gd name="T97" fmla="*/ 871 h 1017"/>
                <a:gd name="T98" fmla="*/ 509 w 1019"/>
                <a:gd name="T99" fmla="*/ 890 h 1017"/>
                <a:gd name="T100" fmla="*/ 852 w 1019"/>
                <a:gd name="T101" fmla="*/ 885 h 1017"/>
                <a:gd name="T102" fmla="*/ 890 w 1019"/>
                <a:gd name="T103" fmla="*/ 839 h 1017"/>
                <a:gd name="T104" fmla="*/ 891 w 1019"/>
                <a:gd name="T105" fmla="*/ 502 h 1017"/>
                <a:gd name="T106" fmla="*/ 863 w 1019"/>
                <a:gd name="T107" fmla="*/ 456 h 1017"/>
                <a:gd name="T108" fmla="*/ 828 w 1019"/>
                <a:gd name="T109" fmla="*/ 445 h 1017"/>
                <a:gd name="T110" fmla="*/ 509 w 1019"/>
                <a:gd name="T111" fmla="*/ 826 h 10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19" h="1017">
                  <a:moveTo>
                    <a:pt x="923" y="0"/>
                  </a:moveTo>
                  <a:lnTo>
                    <a:pt x="96" y="0"/>
                  </a:lnTo>
                  <a:lnTo>
                    <a:pt x="96" y="0"/>
                  </a:lnTo>
                  <a:lnTo>
                    <a:pt x="86" y="0"/>
                  </a:lnTo>
                  <a:lnTo>
                    <a:pt x="77" y="1"/>
                  </a:lnTo>
                  <a:lnTo>
                    <a:pt x="68" y="4"/>
                  </a:lnTo>
                  <a:lnTo>
                    <a:pt x="58" y="7"/>
                  </a:lnTo>
                  <a:lnTo>
                    <a:pt x="51" y="10"/>
                  </a:lnTo>
                  <a:lnTo>
                    <a:pt x="42" y="16"/>
                  </a:lnTo>
                  <a:lnTo>
                    <a:pt x="35" y="21"/>
                  </a:lnTo>
                  <a:lnTo>
                    <a:pt x="28" y="27"/>
                  </a:lnTo>
                  <a:lnTo>
                    <a:pt x="22" y="34"/>
                  </a:lnTo>
                  <a:lnTo>
                    <a:pt x="17" y="41"/>
                  </a:lnTo>
                  <a:lnTo>
                    <a:pt x="12" y="49"/>
                  </a:lnTo>
                  <a:lnTo>
                    <a:pt x="8" y="58"/>
                  </a:lnTo>
                  <a:lnTo>
                    <a:pt x="5" y="66"/>
                  </a:lnTo>
                  <a:lnTo>
                    <a:pt x="3" y="76"/>
                  </a:lnTo>
                  <a:lnTo>
                    <a:pt x="2" y="84"/>
                  </a:lnTo>
                  <a:lnTo>
                    <a:pt x="0" y="94"/>
                  </a:lnTo>
                  <a:lnTo>
                    <a:pt x="0" y="921"/>
                  </a:lnTo>
                  <a:lnTo>
                    <a:pt x="0" y="921"/>
                  </a:lnTo>
                  <a:lnTo>
                    <a:pt x="2" y="931"/>
                  </a:lnTo>
                  <a:lnTo>
                    <a:pt x="3" y="941"/>
                  </a:lnTo>
                  <a:lnTo>
                    <a:pt x="5" y="950"/>
                  </a:lnTo>
                  <a:lnTo>
                    <a:pt x="8" y="959"/>
                  </a:lnTo>
                  <a:lnTo>
                    <a:pt x="12" y="967"/>
                  </a:lnTo>
                  <a:lnTo>
                    <a:pt x="17" y="975"/>
                  </a:lnTo>
                  <a:lnTo>
                    <a:pt x="22" y="982"/>
                  </a:lnTo>
                  <a:lnTo>
                    <a:pt x="28" y="989"/>
                  </a:lnTo>
                  <a:lnTo>
                    <a:pt x="35" y="995"/>
                  </a:lnTo>
                  <a:lnTo>
                    <a:pt x="42" y="1001"/>
                  </a:lnTo>
                  <a:lnTo>
                    <a:pt x="51" y="1005"/>
                  </a:lnTo>
                  <a:lnTo>
                    <a:pt x="58" y="1009"/>
                  </a:lnTo>
                  <a:lnTo>
                    <a:pt x="68" y="1012"/>
                  </a:lnTo>
                  <a:lnTo>
                    <a:pt x="77" y="1015"/>
                  </a:lnTo>
                  <a:lnTo>
                    <a:pt x="86" y="1017"/>
                  </a:lnTo>
                  <a:lnTo>
                    <a:pt x="96" y="1017"/>
                  </a:lnTo>
                  <a:lnTo>
                    <a:pt x="923" y="1017"/>
                  </a:lnTo>
                  <a:lnTo>
                    <a:pt x="923" y="1017"/>
                  </a:lnTo>
                  <a:lnTo>
                    <a:pt x="933" y="1017"/>
                  </a:lnTo>
                  <a:lnTo>
                    <a:pt x="943" y="1015"/>
                  </a:lnTo>
                  <a:lnTo>
                    <a:pt x="951" y="1012"/>
                  </a:lnTo>
                  <a:lnTo>
                    <a:pt x="960" y="1009"/>
                  </a:lnTo>
                  <a:lnTo>
                    <a:pt x="968" y="1005"/>
                  </a:lnTo>
                  <a:lnTo>
                    <a:pt x="976" y="1001"/>
                  </a:lnTo>
                  <a:lnTo>
                    <a:pt x="983" y="995"/>
                  </a:lnTo>
                  <a:lnTo>
                    <a:pt x="991" y="989"/>
                  </a:lnTo>
                  <a:lnTo>
                    <a:pt x="996" y="982"/>
                  </a:lnTo>
                  <a:lnTo>
                    <a:pt x="1002" y="975"/>
                  </a:lnTo>
                  <a:lnTo>
                    <a:pt x="1007" y="967"/>
                  </a:lnTo>
                  <a:lnTo>
                    <a:pt x="1011" y="959"/>
                  </a:lnTo>
                  <a:lnTo>
                    <a:pt x="1014" y="950"/>
                  </a:lnTo>
                  <a:lnTo>
                    <a:pt x="1017" y="941"/>
                  </a:lnTo>
                  <a:lnTo>
                    <a:pt x="1018" y="931"/>
                  </a:lnTo>
                  <a:lnTo>
                    <a:pt x="1019" y="921"/>
                  </a:lnTo>
                  <a:lnTo>
                    <a:pt x="1019" y="94"/>
                  </a:lnTo>
                  <a:lnTo>
                    <a:pt x="1019" y="94"/>
                  </a:lnTo>
                  <a:lnTo>
                    <a:pt x="1018" y="84"/>
                  </a:lnTo>
                  <a:lnTo>
                    <a:pt x="1017" y="76"/>
                  </a:lnTo>
                  <a:lnTo>
                    <a:pt x="1014" y="66"/>
                  </a:lnTo>
                  <a:lnTo>
                    <a:pt x="1011" y="58"/>
                  </a:lnTo>
                  <a:lnTo>
                    <a:pt x="1007" y="49"/>
                  </a:lnTo>
                  <a:lnTo>
                    <a:pt x="1002" y="41"/>
                  </a:lnTo>
                  <a:lnTo>
                    <a:pt x="996" y="34"/>
                  </a:lnTo>
                  <a:lnTo>
                    <a:pt x="991" y="27"/>
                  </a:lnTo>
                  <a:lnTo>
                    <a:pt x="983" y="21"/>
                  </a:lnTo>
                  <a:lnTo>
                    <a:pt x="976" y="16"/>
                  </a:lnTo>
                  <a:lnTo>
                    <a:pt x="968" y="10"/>
                  </a:lnTo>
                  <a:lnTo>
                    <a:pt x="960" y="7"/>
                  </a:lnTo>
                  <a:lnTo>
                    <a:pt x="951" y="4"/>
                  </a:lnTo>
                  <a:lnTo>
                    <a:pt x="943" y="1"/>
                  </a:lnTo>
                  <a:lnTo>
                    <a:pt x="933" y="0"/>
                  </a:lnTo>
                  <a:lnTo>
                    <a:pt x="923" y="0"/>
                  </a:lnTo>
                  <a:lnTo>
                    <a:pt x="923" y="0"/>
                  </a:lnTo>
                  <a:close/>
                  <a:moveTo>
                    <a:pt x="954" y="921"/>
                  </a:moveTo>
                  <a:lnTo>
                    <a:pt x="954" y="921"/>
                  </a:lnTo>
                  <a:lnTo>
                    <a:pt x="954" y="928"/>
                  </a:lnTo>
                  <a:lnTo>
                    <a:pt x="952" y="934"/>
                  </a:lnTo>
                  <a:lnTo>
                    <a:pt x="949" y="939"/>
                  </a:lnTo>
                  <a:lnTo>
                    <a:pt x="946" y="944"/>
                  </a:lnTo>
                  <a:lnTo>
                    <a:pt x="940" y="948"/>
                  </a:lnTo>
                  <a:lnTo>
                    <a:pt x="935" y="950"/>
                  </a:lnTo>
                  <a:lnTo>
                    <a:pt x="930" y="952"/>
                  </a:lnTo>
                  <a:lnTo>
                    <a:pt x="923" y="953"/>
                  </a:lnTo>
                  <a:lnTo>
                    <a:pt x="96" y="953"/>
                  </a:lnTo>
                  <a:lnTo>
                    <a:pt x="96" y="953"/>
                  </a:lnTo>
                  <a:lnTo>
                    <a:pt x="90" y="952"/>
                  </a:lnTo>
                  <a:lnTo>
                    <a:pt x="84" y="950"/>
                  </a:lnTo>
                  <a:lnTo>
                    <a:pt x="78" y="948"/>
                  </a:lnTo>
                  <a:lnTo>
                    <a:pt x="73" y="944"/>
                  </a:lnTo>
                  <a:lnTo>
                    <a:pt x="69" y="939"/>
                  </a:lnTo>
                  <a:lnTo>
                    <a:pt x="67" y="934"/>
                  </a:lnTo>
                  <a:lnTo>
                    <a:pt x="65" y="928"/>
                  </a:lnTo>
                  <a:lnTo>
                    <a:pt x="64" y="921"/>
                  </a:lnTo>
                  <a:lnTo>
                    <a:pt x="64" y="94"/>
                  </a:lnTo>
                  <a:lnTo>
                    <a:pt x="64" y="94"/>
                  </a:lnTo>
                  <a:lnTo>
                    <a:pt x="65" y="89"/>
                  </a:lnTo>
                  <a:lnTo>
                    <a:pt x="67" y="82"/>
                  </a:lnTo>
                  <a:lnTo>
                    <a:pt x="69" y="77"/>
                  </a:lnTo>
                  <a:lnTo>
                    <a:pt x="73" y="73"/>
                  </a:lnTo>
                  <a:lnTo>
                    <a:pt x="78" y="68"/>
                  </a:lnTo>
                  <a:lnTo>
                    <a:pt x="84" y="65"/>
                  </a:lnTo>
                  <a:lnTo>
                    <a:pt x="90" y="63"/>
                  </a:lnTo>
                  <a:lnTo>
                    <a:pt x="96" y="63"/>
                  </a:lnTo>
                  <a:lnTo>
                    <a:pt x="923" y="63"/>
                  </a:lnTo>
                  <a:lnTo>
                    <a:pt x="923" y="63"/>
                  </a:lnTo>
                  <a:lnTo>
                    <a:pt x="930" y="63"/>
                  </a:lnTo>
                  <a:lnTo>
                    <a:pt x="935" y="65"/>
                  </a:lnTo>
                  <a:lnTo>
                    <a:pt x="940" y="68"/>
                  </a:lnTo>
                  <a:lnTo>
                    <a:pt x="946" y="73"/>
                  </a:lnTo>
                  <a:lnTo>
                    <a:pt x="949" y="77"/>
                  </a:lnTo>
                  <a:lnTo>
                    <a:pt x="952" y="82"/>
                  </a:lnTo>
                  <a:lnTo>
                    <a:pt x="954" y="89"/>
                  </a:lnTo>
                  <a:lnTo>
                    <a:pt x="954" y="94"/>
                  </a:lnTo>
                  <a:lnTo>
                    <a:pt x="954" y="921"/>
                  </a:lnTo>
                  <a:close/>
                  <a:moveTo>
                    <a:pt x="828" y="126"/>
                  </a:moveTo>
                  <a:lnTo>
                    <a:pt x="191" y="126"/>
                  </a:lnTo>
                  <a:lnTo>
                    <a:pt x="191" y="126"/>
                  </a:lnTo>
                  <a:lnTo>
                    <a:pt x="185" y="126"/>
                  </a:lnTo>
                  <a:lnTo>
                    <a:pt x="179" y="127"/>
                  </a:lnTo>
                  <a:lnTo>
                    <a:pt x="167" y="132"/>
                  </a:lnTo>
                  <a:lnTo>
                    <a:pt x="156" y="137"/>
                  </a:lnTo>
                  <a:lnTo>
                    <a:pt x="146" y="144"/>
                  </a:lnTo>
                  <a:lnTo>
                    <a:pt x="139" y="154"/>
                  </a:lnTo>
                  <a:lnTo>
                    <a:pt x="132" y="165"/>
                  </a:lnTo>
                  <a:lnTo>
                    <a:pt x="129" y="177"/>
                  </a:lnTo>
                  <a:lnTo>
                    <a:pt x="128" y="183"/>
                  </a:lnTo>
                  <a:lnTo>
                    <a:pt x="128" y="189"/>
                  </a:lnTo>
                  <a:lnTo>
                    <a:pt x="128" y="317"/>
                  </a:lnTo>
                  <a:lnTo>
                    <a:pt x="128" y="317"/>
                  </a:lnTo>
                  <a:lnTo>
                    <a:pt x="128" y="324"/>
                  </a:lnTo>
                  <a:lnTo>
                    <a:pt x="129" y="330"/>
                  </a:lnTo>
                  <a:lnTo>
                    <a:pt x="132" y="342"/>
                  </a:lnTo>
                  <a:lnTo>
                    <a:pt x="139" y="353"/>
                  </a:lnTo>
                  <a:lnTo>
                    <a:pt x="146" y="362"/>
                  </a:lnTo>
                  <a:lnTo>
                    <a:pt x="156" y="370"/>
                  </a:lnTo>
                  <a:lnTo>
                    <a:pt x="167" y="376"/>
                  </a:lnTo>
                  <a:lnTo>
                    <a:pt x="179" y="379"/>
                  </a:lnTo>
                  <a:lnTo>
                    <a:pt x="185" y="380"/>
                  </a:lnTo>
                  <a:lnTo>
                    <a:pt x="191" y="380"/>
                  </a:lnTo>
                  <a:lnTo>
                    <a:pt x="828" y="380"/>
                  </a:lnTo>
                  <a:lnTo>
                    <a:pt x="828" y="380"/>
                  </a:lnTo>
                  <a:lnTo>
                    <a:pt x="834" y="380"/>
                  </a:lnTo>
                  <a:lnTo>
                    <a:pt x="841" y="379"/>
                  </a:lnTo>
                  <a:lnTo>
                    <a:pt x="852" y="376"/>
                  </a:lnTo>
                  <a:lnTo>
                    <a:pt x="863" y="370"/>
                  </a:lnTo>
                  <a:lnTo>
                    <a:pt x="873" y="362"/>
                  </a:lnTo>
                  <a:lnTo>
                    <a:pt x="880" y="353"/>
                  </a:lnTo>
                  <a:lnTo>
                    <a:pt x="886" y="342"/>
                  </a:lnTo>
                  <a:lnTo>
                    <a:pt x="890" y="330"/>
                  </a:lnTo>
                  <a:lnTo>
                    <a:pt x="891" y="324"/>
                  </a:lnTo>
                  <a:lnTo>
                    <a:pt x="891" y="317"/>
                  </a:lnTo>
                  <a:lnTo>
                    <a:pt x="891" y="189"/>
                  </a:lnTo>
                  <a:lnTo>
                    <a:pt x="891" y="189"/>
                  </a:lnTo>
                  <a:lnTo>
                    <a:pt x="891" y="183"/>
                  </a:lnTo>
                  <a:lnTo>
                    <a:pt x="890" y="177"/>
                  </a:lnTo>
                  <a:lnTo>
                    <a:pt x="886" y="165"/>
                  </a:lnTo>
                  <a:lnTo>
                    <a:pt x="880" y="154"/>
                  </a:lnTo>
                  <a:lnTo>
                    <a:pt x="873" y="144"/>
                  </a:lnTo>
                  <a:lnTo>
                    <a:pt x="863" y="137"/>
                  </a:lnTo>
                  <a:lnTo>
                    <a:pt x="852" y="132"/>
                  </a:lnTo>
                  <a:lnTo>
                    <a:pt x="841" y="127"/>
                  </a:lnTo>
                  <a:lnTo>
                    <a:pt x="834" y="126"/>
                  </a:lnTo>
                  <a:lnTo>
                    <a:pt x="828" y="126"/>
                  </a:lnTo>
                  <a:lnTo>
                    <a:pt x="828" y="126"/>
                  </a:lnTo>
                  <a:close/>
                  <a:moveTo>
                    <a:pt x="191" y="317"/>
                  </a:moveTo>
                  <a:lnTo>
                    <a:pt x="191" y="189"/>
                  </a:lnTo>
                  <a:lnTo>
                    <a:pt x="828" y="189"/>
                  </a:lnTo>
                  <a:lnTo>
                    <a:pt x="828" y="317"/>
                  </a:lnTo>
                  <a:lnTo>
                    <a:pt x="191" y="317"/>
                  </a:lnTo>
                  <a:close/>
                  <a:moveTo>
                    <a:pt x="319" y="445"/>
                  </a:moveTo>
                  <a:lnTo>
                    <a:pt x="191" y="445"/>
                  </a:lnTo>
                  <a:lnTo>
                    <a:pt x="191" y="445"/>
                  </a:lnTo>
                  <a:lnTo>
                    <a:pt x="185" y="445"/>
                  </a:lnTo>
                  <a:lnTo>
                    <a:pt x="179" y="446"/>
                  </a:lnTo>
                  <a:lnTo>
                    <a:pt x="167" y="449"/>
                  </a:lnTo>
                  <a:lnTo>
                    <a:pt x="156" y="456"/>
                  </a:lnTo>
                  <a:lnTo>
                    <a:pt x="146" y="463"/>
                  </a:lnTo>
                  <a:lnTo>
                    <a:pt x="139" y="473"/>
                  </a:lnTo>
                  <a:lnTo>
                    <a:pt x="132" y="483"/>
                  </a:lnTo>
                  <a:lnTo>
                    <a:pt x="129" y="495"/>
                  </a:lnTo>
                  <a:lnTo>
                    <a:pt x="128" y="502"/>
                  </a:lnTo>
                  <a:lnTo>
                    <a:pt x="128" y="508"/>
                  </a:lnTo>
                  <a:lnTo>
                    <a:pt x="128" y="826"/>
                  </a:lnTo>
                  <a:lnTo>
                    <a:pt x="128" y="826"/>
                  </a:lnTo>
                  <a:lnTo>
                    <a:pt x="128" y="832"/>
                  </a:lnTo>
                  <a:lnTo>
                    <a:pt x="129" y="839"/>
                  </a:lnTo>
                  <a:lnTo>
                    <a:pt x="132" y="850"/>
                  </a:lnTo>
                  <a:lnTo>
                    <a:pt x="139" y="861"/>
                  </a:lnTo>
                  <a:lnTo>
                    <a:pt x="146" y="871"/>
                  </a:lnTo>
                  <a:lnTo>
                    <a:pt x="156" y="878"/>
                  </a:lnTo>
                  <a:lnTo>
                    <a:pt x="167" y="885"/>
                  </a:lnTo>
                  <a:lnTo>
                    <a:pt x="179" y="888"/>
                  </a:lnTo>
                  <a:lnTo>
                    <a:pt x="185" y="889"/>
                  </a:lnTo>
                  <a:lnTo>
                    <a:pt x="191" y="890"/>
                  </a:lnTo>
                  <a:lnTo>
                    <a:pt x="319" y="890"/>
                  </a:lnTo>
                  <a:lnTo>
                    <a:pt x="319" y="890"/>
                  </a:lnTo>
                  <a:lnTo>
                    <a:pt x="326" y="889"/>
                  </a:lnTo>
                  <a:lnTo>
                    <a:pt x="331" y="888"/>
                  </a:lnTo>
                  <a:lnTo>
                    <a:pt x="344" y="885"/>
                  </a:lnTo>
                  <a:lnTo>
                    <a:pt x="355" y="878"/>
                  </a:lnTo>
                  <a:lnTo>
                    <a:pt x="363" y="871"/>
                  </a:lnTo>
                  <a:lnTo>
                    <a:pt x="372" y="861"/>
                  </a:lnTo>
                  <a:lnTo>
                    <a:pt x="377" y="850"/>
                  </a:lnTo>
                  <a:lnTo>
                    <a:pt x="381" y="839"/>
                  </a:lnTo>
                  <a:lnTo>
                    <a:pt x="382" y="832"/>
                  </a:lnTo>
                  <a:lnTo>
                    <a:pt x="382" y="826"/>
                  </a:lnTo>
                  <a:lnTo>
                    <a:pt x="382" y="508"/>
                  </a:lnTo>
                  <a:lnTo>
                    <a:pt x="382" y="508"/>
                  </a:lnTo>
                  <a:lnTo>
                    <a:pt x="382" y="502"/>
                  </a:lnTo>
                  <a:lnTo>
                    <a:pt x="381" y="495"/>
                  </a:lnTo>
                  <a:lnTo>
                    <a:pt x="377" y="483"/>
                  </a:lnTo>
                  <a:lnTo>
                    <a:pt x="372" y="473"/>
                  </a:lnTo>
                  <a:lnTo>
                    <a:pt x="363" y="463"/>
                  </a:lnTo>
                  <a:lnTo>
                    <a:pt x="355" y="456"/>
                  </a:lnTo>
                  <a:lnTo>
                    <a:pt x="344" y="449"/>
                  </a:lnTo>
                  <a:lnTo>
                    <a:pt x="331" y="446"/>
                  </a:lnTo>
                  <a:lnTo>
                    <a:pt x="326" y="445"/>
                  </a:lnTo>
                  <a:lnTo>
                    <a:pt x="319" y="445"/>
                  </a:lnTo>
                  <a:lnTo>
                    <a:pt x="319" y="445"/>
                  </a:lnTo>
                  <a:close/>
                  <a:moveTo>
                    <a:pt x="191" y="826"/>
                  </a:moveTo>
                  <a:lnTo>
                    <a:pt x="191" y="508"/>
                  </a:lnTo>
                  <a:lnTo>
                    <a:pt x="319" y="508"/>
                  </a:lnTo>
                  <a:lnTo>
                    <a:pt x="319" y="826"/>
                  </a:lnTo>
                  <a:lnTo>
                    <a:pt x="191" y="826"/>
                  </a:lnTo>
                  <a:close/>
                  <a:moveTo>
                    <a:pt x="828" y="445"/>
                  </a:moveTo>
                  <a:lnTo>
                    <a:pt x="509" y="445"/>
                  </a:lnTo>
                  <a:lnTo>
                    <a:pt x="509" y="445"/>
                  </a:lnTo>
                  <a:lnTo>
                    <a:pt x="503" y="445"/>
                  </a:lnTo>
                  <a:lnTo>
                    <a:pt x="496" y="446"/>
                  </a:lnTo>
                  <a:lnTo>
                    <a:pt x="484" y="449"/>
                  </a:lnTo>
                  <a:lnTo>
                    <a:pt x="474" y="456"/>
                  </a:lnTo>
                  <a:lnTo>
                    <a:pt x="464" y="463"/>
                  </a:lnTo>
                  <a:lnTo>
                    <a:pt x="456" y="473"/>
                  </a:lnTo>
                  <a:lnTo>
                    <a:pt x="451" y="483"/>
                  </a:lnTo>
                  <a:lnTo>
                    <a:pt x="447" y="495"/>
                  </a:lnTo>
                  <a:lnTo>
                    <a:pt x="446" y="502"/>
                  </a:lnTo>
                  <a:lnTo>
                    <a:pt x="446" y="508"/>
                  </a:lnTo>
                  <a:lnTo>
                    <a:pt x="446" y="826"/>
                  </a:lnTo>
                  <a:lnTo>
                    <a:pt x="446" y="826"/>
                  </a:lnTo>
                  <a:lnTo>
                    <a:pt x="446" y="832"/>
                  </a:lnTo>
                  <a:lnTo>
                    <a:pt x="447" y="839"/>
                  </a:lnTo>
                  <a:lnTo>
                    <a:pt x="451" y="850"/>
                  </a:lnTo>
                  <a:lnTo>
                    <a:pt x="456" y="861"/>
                  </a:lnTo>
                  <a:lnTo>
                    <a:pt x="464" y="871"/>
                  </a:lnTo>
                  <a:lnTo>
                    <a:pt x="474" y="878"/>
                  </a:lnTo>
                  <a:lnTo>
                    <a:pt x="484" y="885"/>
                  </a:lnTo>
                  <a:lnTo>
                    <a:pt x="496" y="888"/>
                  </a:lnTo>
                  <a:lnTo>
                    <a:pt x="503" y="889"/>
                  </a:lnTo>
                  <a:lnTo>
                    <a:pt x="509" y="890"/>
                  </a:lnTo>
                  <a:lnTo>
                    <a:pt x="828" y="890"/>
                  </a:lnTo>
                  <a:lnTo>
                    <a:pt x="828" y="890"/>
                  </a:lnTo>
                  <a:lnTo>
                    <a:pt x="834" y="889"/>
                  </a:lnTo>
                  <a:lnTo>
                    <a:pt x="841" y="888"/>
                  </a:lnTo>
                  <a:lnTo>
                    <a:pt x="852" y="885"/>
                  </a:lnTo>
                  <a:lnTo>
                    <a:pt x="863" y="878"/>
                  </a:lnTo>
                  <a:lnTo>
                    <a:pt x="873" y="871"/>
                  </a:lnTo>
                  <a:lnTo>
                    <a:pt x="880" y="861"/>
                  </a:lnTo>
                  <a:lnTo>
                    <a:pt x="886" y="850"/>
                  </a:lnTo>
                  <a:lnTo>
                    <a:pt x="890" y="839"/>
                  </a:lnTo>
                  <a:lnTo>
                    <a:pt x="891" y="832"/>
                  </a:lnTo>
                  <a:lnTo>
                    <a:pt x="891" y="826"/>
                  </a:lnTo>
                  <a:lnTo>
                    <a:pt x="891" y="508"/>
                  </a:lnTo>
                  <a:lnTo>
                    <a:pt x="891" y="508"/>
                  </a:lnTo>
                  <a:lnTo>
                    <a:pt x="891" y="502"/>
                  </a:lnTo>
                  <a:lnTo>
                    <a:pt x="890" y="495"/>
                  </a:lnTo>
                  <a:lnTo>
                    <a:pt x="886" y="483"/>
                  </a:lnTo>
                  <a:lnTo>
                    <a:pt x="880" y="473"/>
                  </a:lnTo>
                  <a:lnTo>
                    <a:pt x="873" y="463"/>
                  </a:lnTo>
                  <a:lnTo>
                    <a:pt x="863" y="456"/>
                  </a:lnTo>
                  <a:lnTo>
                    <a:pt x="852" y="449"/>
                  </a:lnTo>
                  <a:lnTo>
                    <a:pt x="841" y="446"/>
                  </a:lnTo>
                  <a:lnTo>
                    <a:pt x="834" y="445"/>
                  </a:lnTo>
                  <a:lnTo>
                    <a:pt x="828" y="445"/>
                  </a:lnTo>
                  <a:lnTo>
                    <a:pt x="828" y="445"/>
                  </a:lnTo>
                  <a:close/>
                  <a:moveTo>
                    <a:pt x="509" y="826"/>
                  </a:moveTo>
                  <a:lnTo>
                    <a:pt x="509" y="508"/>
                  </a:lnTo>
                  <a:lnTo>
                    <a:pt x="828" y="508"/>
                  </a:lnTo>
                  <a:lnTo>
                    <a:pt x="828" y="826"/>
                  </a:lnTo>
                  <a:lnTo>
                    <a:pt x="509" y="826"/>
                  </a:ln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tx1">
                    <a:lumMod val="65000"/>
                    <a:lumOff val="35000"/>
                  </a:schemeClr>
                </a:solidFill>
                <a:effectLst/>
                <a:uLnTx/>
                <a:uFillTx/>
                <a:latin typeface="+mn-lt"/>
                <a:ea typeface="+mn-ea"/>
                <a:cs typeface="+mn-ea"/>
                <a:sym typeface="+mn-lt"/>
              </a:endParaRPr>
            </a:p>
          </p:txBody>
        </p:sp>
      </p:grpSp>
      <p:grpSp>
        <p:nvGrpSpPr>
          <p:cNvPr id="47" name="组合 46"/>
          <p:cNvGrpSpPr/>
          <p:nvPr/>
        </p:nvGrpSpPr>
        <p:grpSpPr>
          <a:xfrm>
            <a:off x="2450976" y="1682751"/>
            <a:ext cx="978373" cy="978373"/>
            <a:chOff x="2450976" y="1587501"/>
            <a:chExt cx="978373" cy="978373"/>
          </a:xfrm>
        </p:grpSpPr>
        <p:sp>
          <p:nvSpPr>
            <p:cNvPr id="48" name="椭圆 47"/>
            <p:cNvSpPr/>
            <p:nvPr/>
          </p:nvSpPr>
          <p:spPr>
            <a:xfrm flipH="1">
              <a:off x="2450976" y="1587501"/>
              <a:ext cx="978373" cy="978373"/>
            </a:xfrm>
            <a:prstGeom prst="ellipse">
              <a:avLst/>
            </a:prstGeom>
            <a:gradFill>
              <a:gsLst>
                <a:gs pos="0">
                  <a:srgbClr val="00B0F0"/>
                </a:gs>
                <a:gs pos="100000">
                  <a:srgbClr val="0070C0"/>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tx1">
                    <a:lumMod val="65000"/>
                    <a:lumOff val="35000"/>
                  </a:schemeClr>
                </a:solidFill>
                <a:effectLst/>
                <a:uLnTx/>
                <a:uFillTx/>
                <a:latin typeface="+mn-lt"/>
                <a:ea typeface="+mn-ea"/>
                <a:cs typeface="+mn-ea"/>
                <a:sym typeface="+mn-lt"/>
              </a:endParaRPr>
            </a:p>
          </p:txBody>
        </p:sp>
        <p:sp>
          <p:nvSpPr>
            <p:cNvPr id="49" name="Freeform 104"/>
            <p:cNvSpPr>
              <a:spLocks noEditPoints="1"/>
            </p:cNvSpPr>
            <p:nvPr/>
          </p:nvSpPr>
          <p:spPr bwMode="auto">
            <a:xfrm>
              <a:off x="2778237" y="1914762"/>
              <a:ext cx="323850" cy="323850"/>
            </a:xfrm>
            <a:custGeom>
              <a:gdLst>
                <a:gd name="T0" fmla="*/ 562 w 1019"/>
                <a:gd name="T1" fmla="*/ 11 h 1017"/>
                <a:gd name="T2" fmla="*/ 449 w 1019"/>
                <a:gd name="T3" fmla="*/ 63 h 1017"/>
                <a:gd name="T4" fmla="*/ 360 w 1019"/>
                <a:gd name="T5" fmla="*/ 147 h 1017"/>
                <a:gd name="T6" fmla="*/ 303 w 1019"/>
                <a:gd name="T7" fmla="*/ 257 h 1017"/>
                <a:gd name="T8" fmla="*/ 287 w 1019"/>
                <a:gd name="T9" fmla="*/ 366 h 1017"/>
                <a:gd name="T10" fmla="*/ 324 w 1019"/>
                <a:gd name="T11" fmla="*/ 527 h 1017"/>
                <a:gd name="T12" fmla="*/ 7 w 1019"/>
                <a:gd name="T13" fmla="*/ 887 h 1017"/>
                <a:gd name="T14" fmla="*/ 5 w 1019"/>
                <a:gd name="T15" fmla="*/ 950 h 1017"/>
                <a:gd name="T16" fmla="*/ 36 w 1019"/>
                <a:gd name="T17" fmla="*/ 996 h 1017"/>
                <a:gd name="T18" fmla="*/ 96 w 1019"/>
                <a:gd name="T19" fmla="*/ 1017 h 1017"/>
                <a:gd name="T20" fmla="*/ 148 w 1019"/>
                <a:gd name="T21" fmla="*/ 1002 h 1017"/>
                <a:gd name="T22" fmla="*/ 535 w 1019"/>
                <a:gd name="T23" fmla="*/ 712 h 1017"/>
                <a:gd name="T24" fmla="*/ 672 w 1019"/>
                <a:gd name="T25" fmla="*/ 731 h 1017"/>
                <a:gd name="T26" fmla="*/ 795 w 1019"/>
                <a:gd name="T27" fmla="*/ 703 h 1017"/>
                <a:gd name="T28" fmla="*/ 898 w 1019"/>
                <a:gd name="T29" fmla="*/ 637 h 1017"/>
                <a:gd name="T30" fmla="*/ 975 w 1019"/>
                <a:gd name="T31" fmla="*/ 540 h 1017"/>
                <a:gd name="T32" fmla="*/ 1014 w 1019"/>
                <a:gd name="T33" fmla="*/ 421 h 1017"/>
                <a:gd name="T34" fmla="*/ 1014 w 1019"/>
                <a:gd name="T35" fmla="*/ 310 h 1017"/>
                <a:gd name="T36" fmla="*/ 975 w 1019"/>
                <a:gd name="T37" fmla="*/ 191 h 1017"/>
                <a:gd name="T38" fmla="*/ 898 w 1019"/>
                <a:gd name="T39" fmla="*/ 95 h 1017"/>
                <a:gd name="T40" fmla="*/ 795 w 1019"/>
                <a:gd name="T41" fmla="*/ 28 h 1017"/>
                <a:gd name="T42" fmla="*/ 672 w 1019"/>
                <a:gd name="T43" fmla="*/ 0 h 1017"/>
                <a:gd name="T44" fmla="*/ 100 w 1019"/>
                <a:gd name="T45" fmla="*/ 954 h 1017"/>
                <a:gd name="T46" fmla="*/ 73 w 1019"/>
                <a:gd name="T47" fmla="*/ 944 h 1017"/>
                <a:gd name="T48" fmla="*/ 66 w 1019"/>
                <a:gd name="T49" fmla="*/ 912 h 1017"/>
                <a:gd name="T50" fmla="*/ 406 w 1019"/>
                <a:gd name="T51" fmla="*/ 635 h 1017"/>
                <a:gd name="T52" fmla="*/ 607 w 1019"/>
                <a:gd name="T53" fmla="*/ 664 h 1017"/>
                <a:gd name="T54" fmla="*/ 509 w 1019"/>
                <a:gd name="T55" fmla="*/ 631 h 1017"/>
                <a:gd name="T56" fmla="*/ 430 w 1019"/>
                <a:gd name="T57" fmla="*/ 569 h 1017"/>
                <a:gd name="T58" fmla="*/ 374 w 1019"/>
                <a:gd name="T59" fmla="*/ 483 h 1017"/>
                <a:gd name="T60" fmla="*/ 351 w 1019"/>
                <a:gd name="T61" fmla="*/ 381 h 1017"/>
                <a:gd name="T62" fmla="*/ 360 w 1019"/>
                <a:gd name="T63" fmla="*/ 290 h 1017"/>
                <a:gd name="T64" fmla="*/ 402 w 1019"/>
                <a:gd name="T65" fmla="*/ 197 h 1017"/>
                <a:gd name="T66" fmla="*/ 472 w 1019"/>
                <a:gd name="T67" fmla="*/ 124 h 1017"/>
                <a:gd name="T68" fmla="*/ 563 w 1019"/>
                <a:gd name="T69" fmla="*/ 78 h 1017"/>
                <a:gd name="T70" fmla="*/ 653 w 1019"/>
                <a:gd name="T71" fmla="*/ 64 h 1017"/>
                <a:gd name="T72" fmla="*/ 757 w 1019"/>
                <a:gd name="T73" fmla="*/ 82 h 1017"/>
                <a:gd name="T74" fmla="*/ 845 w 1019"/>
                <a:gd name="T75" fmla="*/ 132 h 1017"/>
                <a:gd name="T76" fmla="*/ 911 w 1019"/>
                <a:gd name="T77" fmla="*/ 209 h 1017"/>
                <a:gd name="T78" fmla="*/ 949 w 1019"/>
                <a:gd name="T79" fmla="*/ 305 h 1017"/>
                <a:gd name="T80" fmla="*/ 954 w 1019"/>
                <a:gd name="T81" fmla="*/ 396 h 1017"/>
                <a:gd name="T82" fmla="*/ 925 w 1019"/>
                <a:gd name="T83" fmla="*/ 496 h 1017"/>
                <a:gd name="T84" fmla="*/ 866 w 1019"/>
                <a:gd name="T85" fmla="*/ 580 h 1017"/>
                <a:gd name="T86" fmla="*/ 784 w 1019"/>
                <a:gd name="T87" fmla="*/ 638 h 1017"/>
                <a:gd name="T88" fmla="*/ 684 w 1019"/>
                <a:gd name="T89" fmla="*/ 667 h 1017"/>
                <a:gd name="T90" fmla="*/ 810 w 1019"/>
                <a:gd name="T91" fmla="*/ 187 h 1017"/>
                <a:gd name="T92" fmla="*/ 775 w 1019"/>
                <a:gd name="T93" fmla="*/ 193 h 1017"/>
                <a:gd name="T94" fmla="*/ 772 w 1019"/>
                <a:gd name="T95" fmla="*/ 234 h 1017"/>
                <a:gd name="T96" fmla="*/ 820 w 1019"/>
                <a:gd name="T97" fmla="*/ 315 h 1017"/>
                <a:gd name="T98" fmla="*/ 815 w 1019"/>
                <a:gd name="T99" fmla="*/ 433 h 1017"/>
                <a:gd name="T100" fmla="*/ 769 w 1019"/>
                <a:gd name="T101" fmla="*/ 502 h 1017"/>
                <a:gd name="T102" fmla="*/ 775 w 1019"/>
                <a:gd name="T103" fmla="*/ 538 h 1017"/>
                <a:gd name="T104" fmla="*/ 810 w 1019"/>
                <a:gd name="T105" fmla="*/ 544 h 1017"/>
                <a:gd name="T106" fmla="*/ 874 w 1019"/>
                <a:gd name="T107" fmla="*/ 457 h 1017"/>
                <a:gd name="T108" fmla="*/ 881 w 1019"/>
                <a:gd name="T109" fmla="*/ 296 h 10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19" h="1017">
                  <a:moveTo>
                    <a:pt x="653" y="0"/>
                  </a:moveTo>
                  <a:lnTo>
                    <a:pt x="653" y="0"/>
                  </a:lnTo>
                  <a:lnTo>
                    <a:pt x="634" y="0"/>
                  </a:lnTo>
                  <a:lnTo>
                    <a:pt x="615" y="1"/>
                  </a:lnTo>
                  <a:lnTo>
                    <a:pt x="597" y="5"/>
                  </a:lnTo>
                  <a:lnTo>
                    <a:pt x="579" y="8"/>
                  </a:lnTo>
                  <a:lnTo>
                    <a:pt x="562" y="11"/>
                  </a:lnTo>
                  <a:lnTo>
                    <a:pt x="544" y="16"/>
                  </a:lnTo>
                  <a:lnTo>
                    <a:pt x="527" y="22"/>
                  </a:lnTo>
                  <a:lnTo>
                    <a:pt x="510" y="28"/>
                  </a:lnTo>
                  <a:lnTo>
                    <a:pt x="494" y="36"/>
                  </a:lnTo>
                  <a:lnTo>
                    <a:pt x="479" y="44"/>
                  </a:lnTo>
                  <a:lnTo>
                    <a:pt x="463" y="53"/>
                  </a:lnTo>
                  <a:lnTo>
                    <a:pt x="449" y="63"/>
                  </a:lnTo>
                  <a:lnTo>
                    <a:pt x="434" y="72"/>
                  </a:lnTo>
                  <a:lnTo>
                    <a:pt x="420" y="84"/>
                  </a:lnTo>
                  <a:lnTo>
                    <a:pt x="407" y="95"/>
                  </a:lnTo>
                  <a:lnTo>
                    <a:pt x="394" y="108"/>
                  </a:lnTo>
                  <a:lnTo>
                    <a:pt x="382" y="119"/>
                  </a:lnTo>
                  <a:lnTo>
                    <a:pt x="371" y="133"/>
                  </a:lnTo>
                  <a:lnTo>
                    <a:pt x="360" y="147"/>
                  </a:lnTo>
                  <a:lnTo>
                    <a:pt x="349" y="161"/>
                  </a:lnTo>
                  <a:lnTo>
                    <a:pt x="339" y="176"/>
                  </a:lnTo>
                  <a:lnTo>
                    <a:pt x="331" y="191"/>
                  </a:lnTo>
                  <a:lnTo>
                    <a:pt x="323" y="207"/>
                  </a:lnTo>
                  <a:lnTo>
                    <a:pt x="316" y="223"/>
                  </a:lnTo>
                  <a:lnTo>
                    <a:pt x="309" y="240"/>
                  </a:lnTo>
                  <a:lnTo>
                    <a:pt x="303" y="257"/>
                  </a:lnTo>
                  <a:lnTo>
                    <a:pt x="299" y="274"/>
                  </a:lnTo>
                  <a:lnTo>
                    <a:pt x="294" y="292"/>
                  </a:lnTo>
                  <a:lnTo>
                    <a:pt x="291" y="310"/>
                  </a:lnTo>
                  <a:lnTo>
                    <a:pt x="289" y="329"/>
                  </a:lnTo>
                  <a:lnTo>
                    <a:pt x="287" y="347"/>
                  </a:lnTo>
                  <a:lnTo>
                    <a:pt x="287" y="366"/>
                  </a:lnTo>
                  <a:lnTo>
                    <a:pt x="287" y="366"/>
                  </a:lnTo>
                  <a:lnTo>
                    <a:pt x="288" y="390"/>
                  </a:lnTo>
                  <a:lnTo>
                    <a:pt x="290" y="414"/>
                  </a:lnTo>
                  <a:lnTo>
                    <a:pt x="294" y="438"/>
                  </a:lnTo>
                  <a:lnTo>
                    <a:pt x="300" y="462"/>
                  </a:lnTo>
                  <a:lnTo>
                    <a:pt x="306" y="484"/>
                  </a:lnTo>
                  <a:lnTo>
                    <a:pt x="315" y="506"/>
                  </a:lnTo>
                  <a:lnTo>
                    <a:pt x="324" y="527"/>
                  </a:lnTo>
                  <a:lnTo>
                    <a:pt x="336" y="547"/>
                  </a:lnTo>
                  <a:lnTo>
                    <a:pt x="28" y="854"/>
                  </a:lnTo>
                  <a:lnTo>
                    <a:pt x="28" y="854"/>
                  </a:lnTo>
                  <a:lnTo>
                    <a:pt x="22" y="862"/>
                  </a:lnTo>
                  <a:lnTo>
                    <a:pt x="16" y="869"/>
                  </a:lnTo>
                  <a:lnTo>
                    <a:pt x="11" y="878"/>
                  </a:lnTo>
                  <a:lnTo>
                    <a:pt x="7" y="887"/>
                  </a:lnTo>
                  <a:lnTo>
                    <a:pt x="5" y="895"/>
                  </a:lnTo>
                  <a:lnTo>
                    <a:pt x="2" y="904"/>
                  </a:lnTo>
                  <a:lnTo>
                    <a:pt x="0" y="913"/>
                  </a:lnTo>
                  <a:lnTo>
                    <a:pt x="0" y="922"/>
                  </a:lnTo>
                  <a:lnTo>
                    <a:pt x="0" y="932"/>
                  </a:lnTo>
                  <a:lnTo>
                    <a:pt x="2" y="940"/>
                  </a:lnTo>
                  <a:lnTo>
                    <a:pt x="5" y="950"/>
                  </a:lnTo>
                  <a:lnTo>
                    <a:pt x="7" y="958"/>
                  </a:lnTo>
                  <a:lnTo>
                    <a:pt x="11" y="967"/>
                  </a:lnTo>
                  <a:lnTo>
                    <a:pt x="16" y="974"/>
                  </a:lnTo>
                  <a:lnTo>
                    <a:pt x="22" y="982"/>
                  </a:lnTo>
                  <a:lnTo>
                    <a:pt x="28" y="990"/>
                  </a:lnTo>
                  <a:lnTo>
                    <a:pt x="28" y="990"/>
                  </a:lnTo>
                  <a:lnTo>
                    <a:pt x="36" y="996"/>
                  </a:lnTo>
                  <a:lnTo>
                    <a:pt x="43" y="1002"/>
                  </a:lnTo>
                  <a:lnTo>
                    <a:pt x="52" y="1007"/>
                  </a:lnTo>
                  <a:lnTo>
                    <a:pt x="59" y="1011"/>
                  </a:lnTo>
                  <a:lnTo>
                    <a:pt x="69" y="1014"/>
                  </a:lnTo>
                  <a:lnTo>
                    <a:pt x="78" y="1016"/>
                  </a:lnTo>
                  <a:lnTo>
                    <a:pt x="86" y="1017"/>
                  </a:lnTo>
                  <a:lnTo>
                    <a:pt x="96" y="1017"/>
                  </a:lnTo>
                  <a:lnTo>
                    <a:pt x="96" y="1017"/>
                  </a:lnTo>
                  <a:lnTo>
                    <a:pt x="104" y="1017"/>
                  </a:lnTo>
                  <a:lnTo>
                    <a:pt x="114" y="1016"/>
                  </a:lnTo>
                  <a:lnTo>
                    <a:pt x="123" y="1014"/>
                  </a:lnTo>
                  <a:lnTo>
                    <a:pt x="131" y="1011"/>
                  </a:lnTo>
                  <a:lnTo>
                    <a:pt x="140" y="1007"/>
                  </a:lnTo>
                  <a:lnTo>
                    <a:pt x="148" y="1002"/>
                  </a:lnTo>
                  <a:lnTo>
                    <a:pt x="156" y="996"/>
                  </a:lnTo>
                  <a:lnTo>
                    <a:pt x="163" y="990"/>
                  </a:lnTo>
                  <a:lnTo>
                    <a:pt x="470" y="683"/>
                  </a:lnTo>
                  <a:lnTo>
                    <a:pt x="470" y="683"/>
                  </a:lnTo>
                  <a:lnTo>
                    <a:pt x="492" y="693"/>
                  </a:lnTo>
                  <a:lnTo>
                    <a:pt x="512" y="703"/>
                  </a:lnTo>
                  <a:lnTo>
                    <a:pt x="535" y="712"/>
                  </a:lnTo>
                  <a:lnTo>
                    <a:pt x="557" y="718"/>
                  </a:lnTo>
                  <a:lnTo>
                    <a:pt x="580" y="724"/>
                  </a:lnTo>
                  <a:lnTo>
                    <a:pt x="604" y="728"/>
                  </a:lnTo>
                  <a:lnTo>
                    <a:pt x="628" y="731"/>
                  </a:lnTo>
                  <a:lnTo>
                    <a:pt x="653" y="731"/>
                  </a:lnTo>
                  <a:lnTo>
                    <a:pt x="653" y="731"/>
                  </a:lnTo>
                  <a:lnTo>
                    <a:pt x="672" y="731"/>
                  </a:lnTo>
                  <a:lnTo>
                    <a:pt x="690" y="730"/>
                  </a:lnTo>
                  <a:lnTo>
                    <a:pt x="708" y="727"/>
                  </a:lnTo>
                  <a:lnTo>
                    <a:pt x="727" y="723"/>
                  </a:lnTo>
                  <a:lnTo>
                    <a:pt x="744" y="720"/>
                  </a:lnTo>
                  <a:lnTo>
                    <a:pt x="762" y="715"/>
                  </a:lnTo>
                  <a:lnTo>
                    <a:pt x="778" y="709"/>
                  </a:lnTo>
                  <a:lnTo>
                    <a:pt x="795" y="703"/>
                  </a:lnTo>
                  <a:lnTo>
                    <a:pt x="811" y="696"/>
                  </a:lnTo>
                  <a:lnTo>
                    <a:pt x="828" y="687"/>
                  </a:lnTo>
                  <a:lnTo>
                    <a:pt x="843" y="678"/>
                  </a:lnTo>
                  <a:lnTo>
                    <a:pt x="858" y="669"/>
                  </a:lnTo>
                  <a:lnTo>
                    <a:pt x="872" y="659"/>
                  </a:lnTo>
                  <a:lnTo>
                    <a:pt x="886" y="647"/>
                  </a:lnTo>
                  <a:lnTo>
                    <a:pt x="898" y="637"/>
                  </a:lnTo>
                  <a:lnTo>
                    <a:pt x="911" y="624"/>
                  </a:lnTo>
                  <a:lnTo>
                    <a:pt x="924" y="612"/>
                  </a:lnTo>
                  <a:lnTo>
                    <a:pt x="935" y="598"/>
                  </a:lnTo>
                  <a:lnTo>
                    <a:pt x="947" y="584"/>
                  </a:lnTo>
                  <a:lnTo>
                    <a:pt x="956" y="570"/>
                  </a:lnTo>
                  <a:lnTo>
                    <a:pt x="966" y="555"/>
                  </a:lnTo>
                  <a:lnTo>
                    <a:pt x="975" y="540"/>
                  </a:lnTo>
                  <a:lnTo>
                    <a:pt x="983" y="524"/>
                  </a:lnTo>
                  <a:lnTo>
                    <a:pt x="991" y="508"/>
                  </a:lnTo>
                  <a:lnTo>
                    <a:pt x="997" y="492"/>
                  </a:lnTo>
                  <a:lnTo>
                    <a:pt x="1002" y="475"/>
                  </a:lnTo>
                  <a:lnTo>
                    <a:pt x="1008" y="457"/>
                  </a:lnTo>
                  <a:lnTo>
                    <a:pt x="1011" y="439"/>
                  </a:lnTo>
                  <a:lnTo>
                    <a:pt x="1014" y="421"/>
                  </a:lnTo>
                  <a:lnTo>
                    <a:pt x="1018" y="403"/>
                  </a:lnTo>
                  <a:lnTo>
                    <a:pt x="1019" y="384"/>
                  </a:lnTo>
                  <a:lnTo>
                    <a:pt x="1019" y="366"/>
                  </a:lnTo>
                  <a:lnTo>
                    <a:pt x="1019" y="366"/>
                  </a:lnTo>
                  <a:lnTo>
                    <a:pt x="1019" y="347"/>
                  </a:lnTo>
                  <a:lnTo>
                    <a:pt x="1018" y="329"/>
                  </a:lnTo>
                  <a:lnTo>
                    <a:pt x="1014" y="310"/>
                  </a:lnTo>
                  <a:lnTo>
                    <a:pt x="1011" y="292"/>
                  </a:lnTo>
                  <a:lnTo>
                    <a:pt x="1008" y="274"/>
                  </a:lnTo>
                  <a:lnTo>
                    <a:pt x="1002" y="257"/>
                  </a:lnTo>
                  <a:lnTo>
                    <a:pt x="997" y="240"/>
                  </a:lnTo>
                  <a:lnTo>
                    <a:pt x="991" y="223"/>
                  </a:lnTo>
                  <a:lnTo>
                    <a:pt x="983" y="207"/>
                  </a:lnTo>
                  <a:lnTo>
                    <a:pt x="975" y="191"/>
                  </a:lnTo>
                  <a:lnTo>
                    <a:pt x="966" y="176"/>
                  </a:lnTo>
                  <a:lnTo>
                    <a:pt x="956" y="161"/>
                  </a:lnTo>
                  <a:lnTo>
                    <a:pt x="947" y="147"/>
                  </a:lnTo>
                  <a:lnTo>
                    <a:pt x="935" y="133"/>
                  </a:lnTo>
                  <a:lnTo>
                    <a:pt x="924" y="119"/>
                  </a:lnTo>
                  <a:lnTo>
                    <a:pt x="911" y="108"/>
                  </a:lnTo>
                  <a:lnTo>
                    <a:pt x="898" y="95"/>
                  </a:lnTo>
                  <a:lnTo>
                    <a:pt x="886" y="84"/>
                  </a:lnTo>
                  <a:lnTo>
                    <a:pt x="872" y="72"/>
                  </a:lnTo>
                  <a:lnTo>
                    <a:pt x="858" y="63"/>
                  </a:lnTo>
                  <a:lnTo>
                    <a:pt x="843" y="53"/>
                  </a:lnTo>
                  <a:lnTo>
                    <a:pt x="828" y="44"/>
                  </a:lnTo>
                  <a:lnTo>
                    <a:pt x="811" y="36"/>
                  </a:lnTo>
                  <a:lnTo>
                    <a:pt x="795" y="28"/>
                  </a:lnTo>
                  <a:lnTo>
                    <a:pt x="778" y="22"/>
                  </a:lnTo>
                  <a:lnTo>
                    <a:pt x="762" y="16"/>
                  </a:lnTo>
                  <a:lnTo>
                    <a:pt x="744" y="11"/>
                  </a:lnTo>
                  <a:lnTo>
                    <a:pt x="727" y="8"/>
                  </a:lnTo>
                  <a:lnTo>
                    <a:pt x="708" y="5"/>
                  </a:lnTo>
                  <a:lnTo>
                    <a:pt x="690" y="1"/>
                  </a:lnTo>
                  <a:lnTo>
                    <a:pt x="672" y="0"/>
                  </a:lnTo>
                  <a:lnTo>
                    <a:pt x="653" y="0"/>
                  </a:lnTo>
                  <a:lnTo>
                    <a:pt x="653" y="0"/>
                  </a:lnTo>
                  <a:close/>
                  <a:moveTo>
                    <a:pt x="118" y="944"/>
                  </a:moveTo>
                  <a:lnTo>
                    <a:pt x="118" y="944"/>
                  </a:lnTo>
                  <a:lnTo>
                    <a:pt x="112" y="950"/>
                  </a:lnTo>
                  <a:lnTo>
                    <a:pt x="105" y="952"/>
                  </a:lnTo>
                  <a:lnTo>
                    <a:pt x="100" y="954"/>
                  </a:lnTo>
                  <a:lnTo>
                    <a:pt x="96" y="954"/>
                  </a:lnTo>
                  <a:lnTo>
                    <a:pt x="96" y="954"/>
                  </a:lnTo>
                  <a:lnTo>
                    <a:pt x="92" y="954"/>
                  </a:lnTo>
                  <a:lnTo>
                    <a:pt x="86" y="952"/>
                  </a:lnTo>
                  <a:lnTo>
                    <a:pt x="80" y="950"/>
                  </a:lnTo>
                  <a:lnTo>
                    <a:pt x="73" y="944"/>
                  </a:lnTo>
                  <a:lnTo>
                    <a:pt x="73" y="944"/>
                  </a:lnTo>
                  <a:lnTo>
                    <a:pt x="68" y="938"/>
                  </a:lnTo>
                  <a:lnTo>
                    <a:pt x="66" y="933"/>
                  </a:lnTo>
                  <a:lnTo>
                    <a:pt x="65" y="926"/>
                  </a:lnTo>
                  <a:lnTo>
                    <a:pt x="64" y="922"/>
                  </a:lnTo>
                  <a:lnTo>
                    <a:pt x="64" y="922"/>
                  </a:lnTo>
                  <a:lnTo>
                    <a:pt x="65" y="918"/>
                  </a:lnTo>
                  <a:lnTo>
                    <a:pt x="66" y="912"/>
                  </a:lnTo>
                  <a:lnTo>
                    <a:pt x="68" y="906"/>
                  </a:lnTo>
                  <a:lnTo>
                    <a:pt x="73" y="899"/>
                  </a:lnTo>
                  <a:lnTo>
                    <a:pt x="373" y="600"/>
                  </a:lnTo>
                  <a:lnTo>
                    <a:pt x="373" y="600"/>
                  </a:lnTo>
                  <a:lnTo>
                    <a:pt x="383" y="613"/>
                  </a:lnTo>
                  <a:lnTo>
                    <a:pt x="394" y="624"/>
                  </a:lnTo>
                  <a:lnTo>
                    <a:pt x="406" y="635"/>
                  </a:lnTo>
                  <a:lnTo>
                    <a:pt x="418" y="645"/>
                  </a:lnTo>
                  <a:lnTo>
                    <a:pt x="118" y="944"/>
                  </a:lnTo>
                  <a:close/>
                  <a:moveTo>
                    <a:pt x="653" y="668"/>
                  </a:moveTo>
                  <a:lnTo>
                    <a:pt x="653" y="668"/>
                  </a:lnTo>
                  <a:lnTo>
                    <a:pt x="638" y="668"/>
                  </a:lnTo>
                  <a:lnTo>
                    <a:pt x="622" y="667"/>
                  </a:lnTo>
                  <a:lnTo>
                    <a:pt x="607" y="664"/>
                  </a:lnTo>
                  <a:lnTo>
                    <a:pt x="592" y="661"/>
                  </a:lnTo>
                  <a:lnTo>
                    <a:pt x="578" y="658"/>
                  </a:lnTo>
                  <a:lnTo>
                    <a:pt x="563" y="654"/>
                  </a:lnTo>
                  <a:lnTo>
                    <a:pt x="549" y="649"/>
                  </a:lnTo>
                  <a:lnTo>
                    <a:pt x="536" y="644"/>
                  </a:lnTo>
                  <a:lnTo>
                    <a:pt x="522" y="638"/>
                  </a:lnTo>
                  <a:lnTo>
                    <a:pt x="509" y="631"/>
                  </a:lnTo>
                  <a:lnTo>
                    <a:pt x="496" y="624"/>
                  </a:lnTo>
                  <a:lnTo>
                    <a:pt x="484" y="616"/>
                  </a:lnTo>
                  <a:lnTo>
                    <a:pt x="472" y="608"/>
                  </a:lnTo>
                  <a:lnTo>
                    <a:pt x="461" y="599"/>
                  </a:lnTo>
                  <a:lnTo>
                    <a:pt x="450" y="589"/>
                  </a:lnTo>
                  <a:lnTo>
                    <a:pt x="439" y="580"/>
                  </a:lnTo>
                  <a:lnTo>
                    <a:pt x="430" y="569"/>
                  </a:lnTo>
                  <a:lnTo>
                    <a:pt x="420" y="558"/>
                  </a:lnTo>
                  <a:lnTo>
                    <a:pt x="410" y="546"/>
                  </a:lnTo>
                  <a:lnTo>
                    <a:pt x="402" y="535"/>
                  </a:lnTo>
                  <a:lnTo>
                    <a:pt x="394" y="522"/>
                  </a:lnTo>
                  <a:lnTo>
                    <a:pt x="387" y="510"/>
                  </a:lnTo>
                  <a:lnTo>
                    <a:pt x="380" y="496"/>
                  </a:lnTo>
                  <a:lnTo>
                    <a:pt x="374" y="483"/>
                  </a:lnTo>
                  <a:lnTo>
                    <a:pt x="368" y="469"/>
                  </a:lnTo>
                  <a:lnTo>
                    <a:pt x="364" y="455"/>
                  </a:lnTo>
                  <a:lnTo>
                    <a:pt x="360" y="441"/>
                  </a:lnTo>
                  <a:lnTo>
                    <a:pt x="357" y="426"/>
                  </a:lnTo>
                  <a:lnTo>
                    <a:pt x="354" y="411"/>
                  </a:lnTo>
                  <a:lnTo>
                    <a:pt x="352" y="396"/>
                  </a:lnTo>
                  <a:lnTo>
                    <a:pt x="351" y="381"/>
                  </a:lnTo>
                  <a:lnTo>
                    <a:pt x="350" y="366"/>
                  </a:lnTo>
                  <a:lnTo>
                    <a:pt x="350" y="366"/>
                  </a:lnTo>
                  <a:lnTo>
                    <a:pt x="351" y="350"/>
                  </a:lnTo>
                  <a:lnTo>
                    <a:pt x="352" y="335"/>
                  </a:lnTo>
                  <a:lnTo>
                    <a:pt x="354" y="320"/>
                  </a:lnTo>
                  <a:lnTo>
                    <a:pt x="357" y="305"/>
                  </a:lnTo>
                  <a:lnTo>
                    <a:pt x="360" y="290"/>
                  </a:lnTo>
                  <a:lnTo>
                    <a:pt x="364" y="276"/>
                  </a:lnTo>
                  <a:lnTo>
                    <a:pt x="368" y="262"/>
                  </a:lnTo>
                  <a:lnTo>
                    <a:pt x="374" y="248"/>
                  </a:lnTo>
                  <a:lnTo>
                    <a:pt x="380" y="235"/>
                  </a:lnTo>
                  <a:lnTo>
                    <a:pt x="387" y="221"/>
                  </a:lnTo>
                  <a:lnTo>
                    <a:pt x="394" y="209"/>
                  </a:lnTo>
                  <a:lnTo>
                    <a:pt x="402" y="197"/>
                  </a:lnTo>
                  <a:lnTo>
                    <a:pt x="410" y="185"/>
                  </a:lnTo>
                  <a:lnTo>
                    <a:pt x="420" y="173"/>
                  </a:lnTo>
                  <a:lnTo>
                    <a:pt x="430" y="162"/>
                  </a:lnTo>
                  <a:lnTo>
                    <a:pt x="439" y="152"/>
                  </a:lnTo>
                  <a:lnTo>
                    <a:pt x="450" y="142"/>
                  </a:lnTo>
                  <a:lnTo>
                    <a:pt x="461" y="132"/>
                  </a:lnTo>
                  <a:lnTo>
                    <a:pt x="472" y="124"/>
                  </a:lnTo>
                  <a:lnTo>
                    <a:pt x="484" y="115"/>
                  </a:lnTo>
                  <a:lnTo>
                    <a:pt x="496" y="108"/>
                  </a:lnTo>
                  <a:lnTo>
                    <a:pt x="509" y="100"/>
                  </a:lnTo>
                  <a:lnTo>
                    <a:pt x="522" y="94"/>
                  </a:lnTo>
                  <a:lnTo>
                    <a:pt x="536" y="87"/>
                  </a:lnTo>
                  <a:lnTo>
                    <a:pt x="549" y="82"/>
                  </a:lnTo>
                  <a:lnTo>
                    <a:pt x="563" y="78"/>
                  </a:lnTo>
                  <a:lnTo>
                    <a:pt x="578" y="73"/>
                  </a:lnTo>
                  <a:lnTo>
                    <a:pt x="592" y="70"/>
                  </a:lnTo>
                  <a:lnTo>
                    <a:pt x="607" y="67"/>
                  </a:lnTo>
                  <a:lnTo>
                    <a:pt x="622" y="65"/>
                  </a:lnTo>
                  <a:lnTo>
                    <a:pt x="638" y="64"/>
                  </a:lnTo>
                  <a:lnTo>
                    <a:pt x="653" y="64"/>
                  </a:lnTo>
                  <a:lnTo>
                    <a:pt x="653" y="64"/>
                  </a:lnTo>
                  <a:lnTo>
                    <a:pt x="669" y="64"/>
                  </a:lnTo>
                  <a:lnTo>
                    <a:pt x="684" y="65"/>
                  </a:lnTo>
                  <a:lnTo>
                    <a:pt x="699" y="67"/>
                  </a:lnTo>
                  <a:lnTo>
                    <a:pt x="714" y="70"/>
                  </a:lnTo>
                  <a:lnTo>
                    <a:pt x="729" y="73"/>
                  </a:lnTo>
                  <a:lnTo>
                    <a:pt x="743" y="78"/>
                  </a:lnTo>
                  <a:lnTo>
                    <a:pt x="757" y="82"/>
                  </a:lnTo>
                  <a:lnTo>
                    <a:pt x="771" y="87"/>
                  </a:lnTo>
                  <a:lnTo>
                    <a:pt x="784" y="94"/>
                  </a:lnTo>
                  <a:lnTo>
                    <a:pt x="796" y="100"/>
                  </a:lnTo>
                  <a:lnTo>
                    <a:pt x="809" y="108"/>
                  </a:lnTo>
                  <a:lnTo>
                    <a:pt x="822" y="115"/>
                  </a:lnTo>
                  <a:lnTo>
                    <a:pt x="834" y="124"/>
                  </a:lnTo>
                  <a:lnTo>
                    <a:pt x="845" y="132"/>
                  </a:lnTo>
                  <a:lnTo>
                    <a:pt x="857" y="142"/>
                  </a:lnTo>
                  <a:lnTo>
                    <a:pt x="866" y="152"/>
                  </a:lnTo>
                  <a:lnTo>
                    <a:pt x="877" y="162"/>
                  </a:lnTo>
                  <a:lnTo>
                    <a:pt x="887" y="173"/>
                  </a:lnTo>
                  <a:lnTo>
                    <a:pt x="895" y="185"/>
                  </a:lnTo>
                  <a:lnTo>
                    <a:pt x="904" y="197"/>
                  </a:lnTo>
                  <a:lnTo>
                    <a:pt x="911" y="209"/>
                  </a:lnTo>
                  <a:lnTo>
                    <a:pt x="919" y="221"/>
                  </a:lnTo>
                  <a:lnTo>
                    <a:pt x="925" y="235"/>
                  </a:lnTo>
                  <a:lnTo>
                    <a:pt x="932" y="248"/>
                  </a:lnTo>
                  <a:lnTo>
                    <a:pt x="937" y="262"/>
                  </a:lnTo>
                  <a:lnTo>
                    <a:pt x="941" y="276"/>
                  </a:lnTo>
                  <a:lnTo>
                    <a:pt x="946" y="290"/>
                  </a:lnTo>
                  <a:lnTo>
                    <a:pt x="949" y="305"/>
                  </a:lnTo>
                  <a:lnTo>
                    <a:pt x="952" y="320"/>
                  </a:lnTo>
                  <a:lnTo>
                    <a:pt x="954" y="335"/>
                  </a:lnTo>
                  <a:lnTo>
                    <a:pt x="955" y="350"/>
                  </a:lnTo>
                  <a:lnTo>
                    <a:pt x="955" y="366"/>
                  </a:lnTo>
                  <a:lnTo>
                    <a:pt x="955" y="366"/>
                  </a:lnTo>
                  <a:lnTo>
                    <a:pt x="955" y="381"/>
                  </a:lnTo>
                  <a:lnTo>
                    <a:pt x="954" y="396"/>
                  </a:lnTo>
                  <a:lnTo>
                    <a:pt x="952" y="411"/>
                  </a:lnTo>
                  <a:lnTo>
                    <a:pt x="949" y="426"/>
                  </a:lnTo>
                  <a:lnTo>
                    <a:pt x="946" y="441"/>
                  </a:lnTo>
                  <a:lnTo>
                    <a:pt x="941" y="455"/>
                  </a:lnTo>
                  <a:lnTo>
                    <a:pt x="937" y="469"/>
                  </a:lnTo>
                  <a:lnTo>
                    <a:pt x="932" y="483"/>
                  </a:lnTo>
                  <a:lnTo>
                    <a:pt x="925" y="496"/>
                  </a:lnTo>
                  <a:lnTo>
                    <a:pt x="919" y="510"/>
                  </a:lnTo>
                  <a:lnTo>
                    <a:pt x="911" y="522"/>
                  </a:lnTo>
                  <a:lnTo>
                    <a:pt x="904" y="535"/>
                  </a:lnTo>
                  <a:lnTo>
                    <a:pt x="895" y="546"/>
                  </a:lnTo>
                  <a:lnTo>
                    <a:pt x="887" y="558"/>
                  </a:lnTo>
                  <a:lnTo>
                    <a:pt x="877" y="569"/>
                  </a:lnTo>
                  <a:lnTo>
                    <a:pt x="866" y="580"/>
                  </a:lnTo>
                  <a:lnTo>
                    <a:pt x="857" y="589"/>
                  </a:lnTo>
                  <a:lnTo>
                    <a:pt x="845" y="599"/>
                  </a:lnTo>
                  <a:lnTo>
                    <a:pt x="834" y="608"/>
                  </a:lnTo>
                  <a:lnTo>
                    <a:pt x="822" y="616"/>
                  </a:lnTo>
                  <a:lnTo>
                    <a:pt x="809" y="624"/>
                  </a:lnTo>
                  <a:lnTo>
                    <a:pt x="796" y="631"/>
                  </a:lnTo>
                  <a:lnTo>
                    <a:pt x="784" y="638"/>
                  </a:lnTo>
                  <a:lnTo>
                    <a:pt x="771" y="644"/>
                  </a:lnTo>
                  <a:lnTo>
                    <a:pt x="757" y="649"/>
                  </a:lnTo>
                  <a:lnTo>
                    <a:pt x="743" y="654"/>
                  </a:lnTo>
                  <a:lnTo>
                    <a:pt x="729" y="658"/>
                  </a:lnTo>
                  <a:lnTo>
                    <a:pt x="714" y="661"/>
                  </a:lnTo>
                  <a:lnTo>
                    <a:pt x="699" y="664"/>
                  </a:lnTo>
                  <a:lnTo>
                    <a:pt x="684" y="667"/>
                  </a:lnTo>
                  <a:lnTo>
                    <a:pt x="669" y="668"/>
                  </a:lnTo>
                  <a:lnTo>
                    <a:pt x="653" y="668"/>
                  </a:lnTo>
                  <a:lnTo>
                    <a:pt x="653" y="668"/>
                  </a:lnTo>
                  <a:close/>
                  <a:moveTo>
                    <a:pt x="820" y="193"/>
                  </a:moveTo>
                  <a:lnTo>
                    <a:pt x="820" y="193"/>
                  </a:lnTo>
                  <a:lnTo>
                    <a:pt x="816" y="190"/>
                  </a:lnTo>
                  <a:lnTo>
                    <a:pt x="810" y="187"/>
                  </a:lnTo>
                  <a:lnTo>
                    <a:pt x="804" y="185"/>
                  </a:lnTo>
                  <a:lnTo>
                    <a:pt x="798" y="185"/>
                  </a:lnTo>
                  <a:lnTo>
                    <a:pt x="792" y="185"/>
                  </a:lnTo>
                  <a:lnTo>
                    <a:pt x="786" y="187"/>
                  </a:lnTo>
                  <a:lnTo>
                    <a:pt x="780" y="190"/>
                  </a:lnTo>
                  <a:lnTo>
                    <a:pt x="775" y="193"/>
                  </a:lnTo>
                  <a:lnTo>
                    <a:pt x="775" y="193"/>
                  </a:lnTo>
                  <a:lnTo>
                    <a:pt x="772" y="199"/>
                  </a:lnTo>
                  <a:lnTo>
                    <a:pt x="769" y="204"/>
                  </a:lnTo>
                  <a:lnTo>
                    <a:pt x="766" y="211"/>
                  </a:lnTo>
                  <a:lnTo>
                    <a:pt x="766" y="216"/>
                  </a:lnTo>
                  <a:lnTo>
                    <a:pt x="766" y="222"/>
                  </a:lnTo>
                  <a:lnTo>
                    <a:pt x="769" y="229"/>
                  </a:lnTo>
                  <a:lnTo>
                    <a:pt x="772" y="234"/>
                  </a:lnTo>
                  <a:lnTo>
                    <a:pt x="775" y="238"/>
                  </a:lnTo>
                  <a:lnTo>
                    <a:pt x="775" y="238"/>
                  </a:lnTo>
                  <a:lnTo>
                    <a:pt x="788" y="252"/>
                  </a:lnTo>
                  <a:lnTo>
                    <a:pt x="799" y="267"/>
                  </a:lnTo>
                  <a:lnTo>
                    <a:pt x="807" y="282"/>
                  </a:lnTo>
                  <a:lnTo>
                    <a:pt x="815" y="299"/>
                  </a:lnTo>
                  <a:lnTo>
                    <a:pt x="820" y="315"/>
                  </a:lnTo>
                  <a:lnTo>
                    <a:pt x="824" y="332"/>
                  </a:lnTo>
                  <a:lnTo>
                    <a:pt x="828" y="348"/>
                  </a:lnTo>
                  <a:lnTo>
                    <a:pt x="828" y="366"/>
                  </a:lnTo>
                  <a:lnTo>
                    <a:pt x="828" y="383"/>
                  </a:lnTo>
                  <a:lnTo>
                    <a:pt x="824" y="399"/>
                  </a:lnTo>
                  <a:lnTo>
                    <a:pt x="820" y="417"/>
                  </a:lnTo>
                  <a:lnTo>
                    <a:pt x="815" y="433"/>
                  </a:lnTo>
                  <a:lnTo>
                    <a:pt x="807" y="449"/>
                  </a:lnTo>
                  <a:lnTo>
                    <a:pt x="799" y="464"/>
                  </a:lnTo>
                  <a:lnTo>
                    <a:pt x="788" y="479"/>
                  </a:lnTo>
                  <a:lnTo>
                    <a:pt x="775" y="493"/>
                  </a:lnTo>
                  <a:lnTo>
                    <a:pt x="775" y="493"/>
                  </a:lnTo>
                  <a:lnTo>
                    <a:pt x="772" y="497"/>
                  </a:lnTo>
                  <a:lnTo>
                    <a:pt x="769" y="502"/>
                  </a:lnTo>
                  <a:lnTo>
                    <a:pt x="766" y="509"/>
                  </a:lnTo>
                  <a:lnTo>
                    <a:pt x="766" y="515"/>
                  </a:lnTo>
                  <a:lnTo>
                    <a:pt x="766" y="521"/>
                  </a:lnTo>
                  <a:lnTo>
                    <a:pt x="769" y="527"/>
                  </a:lnTo>
                  <a:lnTo>
                    <a:pt x="772" y="532"/>
                  </a:lnTo>
                  <a:lnTo>
                    <a:pt x="775" y="538"/>
                  </a:lnTo>
                  <a:lnTo>
                    <a:pt x="775" y="538"/>
                  </a:lnTo>
                  <a:lnTo>
                    <a:pt x="780" y="541"/>
                  </a:lnTo>
                  <a:lnTo>
                    <a:pt x="786" y="544"/>
                  </a:lnTo>
                  <a:lnTo>
                    <a:pt x="792" y="546"/>
                  </a:lnTo>
                  <a:lnTo>
                    <a:pt x="798" y="546"/>
                  </a:lnTo>
                  <a:lnTo>
                    <a:pt x="798" y="546"/>
                  </a:lnTo>
                  <a:lnTo>
                    <a:pt x="804" y="546"/>
                  </a:lnTo>
                  <a:lnTo>
                    <a:pt x="810" y="544"/>
                  </a:lnTo>
                  <a:lnTo>
                    <a:pt x="816" y="541"/>
                  </a:lnTo>
                  <a:lnTo>
                    <a:pt x="820" y="538"/>
                  </a:lnTo>
                  <a:lnTo>
                    <a:pt x="820" y="538"/>
                  </a:lnTo>
                  <a:lnTo>
                    <a:pt x="837" y="518"/>
                  </a:lnTo>
                  <a:lnTo>
                    <a:pt x="851" y="499"/>
                  </a:lnTo>
                  <a:lnTo>
                    <a:pt x="864" y="479"/>
                  </a:lnTo>
                  <a:lnTo>
                    <a:pt x="874" y="457"/>
                  </a:lnTo>
                  <a:lnTo>
                    <a:pt x="881" y="435"/>
                  </a:lnTo>
                  <a:lnTo>
                    <a:pt x="887" y="412"/>
                  </a:lnTo>
                  <a:lnTo>
                    <a:pt x="891" y="389"/>
                  </a:lnTo>
                  <a:lnTo>
                    <a:pt x="892" y="366"/>
                  </a:lnTo>
                  <a:lnTo>
                    <a:pt x="891" y="343"/>
                  </a:lnTo>
                  <a:lnTo>
                    <a:pt x="887" y="319"/>
                  </a:lnTo>
                  <a:lnTo>
                    <a:pt x="881" y="296"/>
                  </a:lnTo>
                  <a:lnTo>
                    <a:pt x="874" y="274"/>
                  </a:lnTo>
                  <a:lnTo>
                    <a:pt x="864" y="252"/>
                  </a:lnTo>
                  <a:lnTo>
                    <a:pt x="851" y="232"/>
                  </a:lnTo>
                  <a:lnTo>
                    <a:pt x="837" y="213"/>
                  </a:lnTo>
                  <a:lnTo>
                    <a:pt x="820" y="193"/>
                  </a:lnTo>
                  <a:lnTo>
                    <a:pt x="820" y="193"/>
                  </a:ln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tx1">
                    <a:lumMod val="65000"/>
                    <a:lumOff val="35000"/>
                  </a:schemeClr>
                </a:solidFill>
                <a:effectLst/>
                <a:uLnTx/>
                <a:uFillTx/>
                <a:latin typeface="+mn-lt"/>
                <a:ea typeface="+mn-ea"/>
                <a:cs typeface="+mn-ea"/>
                <a:sym typeface="+mn-lt"/>
              </a:endParaRPr>
            </a:p>
          </p:txBody>
        </p:sp>
      </p:grpSp>
      <p:grpSp>
        <p:nvGrpSpPr>
          <p:cNvPr id="50" name="组合 49"/>
          <p:cNvGrpSpPr/>
          <p:nvPr/>
        </p:nvGrpSpPr>
        <p:grpSpPr>
          <a:xfrm>
            <a:off x="2450976" y="4752598"/>
            <a:ext cx="978373" cy="978373"/>
            <a:chOff x="2450976" y="4657348"/>
            <a:chExt cx="978373" cy="978373"/>
          </a:xfrm>
        </p:grpSpPr>
        <p:sp>
          <p:nvSpPr>
            <p:cNvPr id="51" name="椭圆 50"/>
            <p:cNvSpPr/>
            <p:nvPr/>
          </p:nvSpPr>
          <p:spPr>
            <a:xfrm flipH="1">
              <a:off x="2450976" y="4657348"/>
              <a:ext cx="978373" cy="978373"/>
            </a:xfrm>
            <a:prstGeom prst="ellipse">
              <a:avLst/>
            </a:prstGeom>
            <a:gradFill>
              <a:gsLst>
                <a:gs pos="0">
                  <a:srgbClr val="00B0F0"/>
                </a:gs>
                <a:gs pos="100000">
                  <a:srgbClr val="0070C0"/>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tx1">
                    <a:lumMod val="65000"/>
                    <a:lumOff val="35000"/>
                  </a:schemeClr>
                </a:solidFill>
                <a:effectLst/>
                <a:uLnTx/>
                <a:uFillTx/>
                <a:latin typeface="+mn-lt"/>
                <a:ea typeface="+mn-ea"/>
                <a:cs typeface="+mn-ea"/>
                <a:sym typeface="+mn-lt"/>
              </a:endParaRPr>
            </a:p>
          </p:txBody>
        </p:sp>
        <p:sp>
          <p:nvSpPr>
            <p:cNvPr id="52" name="Freeform 115"/>
            <p:cNvSpPr>
              <a:spLocks noEditPoints="1"/>
            </p:cNvSpPr>
            <p:nvPr/>
          </p:nvSpPr>
          <p:spPr bwMode="auto">
            <a:xfrm>
              <a:off x="2778237" y="4985403"/>
              <a:ext cx="323850" cy="322263"/>
            </a:xfrm>
            <a:custGeom>
              <a:gdLst>
                <a:gd name="T0" fmla="*/ 789 w 1018"/>
                <a:gd name="T1" fmla="*/ 69 h 1017"/>
                <a:gd name="T2" fmla="*/ 765 w 1018"/>
                <a:gd name="T3" fmla="*/ 25 h 1017"/>
                <a:gd name="T4" fmla="*/ 719 w 1018"/>
                <a:gd name="T5" fmla="*/ 1 h 1017"/>
                <a:gd name="T6" fmla="*/ 73 w 1018"/>
                <a:gd name="T7" fmla="*/ 1 h 1017"/>
                <a:gd name="T8" fmla="*/ 27 w 1018"/>
                <a:gd name="T9" fmla="*/ 25 h 1017"/>
                <a:gd name="T10" fmla="*/ 2 w 1018"/>
                <a:gd name="T11" fmla="*/ 69 h 1017"/>
                <a:gd name="T12" fmla="*/ 2 w 1018"/>
                <a:gd name="T13" fmla="*/ 716 h 1017"/>
                <a:gd name="T14" fmla="*/ 28 w 1018"/>
                <a:gd name="T15" fmla="*/ 766 h 1017"/>
                <a:gd name="T16" fmla="*/ 67 w 1018"/>
                <a:gd name="T17" fmla="*/ 789 h 1017"/>
                <a:gd name="T18" fmla="*/ 115 w 1018"/>
                <a:gd name="T19" fmla="*/ 791 h 1017"/>
                <a:gd name="T20" fmla="*/ 163 w 1018"/>
                <a:gd name="T21" fmla="*/ 766 h 1017"/>
                <a:gd name="T22" fmla="*/ 263 w 1018"/>
                <a:gd name="T23" fmla="*/ 745 h 1017"/>
                <a:gd name="T24" fmla="*/ 589 w 1018"/>
                <a:gd name="T25" fmla="*/ 763 h 1017"/>
                <a:gd name="T26" fmla="*/ 634 w 1018"/>
                <a:gd name="T27" fmla="*/ 777 h 1017"/>
                <a:gd name="T28" fmla="*/ 870 w 1018"/>
                <a:gd name="T29" fmla="*/ 1001 h 1017"/>
                <a:gd name="T30" fmla="*/ 923 w 1018"/>
                <a:gd name="T31" fmla="*/ 1017 h 1017"/>
                <a:gd name="T32" fmla="*/ 968 w 1018"/>
                <a:gd name="T33" fmla="*/ 1006 h 1017"/>
                <a:gd name="T34" fmla="*/ 1002 w 1018"/>
                <a:gd name="T35" fmla="*/ 975 h 1017"/>
                <a:gd name="T36" fmla="*/ 1018 w 1018"/>
                <a:gd name="T37" fmla="*/ 921 h 1017"/>
                <a:gd name="T38" fmla="*/ 1011 w 1018"/>
                <a:gd name="T39" fmla="*/ 276 h 1017"/>
                <a:gd name="T40" fmla="*/ 977 w 1018"/>
                <a:gd name="T41" fmla="*/ 238 h 1017"/>
                <a:gd name="T42" fmla="*/ 927 w 1018"/>
                <a:gd name="T43" fmla="*/ 223 h 1017"/>
                <a:gd name="T44" fmla="*/ 102 w 1018"/>
                <a:gd name="T45" fmla="*/ 729 h 1017"/>
                <a:gd name="T46" fmla="*/ 73 w 1018"/>
                <a:gd name="T47" fmla="*/ 721 h 1017"/>
                <a:gd name="T48" fmla="*/ 64 w 1018"/>
                <a:gd name="T49" fmla="*/ 86 h 1017"/>
                <a:gd name="T50" fmla="*/ 80 w 1018"/>
                <a:gd name="T51" fmla="*/ 65 h 1017"/>
                <a:gd name="T52" fmla="*/ 711 w 1018"/>
                <a:gd name="T53" fmla="*/ 65 h 1017"/>
                <a:gd name="T54" fmla="*/ 727 w 1018"/>
                <a:gd name="T55" fmla="*/ 86 h 1017"/>
                <a:gd name="T56" fmla="*/ 720 w 1018"/>
                <a:gd name="T57" fmla="*/ 470 h 1017"/>
                <a:gd name="T58" fmla="*/ 429 w 1018"/>
                <a:gd name="T59" fmla="*/ 476 h 1017"/>
                <a:gd name="T60" fmla="*/ 350 w 1018"/>
                <a:gd name="T61" fmla="*/ 501 h 1017"/>
                <a:gd name="T62" fmla="*/ 954 w 1018"/>
                <a:gd name="T63" fmla="*/ 928 h 1017"/>
                <a:gd name="T64" fmla="*/ 934 w 1018"/>
                <a:gd name="T65" fmla="*/ 951 h 1017"/>
                <a:gd name="T66" fmla="*/ 900 w 1018"/>
                <a:gd name="T67" fmla="*/ 944 h 1017"/>
                <a:gd name="T68" fmla="*/ 645 w 1018"/>
                <a:gd name="T69" fmla="*/ 711 h 1017"/>
                <a:gd name="T70" fmla="*/ 318 w 1018"/>
                <a:gd name="T71" fmla="*/ 700 h 1017"/>
                <a:gd name="T72" fmla="*/ 293 w 1018"/>
                <a:gd name="T73" fmla="*/ 685 h 1017"/>
                <a:gd name="T74" fmla="*/ 379 w 1018"/>
                <a:gd name="T75" fmla="*/ 557 h 1017"/>
                <a:gd name="T76" fmla="*/ 420 w 1018"/>
                <a:gd name="T77" fmla="*/ 540 h 1017"/>
                <a:gd name="T78" fmla="*/ 727 w 1018"/>
                <a:gd name="T79" fmla="*/ 536 h 1017"/>
                <a:gd name="T80" fmla="*/ 770 w 1018"/>
                <a:gd name="T81" fmla="*/ 508 h 1017"/>
                <a:gd name="T82" fmla="*/ 791 w 1018"/>
                <a:gd name="T83" fmla="*/ 461 h 1017"/>
                <a:gd name="T84" fmla="*/ 938 w 1018"/>
                <a:gd name="T85" fmla="*/ 288 h 1017"/>
                <a:gd name="T86" fmla="*/ 955 w 1018"/>
                <a:gd name="T87" fmla="*/ 311 h 1017"/>
                <a:gd name="T88" fmla="*/ 425 w 1018"/>
                <a:gd name="T89" fmla="*/ 373 h 1017"/>
                <a:gd name="T90" fmla="*/ 445 w 1018"/>
                <a:gd name="T91" fmla="*/ 333 h 1017"/>
                <a:gd name="T92" fmla="*/ 416 w 1018"/>
                <a:gd name="T93" fmla="*/ 289 h 1017"/>
                <a:gd name="T94" fmla="*/ 371 w 1018"/>
                <a:gd name="T95" fmla="*/ 294 h 1017"/>
                <a:gd name="T96" fmla="*/ 350 w 1018"/>
                <a:gd name="T97" fmla="*/ 333 h 1017"/>
                <a:gd name="T98" fmla="*/ 380 w 1018"/>
                <a:gd name="T99" fmla="*/ 377 h 1017"/>
                <a:gd name="T100" fmla="*/ 197 w 1018"/>
                <a:gd name="T101" fmla="*/ 286 h 1017"/>
                <a:gd name="T102" fmla="*/ 160 w 1018"/>
                <a:gd name="T103" fmla="*/ 324 h 1017"/>
                <a:gd name="T104" fmla="*/ 174 w 1018"/>
                <a:gd name="T105" fmla="*/ 367 h 1017"/>
                <a:gd name="T106" fmla="*/ 217 w 1018"/>
                <a:gd name="T107" fmla="*/ 380 h 1017"/>
                <a:gd name="T108" fmla="*/ 254 w 1018"/>
                <a:gd name="T109" fmla="*/ 343 h 1017"/>
                <a:gd name="T110" fmla="*/ 240 w 1018"/>
                <a:gd name="T111" fmla="*/ 300 h 1017"/>
                <a:gd name="T112" fmla="*/ 589 w 1018"/>
                <a:gd name="T113" fmla="*/ 380 h 1017"/>
                <a:gd name="T114" fmla="*/ 629 w 1018"/>
                <a:gd name="T115" fmla="*/ 360 h 1017"/>
                <a:gd name="T116" fmla="*/ 633 w 1018"/>
                <a:gd name="T117" fmla="*/ 315 h 1017"/>
                <a:gd name="T118" fmla="*/ 589 w 1018"/>
                <a:gd name="T119" fmla="*/ 286 h 1017"/>
                <a:gd name="T120" fmla="*/ 549 w 1018"/>
                <a:gd name="T121" fmla="*/ 306 h 1017"/>
                <a:gd name="T122" fmla="*/ 545 w 1018"/>
                <a:gd name="T123" fmla="*/ 351 h 1017"/>
                <a:gd name="T124" fmla="*/ 589 w 1018"/>
                <a:gd name="T125" fmla="*/ 380 h 10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18" h="1017">
                  <a:moveTo>
                    <a:pt x="927" y="223"/>
                  </a:moveTo>
                  <a:lnTo>
                    <a:pt x="792" y="223"/>
                  </a:lnTo>
                  <a:lnTo>
                    <a:pt x="792" y="86"/>
                  </a:lnTo>
                  <a:lnTo>
                    <a:pt x="792" y="86"/>
                  </a:lnTo>
                  <a:lnTo>
                    <a:pt x="791" y="78"/>
                  </a:lnTo>
                  <a:lnTo>
                    <a:pt x="789" y="69"/>
                  </a:lnTo>
                  <a:lnTo>
                    <a:pt x="787" y="61"/>
                  </a:lnTo>
                  <a:lnTo>
                    <a:pt x="784" y="53"/>
                  </a:lnTo>
                  <a:lnTo>
                    <a:pt x="780" y="45"/>
                  </a:lnTo>
                  <a:lnTo>
                    <a:pt x="776" y="38"/>
                  </a:lnTo>
                  <a:lnTo>
                    <a:pt x="770" y="31"/>
                  </a:lnTo>
                  <a:lnTo>
                    <a:pt x="765" y="25"/>
                  </a:lnTo>
                  <a:lnTo>
                    <a:pt x="758" y="19"/>
                  </a:lnTo>
                  <a:lnTo>
                    <a:pt x="751" y="15"/>
                  </a:lnTo>
                  <a:lnTo>
                    <a:pt x="743" y="10"/>
                  </a:lnTo>
                  <a:lnTo>
                    <a:pt x="736" y="6"/>
                  </a:lnTo>
                  <a:lnTo>
                    <a:pt x="727" y="3"/>
                  </a:lnTo>
                  <a:lnTo>
                    <a:pt x="719" y="1"/>
                  </a:lnTo>
                  <a:lnTo>
                    <a:pt x="709" y="0"/>
                  </a:lnTo>
                  <a:lnTo>
                    <a:pt x="699" y="0"/>
                  </a:lnTo>
                  <a:lnTo>
                    <a:pt x="92" y="0"/>
                  </a:lnTo>
                  <a:lnTo>
                    <a:pt x="92" y="0"/>
                  </a:lnTo>
                  <a:lnTo>
                    <a:pt x="82" y="0"/>
                  </a:lnTo>
                  <a:lnTo>
                    <a:pt x="73" y="1"/>
                  </a:lnTo>
                  <a:lnTo>
                    <a:pt x="64" y="3"/>
                  </a:lnTo>
                  <a:lnTo>
                    <a:pt x="56" y="6"/>
                  </a:lnTo>
                  <a:lnTo>
                    <a:pt x="48" y="10"/>
                  </a:lnTo>
                  <a:lnTo>
                    <a:pt x="41" y="15"/>
                  </a:lnTo>
                  <a:lnTo>
                    <a:pt x="33" y="19"/>
                  </a:lnTo>
                  <a:lnTo>
                    <a:pt x="27" y="25"/>
                  </a:lnTo>
                  <a:lnTo>
                    <a:pt x="21" y="31"/>
                  </a:lnTo>
                  <a:lnTo>
                    <a:pt x="16" y="38"/>
                  </a:lnTo>
                  <a:lnTo>
                    <a:pt x="12" y="45"/>
                  </a:lnTo>
                  <a:lnTo>
                    <a:pt x="7" y="53"/>
                  </a:lnTo>
                  <a:lnTo>
                    <a:pt x="4" y="61"/>
                  </a:lnTo>
                  <a:lnTo>
                    <a:pt x="2" y="69"/>
                  </a:lnTo>
                  <a:lnTo>
                    <a:pt x="1" y="78"/>
                  </a:lnTo>
                  <a:lnTo>
                    <a:pt x="0" y="86"/>
                  </a:lnTo>
                  <a:lnTo>
                    <a:pt x="0" y="698"/>
                  </a:lnTo>
                  <a:lnTo>
                    <a:pt x="0" y="698"/>
                  </a:lnTo>
                  <a:lnTo>
                    <a:pt x="1" y="708"/>
                  </a:lnTo>
                  <a:lnTo>
                    <a:pt x="2" y="716"/>
                  </a:lnTo>
                  <a:lnTo>
                    <a:pt x="4" y="726"/>
                  </a:lnTo>
                  <a:lnTo>
                    <a:pt x="7" y="735"/>
                  </a:lnTo>
                  <a:lnTo>
                    <a:pt x="12" y="743"/>
                  </a:lnTo>
                  <a:lnTo>
                    <a:pt x="16" y="751"/>
                  </a:lnTo>
                  <a:lnTo>
                    <a:pt x="21" y="758"/>
                  </a:lnTo>
                  <a:lnTo>
                    <a:pt x="28" y="766"/>
                  </a:lnTo>
                  <a:lnTo>
                    <a:pt x="28" y="766"/>
                  </a:lnTo>
                  <a:lnTo>
                    <a:pt x="35" y="772"/>
                  </a:lnTo>
                  <a:lnTo>
                    <a:pt x="43" y="777"/>
                  </a:lnTo>
                  <a:lnTo>
                    <a:pt x="51" y="782"/>
                  </a:lnTo>
                  <a:lnTo>
                    <a:pt x="59" y="786"/>
                  </a:lnTo>
                  <a:lnTo>
                    <a:pt x="67" y="789"/>
                  </a:lnTo>
                  <a:lnTo>
                    <a:pt x="77" y="791"/>
                  </a:lnTo>
                  <a:lnTo>
                    <a:pt x="87" y="792"/>
                  </a:lnTo>
                  <a:lnTo>
                    <a:pt x="95" y="794"/>
                  </a:lnTo>
                  <a:lnTo>
                    <a:pt x="95" y="794"/>
                  </a:lnTo>
                  <a:lnTo>
                    <a:pt x="105" y="792"/>
                  </a:lnTo>
                  <a:lnTo>
                    <a:pt x="115" y="791"/>
                  </a:lnTo>
                  <a:lnTo>
                    <a:pt x="123" y="789"/>
                  </a:lnTo>
                  <a:lnTo>
                    <a:pt x="132" y="786"/>
                  </a:lnTo>
                  <a:lnTo>
                    <a:pt x="140" y="783"/>
                  </a:lnTo>
                  <a:lnTo>
                    <a:pt x="148" y="777"/>
                  </a:lnTo>
                  <a:lnTo>
                    <a:pt x="155" y="772"/>
                  </a:lnTo>
                  <a:lnTo>
                    <a:pt x="163" y="766"/>
                  </a:lnTo>
                  <a:lnTo>
                    <a:pt x="230" y="700"/>
                  </a:lnTo>
                  <a:lnTo>
                    <a:pt x="230" y="700"/>
                  </a:lnTo>
                  <a:lnTo>
                    <a:pt x="236" y="713"/>
                  </a:lnTo>
                  <a:lnTo>
                    <a:pt x="243" y="726"/>
                  </a:lnTo>
                  <a:lnTo>
                    <a:pt x="252" y="737"/>
                  </a:lnTo>
                  <a:lnTo>
                    <a:pt x="263" y="745"/>
                  </a:lnTo>
                  <a:lnTo>
                    <a:pt x="276" y="753"/>
                  </a:lnTo>
                  <a:lnTo>
                    <a:pt x="288" y="759"/>
                  </a:lnTo>
                  <a:lnTo>
                    <a:pt x="303" y="762"/>
                  </a:lnTo>
                  <a:lnTo>
                    <a:pt x="318" y="763"/>
                  </a:lnTo>
                  <a:lnTo>
                    <a:pt x="589" y="763"/>
                  </a:lnTo>
                  <a:lnTo>
                    <a:pt x="589" y="763"/>
                  </a:lnTo>
                  <a:lnTo>
                    <a:pt x="597" y="763"/>
                  </a:lnTo>
                  <a:lnTo>
                    <a:pt x="605" y="765"/>
                  </a:lnTo>
                  <a:lnTo>
                    <a:pt x="612" y="767"/>
                  </a:lnTo>
                  <a:lnTo>
                    <a:pt x="620" y="770"/>
                  </a:lnTo>
                  <a:lnTo>
                    <a:pt x="626" y="773"/>
                  </a:lnTo>
                  <a:lnTo>
                    <a:pt x="634" y="777"/>
                  </a:lnTo>
                  <a:lnTo>
                    <a:pt x="640" y="782"/>
                  </a:lnTo>
                  <a:lnTo>
                    <a:pt x="646" y="787"/>
                  </a:lnTo>
                  <a:lnTo>
                    <a:pt x="855" y="989"/>
                  </a:lnTo>
                  <a:lnTo>
                    <a:pt x="855" y="989"/>
                  </a:lnTo>
                  <a:lnTo>
                    <a:pt x="862" y="995"/>
                  </a:lnTo>
                  <a:lnTo>
                    <a:pt x="870" y="1001"/>
                  </a:lnTo>
                  <a:lnTo>
                    <a:pt x="877" y="1006"/>
                  </a:lnTo>
                  <a:lnTo>
                    <a:pt x="886" y="1010"/>
                  </a:lnTo>
                  <a:lnTo>
                    <a:pt x="895" y="1012"/>
                  </a:lnTo>
                  <a:lnTo>
                    <a:pt x="903" y="1016"/>
                  </a:lnTo>
                  <a:lnTo>
                    <a:pt x="913" y="1017"/>
                  </a:lnTo>
                  <a:lnTo>
                    <a:pt x="923" y="1017"/>
                  </a:lnTo>
                  <a:lnTo>
                    <a:pt x="923" y="1017"/>
                  </a:lnTo>
                  <a:lnTo>
                    <a:pt x="932" y="1017"/>
                  </a:lnTo>
                  <a:lnTo>
                    <a:pt x="941" y="1016"/>
                  </a:lnTo>
                  <a:lnTo>
                    <a:pt x="950" y="1012"/>
                  </a:lnTo>
                  <a:lnTo>
                    <a:pt x="959" y="1010"/>
                  </a:lnTo>
                  <a:lnTo>
                    <a:pt x="968" y="1006"/>
                  </a:lnTo>
                  <a:lnTo>
                    <a:pt x="975" y="1001"/>
                  </a:lnTo>
                  <a:lnTo>
                    <a:pt x="983" y="995"/>
                  </a:lnTo>
                  <a:lnTo>
                    <a:pt x="990" y="989"/>
                  </a:lnTo>
                  <a:lnTo>
                    <a:pt x="990" y="989"/>
                  </a:lnTo>
                  <a:lnTo>
                    <a:pt x="997" y="982"/>
                  </a:lnTo>
                  <a:lnTo>
                    <a:pt x="1002" y="975"/>
                  </a:lnTo>
                  <a:lnTo>
                    <a:pt x="1006" y="966"/>
                  </a:lnTo>
                  <a:lnTo>
                    <a:pt x="1011" y="958"/>
                  </a:lnTo>
                  <a:lnTo>
                    <a:pt x="1014" y="949"/>
                  </a:lnTo>
                  <a:lnTo>
                    <a:pt x="1016" y="941"/>
                  </a:lnTo>
                  <a:lnTo>
                    <a:pt x="1017" y="931"/>
                  </a:lnTo>
                  <a:lnTo>
                    <a:pt x="1018" y="921"/>
                  </a:lnTo>
                  <a:lnTo>
                    <a:pt x="1018" y="311"/>
                  </a:lnTo>
                  <a:lnTo>
                    <a:pt x="1018" y="311"/>
                  </a:lnTo>
                  <a:lnTo>
                    <a:pt x="1017" y="301"/>
                  </a:lnTo>
                  <a:lnTo>
                    <a:pt x="1016" y="292"/>
                  </a:lnTo>
                  <a:lnTo>
                    <a:pt x="1014" y="284"/>
                  </a:lnTo>
                  <a:lnTo>
                    <a:pt x="1011" y="276"/>
                  </a:lnTo>
                  <a:lnTo>
                    <a:pt x="1007" y="269"/>
                  </a:lnTo>
                  <a:lnTo>
                    <a:pt x="1002" y="261"/>
                  </a:lnTo>
                  <a:lnTo>
                    <a:pt x="997" y="255"/>
                  </a:lnTo>
                  <a:lnTo>
                    <a:pt x="991" y="248"/>
                  </a:lnTo>
                  <a:lnTo>
                    <a:pt x="985" y="243"/>
                  </a:lnTo>
                  <a:lnTo>
                    <a:pt x="977" y="238"/>
                  </a:lnTo>
                  <a:lnTo>
                    <a:pt x="970" y="233"/>
                  </a:lnTo>
                  <a:lnTo>
                    <a:pt x="962" y="230"/>
                  </a:lnTo>
                  <a:lnTo>
                    <a:pt x="954" y="227"/>
                  </a:lnTo>
                  <a:lnTo>
                    <a:pt x="945" y="225"/>
                  </a:lnTo>
                  <a:lnTo>
                    <a:pt x="935" y="224"/>
                  </a:lnTo>
                  <a:lnTo>
                    <a:pt x="927" y="223"/>
                  </a:lnTo>
                  <a:lnTo>
                    <a:pt x="927" y="223"/>
                  </a:lnTo>
                  <a:close/>
                  <a:moveTo>
                    <a:pt x="118" y="721"/>
                  </a:moveTo>
                  <a:lnTo>
                    <a:pt x="118" y="721"/>
                  </a:lnTo>
                  <a:lnTo>
                    <a:pt x="114" y="725"/>
                  </a:lnTo>
                  <a:lnTo>
                    <a:pt x="108" y="727"/>
                  </a:lnTo>
                  <a:lnTo>
                    <a:pt x="102" y="729"/>
                  </a:lnTo>
                  <a:lnTo>
                    <a:pt x="95" y="729"/>
                  </a:lnTo>
                  <a:lnTo>
                    <a:pt x="90" y="729"/>
                  </a:lnTo>
                  <a:lnTo>
                    <a:pt x="83" y="727"/>
                  </a:lnTo>
                  <a:lnTo>
                    <a:pt x="78" y="725"/>
                  </a:lnTo>
                  <a:lnTo>
                    <a:pt x="73" y="721"/>
                  </a:lnTo>
                  <a:lnTo>
                    <a:pt x="73" y="721"/>
                  </a:lnTo>
                  <a:lnTo>
                    <a:pt x="70" y="715"/>
                  </a:lnTo>
                  <a:lnTo>
                    <a:pt x="66" y="710"/>
                  </a:lnTo>
                  <a:lnTo>
                    <a:pt x="64" y="704"/>
                  </a:lnTo>
                  <a:lnTo>
                    <a:pt x="64" y="698"/>
                  </a:lnTo>
                  <a:lnTo>
                    <a:pt x="64" y="86"/>
                  </a:lnTo>
                  <a:lnTo>
                    <a:pt x="64" y="86"/>
                  </a:lnTo>
                  <a:lnTo>
                    <a:pt x="64" y="82"/>
                  </a:lnTo>
                  <a:lnTo>
                    <a:pt x="66" y="78"/>
                  </a:lnTo>
                  <a:lnTo>
                    <a:pt x="68" y="74"/>
                  </a:lnTo>
                  <a:lnTo>
                    <a:pt x="72" y="70"/>
                  </a:lnTo>
                  <a:lnTo>
                    <a:pt x="76" y="67"/>
                  </a:lnTo>
                  <a:lnTo>
                    <a:pt x="80" y="65"/>
                  </a:lnTo>
                  <a:lnTo>
                    <a:pt x="86" y="63"/>
                  </a:lnTo>
                  <a:lnTo>
                    <a:pt x="92" y="63"/>
                  </a:lnTo>
                  <a:lnTo>
                    <a:pt x="699" y="63"/>
                  </a:lnTo>
                  <a:lnTo>
                    <a:pt x="699" y="63"/>
                  </a:lnTo>
                  <a:lnTo>
                    <a:pt x="706" y="63"/>
                  </a:lnTo>
                  <a:lnTo>
                    <a:pt x="711" y="65"/>
                  </a:lnTo>
                  <a:lnTo>
                    <a:pt x="715" y="67"/>
                  </a:lnTo>
                  <a:lnTo>
                    <a:pt x="720" y="70"/>
                  </a:lnTo>
                  <a:lnTo>
                    <a:pt x="723" y="74"/>
                  </a:lnTo>
                  <a:lnTo>
                    <a:pt x="725" y="78"/>
                  </a:lnTo>
                  <a:lnTo>
                    <a:pt x="727" y="82"/>
                  </a:lnTo>
                  <a:lnTo>
                    <a:pt x="727" y="86"/>
                  </a:lnTo>
                  <a:lnTo>
                    <a:pt x="727" y="452"/>
                  </a:lnTo>
                  <a:lnTo>
                    <a:pt x="727" y="452"/>
                  </a:lnTo>
                  <a:lnTo>
                    <a:pt x="727" y="458"/>
                  </a:lnTo>
                  <a:lnTo>
                    <a:pt x="725" y="462"/>
                  </a:lnTo>
                  <a:lnTo>
                    <a:pt x="723" y="466"/>
                  </a:lnTo>
                  <a:lnTo>
                    <a:pt x="720" y="470"/>
                  </a:lnTo>
                  <a:lnTo>
                    <a:pt x="715" y="473"/>
                  </a:lnTo>
                  <a:lnTo>
                    <a:pt x="711" y="475"/>
                  </a:lnTo>
                  <a:lnTo>
                    <a:pt x="706" y="476"/>
                  </a:lnTo>
                  <a:lnTo>
                    <a:pt x="699" y="476"/>
                  </a:lnTo>
                  <a:lnTo>
                    <a:pt x="429" y="476"/>
                  </a:lnTo>
                  <a:lnTo>
                    <a:pt x="429" y="476"/>
                  </a:lnTo>
                  <a:lnTo>
                    <a:pt x="415" y="477"/>
                  </a:lnTo>
                  <a:lnTo>
                    <a:pt x="401" y="479"/>
                  </a:lnTo>
                  <a:lnTo>
                    <a:pt x="387" y="482"/>
                  </a:lnTo>
                  <a:lnTo>
                    <a:pt x="374" y="487"/>
                  </a:lnTo>
                  <a:lnTo>
                    <a:pt x="361" y="493"/>
                  </a:lnTo>
                  <a:lnTo>
                    <a:pt x="350" y="501"/>
                  </a:lnTo>
                  <a:lnTo>
                    <a:pt x="339" y="508"/>
                  </a:lnTo>
                  <a:lnTo>
                    <a:pt x="328" y="518"/>
                  </a:lnTo>
                  <a:lnTo>
                    <a:pt x="118" y="721"/>
                  </a:lnTo>
                  <a:close/>
                  <a:moveTo>
                    <a:pt x="955" y="921"/>
                  </a:moveTo>
                  <a:lnTo>
                    <a:pt x="955" y="921"/>
                  </a:lnTo>
                  <a:lnTo>
                    <a:pt x="954" y="928"/>
                  </a:lnTo>
                  <a:lnTo>
                    <a:pt x="951" y="934"/>
                  </a:lnTo>
                  <a:lnTo>
                    <a:pt x="949" y="939"/>
                  </a:lnTo>
                  <a:lnTo>
                    <a:pt x="945" y="944"/>
                  </a:lnTo>
                  <a:lnTo>
                    <a:pt x="945" y="944"/>
                  </a:lnTo>
                  <a:lnTo>
                    <a:pt x="940" y="948"/>
                  </a:lnTo>
                  <a:lnTo>
                    <a:pt x="934" y="951"/>
                  </a:lnTo>
                  <a:lnTo>
                    <a:pt x="929" y="952"/>
                  </a:lnTo>
                  <a:lnTo>
                    <a:pt x="923" y="953"/>
                  </a:lnTo>
                  <a:lnTo>
                    <a:pt x="916" y="952"/>
                  </a:lnTo>
                  <a:lnTo>
                    <a:pt x="911" y="951"/>
                  </a:lnTo>
                  <a:lnTo>
                    <a:pt x="904" y="948"/>
                  </a:lnTo>
                  <a:lnTo>
                    <a:pt x="900" y="944"/>
                  </a:lnTo>
                  <a:lnTo>
                    <a:pt x="691" y="742"/>
                  </a:lnTo>
                  <a:lnTo>
                    <a:pt x="691" y="742"/>
                  </a:lnTo>
                  <a:lnTo>
                    <a:pt x="680" y="732"/>
                  </a:lnTo>
                  <a:lnTo>
                    <a:pt x="668" y="724"/>
                  </a:lnTo>
                  <a:lnTo>
                    <a:pt x="656" y="716"/>
                  </a:lnTo>
                  <a:lnTo>
                    <a:pt x="645" y="711"/>
                  </a:lnTo>
                  <a:lnTo>
                    <a:pt x="631" y="706"/>
                  </a:lnTo>
                  <a:lnTo>
                    <a:pt x="618" y="702"/>
                  </a:lnTo>
                  <a:lnTo>
                    <a:pt x="604" y="700"/>
                  </a:lnTo>
                  <a:lnTo>
                    <a:pt x="589" y="700"/>
                  </a:lnTo>
                  <a:lnTo>
                    <a:pt x="318" y="700"/>
                  </a:lnTo>
                  <a:lnTo>
                    <a:pt x="318" y="700"/>
                  </a:lnTo>
                  <a:lnTo>
                    <a:pt x="313" y="699"/>
                  </a:lnTo>
                  <a:lnTo>
                    <a:pt x="308" y="698"/>
                  </a:lnTo>
                  <a:lnTo>
                    <a:pt x="302" y="696"/>
                  </a:lnTo>
                  <a:lnTo>
                    <a:pt x="298" y="693"/>
                  </a:lnTo>
                  <a:lnTo>
                    <a:pt x="295" y="689"/>
                  </a:lnTo>
                  <a:lnTo>
                    <a:pt x="293" y="685"/>
                  </a:lnTo>
                  <a:lnTo>
                    <a:pt x="291" y="681"/>
                  </a:lnTo>
                  <a:lnTo>
                    <a:pt x="291" y="677"/>
                  </a:lnTo>
                  <a:lnTo>
                    <a:pt x="291" y="642"/>
                  </a:lnTo>
                  <a:lnTo>
                    <a:pt x="372" y="563"/>
                  </a:lnTo>
                  <a:lnTo>
                    <a:pt x="372" y="563"/>
                  </a:lnTo>
                  <a:lnTo>
                    <a:pt x="379" y="557"/>
                  </a:lnTo>
                  <a:lnTo>
                    <a:pt x="385" y="553"/>
                  </a:lnTo>
                  <a:lnTo>
                    <a:pt x="391" y="549"/>
                  </a:lnTo>
                  <a:lnTo>
                    <a:pt x="398" y="546"/>
                  </a:lnTo>
                  <a:lnTo>
                    <a:pt x="405" y="544"/>
                  </a:lnTo>
                  <a:lnTo>
                    <a:pt x="413" y="541"/>
                  </a:lnTo>
                  <a:lnTo>
                    <a:pt x="420" y="540"/>
                  </a:lnTo>
                  <a:lnTo>
                    <a:pt x="429" y="540"/>
                  </a:lnTo>
                  <a:lnTo>
                    <a:pt x="699" y="540"/>
                  </a:lnTo>
                  <a:lnTo>
                    <a:pt x="699" y="540"/>
                  </a:lnTo>
                  <a:lnTo>
                    <a:pt x="709" y="539"/>
                  </a:lnTo>
                  <a:lnTo>
                    <a:pt x="719" y="538"/>
                  </a:lnTo>
                  <a:lnTo>
                    <a:pt x="727" y="536"/>
                  </a:lnTo>
                  <a:lnTo>
                    <a:pt x="736" y="533"/>
                  </a:lnTo>
                  <a:lnTo>
                    <a:pt x="743" y="530"/>
                  </a:lnTo>
                  <a:lnTo>
                    <a:pt x="751" y="525"/>
                  </a:lnTo>
                  <a:lnTo>
                    <a:pt x="758" y="520"/>
                  </a:lnTo>
                  <a:lnTo>
                    <a:pt x="765" y="515"/>
                  </a:lnTo>
                  <a:lnTo>
                    <a:pt x="770" y="508"/>
                  </a:lnTo>
                  <a:lnTo>
                    <a:pt x="776" y="502"/>
                  </a:lnTo>
                  <a:lnTo>
                    <a:pt x="780" y="494"/>
                  </a:lnTo>
                  <a:lnTo>
                    <a:pt x="784" y="487"/>
                  </a:lnTo>
                  <a:lnTo>
                    <a:pt x="787" y="478"/>
                  </a:lnTo>
                  <a:lnTo>
                    <a:pt x="789" y="471"/>
                  </a:lnTo>
                  <a:lnTo>
                    <a:pt x="791" y="461"/>
                  </a:lnTo>
                  <a:lnTo>
                    <a:pt x="792" y="452"/>
                  </a:lnTo>
                  <a:lnTo>
                    <a:pt x="792" y="286"/>
                  </a:lnTo>
                  <a:lnTo>
                    <a:pt x="927" y="286"/>
                  </a:lnTo>
                  <a:lnTo>
                    <a:pt x="927" y="286"/>
                  </a:lnTo>
                  <a:lnTo>
                    <a:pt x="932" y="287"/>
                  </a:lnTo>
                  <a:lnTo>
                    <a:pt x="938" y="288"/>
                  </a:lnTo>
                  <a:lnTo>
                    <a:pt x="942" y="290"/>
                  </a:lnTo>
                  <a:lnTo>
                    <a:pt x="946" y="294"/>
                  </a:lnTo>
                  <a:lnTo>
                    <a:pt x="949" y="297"/>
                  </a:lnTo>
                  <a:lnTo>
                    <a:pt x="953" y="301"/>
                  </a:lnTo>
                  <a:lnTo>
                    <a:pt x="954" y="305"/>
                  </a:lnTo>
                  <a:lnTo>
                    <a:pt x="955" y="311"/>
                  </a:lnTo>
                  <a:lnTo>
                    <a:pt x="955" y="921"/>
                  </a:lnTo>
                  <a:close/>
                  <a:moveTo>
                    <a:pt x="398" y="380"/>
                  </a:moveTo>
                  <a:lnTo>
                    <a:pt x="398" y="380"/>
                  </a:lnTo>
                  <a:lnTo>
                    <a:pt x="408" y="380"/>
                  </a:lnTo>
                  <a:lnTo>
                    <a:pt x="416" y="377"/>
                  </a:lnTo>
                  <a:lnTo>
                    <a:pt x="425" y="373"/>
                  </a:lnTo>
                  <a:lnTo>
                    <a:pt x="431" y="367"/>
                  </a:lnTo>
                  <a:lnTo>
                    <a:pt x="438" y="360"/>
                  </a:lnTo>
                  <a:lnTo>
                    <a:pt x="442" y="351"/>
                  </a:lnTo>
                  <a:lnTo>
                    <a:pt x="444" y="343"/>
                  </a:lnTo>
                  <a:lnTo>
                    <a:pt x="445" y="333"/>
                  </a:lnTo>
                  <a:lnTo>
                    <a:pt x="445" y="333"/>
                  </a:lnTo>
                  <a:lnTo>
                    <a:pt x="444" y="324"/>
                  </a:lnTo>
                  <a:lnTo>
                    <a:pt x="442" y="315"/>
                  </a:lnTo>
                  <a:lnTo>
                    <a:pt x="438" y="306"/>
                  </a:lnTo>
                  <a:lnTo>
                    <a:pt x="431" y="300"/>
                  </a:lnTo>
                  <a:lnTo>
                    <a:pt x="425" y="294"/>
                  </a:lnTo>
                  <a:lnTo>
                    <a:pt x="416" y="289"/>
                  </a:lnTo>
                  <a:lnTo>
                    <a:pt x="408" y="286"/>
                  </a:lnTo>
                  <a:lnTo>
                    <a:pt x="398" y="286"/>
                  </a:lnTo>
                  <a:lnTo>
                    <a:pt x="398" y="286"/>
                  </a:lnTo>
                  <a:lnTo>
                    <a:pt x="388" y="286"/>
                  </a:lnTo>
                  <a:lnTo>
                    <a:pt x="380" y="289"/>
                  </a:lnTo>
                  <a:lnTo>
                    <a:pt x="371" y="294"/>
                  </a:lnTo>
                  <a:lnTo>
                    <a:pt x="364" y="300"/>
                  </a:lnTo>
                  <a:lnTo>
                    <a:pt x="358" y="306"/>
                  </a:lnTo>
                  <a:lnTo>
                    <a:pt x="354" y="315"/>
                  </a:lnTo>
                  <a:lnTo>
                    <a:pt x="351" y="324"/>
                  </a:lnTo>
                  <a:lnTo>
                    <a:pt x="350" y="333"/>
                  </a:lnTo>
                  <a:lnTo>
                    <a:pt x="350" y="333"/>
                  </a:lnTo>
                  <a:lnTo>
                    <a:pt x="351" y="343"/>
                  </a:lnTo>
                  <a:lnTo>
                    <a:pt x="354" y="351"/>
                  </a:lnTo>
                  <a:lnTo>
                    <a:pt x="358" y="360"/>
                  </a:lnTo>
                  <a:lnTo>
                    <a:pt x="364" y="367"/>
                  </a:lnTo>
                  <a:lnTo>
                    <a:pt x="371" y="373"/>
                  </a:lnTo>
                  <a:lnTo>
                    <a:pt x="380" y="377"/>
                  </a:lnTo>
                  <a:lnTo>
                    <a:pt x="388" y="380"/>
                  </a:lnTo>
                  <a:lnTo>
                    <a:pt x="398" y="380"/>
                  </a:lnTo>
                  <a:lnTo>
                    <a:pt x="398" y="380"/>
                  </a:lnTo>
                  <a:close/>
                  <a:moveTo>
                    <a:pt x="207" y="286"/>
                  </a:moveTo>
                  <a:lnTo>
                    <a:pt x="207" y="286"/>
                  </a:lnTo>
                  <a:lnTo>
                    <a:pt x="197" y="286"/>
                  </a:lnTo>
                  <a:lnTo>
                    <a:pt x="189" y="289"/>
                  </a:lnTo>
                  <a:lnTo>
                    <a:pt x="180" y="294"/>
                  </a:lnTo>
                  <a:lnTo>
                    <a:pt x="174" y="300"/>
                  </a:lnTo>
                  <a:lnTo>
                    <a:pt x="167" y="306"/>
                  </a:lnTo>
                  <a:lnTo>
                    <a:pt x="163" y="315"/>
                  </a:lnTo>
                  <a:lnTo>
                    <a:pt x="160" y="324"/>
                  </a:lnTo>
                  <a:lnTo>
                    <a:pt x="160" y="333"/>
                  </a:lnTo>
                  <a:lnTo>
                    <a:pt x="160" y="333"/>
                  </a:lnTo>
                  <a:lnTo>
                    <a:pt x="160" y="343"/>
                  </a:lnTo>
                  <a:lnTo>
                    <a:pt x="163" y="351"/>
                  </a:lnTo>
                  <a:lnTo>
                    <a:pt x="167" y="360"/>
                  </a:lnTo>
                  <a:lnTo>
                    <a:pt x="174" y="367"/>
                  </a:lnTo>
                  <a:lnTo>
                    <a:pt x="180" y="373"/>
                  </a:lnTo>
                  <a:lnTo>
                    <a:pt x="189" y="377"/>
                  </a:lnTo>
                  <a:lnTo>
                    <a:pt x="197" y="380"/>
                  </a:lnTo>
                  <a:lnTo>
                    <a:pt x="207" y="380"/>
                  </a:lnTo>
                  <a:lnTo>
                    <a:pt x="207" y="380"/>
                  </a:lnTo>
                  <a:lnTo>
                    <a:pt x="217" y="380"/>
                  </a:lnTo>
                  <a:lnTo>
                    <a:pt x="225" y="377"/>
                  </a:lnTo>
                  <a:lnTo>
                    <a:pt x="234" y="373"/>
                  </a:lnTo>
                  <a:lnTo>
                    <a:pt x="240" y="367"/>
                  </a:lnTo>
                  <a:lnTo>
                    <a:pt x="247" y="360"/>
                  </a:lnTo>
                  <a:lnTo>
                    <a:pt x="251" y="351"/>
                  </a:lnTo>
                  <a:lnTo>
                    <a:pt x="254" y="343"/>
                  </a:lnTo>
                  <a:lnTo>
                    <a:pt x="254" y="333"/>
                  </a:lnTo>
                  <a:lnTo>
                    <a:pt x="254" y="333"/>
                  </a:lnTo>
                  <a:lnTo>
                    <a:pt x="254" y="324"/>
                  </a:lnTo>
                  <a:lnTo>
                    <a:pt x="251" y="315"/>
                  </a:lnTo>
                  <a:lnTo>
                    <a:pt x="247" y="306"/>
                  </a:lnTo>
                  <a:lnTo>
                    <a:pt x="240" y="300"/>
                  </a:lnTo>
                  <a:lnTo>
                    <a:pt x="234" y="294"/>
                  </a:lnTo>
                  <a:lnTo>
                    <a:pt x="225" y="289"/>
                  </a:lnTo>
                  <a:lnTo>
                    <a:pt x="217" y="286"/>
                  </a:lnTo>
                  <a:lnTo>
                    <a:pt x="207" y="286"/>
                  </a:lnTo>
                  <a:lnTo>
                    <a:pt x="207" y="286"/>
                  </a:lnTo>
                  <a:close/>
                  <a:moveTo>
                    <a:pt x="589" y="380"/>
                  </a:moveTo>
                  <a:lnTo>
                    <a:pt x="589" y="380"/>
                  </a:lnTo>
                  <a:lnTo>
                    <a:pt x="598" y="380"/>
                  </a:lnTo>
                  <a:lnTo>
                    <a:pt x="607" y="377"/>
                  </a:lnTo>
                  <a:lnTo>
                    <a:pt x="616" y="373"/>
                  </a:lnTo>
                  <a:lnTo>
                    <a:pt x="622" y="367"/>
                  </a:lnTo>
                  <a:lnTo>
                    <a:pt x="629" y="360"/>
                  </a:lnTo>
                  <a:lnTo>
                    <a:pt x="633" y="351"/>
                  </a:lnTo>
                  <a:lnTo>
                    <a:pt x="635" y="343"/>
                  </a:lnTo>
                  <a:lnTo>
                    <a:pt x="636" y="333"/>
                  </a:lnTo>
                  <a:lnTo>
                    <a:pt x="636" y="333"/>
                  </a:lnTo>
                  <a:lnTo>
                    <a:pt x="635" y="324"/>
                  </a:lnTo>
                  <a:lnTo>
                    <a:pt x="633" y="315"/>
                  </a:lnTo>
                  <a:lnTo>
                    <a:pt x="629" y="306"/>
                  </a:lnTo>
                  <a:lnTo>
                    <a:pt x="622" y="300"/>
                  </a:lnTo>
                  <a:lnTo>
                    <a:pt x="616" y="294"/>
                  </a:lnTo>
                  <a:lnTo>
                    <a:pt x="607" y="289"/>
                  </a:lnTo>
                  <a:lnTo>
                    <a:pt x="598" y="286"/>
                  </a:lnTo>
                  <a:lnTo>
                    <a:pt x="589" y="286"/>
                  </a:lnTo>
                  <a:lnTo>
                    <a:pt x="589" y="286"/>
                  </a:lnTo>
                  <a:lnTo>
                    <a:pt x="579" y="286"/>
                  </a:lnTo>
                  <a:lnTo>
                    <a:pt x="570" y="289"/>
                  </a:lnTo>
                  <a:lnTo>
                    <a:pt x="562" y="294"/>
                  </a:lnTo>
                  <a:lnTo>
                    <a:pt x="554" y="300"/>
                  </a:lnTo>
                  <a:lnTo>
                    <a:pt x="549" y="306"/>
                  </a:lnTo>
                  <a:lnTo>
                    <a:pt x="545" y="315"/>
                  </a:lnTo>
                  <a:lnTo>
                    <a:pt x="542" y="324"/>
                  </a:lnTo>
                  <a:lnTo>
                    <a:pt x="541" y="333"/>
                  </a:lnTo>
                  <a:lnTo>
                    <a:pt x="541" y="333"/>
                  </a:lnTo>
                  <a:lnTo>
                    <a:pt x="542" y="343"/>
                  </a:lnTo>
                  <a:lnTo>
                    <a:pt x="545" y="351"/>
                  </a:lnTo>
                  <a:lnTo>
                    <a:pt x="549" y="360"/>
                  </a:lnTo>
                  <a:lnTo>
                    <a:pt x="554" y="367"/>
                  </a:lnTo>
                  <a:lnTo>
                    <a:pt x="562" y="373"/>
                  </a:lnTo>
                  <a:lnTo>
                    <a:pt x="570" y="377"/>
                  </a:lnTo>
                  <a:lnTo>
                    <a:pt x="579" y="380"/>
                  </a:lnTo>
                  <a:lnTo>
                    <a:pt x="589" y="380"/>
                  </a:lnTo>
                  <a:lnTo>
                    <a:pt x="589" y="380"/>
                  </a:ln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tx1">
                    <a:lumMod val="65000"/>
                    <a:lumOff val="35000"/>
                  </a:schemeClr>
                </a:solidFill>
                <a:effectLst/>
                <a:uLnTx/>
                <a:uFillTx/>
                <a:latin typeface="+mn-lt"/>
                <a:ea typeface="+mn-ea"/>
                <a:cs typeface="+mn-ea"/>
                <a:sym typeface="+mn-lt"/>
              </a:endParaRPr>
            </a:p>
          </p:txBody>
        </p:sp>
      </p:grpSp>
      <p:grpSp>
        <p:nvGrpSpPr>
          <p:cNvPr id="53" name="组合 52"/>
          <p:cNvGrpSpPr/>
          <p:nvPr/>
        </p:nvGrpSpPr>
        <p:grpSpPr>
          <a:xfrm>
            <a:off x="9495488" y="3217675"/>
            <a:ext cx="978373" cy="978373"/>
            <a:chOff x="9495488" y="3122425"/>
            <a:chExt cx="978373" cy="978373"/>
          </a:xfrm>
        </p:grpSpPr>
        <p:sp>
          <p:nvSpPr>
            <p:cNvPr id="54" name="椭圆 53"/>
            <p:cNvSpPr/>
            <p:nvPr/>
          </p:nvSpPr>
          <p:spPr>
            <a:xfrm>
              <a:off x="9495488" y="3122425"/>
              <a:ext cx="978373" cy="978373"/>
            </a:xfrm>
            <a:prstGeom prst="ellipse">
              <a:avLst/>
            </a:prstGeom>
            <a:solidFill>
              <a:schemeClr val="accent4">
                <a:lumMod val="75000"/>
                <a:lumOff val="2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tx1">
                    <a:lumMod val="65000"/>
                    <a:lumOff val="35000"/>
                  </a:schemeClr>
                </a:solidFill>
                <a:effectLst/>
                <a:uLnTx/>
                <a:uFillTx/>
                <a:latin typeface="+mn-lt"/>
                <a:ea typeface="+mn-ea"/>
                <a:cs typeface="+mn-ea"/>
                <a:sym typeface="+mn-lt"/>
              </a:endParaRPr>
            </a:p>
          </p:txBody>
        </p:sp>
        <p:sp>
          <p:nvSpPr>
            <p:cNvPr id="55" name="Freeform 48"/>
            <p:cNvSpPr>
              <a:spLocks noEditPoints="1"/>
            </p:cNvSpPr>
            <p:nvPr/>
          </p:nvSpPr>
          <p:spPr bwMode="auto">
            <a:xfrm>
              <a:off x="9823543" y="3450479"/>
              <a:ext cx="322263" cy="322263"/>
            </a:xfrm>
            <a:custGeom>
              <a:gdLst>
                <a:gd name="T0" fmla="*/ 77 w 1019"/>
                <a:gd name="T1" fmla="*/ 1 h 1017"/>
                <a:gd name="T2" fmla="*/ 35 w 1019"/>
                <a:gd name="T3" fmla="*/ 21 h 1017"/>
                <a:gd name="T4" fmla="*/ 8 w 1019"/>
                <a:gd name="T5" fmla="*/ 58 h 1017"/>
                <a:gd name="T6" fmla="*/ 0 w 1019"/>
                <a:gd name="T7" fmla="*/ 921 h 1017"/>
                <a:gd name="T8" fmla="*/ 8 w 1019"/>
                <a:gd name="T9" fmla="*/ 959 h 1017"/>
                <a:gd name="T10" fmla="*/ 35 w 1019"/>
                <a:gd name="T11" fmla="*/ 995 h 1017"/>
                <a:gd name="T12" fmla="*/ 77 w 1019"/>
                <a:gd name="T13" fmla="*/ 1015 h 1017"/>
                <a:gd name="T14" fmla="*/ 933 w 1019"/>
                <a:gd name="T15" fmla="*/ 1017 h 1017"/>
                <a:gd name="T16" fmla="*/ 976 w 1019"/>
                <a:gd name="T17" fmla="*/ 1001 h 1017"/>
                <a:gd name="T18" fmla="*/ 1007 w 1019"/>
                <a:gd name="T19" fmla="*/ 967 h 1017"/>
                <a:gd name="T20" fmla="*/ 1019 w 1019"/>
                <a:gd name="T21" fmla="*/ 921 h 1017"/>
                <a:gd name="T22" fmla="*/ 1014 w 1019"/>
                <a:gd name="T23" fmla="*/ 66 h 1017"/>
                <a:gd name="T24" fmla="*/ 991 w 1019"/>
                <a:gd name="T25" fmla="*/ 27 h 1017"/>
                <a:gd name="T26" fmla="*/ 951 w 1019"/>
                <a:gd name="T27" fmla="*/ 4 h 1017"/>
                <a:gd name="T28" fmla="*/ 954 w 1019"/>
                <a:gd name="T29" fmla="*/ 921 h 1017"/>
                <a:gd name="T30" fmla="*/ 946 w 1019"/>
                <a:gd name="T31" fmla="*/ 944 h 1017"/>
                <a:gd name="T32" fmla="*/ 96 w 1019"/>
                <a:gd name="T33" fmla="*/ 953 h 1017"/>
                <a:gd name="T34" fmla="*/ 73 w 1019"/>
                <a:gd name="T35" fmla="*/ 944 h 1017"/>
                <a:gd name="T36" fmla="*/ 64 w 1019"/>
                <a:gd name="T37" fmla="*/ 94 h 1017"/>
                <a:gd name="T38" fmla="*/ 73 w 1019"/>
                <a:gd name="T39" fmla="*/ 73 h 1017"/>
                <a:gd name="T40" fmla="*/ 923 w 1019"/>
                <a:gd name="T41" fmla="*/ 63 h 1017"/>
                <a:gd name="T42" fmla="*/ 946 w 1019"/>
                <a:gd name="T43" fmla="*/ 73 h 1017"/>
                <a:gd name="T44" fmla="*/ 954 w 1019"/>
                <a:gd name="T45" fmla="*/ 921 h 1017"/>
                <a:gd name="T46" fmla="*/ 179 w 1019"/>
                <a:gd name="T47" fmla="*/ 127 h 1017"/>
                <a:gd name="T48" fmla="*/ 132 w 1019"/>
                <a:gd name="T49" fmla="*/ 165 h 1017"/>
                <a:gd name="T50" fmla="*/ 128 w 1019"/>
                <a:gd name="T51" fmla="*/ 317 h 1017"/>
                <a:gd name="T52" fmla="*/ 146 w 1019"/>
                <a:gd name="T53" fmla="*/ 362 h 1017"/>
                <a:gd name="T54" fmla="*/ 191 w 1019"/>
                <a:gd name="T55" fmla="*/ 380 h 1017"/>
                <a:gd name="T56" fmla="*/ 852 w 1019"/>
                <a:gd name="T57" fmla="*/ 376 h 1017"/>
                <a:gd name="T58" fmla="*/ 890 w 1019"/>
                <a:gd name="T59" fmla="*/ 330 h 1017"/>
                <a:gd name="T60" fmla="*/ 891 w 1019"/>
                <a:gd name="T61" fmla="*/ 183 h 1017"/>
                <a:gd name="T62" fmla="*/ 863 w 1019"/>
                <a:gd name="T63" fmla="*/ 137 h 1017"/>
                <a:gd name="T64" fmla="*/ 828 w 1019"/>
                <a:gd name="T65" fmla="*/ 126 h 1017"/>
                <a:gd name="T66" fmla="*/ 191 w 1019"/>
                <a:gd name="T67" fmla="*/ 317 h 1017"/>
                <a:gd name="T68" fmla="*/ 179 w 1019"/>
                <a:gd name="T69" fmla="*/ 446 h 1017"/>
                <a:gd name="T70" fmla="*/ 132 w 1019"/>
                <a:gd name="T71" fmla="*/ 483 h 1017"/>
                <a:gd name="T72" fmla="*/ 128 w 1019"/>
                <a:gd name="T73" fmla="*/ 826 h 1017"/>
                <a:gd name="T74" fmla="*/ 146 w 1019"/>
                <a:gd name="T75" fmla="*/ 871 h 1017"/>
                <a:gd name="T76" fmla="*/ 191 w 1019"/>
                <a:gd name="T77" fmla="*/ 890 h 1017"/>
                <a:gd name="T78" fmla="*/ 344 w 1019"/>
                <a:gd name="T79" fmla="*/ 885 h 1017"/>
                <a:gd name="T80" fmla="*/ 381 w 1019"/>
                <a:gd name="T81" fmla="*/ 839 h 1017"/>
                <a:gd name="T82" fmla="*/ 382 w 1019"/>
                <a:gd name="T83" fmla="*/ 502 h 1017"/>
                <a:gd name="T84" fmla="*/ 355 w 1019"/>
                <a:gd name="T85" fmla="*/ 456 h 1017"/>
                <a:gd name="T86" fmla="*/ 319 w 1019"/>
                <a:gd name="T87" fmla="*/ 445 h 1017"/>
                <a:gd name="T88" fmla="*/ 191 w 1019"/>
                <a:gd name="T89" fmla="*/ 826 h 1017"/>
                <a:gd name="T90" fmla="*/ 496 w 1019"/>
                <a:gd name="T91" fmla="*/ 446 h 1017"/>
                <a:gd name="T92" fmla="*/ 451 w 1019"/>
                <a:gd name="T93" fmla="*/ 483 h 1017"/>
                <a:gd name="T94" fmla="*/ 446 w 1019"/>
                <a:gd name="T95" fmla="*/ 826 h 1017"/>
                <a:gd name="T96" fmla="*/ 464 w 1019"/>
                <a:gd name="T97" fmla="*/ 871 h 1017"/>
                <a:gd name="T98" fmla="*/ 509 w 1019"/>
                <a:gd name="T99" fmla="*/ 890 h 1017"/>
                <a:gd name="T100" fmla="*/ 852 w 1019"/>
                <a:gd name="T101" fmla="*/ 885 h 1017"/>
                <a:gd name="T102" fmla="*/ 890 w 1019"/>
                <a:gd name="T103" fmla="*/ 839 h 1017"/>
                <a:gd name="T104" fmla="*/ 891 w 1019"/>
                <a:gd name="T105" fmla="*/ 502 h 1017"/>
                <a:gd name="T106" fmla="*/ 863 w 1019"/>
                <a:gd name="T107" fmla="*/ 456 h 1017"/>
                <a:gd name="T108" fmla="*/ 828 w 1019"/>
                <a:gd name="T109" fmla="*/ 445 h 1017"/>
                <a:gd name="T110" fmla="*/ 509 w 1019"/>
                <a:gd name="T111" fmla="*/ 826 h 10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19" h="1017">
                  <a:moveTo>
                    <a:pt x="923" y="0"/>
                  </a:moveTo>
                  <a:lnTo>
                    <a:pt x="96" y="0"/>
                  </a:lnTo>
                  <a:lnTo>
                    <a:pt x="96" y="0"/>
                  </a:lnTo>
                  <a:lnTo>
                    <a:pt x="86" y="0"/>
                  </a:lnTo>
                  <a:lnTo>
                    <a:pt x="77" y="1"/>
                  </a:lnTo>
                  <a:lnTo>
                    <a:pt x="68" y="4"/>
                  </a:lnTo>
                  <a:lnTo>
                    <a:pt x="58" y="7"/>
                  </a:lnTo>
                  <a:lnTo>
                    <a:pt x="51" y="10"/>
                  </a:lnTo>
                  <a:lnTo>
                    <a:pt x="42" y="16"/>
                  </a:lnTo>
                  <a:lnTo>
                    <a:pt x="35" y="21"/>
                  </a:lnTo>
                  <a:lnTo>
                    <a:pt x="28" y="27"/>
                  </a:lnTo>
                  <a:lnTo>
                    <a:pt x="22" y="34"/>
                  </a:lnTo>
                  <a:lnTo>
                    <a:pt x="17" y="41"/>
                  </a:lnTo>
                  <a:lnTo>
                    <a:pt x="12" y="49"/>
                  </a:lnTo>
                  <a:lnTo>
                    <a:pt x="8" y="58"/>
                  </a:lnTo>
                  <a:lnTo>
                    <a:pt x="5" y="66"/>
                  </a:lnTo>
                  <a:lnTo>
                    <a:pt x="3" y="76"/>
                  </a:lnTo>
                  <a:lnTo>
                    <a:pt x="2" y="84"/>
                  </a:lnTo>
                  <a:lnTo>
                    <a:pt x="0" y="94"/>
                  </a:lnTo>
                  <a:lnTo>
                    <a:pt x="0" y="921"/>
                  </a:lnTo>
                  <a:lnTo>
                    <a:pt x="0" y="921"/>
                  </a:lnTo>
                  <a:lnTo>
                    <a:pt x="2" y="931"/>
                  </a:lnTo>
                  <a:lnTo>
                    <a:pt x="3" y="941"/>
                  </a:lnTo>
                  <a:lnTo>
                    <a:pt x="5" y="950"/>
                  </a:lnTo>
                  <a:lnTo>
                    <a:pt x="8" y="959"/>
                  </a:lnTo>
                  <a:lnTo>
                    <a:pt x="12" y="967"/>
                  </a:lnTo>
                  <a:lnTo>
                    <a:pt x="17" y="975"/>
                  </a:lnTo>
                  <a:lnTo>
                    <a:pt x="22" y="982"/>
                  </a:lnTo>
                  <a:lnTo>
                    <a:pt x="28" y="989"/>
                  </a:lnTo>
                  <a:lnTo>
                    <a:pt x="35" y="995"/>
                  </a:lnTo>
                  <a:lnTo>
                    <a:pt x="42" y="1001"/>
                  </a:lnTo>
                  <a:lnTo>
                    <a:pt x="51" y="1005"/>
                  </a:lnTo>
                  <a:lnTo>
                    <a:pt x="58" y="1009"/>
                  </a:lnTo>
                  <a:lnTo>
                    <a:pt x="68" y="1012"/>
                  </a:lnTo>
                  <a:lnTo>
                    <a:pt x="77" y="1015"/>
                  </a:lnTo>
                  <a:lnTo>
                    <a:pt x="86" y="1017"/>
                  </a:lnTo>
                  <a:lnTo>
                    <a:pt x="96" y="1017"/>
                  </a:lnTo>
                  <a:lnTo>
                    <a:pt x="923" y="1017"/>
                  </a:lnTo>
                  <a:lnTo>
                    <a:pt x="923" y="1017"/>
                  </a:lnTo>
                  <a:lnTo>
                    <a:pt x="933" y="1017"/>
                  </a:lnTo>
                  <a:lnTo>
                    <a:pt x="943" y="1015"/>
                  </a:lnTo>
                  <a:lnTo>
                    <a:pt x="951" y="1012"/>
                  </a:lnTo>
                  <a:lnTo>
                    <a:pt x="960" y="1009"/>
                  </a:lnTo>
                  <a:lnTo>
                    <a:pt x="968" y="1005"/>
                  </a:lnTo>
                  <a:lnTo>
                    <a:pt x="976" y="1001"/>
                  </a:lnTo>
                  <a:lnTo>
                    <a:pt x="983" y="995"/>
                  </a:lnTo>
                  <a:lnTo>
                    <a:pt x="991" y="989"/>
                  </a:lnTo>
                  <a:lnTo>
                    <a:pt x="996" y="982"/>
                  </a:lnTo>
                  <a:lnTo>
                    <a:pt x="1002" y="975"/>
                  </a:lnTo>
                  <a:lnTo>
                    <a:pt x="1007" y="967"/>
                  </a:lnTo>
                  <a:lnTo>
                    <a:pt x="1011" y="959"/>
                  </a:lnTo>
                  <a:lnTo>
                    <a:pt x="1014" y="950"/>
                  </a:lnTo>
                  <a:lnTo>
                    <a:pt x="1017" y="941"/>
                  </a:lnTo>
                  <a:lnTo>
                    <a:pt x="1018" y="931"/>
                  </a:lnTo>
                  <a:lnTo>
                    <a:pt x="1019" y="921"/>
                  </a:lnTo>
                  <a:lnTo>
                    <a:pt x="1019" y="94"/>
                  </a:lnTo>
                  <a:lnTo>
                    <a:pt x="1019" y="94"/>
                  </a:lnTo>
                  <a:lnTo>
                    <a:pt x="1018" y="84"/>
                  </a:lnTo>
                  <a:lnTo>
                    <a:pt x="1017" y="76"/>
                  </a:lnTo>
                  <a:lnTo>
                    <a:pt x="1014" y="66"/>
                  </a:lnTo>
                  <a:lnTo>
                    <a:pt x="1011" y="58"/>
                  </a:lnTo>
                  <a:lnTo>
                    <a:pt x="1007" y="49"/>
                  </a:lnTo>
                  <a:lnTo>
                    <a:pt x="1002" y="41"/>
                  </a:lnTo>
                  <a:lnTo>
                    <a:pt x="996" y="34"/>
                  </a:lnTo>
                  <a:lnTo>
                    <a:pt x="991" y="27"/>
                  </a:lnTo>
                  <a:lnTo>
                    <a:pt x="983" y="21"/>
                  </a:lnTo>
                  <a:lnTo>
                    <a:pt x="976" y="16"/>
                  </a:lnTo>
                  <a:lnTo>
                    <a:pt x="968" y="10"/>
                  </a:lnTo>
                  <a:lnTo>
                    <a:pt x="960" y="7"/>
                  </a:lnTo>
                  <a:lnTo>
                    <a:pt x="951" y="4"/>
                  </a:lnTo>
                  <a:lnTo>
                    <a:pt x="943" y="1"/>
                  </a:lnTo>
                  <a:lnTo>
                    <a:pt x="933" y="0"/>
                  </a:lnTo>
                  <a:lnTo>
                    <a:pt x="923" y="0"/>
                  </a:lnTo>
                  <a:lnTo>
                    <a:pt x="923" y="0"/>
                  </a:lnTo>
                  <a:close/>
                  <a:moveTo>
                    <a:pt x="954" y="921"/>
                  </a:moveTo>
                  <a:lnTo>
                    <a:pt x="954" y="921"/>
                  </a:lnTo>
                  <a:lnTo>
                    <a:pt x="954" y="928"/>
                  </a:lnTo>
                  <a:lnTo>
                    <a:pt x="952" y="934"/>
                  </a:lnTo>
                  <a:lnTo>
                    <a:pt x="949" y="939"/>
                  </a:lnTo>
                  <a:lnTo>
                    <a:pt x="946" y="944"/>
                  </a:lnTo>
                  <a:lnTo>
                    <a:pt x="940" y="948"/>
                  </a:lnTo>
                  <a:lnTo>
                    <a:pt x="935" y="950"/>
                  </a:lnTo>
                  <a:lnTo>
                    <a:pt x="930" y="952"/>
                  </a:lnTo>
                  <a:lnTo>
                    <a:pt x="923" y="953"/>
                  </a:lnTo>
                  <a:lnTo>
                    <a:pt x="96" y="953"/>
                  </a:lnTo>
                  <a:lnTo>
                    <a:pt x="96" y="953"/>
                  </a:lnTo>
                  <a:lnTo>
                    <a:pt x="90" y="952"/>
                  </a:lnTo>
                  <a:lnTo>
                    <a:pt x="84" y="950"/>
                  </a:lnTo>
                  <a:lnTo>
                    <a:pt x="78" y="948"/>
                  </a:lnTo>
                  <a:lnTo>
                    <a:pt x="73" y="944"/>
                  </a:lnTo>
                  <a:lnTo>
                    <a:pt x="69" y="939"/>
                  </a:lnTo>
                  <a:lnTo>
                    <a:pt x="67" y="934"/>
                  </a:lnTo>
                  <a:lnTo>
                    <a:pt x="65" y="928"/>
                  </a:lnTo>
                  <a:lnTo>
                    <a:pt x="64" y="921"/>
                  </a:lnTo>
                  <a:lnTo>
                    <a:pt x="64" y="94"/>
                  </a:lnTo>
                  <a:lnTo>
                    <a:pt x="64" y="94"/>
                  </a:lnTo>
                  <a:lnTo>
                    <a:pt x="65" y="89"/>
                  </a:lnTo>
                  <a:lnTo>
                    <a:pt x="67" y="82"/>
                  </a:lnTo>
                  <a:lnTo>
                    <a:pt x="69" y="77"/>
                  </a:lnTo>
                  <a:lnTo>
                    <a:pt x="73" y="73"/>
                  </a:lnTo>
                  <a:lnTo>
                    <a:pt x="78" y="68"/>
                  </a:lnTo>
                  <a:lnTo>
                    <a:pt x="84" y="65"/>
                  </a:lnTo>
                  <a:lnTo>
                    <a:pt x="90" y="63"/>
                  </a:lnTo>
                  <a:lnTo>
                    <a:pt x="96" y="63"/>
                  </a:lnTo>
                  <a:lnTo>
                    <a:pt x="923" y="63"/>
                  </a:lnTo>
                  <a:lnTo>
                    <a:pt x="923" y="63"/>
                  </a:lnTo>
                  <a:lnTo>
                    <a:pt x="930" y="63"/>
                  </a:lnTo>
                  <a:lnTo>
                    <a:pt x="935" y="65"/>
                  </a:lnTo>
                  <a:lnTo>
                    <a:pt x="940" y="68"/>
                  </a:lnTo>
                  <a:lnTo>
                    <a:pt x="946" y="73"/>
                  </a:lnTo>
                  <a:lnTo>
                    <a:pt x="949" y="77"/>
                  </a:lnTo>
                  <a:lnTo>
                    <a:pt x="952" y="82"/>
                  </a:lnTo>
                  <a:lnTo>
                    <a:pt x="954" y="89"/>
                  </a:lnTo>
                  <a:lnTo>
                    <a:pt x="954" y="94"/>
                  </a:lnTo>
                  <a:lnTo>
                    <a:pt x="954" y="921"/>
                  </a:lnTo>
                  <a:close/>
                  <a:moveTo>
                    <a:pt x="828" y="126"/>
                  </a:moveTo>
                  <a:lnTo>
                    <a:pt x="191" y="126"/>
                  </a:lnTo>
                  <a:lnTo>
                    <a:pt x="191" y="126"/>
                  </a:lnTo>
                  <a:lnTo>
                    <a:pt x="185" y="126"/>
                  </a:lnTo>
                  <a:lnTo>
                    <a:pt x="179" y="127"/>
                  </a:lnTo>
                  <a:lnTo>
                    <a:pt x="167" y="132"/>
                  </a:lnTo>
                  <a:lnTo>
                    <a:pt x="156" y="137"/>
                  </a:lnTo>
                  <a:lnTo>
                    <a:pt x="146" y="144"/>
                  </a:lnTo>
                  <a:lnTo>
                    <a:pt x="139" y="154"/>
                  </a:lnTo>
                  <a:lnTo>
                    <a:pt x="132" y="165"/>
                  </a:lnTo>
                  <a:lnTo>
                    <a:pt x="129" y="177"/>
                  </a:lnTo>
                  <a:lnTo>
                    <a:pt x="128" y="183"/>
                  </a:lnTo>
                  <a:lnTo>
                    <a:pt x="128" y="189"/>
                  </a:lnTo>
                  <a:lnTo>
                    <a:pt x="128" y="317"/>
                  </a:lnTo>
                  <a:lnTo>
                    <a:pt x="128" y="317"/>
                  </a:lnTo>
                  <a:lnTo>
                    <a:pt x="128" y="324"/>
                  </a:lnTo>
                  <a:lnTo>
                    <a:pt x="129" y="330"/>
                  </a:lnTo>
                  <a:lnTo>
                    <a:pt x="132" y="342"/>
                  </a:lnTo>
                  <a:lnTo>
                    <a:pt x="139" y="353"/>
                  </a:lnTo>
                  <a:lnTo>
                    <a:pt x="146" y="362"/>
                  </a:lnTo>
                  <a:lnTo>
                    <a:pt x="156" y="370"/>
                  </a:lnTo>
                  <a:lnTo>
                    <a:pt x="167" y="376"/>
                  </a:lnTo>
                  <a:lnTo>
                    <a:pt x="179" y="379"/>
                  </a:lnTo>
                  <a:lnTo>
                    <a:pt x="185" y="380"/>
                  </a:lnTo>
                  <a:lnTo>
                    <a:pt x="191" y="380"/>
                  </a:lnTo>
                  <a:lnTo>
                    <a:pt x="828" y="380"/>
                  </a:lnTo>
                  <a:lnTo>
                    <a:pt x="828" y="380"/>
                  </a:lnTo>
                  <a:lnTo>
                    <a:pt x="834" y="380"/>
                  </a:lnTo>
                  <a:lnTo>
                    <a:pt x="841" y="379"/>
                  </a:lnTo>
                  <a:lnTo>
                    <a:pt x="852" y="376"/>
                  </a:lnTo>
                  <a:lnTo>
                    <a:pt x="863" y="370"/>
                  </a:lnTo>
                  <a:lnTo>
                    <a:pt x="873" y="362"/>
                  </a:lnTo>
                  <a:lnTo>
                    <a:pt x="880" y="353"/>
                  </a:lnTo>
                  <a:lnTo>
                    <a:pt x="886" y="342"/>
                  </a:lnTo>
                  <a:lnTo>
                    <a:pt x="890" y="330"/>
                  </a:lnTo>
                  <a:lnTo>
                    <a:pt x="891" y="324"/>
                  </a:lnTo>
                  <a:lnTo>
                    <a:pt x="891" y="317"/>
                  </a:lnTo>
                  <a:lnTo>
                    <a:pt x="891" y="189"/>
                  </a:lnTo>
                  <a:lnTo>
                    <a:pt x="891" y="189"/>
                  </a:lnTo>
                  <a:lnTo>
                    <a:pt x="891" y="183"/>
                  </a:lnTo>
                  <a:lnTo>
                    <a:pt x="890" y="177"/>
                  </a:lnTo>
                  <a:lnTo>
                    <a:pt x="886" y="165"/>
                  </a:lnTo>
                  <a:lnTo>
                    <a:pt x="880" y="154"/>
                  </a:lnTo>
                  <a:lnTo>
                    <a:pt x="873" y="144"/>
                  </a:lnTo>
                  <a:lnTo>
                    <a:pt x="863" y="137"/>
                  </a:lnTo>
                  <a:lnTo>
                    <a:pt x="852" y="132"/>
                  </a:lnTo>
                  <a:lnTo>
                    <a:pt x="841" y="127"/>
                  </a:lnTo>
                  <a:lnTo>
                    <a:pt x="834" y="126"/>
                  </a:lnTo>
                  <a:lnTo>
                    <a:pt x="828" y="126"/>
                  </a:lnTo>
                  <a:lnTo>
                    <a:pt x="828" y="126"/>
                  </a:lnTo>
                  <a:close/>
                  <a:moveTo>
                    <a:pt x="191" y="317"/>
                  </a:moveTo>
                  <a:lnTo>
                    <a:pt x="191" y="189"/>
                  </a:lnTo>
                  <a:lnTo>
                    <a:pt x="828" y="189"/>
                  </a:lnTo>
                  <a:lnTo>
                    <a:pt x="828" y="317"/>
                  </a:lnTo>
                  <a:lnTo>
                    <a:pt x="191" y="317"/>
                  </a:lnTo>
                  <a:close/>
                  <a:moveTo>
                    <a:pt x="319" y="445"/>
                  </a:moveTo>
                  <a:lnTo>
                    <a:pt x="191" y="445"/>
                  </a:lnTo>
                  <a:lnTo>
                    <a:pt x="191" y="445"/>
                  </a:lnTo>
                  <a:lnTo>
                    <a:pt x="185" y="445"/>
                  </a:lnTo>
                  <a:lnTo>
                    <a:pt x="179" y="446"/>
                  </a:lnTo>
                  <a:lnTo>
                    <a:pt x="167" y="449"/>
                  </a:lnTo>
                  <a:lnTo>
                    <a:pt x="156" y="456"/>
                  </a:lnTo>
                  <a:lnTo>
                    <a:pt x="146" y="463"/>
                  </a:lnTo>
                  <a:lnTo>
                    <a:pt x="139" y="473"/>
                  </a:lnTo>
                  <a:lnTo>
                    <a:pt x="132" y="483"/>
                  </a:lnTo>
                  <a:lnTo>
                    <a:pt x="129" y="495"/>
                  </a:lnTo>
                  <a:lnTo>
                    <a:pt x="128" y="502"/>
                  </a:lnTo>
                  <a:lnTo>
                    <a:pt x="128" y="508"/>
                  </a:lnTo>
                  <a:lnTo>
                    <a:pt x="128" y="826"/>
                  </a:lnTo>
                  <a:lnTo>
                    <a:pt x="128" y="826"/>
                  </a:lnTo>
                  <a:lnTo>
                    <a:pt x="128" y="832"/>
                  </a:lnTo>
                  <a:lnTo>
                    <a:pt x="129" y="839"/>
                  </a:lnTo>
                  <a:lnTo>
                    <a:pt x="132" y="850"/>
                  </a:lnTo>
                  <a:lnTo>
                    <a:pt x="139" y="861"/>
                  </a:lnTo>
                  <a:lnTo>
                    <a:pt x="146" y="871"/>
                  </a:lnTo>
                  <a:lnTo>
                    <a:pt x="156" y="878"/>
                  </a:lnTo>
                  <a:lnTo>
                    <a:pt x="167" y="885"/>
                  </a:lnTo>
                  <a:lnTo>
                    <a:pt x="179" y="888"/>
                  </a:lnTo>
                  <a:lnTo>
                    <a:pt x="185" y="889"/>
                  </a:lnTo>
                  <a:lnTo>
                    <a:pt x="191" y="890"/>
                  </a:lnTo>
                  <a:lnTo>
                    <a:pt x="319" y="890"/>
                  </a:lnTo>
                  <a:lnTo>
                    <a:pt x="319" y="890"/>
                  </a:lnTo>
                  <a:lnTo>
                    <a:pt x="326" y="889"/>
                  </a:lnTo>
                  <a:lnTo>
                    <a:pt x="331" y="888"/>
                  </a:lnTo>
                  <a:lnTo>
                    <a:pt x="344" y="885"/>
                  </a:lnTo>
                  <a:lnTo>
                    <a:pt x="355" y="878"/>
                  </a:lnTo>
                  <a:lnTo>
                    <a:pt x="363" y="871"/>
                  </a:lnTo>
                  <a:lnTo>
                    <a:pt x="372" y="861"/>
                  </a:lnTo>
                  <a:lnTo>
                    <a:pt x="377" y="850"/>
                  </a:lnTo>
                  <a:lnTo>
                    <a:pt x="381" y="839"/>
                  </a:lnTo>
                  <a:lnTo>
                    <a:pt x="382" y="832"/>
                  </a:lnTo>
                  <a:lnTo>
                    <a:pt x="382" y="826"/>
                  </a:lnTo>
                  <a:lnTo>
                    <a:pt x="382" y="508"/>
                  </a:lnTo>
                  <a:lnTo>
                    <a:pt x="382" y="508"/>
                  </a:lnTo>
                  <a:lnTo>
                    <a:pt x="382" y="502"/>
                  </a:lnTo>
                  <a:lnTo>
                    <a:pt x="381" y="495"/>
                  </a:lnTo>
                  <a:lnTo>
                    <a:pt x="377" y="483"/>
                  </a:lnTo>
                  <a:lnTo>
                    <a:pt x="372" y="473"/>
                  </a:lnTo>
                  <a:lnTo>
                    <a:pt x="363" y="463"/>
                  </a:lnTo>
                  <a:lnTo>
                    <a:pt x="355" y="456"/>
                  </a:lnTo>
                  <a:lnTo>
                    <a:pt x="344" y="449"/>
                  </a:lnTo>
                  <a:lnTo>
                    <a:pt x="331" y="446"/>
                  </a:lnTo>
                  <a:lnTo>
                    <a:pt x="326" y="445"/>
                  </a:lnTo>
                  <a:lnTo>
                    <a:pt x="319" y="445"/>
                  </a:lnTo>
                  <a:lnTo>
                    <a:pt x="319" y="445"/>
                  </a:lnTo>
                  <a:close/>
                  <a:moveTo>
                    <a:pt x="191" y="826"/>
                  </a:moveTo>
                  <a:lnTo>
                    <a:pt x="191" y="508"/>
                  </a:lnTo>
                  <a:lnTo>
                    <a:pt x="319" y="508"/>
                  </a:lnTo>
                  <a:lnTo>
                    <a:pt x="319" y="826"/>
                  </a:lnTo>
                  <a:lnTo>
                    <a:pt x="191" y="826"/>
                  </a:lnTo>
                  <a:close/>
                  <a:moveTo>
                    <a:pt x="828" y="445"/>
                  </a:moveTo>
                  <a:lnTo>
                    <a:pt x="509" y="445"/>
                  </a:lnTo>
                  <a:lnTo>
                    <a:pt x="509" y="445"/>
                  </a:lnTo>
                  <a:lnTo>
                    <a:pt x="503" y="445"/>
                  </a:lnTo>
                  <a:lnTo>
                    <a:pt x="496" y="446"/>
                  </a:lnTo>
                  <a:lnTo>
                    <a:pt x="484" y="449"/>
                  </a:lnTo>
                  <a:lnTo>
                    <a:pt x="474" y="456"/>
                  </a:lnTo>
                  <a:lnTo>
                    <a:pt x="464" y="463"/>
                  </a:lnTo>
                  <a:lnTo>
                    <a:pt x="456" y="473"/>
                  </a:lnTo>
                  <a:lnTo>
                    <a:pt x="451" y="483"/>
                  </a:lnTo>
                  <a:lnTo>
                    <a:pt x="447" y="495"/>
                  </a:lnTo>
                  <a:lnTo>
                    <a:pt x="446" y="502"/>
                  </a:lnTo>
                  <a:lnTo>
                    <a:pt x="446" y="508"/>
                  </a:lnTo>
                  <a:lnTo>
                    <a:pt x="446" y="826"/>
                  </a:lnTo>
                  <a:lnTo>
                    <a:pt x="446" y="826"/>
                  </a:lnTo>
                  <a:lnTo>
                    <a:pt x="446" y="832"/>
                  </a:lnTo>
                  <a:lnTo>
                    <a:pt x="447" y="839"/>
                  </a:lnTo>
                  <a:lnTo>
                    <a:pt x="451" y="850"/>
                  </a:lnTo>
                  <a:lnTo>
                    <a:pt x="456" y="861"/>
                  </a:lnTo>
                  <a:lnTo>
                    <a:pt x="464" y="871"/>
                  </a:lnTo>
                  <a:lnTo>
                    <a:pt x="474" y="878"/>
                  </a:lnTo>
                  <a:lnTo>
                    <a:pt x="484" y="885"/>
                  </a:lnTo>
                  <a:lnTo>
                    <a:pt x="496" y="888"/>
                  </a:lnTo>
                  <a:lnTo>
                    <a:pt x="503" y="889"/>
                  </a:lnTo>
                  <a:lnTo>
                    <a:pt x="509" y="890"/>
                  </a:lnTo>
                  <a:lnTo>
                    <a:pt x="828" y="890"/>
                  </a:lnTo>
                  <a:lnTo>
                    <a:pt x="828" y="890"/>
                  </a:lnTo>
                  <a:lnTo>
                    <a:pt x="834" y="889"/>
                  </a:lnTo>
                  <a:lnTo>
                    <a:pt x="841" y="888"/>
                  </a:lnTo>
                  <a:lnTo>
                    <a:pt x="852" y="885"/>
                  </a:lnTo>
                  <a:lnTo>
                    <a:pt x="863" y="878"/>
                  </a:lnTo>
                  <a:lnTo>
                    <a:pt x="873" y="871"/>
                  </a:lnTo>
                  <a:lnTo>
                    <a:pt x="880" y="861"/>
                  </a:lnTo>
                  <a:lnTo>
                    <a:pt x="886" y="850"/>
                  </a:lnTo>
                  <a:lnTo>
                    <a:pt x="890" y="839"/>
                  </a:lnTo>
                  <a:lnTo>
                    <a:pt x="891" y="832"/>
                  </a:lnTo>
                  <a:lnTo>
                    <a:pt x="891" y="826"/>
                  </a:lnTo>
                  <a:lnTo>
                    <a:pt x="891" y="508"/>
                  </a:lnTo>
                  <a:lnTo>
                    <a:pt x="891" y="508"/>
                  </a:lnTo>
                  <a:lnTo>
                    <a:pt x="891" y="502"/>
                  </a:lnTo>
                  <a:lnTo>
                    <a:pt x="890" y="495"/>
                  </a:lnTo>
                  <a:lnTo>
                    <a:pt x="886" y="483"/>
                  </a:lnTo>
                  <a:lnTo>
                    <a:pt x="880" y="473"/>
                  </a:lnTo>
                  <a:lnTo>
                    <a:pt x="873" y="463"/>
                  </a:lnTo>
                  <a:lnTo>
                    <a:pt x="863" y="456"/>
                  </a:lnTo>
                  <a:lnTo>
                    <a:pt x="852" y="449"/>
                  </a:lnTo>
                  <a:lnTo>
                    <a:pt x="841" y="446"/>
                  </a:lnTo>
                  <a:lnTo>
                    <a:pt x="834" y="445"/>
                  </a:lnTo>
                  <a:lnTo>
                    <a:pt x="828" y="445"/>
                  </a:lnTo>
                  <a:lnTo>
                    <a:pt x="828" y="445"/>
                  </a:lnTo>
                  <a:close/>
                  <a:moveTo>
                    <a:pt x="509" y="826"/>
                  </a:moveTo>
                  <a:lnTo>
                    <a:pt x="509" y="508"/>
                  </a:lnTo>
                  <a:lnTo>
                    <a:pt x="828" y="508"/>
                  </a:lnTo>
                  <a:lnTo>
                    <a:pt x="828" y="826"/>
                  </a:lnTo>
                  <a:lnTo>
                    <a:pt x="509" y="826"/>
                  </a:ln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tx1">
                    <a:lumMod val="65000"/>
                    <a:lumOff val="35000"/>
                  </a:schemeClr>
                </a:solidFill>
                <a:effectLst/>
                <a:uLnTx/>
                <a:uFillTx/>
                <a:latin typeface="+mn-lt"/>
                <a:ea typeface="+mn-ea"/>
                <a:cs typeface="+mn-ea"/>
                <a:sym typeface="+mn-lt"/>
              </a:endParaRPr>
            </a:p>
          </p:txBody>
        </p:sp>
      </p:grpSp>
      <p:grpSp>
        <p:nvGrpSpPr>
          <p:cNvPr id="56" name="组合 55"/>
          <p:cNvGrpSpPr/>
          <p:nvPr/>
        </p:nvGrpSpPr>
        <p:grpSpPr>
          <a:xfrm>
            <a:off x="8762652" y="1682751"/>
            <a:ext cx="978373" cy="978373"/>
            <a:chOff x="8762652" y="1587501"/>
            <a:chExt cx="978373" cy="978373"/>
          </a:xfrm>
        </p:grpSpPr>
        <p:sp>
          <p:nvSpPr>
            <p:cNvPr id="57" name="椭圆 56"/>
            <p:cNvSpPr/>
            <p:nvPr/>
          </p:nvSpPr>
          <p:spPr>
            <a:xfrm>
              <a:off x="8762652" y="1587501"/>
              <a:ext cx="978373" cy="978373"/>
            </a:xfrm>
            <a:prstGeom prst="ellipse">
              <a:avLst/>
            </a:prstGeom>
            <a:solidFill>
              <a:schemeClr val="accent4">
                <a:lumMod val="75000"/>
                <a:lumOff val="2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tx1">
                    <a:lumMod val="65000"/>
                    <a:lumOff val="35000"/>
                  </a:schemeClr>
                </a:solidFill>
                <a:effectLst/>
                <a:uLnTx/>
                <a:uFillTx/>
                <a:latin typeface="+mn-lt"/>
                <a:ea typeface="+mn-ea"/>
                <a:cs typeface="+mn-ea"/>
                <a:sym typeface="+mn-lt"/>
              </a:endParaRPr>
            </a:p>
          </p:txBody>
        </p:sp>
        <p:sp>
          <p:nvSpPr>
            <p:cNvPr id="58" name="Freeform 104"/>
            <p:cNvSpPr>
              <a:spLocks noEditPoints="1"/>
            </p:cNvSpPr>
            <p:nvPr/>
          </p:nvSpPr>
          <p:spPr bwMode="auto">
            <a:xfrm>
              <a:off x="9089913" y="1914762"/>
              <a:ext cx="323850" cy="323850"/>
            </a:xfrm>
            <a:custGeom>
              <a:gdLst>
                <a:gd name="T0" fmla="*/ 562 w 1019"/>
                <a:gd name="T1" fmla="*/ 11 h 1017"/>
                <a:gd name="T2" fmla="*/ 449 w 1019"/>
                <a:gd name="T3" fmla="*/ 63 h 1017"/>
                <a:gd name="T4" fmla="*/ 360 w 1019"/>
                <a:gd name="T5" fmla="*/ 147 h 1017"/>
                <a:gd name="T6" fmla="*/ 303 w 1019"/>
                <a:gd name="T7" fmla="*/ 257 h 1017"/>
                <a:gd name="T8" fmla="*/ 287 w 1019"/>
                <a:gd name="T9" fmla="*/ 366 h 1017"/>
                <a:gd name="T10" fmla="*/ 324 w 1019"/>
                <a:gd name="T11" fmla="*/ 527 h 1017"/>
                <a:gd name="T12" fmla="*/ 7 w 1019"/>
                <a:gd name="T13" fmla="*/ 887 h 1017"/>
                <a:gd name="T14" fmla="*/ 5 w 1019"/>
                <a:gd name="T15" fmla="*/ 950 h 1017"/>
                <a:gd name="T16" fmla="*/ 36 w 1019"/>
                <a:gd name="T17" fmla="*/ 996 h 1017"/>
                <a:gd name="T18" fmla="*/ 96 w 1019"/>
                <a:gd name="T19" fmla="*/ 1017 h 1017"/>
                <a:gd name="T20" fmla="*/ 148 w 1019"/>
                <a:gd name="T21" fmla="*/ 1002 h 1017"/>
                <a:gd name="T22" fmla="*/ 535 w 1019"/>
                <a:gd name="T23" fmla="*/ 712 h 1017"/>
                <a:gd name="T24" fmla="*/ 672 w 1019"/>
                <a:gd name="T25" fmla="*/ 731 h 1017"/>
                <a:gd name="T26" fmla="*/ 795 w 1019"/>
                <a:gd name="T27" fmla="*/ 703 h 1017"/>
                <a:gd name="T28" fmla="*/ 898 w 1019"/>
                <a:gd name="T29" fmla="*/ 637 h 1017"/>
                <a:gd name="T30" fmla="*/ 975 w 1019"/>
                <a:gd name="T31" fmla="*/ 540 h 1017"/>
                <a:gd name="T32" fmla="*/ 1014 w 1019"/>
                <a:gd name="T33" fmla="*/ 421 h 1017"/>
                <a:gd name="T34" fmla="*/ 1014 w 1019"/>
                <a:gd name="T35" fmla="*/ 310 h 1017"/>
                <a:gd name="T36" fmla="*/ 975 w 1019"/>
                <a:gd name="T37" fmla="*/ 191 h 1017"/>
                <a:gd name="T38" fmla="*/ 898 w 1019"/>
                <a:gd name="T39" fmla="*/ 95 h 1017"/>
                <a:gd name="T40" fmla="*/ 795 w 1019"/>
                <a:gd name="T41" fmla="*/ 28 h 1017"/>
                <a:gd name="T42" fmla="*/ 672 w 1019"/>
                <a:gd name="T43" fmla="*/ 0 h 1017"/>
                <a:gd name="T44" fmla="*/ 100 w 1019"/>
                <a:gd name="T45" fmla="*/ 954 h 1017"/>
                <a:gd name="T46" fmla="*/ 73 w 1019"/>
                <a:gd name="T47" fmla="*/ 944 h 1017"/>
                <a:gd name="T48" fmla="*/ 66 w 1019"/>
                <a:gd name="T49" fmla="*/ 912 h 1017"/>
                <a:gd name="T50" fmla="*/ 406 w 1019"/>
                <a:gd name="T51" fmla="*/ 635 h 1017"/>
                <a:gd name="T52" fmla="*/ 607 w 1019"/>
                <a:gd name="T53" fmla="*/ 664 h 1017"/>
                <a:gd name="T54" fmla="*/ 509 w 1019"/>
                <a:gd name="T55" fmla="*/ 631 h 1017"/>
                <a:gd name="T56" fmla="*/ 430 w 1019"/>
                <a:gd name="T57" fmla="*/ 569 h 1017"/>
                <a:gd name="T58" fmla="*/ 374 w 1019"/>
                <a:gd name="T59" fmla="*/ 483 h 1017"/>
                <a:gd name="T60" fmla="*/ 351 w 1019"/>
                <a:gd name="T61" fmla="*/ 381 h 1017"/>
                <a:gd name="T62" fmla="*/ 360 w 1019"/>
                <a:gd name="T63" fmla="*/ 290 h 1017"/>
                <a:gd name="T64" fmla="*/ 402 w 1019"/>
                <a:gd name="T65" fmla="*/ 197 h 1017"/>
                <a:gd name="T66" fmla="*/ 472 w 1019"/>
                <a:gd name="T67" fmla="*/ 124 h 1017"/>
                <a:gd name="T68" fmla="*/ 563 w 1019"/>
                <a:gd name="T69" fmla="*/ 78 h 1017"/>
                <a:gd name="T70" fmla="*/ 653 w 1019"/>
                <a:gd name="T71" fmla="*/ 64 h 1017"/>
                <a:gd name="T72" fmla="*/ 757 w 1019"/>
                <a:gd name="T73" fmla="*/ 82 h 1017"/>
                <a:gd name="T74" fmla="*/ 845 w 1019"/>
                <a:gd name="T75" fmla="*/ 132 h 1017"/>
                <a:gd name="T76" fmla="*/ 911 w 1019"/>
                <a:gd name="T77" fmla="*/ 209 h 1017"/>
                <a:gd name="T78" fmla="*/ 949 w 1019"/>
                <a:gd name="T79" fmla="*/ 305 h 1017"/>
                <a:gd name="T80" fmla="*/ 954 w 1019"/>
                <a:gd name="T81" fmla="*/ 396 h 1017"/>
                <a:gd name="T82" fmla="*/ 925 w 1019"/>
                <a:gd name="T83" fmla="*/ 496 h 1017"/>
                <a:gd name="T84" fmla="*/ 866 w 1019"/>
                <a:gd name="T85" fmla="*/ 580 h 1017"/>
                <a:gd name="T86" fmla="*/ 784 w 1019"/>
                <a:gd name="T87" fmla="*/ 638 h 1017"/>
                <a:gd name="T88" fmla="*/ 684 w 1019"/>
                <a:gd name="T89" fmla="*/ 667 h 1017"/>
                <a:gd name="T90" fmla="*/ 810 w 1019"/>
                <a:gd name="T91" fmla="*/ 187 h 1017"/>
                <a:gd name="T92" fmla="*/ 775 w 1019"/>
                <a:gd name="T93" fmla="*/ 193 h 1017"/>
                <a:gd name="T94" fmla="*/ 772 w 1019"/>
                <a:gd name="T95" fmla="*/ 234 h 1017"/>
                <a:gd name="T96" fmla="*/ 820 w 1019"/>
                <a:gd name="T97" fmla="*/ 315 h 1017"/>
                <a:gd name="T98" fmla="*/ 815 w 1019"/>
                <a:gd name="T99" fmla="*/ 433 h 1017"/>
                <a:gd name="T100" fmla="*/ 769 w 1019"/>
                <a:gd name="T101" fmla="*/ 502 h 1017"/>
                <a:gd name="T102" fmla="*/ 775 w 1019"/>
                <a:gd name="T103" fmla="*/ 538 h 1017"/>
                <a:gd name="T104" fmla="*/ 810 w 1019"/>
                <a:gd name="T105" fmla="*/ 544 h 1017"/>
                <a:gd name="T106" fmla="*/ 874 w 1019"/>
                <a:gd name="T107" fmla="*/ 457 h 1017"/>
                <a:gd name="T108" fmla="*/ 881 w 1019"/>
                <a:gd name="T109" fmla="*/ 296 h 10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19" h="1017">
                  <a:moveTo>
                    <a:pt x="653" y="0"/>
                  </a:moveTo>
                  <a:lnTo>
                    <a:pt x="653" y="0"/>
                  </a:lnTo>
                  <a:lnTo>
                    <a:pt x="634" y="0"/>
                  </a:lnTo>
                  <a:lnTo>
                    <a:pt x="615" y="1"/>
                  </a:lnTo>
                  <a:lnTo>
                    <a:pt x="597" y="5"/>
                  </a:lnTo>
                  <a:lnTo>
                    <a:pt x="579" y="8"/>
                  </a:lnTo>
                  <a:lnTo>
                    <a:pt x="562" y="11"/>
                  </a:lnTo>
                  <a:lnTo>
                    <a:pt x="544" y="16"/>
                  </a:lnTo>
                  <a:lnTo>
                    <a:pt x="527" y="22"/>
                  </a:lnTo>
                  <a:lnTo>
                    <a:pt x="510" y="28"/>
                  </a:lnTo>
                  <a:lnTo>
                    <a:pt x="494" y="36"/>
                  </a:lnTo>
                  <a:lnTo>
                    <a:pt x="479" y="44"/>
                  </a:lnTo>
                  <a:lnTo>
                    <a:pt x="463" y="53"/>
                  </a:lnTo>
                  <a:lnTo>
                    <a:pt x="449" y="63"/>
                  </a:lnTo>
                  <a:lnTo>
                    <a:pt x="434" y="72"/>
                  </a:lnTo>
                  <a:lnTo>
                    <a:pt x="420" y="84"/>
                  </a:lnTo>
                  <a:lnTo>
                    <a:pt x="407" y="95"/>
                  </a:lnTo>
                  <a:lnTo>
                    <a:pt x="394" y="108"/>
                  </a:lnTo>
                  <a:lnTo>
                    <a:pt x="382" y="119"/>
                  </a:lnTo>
                  <a:lnTo>
                    <a:pt x="371" y="133"/>
                  </a:lnTo>
                  <a:lnTo>
                    <a:pt x="360" y="147"/>
                  </a:lnTo>
                  <a:lnTo>
                    <a:pt x="349" y="161"/>
                  </a:lnTo>
                  <a:lnTo>
                    <a:pt x="339" y="176"/>
                  </a:lnTo>
                  <a:lnTo>
                    <a:pt x="331" y="191"/>
                  </a:lnTo>
                  <a:lnTo>
                    <a:pt x="323" y="207"/>
                  </a:lnTo>
                  <a:lnTo>
                    <a:pt x="316" y="223"/>
                  </a:lnTo>
                  <a:lnTo>
                    <a:pt x="309" y="240"/>
                  </a:lnTo>
                  <a:lnTo>
                    <a:pt x="303" y="257"/>
                  </a:lnTo>
                  <a:lnTo>
                    <a:pt x="299" y="274"/>
                  </a:lnTo>
                  <a:lnTo>
                    <a:pt x="294" y="292"/>
                  </a:lnTo>
                  <a:lnTo>
                    <a:pt x="291" y="310"/>
                  </a:lnTo>
                  <a:lnTo>
                    <a:pt x="289" y="329"/>
                  </a:lnTo>
                  <a:lnTo>
                    <a:pt x="287" y="347"/>
                  </a:lnTo>
                  <a:lnTo>
                    <a:pt x="287" y="366"/>
                  </a:lnTo>
                  <a:lnTo>
                    <a:pt x="287" y="366"/>
                  </a:lnTo>
                  <a:lnTo>
                    <a:pt x="288" y="390"/>
                  </a:lnTo>
                  <a:lnTo>
                    <a:pt x="290" y="414"/>
                  </a:lnTo>
                  <a:lnTo>
                    <a:pt x="294" y="438"/>
                  </a:lnTo>
                  <a:lnTo>
                    <a:pt x="300" y="462"/>
                  </a:lnTo>
                  <a:lnTo>
                    <a:pt x="306" y="484"/>
                  </a:lnTo>
                  <a:lnTo>
                    <a:pt x="315" y="506"/>
                  </a:lnTo>
                  <a:lnTo>
                    <a:pt x="324" y="527"/>
                  </a:lnTo>
                  <a:lnTo>
                    <a:pt x="336" y="547"/>
                  </a:lnTo>
                  <a:lnTo>
                    <a:pt x="28" y="854"/>
                  </a:lnTo>
                  <a:lnTo>
                    <a:pt x="28" y="854"/>
                  </a:lnTo>
                  <a:lnTo>
                    <a:pt x="22" y="862"/>
                  </a:lnTo>
                  <a:lnTo>
                    <a:pt x="16" y="869"/>
                  </a:lnTo>
                  <a:lnTo>
                    <a:pt x="11" y="878"/>
                  </a:lnTo>
                  <a:lnTo>
                    <a:pt x="7" y="887"/>
                  </a:lnTo>
                  <a:lnTo>
                    <a:pt x="5" y="895"/>
                  </a:lnTo>
                  <a:lnTo>
                    <a:pt x="2" y="904"/>
                  </a:lnTo>
                  <a:lnTo>
                    <a:pt x="0" y="913"/>
                  </a:lnTo>
                  <a:lnTo>
                    <a:pt x="0" y="922"/>
                  </a:lnTo>
                  <a:lnTo>
                    <a:pt x="0" y="932"/>
                  </a:lnTo>
                  <a:lnTo>
                    <a:pt x="2" y="940"/>
                  </a:lnTo>
                  <a:lnTo>
                    <a:pt x="5" y="950"/>
                  </a:lnTo>
                  <a:lnTo>
                    <a:pt x="7" y="958"/>
                  </a:lnTo>
                  <a:lnTo>
                    <a:pt x="11" y="967"/>
                  </a:lnTo>
                  <a:lnTo>
                    <a:pt x="16" y="974"/>
                  </a:lnTo>
                  <a:lnTo>
                    <a:pt x="22" y="982"/>
                  </a:lnTo>
                  <a:lnTo>
                    <a:pt x="28" y="990"/>
                  </a:lnTo>
                  <a:lnTo>
                    <a:pt x="28" y="990"/>
                  </a:lnTo>
                  <a:lnTo>
                    <a:pt x="36" y="996"/>
                  </a:lnTo>
                  <a:lnTo>
                    <a:pt x="43" y="1002"/>
                  </a:lnTo>
                  <a:lnTo>
                    <a:pt x="52" y="1007"/>
                  </a:lnTo>
                  <a:lnTo>
                    <a:pt x="59" y="1011"/>
                  </a:lnTo>
                  <a:lnTo>
                    <a:pt x="69" y="1014"/>
                  </a:lnTo>
                  <a:lnTo>
                    <a:pt x="78" y="1016"/>
                  </a:lnTo>
                  <a:lnTo>
                    <a:pt x="86" y="1017"/>
                  </a:lnTo>
                  <a:lnTo>
                    <a:pt x="96" y="1017"/>
                  </a:lnTo>
                  <a:lnTo>
                    <a:pt x="96" y="1017"/>
                  </a:lnTo>
                  <a:lnTo>
                    <a:pt x="104" y="1017"/>
                  </a:lnTo>
                  <a:lnTo>
                    <a:pt x="114" y="1016"/>
                  </a:lnTo>
                  <a:lnTo>
                    <a:pt x="123" y="1014"/>
                  </a:lnTo>
                  <a:lnTo>
                    <a:pt x="131" y="1011"/>
                  </a:lnTo>
                  <a:lnTo>
                    <a:pt x="140" y="1007"/>
                  </a:lnTo>
                  <a:lnTo>
                    <a:pt x="148" y="1002"/>
                  </a:lnTo>
                  <a:lnTo>
                    <a:pt x="156" y="996"/>
                  </a:lnTo>
                  <a:lnTo>
                    <a:pt x="163" y="990"/>
                  </a:lnTo>
                  <a:lnTo>
                    <a:pt x="470" y="683"/>
                  </a:lnTo>
                  <a:lnTo>
                    <a:pt x="470" y="683"/>
                  </a:lnTo>
                  <a:lnTo>
                    <a:pt x="492" y="693"/>
                  </a:lnTo>
                  <a:lnTo>
                    <a:pt x="512" y="703"/>
                  </a:lnTo>
                  <a:lnTo>
                    <a:pt x="535" y="712"/>
                  </a:lnTo>
                  <a:lnTo>
                    <a:pt x="557" y="718"/>
                  </a:lnTo>
                  <a:lnTo>
                    <a:pt x="580" y="724"/>
                  </a:lnTo>
                  <a:lnTo>
                    <a:pt x="604" y="728"/>
                  </a:lnTo>
                  <a:lnTo>
                    <a:pt x="628" y="731"/>
                  </a:lnTo>
                  <a:lnTo>
                    <a:pt x="653" y="731"/>
                  </a:lnTo>
                  <a:lnTo>
                    <a:pt x="653" y="731"/>
                  </a:lnTo>
                  <a:lnTo>
                    <a:pt x="672" y="731"/>
                  </a:lnTo>
                  <a:lnTo>
                    <a:pt x="690" y="730"/>
                  </a:lnTo>
                  <a:lnTo>
                    <a:pt x="708" y="727"/>
                  </a:lnTo>
                  <a:lnTo>
                    <a:pt x="727" y="723"/>
                  </a:lnTo>
                  <a:lnTo>
                    <a:pt x="744" y="720"/>
                  </a:lnTo>
                  <a:lnTo>
                    <a:pt x="762" y="715"/>
                  </a:lnTo>
                  <a:lnTo>
                    <a:pt x="778" y="709"/>
                  </a:lnTo>
                  <a:lnTo>
                    <a:pt x="795" y="703"/>
                  </a:lnTo>
                  <a:lnTo>
                    <a:pt x="811" y="696"/>
                  </a:lnTo>
                  <a:lnTo>
                    <a:pt x="828" y="687"/>
                  </a:lnTo>
                  <a:lnTo>
                    <a:pt x="843" y="678"/>
                  </a:lnTo>
                  <a:lnTo>
                    <a:pt x="858" y="669"/>
                  </a:lnTo>
                  <a:lnTo>
                    <a:pt x="872" y="659"/>
                  </a:lnTo>
                  <a:lnTo>
                    <a:pt x="886" y="647"/>
                  </a:lnTo>
                  <a:lnTo>
                    <a:pt x="898" y="637"/>
                  </a:lnTo>
                  <a:lnTo>
                    <a:pt x="911" y="624"/>
                  </a:lnTo>
                  <a:lnTo>
                    <a:pt x="924" y="612"/>
                  </a:lnTo>
                  <a:lnTo>
                    <a:pt x="935" y="598"/>
                  </a:lnTo>
                  <a:lnTo>
                    <a:pt x="947" y="584"/>
                  </a:lnTo>
                  <a:lnTo>
                    <a:pt x="956" y="570"/>
                  </a:lnTo>
                  <a:lnTo>
                    <a:pt x="966" y="555"/>
                  </a:lnTo>
                  <a:lnTo>
                    <a:pt x="975" y="540"/>
                  </a:lnTo>
                  <a:lnTo>
                    <a:pt x="983" y="524"/>
                  </a:lnTo>
                  <a:lnTo>
                    <a:pt x="991" y="508"/>
                  </a:lnTo>
                  <a:lnTo>
                    <a:pt x="997" y="492"/>
                  </a:lnTo>
                  <a:lnTo>
                    <a:pt x="1002" y="475"/>
                  </a:lnTo>
                  <a:lnTo>
                    <a:pt x="1008" y="457"/>
                  </a:lnTo>
                  <a:lnTo>
                    <a:pt x="1011" y="439"/>
                  </a:lnTo>
                  <a:lnTo>
                    <a:pt x="1014" y="421"/>
                  </a:lnTo>
                  <a:lnTo>
                    <a:pt x="1018" y="403"/>
                  </a:lnTo>
                  <a:lnTo>
                    <a:pt x="1019" y="384"/>
                  </a:lnTo>
                  <a:lnTo>
                    <a:pt x="1019" y="366"/>
                  </a:lnTo>
                  <a:lnTo>
                    <a:pt x="1019" y="366"/>
                  </a:lnTo>
                  <a:lnTo>
                    <a:pt x="1019" y="347"/>
                  </a:lnTo>
                  <a:lnTo>
                    <a:pt x="1018" y="329"/>
                  </a:lnTo>
                  <a:lnTo>
                    <a:pt x="1014" y="310"/>
                  </a:lnTo>
                  <a:lnTo>
                    <a:pt x="1011" y="292"/>
                  </a:lnTo>
                  <a:lnTo>
                    <a:pt x="1008" y="274"/>
                  </a:lnTo>
                  <a:lnTo>
                    <a:pt x="1002" y="257"/>
                  </a:lnTo>
                  <a:lnTo>
                    <a:pt x="997" y="240"/>
                  </a:lnTo>
                  <a:lnTo>
                    <a:pt x="991" y="223"/>
                  </a:lnTo>
                  <a:lnTo>
                    <a:pt x="983" y="207"/>
                  </a:lnTo>
                  <a:lnTo>
                    <a:pt x="975" y="191"/>
                  </a:lnTo>
                  <a:lnTo>
                    <a:pt x="966" y="176"/>
                  </a:lnTo>
                  <a:lnTo>
                    <a:pt x="956" y="161"/>
                  </a:lnTo>
                  <a:lnTo>
                    <a:pt x="947" y="147"/>
                  </a:lnTo>
                  <a:lnTo>
                    <a:pt x="935" y="133"/>
                  </a:lnTo>
                  <a:lnTo>
                    <a:pt x="924" y="119"/>
                  </a:lnTo>
                  <a:lnTo>
                    <a:pt x="911" y="108"/>
                  </a:lnTo>
                  <a:lnTo>
                    <a:pt x="898" y="95"/>
                  </a:lnTo>
                  <a:lnTo>
                    <a:pt x="886" y="84"/>
                  </a:lnTo>
                  <a:lnTo>
                    <a:pt x="872" y="72"/>
                  </a:lnTo>
                  <a:lnTo>
                    <a:pt x="858" y="63"/>
                  </a:lnTo>
                  <a:lnTo>
                    <a:pt x="843" y="53"/>
                  </a:lnTo>
                  <a:lnTo>
                    <a:pt x="828" y="44"/>
                  </a:lnTo>
                  <a:lnTo>
                    <a:pt x="811" y="36"/>
                  </a:lnTo>
                  <a:lnTo>
                    <a:pt x="795" y="28"/>
                  </a:lnTo>
                  <a:lnTo>
                    <a:pt x="778" y="22"/>
                  </a:lnTo>
                  <a:lnTo>
                    <a:pt x="762" y="16"/>
                  </a:lnTo>
                  <a:lnTo>
                    <a:pt x="744" y="11"/>
                  </a:lnTo>
                  <a:lnTo>
                    <a:pt x="727" y="8"/>
                  </a:lnTo>
                  <a:lnTo>
                    <a:pt x="708" y="5"/>
                  </a:lnTo>
                  <a:lnTo>
                    <a:pt x="690" y="1"/>
                  </a:lnTo>
                  <a:lnTo>
                    <a:pt x="672" y="0"/>
                  </a:lnTo>
                  <a:lnTo>
                    <a:pt x="653" y="0"/>
                  </a:lnTo>
                  <a:lnTo>
                    <a:pt x="653" y="0"/>
                  </a:lnTo>
                  <a:close/>
                  <a:moveTo>
                    <a:pt x="118" y="944"/>
                  </a:moveTo>
                  <a:lnTo>
                    <a:pt x="118" y="944"/>
                  </a:lnTo>
                  <a:lnTo>
                    <a:pt x="112" y="950"/>
                  </a:lnTo>
                  <a:lnTo>
                    <a:pt x="105" y="952"/>
                  </a:lnTo>
                  <a:lnTo>
                    <a:pt x="100" y="954"/>
                  </a:lnTo>
                  <a:lnTo>
                    <a:pt x="96" y="954"/>
                  </a:lnTo>
                  <a:lnTo>
                    <a:pt x="96" y="954"/>
                  </a:lnTo>
                  <a:lnTo>
                    <a:pt x="92" y="954"/>
                  </a:lnTo>
                  <a:lnTo>
                    <a:pt x="86" y="952"/>
                  </a:lnTo>
                  <a:lnTo>
                    <a:pt x="80" y="950"/>
                  </a:lnTo>
                  <a:lnTo>
                    <a:pt x="73" y="944"/>
                  </a:lnTo>
                  <a:lnTo>
                    <a:pt x="73" y="944"/>
                  </a:lnTo>
                  <a:lnTo>
                    <a:pt x="68" y="938"/>
                  </a:lnTo>
                  <a:lnTo>
                    <a:pt x="66" y="933"/>
                  </a:lnTo>
                  <a:lnTo>
                    <a:pt x="65" y="926"/>
                  </a:lnTo>
                  <a:lnTo>
                    <a:pt x="64" y="922"/>
                  </a:lnTo>
                  <a:lnTo>
                    <a:pt x="64" y="922"/>
                  </a:lnTo>
                  <a:lnTo>
                    <a:pt x="65" y="918"/>
                  </a:lnTo>
                  <a:lnTo>
                    <a:pt x="66" y="912"/>
                  </a:lnTo>
                  <a:lnTo>
                    <a:pt x="68" y="906"/>
                  </a:lnTo>
                  <a:lnTo>
                    <a:pt x="73" y="899"/>
                  </a:lnTo>
                  <a:lnTo>
                    <a:pt x="373" y="600"/>
                  </a:lnTo>
                  <a:lnTo>
                    <a:pt x="373" y="600"/>
                  </a:lnTo>
                  <a:lnTo>
                    <a:pt x="383" y="613"/>
                  </a:lnTo>
                  <a:lnTo>
                    <a:pt x="394" y="624"/>
                  </a:lnTo>
                  <a:lnTo>
                    <a:pt x="406" y="635"/>
                  </a:lnTo>
                  <a:lnTo>
                    <a:pt x="418" y="645"/>
                  </a:lnTo>
                  <a:lnTo>
                    <a:pt x="118" y="944"/>
                  </a:lnTo>
                  <a:close/>
                  <a:moveTo>
                    <a:pt x="653" y="668"/>
                  </a:moveTo>
                  <a:lnTo>
                    <a:pt x="653" y="668"/>
                  </a:lnTo>
                  <a:lnTo>
                    <a:pt x="638" y="668"/>
                  </a:lnTo>
                  <a:lnTo>
                    <a:pt x="622" y="667"/>
                  </a:lnTo>
                  <a:lnTo>
                    <a:pt x="607" y="664"/>
                  </a:lnTo>
                  <a:lnTo>
                    <a:pt x="592" y="661"/>
                  </a:lnTo>
                  <a:lnTo>
                    <a:pt x="578" y="658"/>
                  </a:lnTo>
                  <a:lnTo>
                    <a:pt x="563" y="654"/>
                  </a:lnTo>
                  <a:lnTo>
                    <a:pt x="549" y="649"/>
                  </a:lnTo>
                  <a:lnTo>
                    <a:pt x="536" y="644"/>
                  </a:lnTo>
                  <a:lnTo>
                    <a:pt x="522" y="638"/>
                  </a:lnTo>
                  <a:lnTo>
                    <a:pt x="509" y="631"/>
                  </a:lnTo>
                  <a:lnTo>
                    <a:pt x="496" y="624"/>
                  </a:lnTo>
                  <a:lnTo>
                    <a:pt x="484" y="616"/>
                  </a:lnTo>
                  <a:lnTo>
                    <a:pt x="472" y="608"/>
                  </a:lnTo>
                  <a:lnTo>
                    <a:pt x="461" y="599"/>
                  </a:lnTo>
                  <a:lnTo>
                    <a:pt x="450" y="589"/>
                  </a:lnTo>
                  <a:lnTo>
                    <a:pt x="439" y="580"/>
                  </a:lnTo>
                  <a:lnTo>
                    <a:pt x="430" y="569"/>
                  </a:lnTo>
                  <a:lnTo>
                    <a:pt x="420" y="558"/>
                  </a:lnTo>
                  <a:lnTo>
                    <a:pt x="410" y="546"/>
                  </a:lnTo>
                  <a:lnTo>
                    <a:pt x="402" y="535"/>
                  </a:lnTo>
                  <a:lnTo>
                    <a:pt x="394" y="522"/>
                  </a:lnTo>
                  <a:lnTo>
                    <a:pt x="387" y="510"/>
                  </a:lnTo>
                  <a:lnTo>
                    <a:pt x="380" y="496"/>
                  </a:lnTo>
                  <a:lnTo>
                    <a:pt x="374" y="483"/>
                  </a:lnTo>
                  <a:lnTo>
                    <a:pt x="368" y="469"/>
                  </a:lnTo>
                  <a:lnTo>
                    <a:pt x="364" y="455"/>
                  </a:lnTo>
                  <a:lnTo>
                    <a:pt x="360" y="441"/>
                  </a:lnTo>
                  <a:lnTo>
                    <a:pt x="357" y="426"/>
                  </a:lnTo>
                  <a:lnTo>
                    <a:pt x="354" y="411"/>
                  </a:lnTo>
                  <a:lnTo>
                    <a:pt x="352" y="396"/>
                  </a:lnTo>
                  <a:lnTo>
                    <a:pt x="351" y="381"/>
                  </a:lnTo>
                  <a:lnTo>
                    <a:pt x="350" y="366"/>
                  </a:lnTo>
                  <a:lnTo>
                    <a:pt x="350" y="366"/>
                  </a:lnTo>
                  <a:lnTo>
                    <a:pt x="351" y="350"/>
                  </a:lnTo>
                  <a:lnTo>
                    <a:pt x="352" y="335"/>
                  </a:lnTo>
                  <a:lnTo>
                    <a:pt x="354" y="320"/>
                  </a:lnTo>
                  <a:lnTo>
                    <a:pt x="357" y="305"/>
                  </a:lnTo>
                  <a:lnTo>
                    <a:pt x="360" y="290"/>
                  </a:lnTo>
                  <a:lnTo>
                    <a:pt x="364" y="276"/>
                  </a:lnTo>
                  <a:lnTo>
                    <a:pt x="368" y="262"/>
                  </a:lnTo>
                  <a:lnTo>
                    <a:pt x="374" y="248"/>
                  </a:lnTo>
                  <a:lnTo>
                    <a:pt x="380" y="235"/>
                  </a:lnTo>
                  <a:lnTo>
                    <a:pt x="387" y="221"/>
                  </a:lnTo>
                  <a:lnTo>
                    <a:pt x="394" y="209"/>
                  </a:lnTo>
                  <a:lnTo>
                    <a:pt x="402" y="197"/>
                  </a:lnTo>
                  <a:lnTo>
                    <a:pt x="410" y="185"/>
                  </a:lnTo>
                  <a:lnTo>
                    <a:pt x="420" y="173"/>
                  </a:lnTo>
                  <a:lnTo>
                    <a:pt x="430" y="162"/>
                  </a:lnTo>
                  <a:lnTo>
                    <a:pt x="439" y="152"/>
                  </a:lnTo>
                  <a:lnTo>
                    <a:pt x="450" y="142"/>
                  </a:lnTo>
                  <a:lnTo>
                    <a:pt x="461" y="132"/>
                  </a:lnTo>
                  <a:lnTo>
                    <a:pt x="472" y="124"/>
                  </a:lnTo>
                  <a:lnTo>
                    <a:pt x="484" y="115"/>
                  </a:lnTo>
                  <a:lnTo>
                    <a:pt x="496" y="108"/>
                  </a:lnTo>
                  <a:lnTo>
                    <a:pt x="509" y="100"/>
                  </a:lnTo>
                  <a:lnTo>
                    <a:pt x="522" y="94"/>
                  </a:lnTo>
                  <a:lnTo>
                    <a:pt x="536" y="87"/>
                  </a:lnTo>
                  <a:lnTo>
                    <a:pt x="549" y="82"/>
                  </a:lnTo>
                  <a:lnTo>
                    <a:pt x="563" y="78"/>
                  </a:lnTo>
                  <a:lnTo>
                    <a:pt x="578" y="73"/>
                  </a:lnTo>
                  <a:lnTo>
                    <a:pt x="592" y="70"/>
                  </a:lnTo>
                  <a:lnTo>
                    <a:pt x="607" y="67"/>
                  </a:lnTo>
                  <a:lnTo>
                    <a:pt x="622" y="65"/>
                  </a:lnTo>
                  <a:lnTo>
                    <a:pt x="638" y="64"/>
                  </a:lnTo>
                  <a:lnTo>
                    <a:pt x="653" y="64"/>
                  </a:lnTo>
                  <a:lnTo>
                    <a:pt x="653" y="64"/>
                  </a:lnTo>
                  <a:lnTo>
                    <a:pt x="669" y="64"/>
                  </a:lnTo>
                  <a:lnTo>
                    <a:pt x="684" y="65"/>
                  </a:lnTo>
                  <a:lnTo>
                    <a:pt x="699" y="67"/>
                  </a:lnTo>
                  <a:lnTo>
                    <a:pt x="714" y="70"/>
                  </a:lnTo>
                  <a:lnTo>
                    <a:pt x="729" y="73"/>
                  </a:lnTo>
                  <a:lnTo>
                    <a:pt x="743" y="78"/>
                  </a:lnTo>
                  <a:lnTo>
                    <a:pt x="757" y="82"/>
                  </a:lnTo>
                  <a:lnTo>
                    <a:pt x="771" y="87"/>
                  </a:lnTo>
                  <a:lnTo>
                    <a:pt x="784" y="94"/>
                  </a:lnTo>
                  <a:lnTo>
                    <a:pt x="796" y="100"/>
                  </a:lnTo>
                  <a:lnTo>
                    <a:pt x="809" y="108"/>
                  </a:lnTo>
                  <a:lnTo>
                    <a:pt x="822" y="115"/>
                  </a:lnTo>
                  <a:lnTo>
                    <a:pt x="834" y="124"/>
                  </a:lnTo>
                  <a:lnTo>
                    <a:pt x="845" y="132"/>
                  </a:lnTo>
                  <a:lnTo>
                    <a:pt x="857" y="142"/>
                  </a:lnTo>
                  <a:lnTo>
                    <a:pt x="866" y="152"/>
                  </a:lnTo>
                  <a:lnTo>
                    <a:pt x="877" y="162"/>
                  </a:lnTo>
                  <a:lnTo>
                    <a:pt x="887" y="173"/>
                  </a:lnTo>
                  <a:lnTo>
                    <a:pt x="895" y="185"/>
                  </a:lnTo>
                  <a:lnTo>
                    <a:pt x="904" y="197"/>
                  </a:lnTo>
                  <a:lnTo>
                    <a:pt x="911" y="209"/>
                  </a:lnTo>
                  <a:lnTo>
                    <a:pt x="919" y="221"/>
                  </a:lnTo>
                  <a:lnTo>
                    <a:pt x="925" y="235"/>
                  </a:lnTo>
                  <a:lnTo>
                    <a:pt x="932" y="248"/>
                  </a:lnTo>
                  <a:lnTo>
                    <a:pt x="937" y="262"/>
                  </a:lnTo>
                  <a:lnTo>
                    <a:pt x="941" y="276"/>
                  </a:lnTo>
                  <a:lnTo>
                    <a:pt x="946" y="290"/>
                  </a:lnTo>
                  <a:lnTo>
                    <a:pt x="949" y="305"/>
                  </a:lnTo>
                  <a:lnTo>
                    <a:pt x="952" y="320"/>
                  </a:lnTo>
                  <a:lnTo>
                    <a:pt x="954" y="335"/>
                  </a:lnTo>
                  <a:lnTo>
                    <a:pt x="955" y="350"/>
                  </a:lnTo>
                  <a:lnTo>
                    <a:pt x="955" y="366"/>
                  </a:lnTo>
                  <a:lnTo>
                    <a:pt x="955" y="366"/>
                  </a:lnTo>
                  <a:lnTo>
                    <a:pt x="955" y="381"/>
                  </a:lnTo>
                  <a:lnTo>
                    <a:pt x="954" y="396"/>
                  </a:lnTo>
                  <a:lnTo>
                    <a:pt x="952" y="411"/>
                  </a:lnTo>
                  <a:lnTo>
                    <a:pt x="949" y="426"/>
                  </a:lnTo>
                  <a:lnTo>
                    <a:pt x="946" y="441"/>
                  </a:lnTo>
                  <a:lnTo>
                    <a:pt x="941" y="455"/>
                  </a:lnTo>
                  <a:lnTo>
                    <a:pt x="937" y="469"/>
                  </a:lnTo>
                  <a:lnTo>
                    <a:pt x="932" y="483"/>
                  </a:lnTo>
                  <a:lnTo>
                    <a:pt x="925" y="496"/>
                  </a:lnTo>
                  <a:lnTo>
                    <a:pt x="919" y="510"/>
                  </a:lnTo>
                  <a:lnTo>
                    <a:pt x="911" y="522"/>
                  </a:lnTo>
                  <a:lnTo>
                    <a:pt x="904" y="535"/>
                  </a:lnTo>
                  <a:lnTo>
                    <a:pt x="895" y="546"/>
                  </a:lnTo>
                  <a:lnTo>
                    <a:pt x="887" y="558"/>
                  </a:lnTo>
                  <a:lnTo>
                    <a:pt x="877" y="569"/>
                  </a:lnTo>
                  <a:lnTo>
                    <a:pt x="866" y="580"/>
                  </a:lnTo>
                  <a:lnTo>
                    <a:pt x="857" y="589"/>
                  </a:lnTo>
                  <a:lnTo>
                    <a:pt x="845" y="599"/>
                  </a:lnTo>
                  <a:lnTo>
                    <a:pt x="834" y="608"/>
                  </a:lnTo>
                  <a:lnTo>
                    <a:pt x="822" y="616"/>
                  </a:lnTo>
                  <a:lnTo>
                    <a:pt x="809" y="624"/>
                  </a:lnTo>
                  <a:lnTo>
                    <a:pt x="796" y="631"/>
                  </a:lnTo>
                  <a:lnTo>
                    <a:pt x="784" y="638"/>
                  </a:lnTo>
                  <a:lnTo>
                    <a:pt x="771" y="644"/>
                  </a:lnTo>
                  <a:lnTo>
                    <a:pt x="757" y="649"/>
                  </a:lnTo>
                  <a:lnTo>
                    <a:pt x="743" y="654"/>
                  </a:lnTo>
                  <a:lnTo>
                    <a:pt x="729" y="658"/>
                  </a:lnTo>
                  <a:lnTo>
                    <a:pt x="714" y="661"/>
                  </a:lnTo>
                  <a:lnTo>
                    <a:pt x="699" y="664"/>
                  </a:lnTo>
                  <a:lnTo>
                    <a:pt x="684" y="667"/>
                  </a:lnTo>
                  <a:lnTo>
                    <a:pt x="669" y="668"/>
                  </a:lnTo>
                  <a:lnTo>
                    <a:pt x="653" y="668"/>
                  </a:lnTo>
                  <a:lnTo>
                    <a:pt x="653" y="668"/>
                  </a:lnTo>
                  <a:close/>
                  <a:moveTo>
                    <a:pt x="820" y="193"/>
                  </a:moveTo>
                  <a:lnTo>
                    <a:pt x="820" y="193"/>
                  </a:lnTo>
                  <a:lnTo>
                    <a:pt x="816" y="190"/>
                  </a:lnTo>
                  <a:lnTo>
                    <a:pt x="810" y="187"/>
                  </a:lnTo>
                  <a:lnTo>
                    <a:pt x="804" y="185"/>
                  </a:lnTo>
                  <a:lnTo>
                    <a:pt x="798" y="185"/>
                  </a:lnTo>
                  <a:lnTo>
                    <a:pt x="792" y="185"/>
                  </a:lnTo>
                  <a:lnTo>
                    <a:pt x="786" y="187"/>
                  </a:lnTo>
                  <a:lnTo>
                    <a:pt x="780" y="190"/>
                  </a:lnTo>
                  <a:lnTo>
                    <a:pt x="775" y="193"/>
                  </a:lnTo>
                  <a:lnTo>
                    <a:pt x="775" y="193"/>
                  </a:lnTo>
                  <a:lnTo>
                    <a:pt x="772" y="199"/>
                  </a:lnTo>
                  <a:lnTo>
                    <a:pt x="769" y="204"/>
                  </a:lnTo>
                  <a:lnTo>
                    <a:pt x="766" y="211"/>
                  </a:lnTo>
                  <a:lnTo>
                    <a:pt x="766" y="216"/>
                  </a:lnTo>
                  <a:lnTo>
                    <a:pt x="766" y="222"/>
                  </a:lnTo>
                  <a:lnTo>
                    <a:pt x="769" y="229"/>
                  </a:lnTo>
                  <a:lnTo>
                    <a:pt x="772" y="234"/>
                  </a:lnTo>
                  <a:lnTo>
                    <a:pt x="775" y="238"/>
                  </a:lnTo>
                  <a:lnTo>
                    <a:pt x="775" y="238"/>
                  </a:lnTo>
                  <a:lnTo>
                    <a:pt x="788" y="252"/>
                  </a:lnTo>
                  <a:lnTo>
                    <a:pt x="799" y="267"/>
                  </a:lnTo>
                  <a:lnTo>
                    <a:pt x="807" y="282"/>
                  </a:lnTo>
                  <a:lnTo>
                    <a:pt x="815" y="299"/>
                  </a:lnTo>
                  <a:lnTo>
                    <a:pt x="820" y="315"/>
                  </a:lnTo>
                  <a:lnTo>
                    <a:pt x="824" y="332"/>
                  </a:lnTo>
                  <a:lnTo>
                    <a:pt x="828" y="348"/>
                  </a:lnTo>
                  <a:lnTo>
                    <a:pt x="828" y="366"/>
                  </a:lnTo>
                  <a:lnTo>
                    <a:pt x="828" y="383"/>
                  </a:lnTo>
                  <a:lnTo>
                    <a:pt x="824" y="399"/>
                  </a:lnTo>
                  <a:lnTo>
                    <a:pt x="820" y="417"/>
                  </a:lnTo>
                  <a:lnTo>
                    <a:pt x="815" y="433"/>
                  </a:lnTo>
                  <a:lnTo>
                    <a:pt x="807" y="449"/>
                  </a:lnTo>
                  <a:lnTo>
                    <a:pt x="799" y="464"/>
                  </a:lnTo>
                  <a:lnTo>
                    <a:pt x="788" y="479"/>
                  </a:lnTo>
                  <a:lnTo>
                    <a:pt x="775" y="493"/>
                  </a:lnTo>
                  <a:lnTo>
                    <a:pt x="775" y="493"/>
                  </a:lnTo>
                  <a:lnTo>
                    <a:pt x="772" y="497"/>
                  </a:lnTo>
                  <a:lnTo>
                    <a:pt x="769" y="502"/>
                  </a:lnTo>
                  <a:lnTo>
                    <a:pt x="766" y="509"/>
                  </a:lnTo>
                  <a:lnTo>
                    <a:pt x="766" y="515"/>
                  </a:lnTo>
                  <a:lnTo>
                    <a:pt x="766" y="521"/>
                  </a:lnTo>
                  <a:lnTo>
                    <a:pt x="769" y="527"/>
                  </a:lnTo>
                  <a:lnTo>
                    <a:pt x="772" y="532"/>
                  </a:lnTo>
                  <a:lnTo>
                    <a:pt x="775" y="538"/>
                  </a:lnTo>
                  <a:lnTo>
                    <a:pt x="775" y="538"/>
                  </a:lnTo>
                  <a:lnTo>
                    <a:pt x="780" y="541"/>
                  </a:lnTo>
                  <a:lnTo>
                    <a:pt x="786" y="544"/>
                  </a:lnTo>
                  <a:lnTo>
                    <a:pt x="792" y="546"/>
                  </a:lnTo>
                  <a:lnTo>
                    <a:pt x="798" y="546"/>
                  </a:lnTo>
                  <a:lnTo>
                    <a:pt x="798" y="546"/>
                  </a:lnTo>
                  <a:lnTo>
                    <a:pt x="804" y="546"/>
                  </a:lnTo>
                  <a:lnTo>
                    <a:pt x="810" y="544"/>
                  </a:lnTo>
                  <a:lnTo>
                    <a:pt x="816" y="541"/>
                  </a:lnTo>
                  <a:lnTo>
                    <a:pt x="820" y="538"/>
                  </a:lnTo>
                  <a:lnTo>
                    <a:pt x="820" y="538"/>
                  </a:lnTo>
                  <a:lnTo>
                    <a:pt x="837" y="518"/>
                  </a:lnTo>
                  <a:lnTo>
                    <a:pt x="851" y="499"/>
                  </a:lnTo>
                  <a:lnTo>
                    <a:pt x="864" y="479"/>
                  </a:lnTo>
                  <a:lnTo>
                    <a:pt x="874" y="457"/>
                  </a:lnTo>
                  <a:lnTo>
                    <a:pt x="881" y="435"/>
                  </a:lnTo>
                  <a:lnTo>
                    <a:pt x="887" y="412"/>
                  </a:lnTo>
                  <a:lnTo>
                    <a:pt x="891" y="389"/>
                  </a:lnTo>
                  <a:lnTo>
                    <a:pt x="892" y="366"/>
                  </a:lnTo>
                  <a:lnTo>
                    <a:pt x="891" y="343"/>
                  </a:lnTo>
                  <a:lnTo>
                    <a:pt x="887" y="319"/>
                  </a:lnTo>
                  <a:lnTo>
                    <a:pt x="881" y="296"/>
                  </a:lnTo>
                  <a:lnTo>
                    <a:pt x="874" y="274"/>
                  </a:lnTo>
                  <a:lnTo>
                    <a:pt x="864" y="252"/>
                  </a:lnTo>
                  <a:lnTo>
                    <a:pt x="851" y="232"/>
                  </a:lnTo>
                  <a:lnTo>
                    <a:pt x="837" y="213"/>
                  </a:lnTo>
                  <a:lnTo>
                    <a:pt x="820" y="193"/>
                  </a:lnTo>
                  <a:lnTo>
                    <a:pt x="820" y="193"/>
                  </a:ln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tx1">
                    <a:lumMod val="65000"/>
                    <a:lumOff val="35000"/>
                  </a:schemeClr>
                </a:solidFill>
                <a:effectLst/>
                <a:uLnTx/>
                <a:uFillTx/>
                <a:latin typeface="+mn-lt"/>
                <a:ea typeface="+mn-ea"/>
                <a:cs typeface="+mn-ea"/>
                <a:sym typeface="+mn-lt"/>
              </a:endParaRPr>
            </a:p>
          </p:txBody>
        </p:sp>
      </p:grpSp>
      <p:grpSp>
        <p:nvGrpSpPr>
          <p:cNvPr id="59" name="组合 58"/>
          <p:cNvGrpSpPr/>
          <p:nvPr/>
        </p:nvGrpSpPr>
        <p:grpSpPr>
          <a:xfrm>
            <a:off x="8762652" y="4752598"/>
            <a:ext cx="978373" cy="978373"/>
            <a:chOff x="8762652" y="4657348"/>
            <a:chExt cx="978373" cy="978373"/>
          </a:xfrm>
        </p:grpSpPr>
        <p:sp>
          <p:nvSpPr>
            <p:cNvPr id="60" name="椭圆 59"/>
            <p:cNvSpPr/>
            <p:nvPr/>
          </p:nvSpPr>
          <p:spPr>
            <a:xfrm>
              <a:off x="8762652" y="4657348"/>
              <a:ext cx="978373" cy="978373"/>
            </a:xfrm>
            <a:prstGeom prst="ellipse">
              <a:avLst/>
            </a:prstGeom>
            <a:solidFill>
              <a:schemeClr val="accent4">
                <a:lumMod val="75000"/>
                <a:lumOff val="2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tx1">
                    <a:lumMod val="65000"/>
                    <a:lumOff val="35000"/>
                  </a:schemeClr>
                </a:solidFill>
                <a:effectLst/>
                <a:uLnTx/>
                <a:uFillTx/>
                <a:latin typeface="+mn-lt"/>
                <a:ea typeface="+mn-ea"/>
                <a:cs typeface="+mn-ea"/>
                <a:sym typeface="+mn-lt"/>
              </a:endParaRPr>
            </a:p>
          </p:txBody>
        </p:sp>
        <p:sp>
          <p:nvSpPr>
            <p:cNvPr id="61" name="Freeform 115"/>
            <p:cNvSpPr>
              <a:spLocks noEditPoints="1"/>
            </p:cNvSpPr>
            <p:nvPr/>
          </p:nvSpPr>
          <p:spPr bwMode="auto">
            <a:xfrm>
              <a:off x="9089913" y="4985403"/>
              <a:ext cx="323850" cy="322263"/>
            </a:xfrm>
            <a:custGeom>
              <a:gdLst>
                <a:gd name="T0" fmla="*/ 789 w 1018"/>
                <a:gd name="T1" fmla="*/ 69 h 1017"/>
                <a:gd name="T2" fmla="*/ 765 w 1018"/>
                <a:gd name="T3" fmla="*/ 25 h 1017"/>
                <a:gd name="T4" fmla="*/ 719 w 1018"/>
                <a:gd name="T5" fmla="*/ 1 h 1017"/>
                <a:gd name="T6" fmla="*/ 73 w 1018"/>
                <a:gd name="T7" fmla="*/ 1 h 1017"/>
                <a:gd name="T8" fmla="*/ 27 w 1018"/>
                <a:gd name="T9" fmla="*/ 25 h 1017"/>
                <a:gd name="T10" fmla="*/ 2 w 1018"/>
                <a:gd name="T11" fmla="*/ 69 h 1017"/>
                <a:gd name="T12" fmla="*/ 2 w 1018"/>
                <a:gd name="T13" fmla="*/ 716 h 1017"/>
                <a:gd name="T14" fmla="*/ 28 w 1018"/>
                <a:gd name="T15" fmla="*/ 766 h 1017"/>
                <a:gd name="T16" fmla="*/ 67 w 1018"/>
                <a:gd name="T17" fmla="*/ 789 h 1017"/>
                <a:gd name="T18" fmla="*/ 115 w 1018"/>
                <a:gd name="T19" fmla="*/ 791 h 1017"/>
                <a:gd name="T20" fmla="*/ 163 w 1018"/>
                <a:gd name="T21" fmla="*/ 766 h 1017"/>
                <a:gd name="T22" fmla="*/ 263 w 1018"/>
                <a:gd name="T23" fmla="*/ 745 h 1017"/>
                <a:gd name="T24" fmla="*/ 589 w 1018"/>
                <a:gd name="T25" fmla="*/ 763 h 1017"/>
                <a:gd name="T26" fmla="*/ 634 w 1018"/>
                <a:gd name="T27" fmla="*/ 777 h 1017"/>
                <a:gd name="T28" fmla="*/ 870 w 1018"/>
                <a:gd name="T29" fmla="*/ 1001 h 1017"/>
                <a:gd name="T30" fmla="*/ 923 w 1018"/>
                <a:gd name="T31" fmla="*/ 1017 h 1017"/>
                <a:gd name="T32" fmla="*/ 968 w 1018"/>
                <a:gd name="T33" fmla="*/ 1006 h 1017"/>
                <a:gd name="T34" fmla="*/ 1002 w 1018"/>
                <a:gd name="T35" fmla="*/ 975 h 1017"/>
                <a:gd name="T36" fmla="*/ 1018 w 1018"/>
                <a:gd name="T37" fmla="*/ 921 h 1017"/>
                <a:gd name="T38" fmla="*/ 1011 w 1018"/>
                <a:gd name="T39" fmla="*/ 276 h 1017"/>
                <a:gd name="T40" fmla="*/ 977 w 1018"/>
                <a:gd name="T41" fmla="*/ 238 h 1017"/>
                <a:gd name="T42" fmla="*/ 927 w 1018"/>
                <a:gd name="T43" fmla="*/ 223 h 1017"/>
                <a:gd name="T44" fmla="*/ 102 w 1018"/>
                <a:gd name="T45" fmla="*/ 729 h 1017"/>
                <a:gd name="T46" fmla="*/ 73 w 1018"/>
                <a:gd name="T47" fmla="*/ 721 h 1017"/>
                <a:gd name="T48" fmla="*/ 64 w 1018"/>
                <a:gd name="T49" fmla="*/ 86 h 1017"/>
                <a:gd name="T50" fmla="*/ 80 w 1018"/>
                <a:gd name="T51" fmla="*/ 65 h 1017"/>
                <a:gd name="T52" fmla="*/ 711 w 1018"/>
                <a:gd name="T53" fmla="*/ 65 h 1017"/>
                <a:gd name="T54" fmla="*/ 727 w 1018"/>
                <a:gd name="T55" fmla="*/ 86 h 1017"/>
                <a:gd name="T56" fmla="*/ 720 w 1018"/>
                <a:gd name="T57" fmla="*/ 470 h 1017"/>
                <a:gd name="T58" fmla="*/ 429 w 1018"/>
                <a:gd name="T59" fmla="*/ 476 h 1017"/>
                <a:gd name="T60" fmla="*/ 350 w 1018"/>
                <a:gd name="T61" fmla="*/ 501 h 1017"/>
                <a:gd name="T62" fmla="*/ 954 w 1018"/>
                <a:gd name="T63" fmla="*/ 928 h 1017"/>
                <a:gd name="T64" fmla="*/ 934 w 1018"/>
                <a:gd name="T65" fmla="*/ 951 h 1017"/>
                <a:gd name="T66" fmla="*/ 900 w 1018"/>
                <a:gd name="T67" fmla="*/ 944 h 1017"/>
                <a:gd name="T68" fmla="*/ 645 w 1018"/>
                <a:gd name="T69" fmla="*/ 711 h 1017"/>
                <a:gd name="T70" fmla="*/ 318 w 1018"/>
                <a:gd name="T71" fmla="*/ 700 h 1017"/>
                <a:gd name="T72" fmla="*/ 293 w 1018"/>
                <a:gd name="T73" fmla="*/ 685 h 1017"/>
                <a:gd name="T74" fmla="*/ 379 w 1018"/>
                <a:gd name="T75" fmla="*/ 557 h 1017"/>
                <a:gd name="T76" fmla="*/ 420 w 1018"/>
                <a:gd name="T77" fmla="*/ 540 h 1017"/>
                <a:gd name="T78" fmla="*/ 727 w 1018"/>
                <a:gd name="T79" fmla="*/ 536 h 1017"/>
                <a:gd name="T80" fmla="*/ 770 w 1018"/>
                <a:gd name="T81" fmla="*/ 508 h 1017"/>
                <a:gd name="T82" fmla="*/ 791 w 1018"/>
                <a:gd name="T83" fmla="*/ 461 h 1017"/>
                <a:gd name="T84" fmla="*/ 938 w 1018"/>
                <a:gd name="T85" fmla="*/ 288 h 1017"/>
                <a:gd name="T86" fmla="*/ 955 w 1018"/>
                <a:gd name="T87" fmla="*/ 311 h 1017"/>
                <a:gd name="T88" fmla="*/ 425 w 1018"/>
                <a:gd name="T89" fmla="*/ 373 h 1017"/>
                <a:gd name="T90" fmla="*/ 445 w 1018"/>
                <a:gd name="T91" fmla="*/ 333 h 1017"/>
                <a:gd name="T92" fmla="*/ 416 w 1018"/>
                <a:gd name="T93" fmla="*/ 289 h 1017"/>
                <a:gd name="T94" fmla="*/ 371 w 1018"/>
                <a:gd name="T95" fmla="*/ 294 h 1017"/>
                <a:gd name="T96" fmla="*/ 350 w 1018"/>
                <a:gd name="T97" fmla="*/ 333 h 1017"/>
                <a:gd name="T98" fmla="*/ 380 w 1018"/>
                <a:gd name="T99" fmla="*/ 377 h 1017"/>
                <a:gd name="T100" fmla="*/ 197 w 1018"/>
                <a:gd name="T101" fmla="*/ 286 h 1017"/>
                <a:gd name="T102" fmla="*/ 160 w 1018"/>
                <a:gd name="T103" fmla="*/ 324 h 1017"/>
                <a:gd name="T104" fmla="*/ 174 w 1018"/>
                <a:gd name="T105" fmla="*/ 367 h 1017"/>
                <a:gd name="T106" fmla="*/ 217 w 1018"/>
                <a:gd name="T107" fmla="*/ 380 h 1017"/>
                <a:gd name="T108" fmla="*/ 254 w 1018"/>
                <a:gd name="T109" fmla="*/ 343 h 1017"/>
                <a:gd name="T110" fmla="*/ 240 w 1018"/>
                <a:gd name="T111" fmla="*/ 300 h 1017"/>
                <a:gd name="T112" fmla="*/ 589 w 1018"/>
                <a:gd name="T113" fmla="*/ 380 h 1017"/>
                <a:gd name="T114" fmla="*/ 629 w 1018"/>
                <a:gd name="T115" fmla="*/ 360 h 1017"/>
                <a:gd name="T116" fmla="*/ 633 w 1018"/>
                <a:gd name="T117" fmla="*/ 315 h 1017"/>
                <a:gd name="T118" fmla="*/ 589 w 1018"/>
                <a:gd name="T119" fmla="*/ 286 h 1017"/>
                <a:gd name="T120" fmla="*/ 549 w 1018"/>
                <a:gd name="T121" fmla="*/ 306 h 1017"/>
                <a:gd name="T122" fmla="*/ 545 w 1018"/>
                <a:gd name="T123" fmla="*/ 351 h 1017"/>
                <a:gd name="T124" fmla="*/ 589 w 1018"/>
                <a:gd name="T125" fmla="*/ 380 h 10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18" h="1017">
                  <a:moveTo>
                    <a:pt x="927" y="223"/>
                  </a:moveTo>
                  <a:lnTo>
                    <a:pt x="792" y="223"/>
                  </a:lnTo>
                  <a:lnTo>
                    <a:pt x="792" y="86"/>
                  </a:lnTo>
                  <a:lnTo>
                    <a:pt x="792" y="86"/>
                  </a:lnTo>
                  <a:lnTo>
                    <a:pt x="791" y="78"/>
                  </a:lnTo>
                  <a:lnTo>
                    <a:pt x="789" y="69"/>
                  </a:lnTo>
                  <a:lnTo>
                    <a:pt x="787" y="61"/>
                  </a:lnTo>
                  <a:lnTo>
                    <a:pt x="784" y="53"/>
                  </a:lnTo>
                  <a:lnTo>
                    <a:pt x="780" y="45"/>
                  </a:lnTo>
                  <a:lnTo>
                    <a:pt x="776" y="38"/>
                  </a:lnTo>
                  <a:lnTo>
                    <a:pt x="770" y="31"/>
                  </a:lnTo>
                  <a:lnTo>
                    <a:pt x="765" y="25"/>
                  </a:lnTo>
                  <a:lnTo>
                    <a:pt x="758" y="19"/>
                  </a:lnTo>
                  <a:lnTo>
                    <a:pt x="751" y="15"/>
                  </a:lnTo>
                  <a:lnTo>
                    <a:pt x="743" y="10"/>
                  </a:lnTo>
                  <a:lnTo>
                    <a:pt x="736" y="6"/>
                  </a:lnTo>
                  <a:lnTo>
                    <a:pt x="727" y="3"/>
                  </a:lnTo>
                  <a:lnTo>
                    <a:pt x="719" y="1"/>
                  </a:lnTo>
                  <a:lnTo>
                    <a:pt x="709" y="0"/>
                  </a:lnTo>
                  <a:lnTo>
                    <a:pt x="699" y="0"/>
                  </a:lnTo>
                  <a:lnTo>
                    <a:pt x="92" y="0"/>
                  </a:lnTo>
                  <a:lnTo>
                    <a:pt x="92" y="0"/>
                  </a:lnTo>
                  <a:lnTo>
                    <a:pt x="82" y="0"/>
                  </a:lnTo>
                  <a:lnTo>
                    <a:pt x="73" y="1"/>
                  </a:lnTo>
                  <a:lnTo>
                    <a:pt x="64" y="3"/>
                  </a:lnTo>
                  <a:lnTo>
                    <a:pt x="56" y="6"/>
                  </a:lnTo>
                  <a:lnTo>
                    <a:pt x="48" y="10"/>
                  </a:lnTo>
                  <a:lnTo>
                    <a:pt x="41" y="15"/>
                  </a:lnTo>
                  <a:lnTo>
                    <a:pt x="33" y="19"/>
                  </a:lnTo>
                  <a:lnTo>
                    <a:pt x="27" y="25"/>
                  </a:lnTo>
                  <a:lnTo>
                    <a:pt x="21" y="31"/>
                  </a:lnTo>
                  <a:lnTo>
                    <a:pt x="16" y="38"/>
                  </a:lnTo>
                  <a:lnTo>
                    <a:pt x="12" y="45"/>
                  </a:lnTo>
                  <a:lnTo>
                    <a:pt x="7" y="53"/>
                  </a:lnTo>
                  <a:lnTo>
                    <a:pt x="4" y="61"/>
                  </a:lnTo>
                  <a:lnTo>
                    <a:pt x="2" y="69"/>
                  </a:lnTo>
                  <a:lnTo>
                    <a:pt x="1" y="78"/>
                  </a:lnTo>
                  <a:lnTo>
                    <a:pt x="0" y="86"/>
                  </a:lnTo>
                  <a:lnTo>
                    <a:pt x="0" y="698"/>
                  </a:lnTo>
                  <a:lnTo>
                    <a:pt x="0" y="698"/>
                  </a:lnTo>
                  <a:lnTo>
                    <a:pt x="1" y="708"/>
                  </a:lnTo>
                  <a:lnTo>
                    <a:pt x="2" y="716"/>
                  </a:lnTo>
                  <a:lnTo>
                    <a:pt x="4" y="726"/>
                  </a:lnTo>
                  <a:lnTo>
                    <a:pt x="7" y="735"/>
                  </a:lnTo>
                  <a:lnTo>
                    <a:pt x="12" y="743"/>
                  </a:lnTo>
                  <a:lnTo>
                    <a:pt x="16" y="751"/>
                  </a:lnTo>
                  <a:lnTo>
                    <a:pt x="21" y="758"/>
                  </a:lnTo>
                  <a:lnTo>
                    <a:pt x="28" y="766"/>
                  </a:lnTo>
                  <a:lnTo>
                    <a:pt x="28" y="766"/>
                  </a:lnTo>
                  <a:lnTo>
                    <a:pt x="35" y="772"/>
                  </a:lnTo>
                  <a:lnTo>
                    <a:pt x="43" y="777"/>
                  </a:lnTo>
                  <a:lnTo>
                    <a:pt x="51" y="782"/>
                  </a:lnTo>
                  <a:lnTo>
                    <a:pt x="59" y="786"/>
                  </a:lnTo>
                  <a:lnTo>
                    <a:pt x="67" y="789"/>
                  </a:lnTo>
                  <a:lnTo>
                    <a:pt x="77" y="791"/>
                  </a:lnTo>
                  <a:lnTo>
                    <a:pt x="87" y="792"/>
                  </a:lnTo>
                  <a:lnTo>
                    <a:pt x="95" y="794"/>
                  </a:lnTo>
                  <a:lnTo>
                    <a:pt x="95" y="794"/>
                  </a:lnTo>
                  <a:lnTo>
                    <a:pt x="105" y="792"/>
                  </a:lnTo>
                  <a:lnTo>
                    <a:pt x="115" y="791"/>
                  </a:lnTo>
                  <a:lnTo>
                    <a:pt x="123" y="789"/>
                  </a:lnTo>
                  <a:lnTo>
                    <a:pt x="132" y="786"/>
                  </a:lnTo>
                  <a:lnTo>
                    <a:pt x="140" y="783"/>
                  </a:lnTo>
                  <a:lnTo>
                    <a:pt x="148" y="777"/>
                  </a:lnTo>
                  <a:lnTo>
                    <a:pt x="155" y="772"/>
                  </a:lnTo>
                  <a:lnTo>
                    <a:pt x="163" y="766"/>
                  </a:lnTo>
                  <a:lnTo>
                    <a:pt x="230" y="700"/>
                  </a:lnTo>
                  <a:lnTo>
                    <a:pt x="230" y="700"/>
                  </a:lnTo>
                  <a:lnTo>
                    <a:pt x="236" y="713"/>
                  </a:lnTo>
                  <a:lnTo>
                    <a:pt x="243" y="726"/>
                  </a:lnTo>
                  <a:lnTo>
                    <a:pt x="252" y="737"/>
                  </a:lnTo>
                  <a:lnTo>
                    <a:pt x="263" y="745"/>
                  </a:lnTo>
                  <a:lnTo>
                    <a:pt x="276" y="753"/>
                  </a:lnTo>
                  <a:lnTo>
                    <a:pt x="288" y="759"/>
                  </a:lnTo>
                  <a:lnTo>
                    <a:pt x="303" y="762"/>
                  </a:lnTo>
                  <a:lnTo>
                    <a:pt x="318" y="763"/>
                  </a:lnTo>
                  <a:lnTo>
                    <a:pt x="589" y="763"/>
                  </a:lnTo>
                  <a:lnTo>
                    <a:pt x="589" y="763"/>
                  </a:lnTo>
                  <a:lnTo>
                    <a:pt x="597" y="763"/>
                  </a:lnTo>
                  <a:lnTo>
                    <a:pt x="605" y="765"/>
                  </a:lnTo>
                  <a:lnTo>
                    <a:pt x="612" y="767"/>
                  </a:lnTo>
                  <a:lnTo>
                    <a:pt x="620" y="770"/>
                  </a:lnTo>
                  <a:lnTo>
                    <a:pt x="626" y="773"/>
                  </a:lnTo>
                  <a:lnTo>
                    <a:pt x="634" y="777"/>
                  </a:lnTo>
                  <a:lnTo>
                    <a:pt x="640" y="782"/>
                  </a:lnTo>
                  <a:lnTo>
                    <a:pt x="646" y="787"/>
                  </a:lnTo>
                  <a:lnTo>
                    <a:pt x="855" y="989"/>
                  </a:lnTo>
                  <a:lnTo>
                    <a:pt x="855" y="989"/>
                  </a:lnTo>
                  <a:lnTo>
                    <a:pt x="862" y="995"/>
                  </a:lnTo>
                  <a:lnTo>
                    <a:pt x="870" y="1001"/>
                  </a:lnTo>
                  <a:lnTo>
                    <a:pt x="877" y="1006"/>
                  </a:lnTo>
                  <a:lnTo>
                    <a:pt x="886" y="1010"/>
                  </a:lnTo>
                  <a:lnTo>
                    <a:pt x="895" y="1012"/>
                  </a:lnTo>
                  <a:lnTo>
                    <a:pt x="903" y="1016"/>
                  </a:lnTo>
                  <a:lnTo>
                    <a:pt x="913" y="1017"/>
                  </a:lnTo>
                  <a:lnTo>
                    <a:pt x="923" y="1017"/>
                  </a:lnTo>
                  <a:lnTo>
                    <a:pt x="923" y="1017"/>
                  </a:lnTo>
                  <a:lnTo>
                    <a:pt x="932" y="1017"/>
                  </a:lnTo>
                  <a:lnTo>
                    <a:pt x="941" y="1016"/>
                  </a:lnTo>
                  <a:lnTo>
                    <a:pt x="950" y="1012"/>
                  </a:lnTo>
                  <a:lnTo>
                    <a:pt x="959" y="1010"/>
                  </a:lnTo>
                  <a:lnTo>
                    <a:pt x="968" y="1006"/>
                  </a:lnTo>
                  <a:lnTo>
                    <a:pt x="975" y="1001"/>
                  </a:lnTo>
                  <a:lnTo>
                    <a:pt x="983" y="995"/>
                  </a:lnTo>
                  <a:lnTo>
                    <a:pt x="990" y="989"/>
                  </a:lnTo>
                  <a:lnTo>
                    <a:pt x="990" y="989"/>
                  </a:lnTo>
                  <a:lnTo>
                    <a:pt x="997" y="982"/>
                  </a:lnTo>
                  <a:lnTo>
                    <a:pt x="1002" y="975"/>
                  </a:lnTo>
                  <a:lnTo>
                    <a:pt x="1006" y="966"/>
                  </a:lnTo>
                  <a:lnTo>
                    <a:pt x="1011" y="958"/>
                  </a:lnTo>
                  <a:lnTo>
                    <a:pt x="1014" y="949"/>
                  </a:lnTo>
                  <a:lnTo>
                    <a:pt x="1016" y="941"/>
                  </a:lnTo>
                  <a:lnTo>
                    <a:pt x="1017" y="931"/>
                  </a:lnTo>
                  <a:lnTo>
                    <a:pt x="1018" y="921"/>
                  </a:lnTo>
                  <a:lnTo>
                    <a:pt x="1018" y="311"/>
                  </a:lnTo>
                  <a:lnTo>
                    <a:pt x="1018" y="311"/>
                  </a:lnTo>
                  <a:lnTo>
                    <a:pt x="1017" y="301"/>
                  </a:lnTo>
                  <a:lnTo>
                    <a:pt x="1016" y="292"/>
                  </a:lnTo>
                  <a:lnTo>
                    <a:pt x="1014" y="284"/>
                  </a:lnTo>
                  <a:lnTo>
                    <a:pt x="1011" y="276"/>
                  </a:lnTo>
                  <a:lnTo>
                    <a:pt x="1007" y="269"/>
                  </a:lnTo>
                  <a:lnTo>
                    <a:pt x="1002" y="261"/>
                  </a:lnTo>
                  <a:lnTo>
                    <a:pt x="997" y="255"/>
                  </a:lnTo>
                  <a:lnTo>
                    <a:pt x="991" y="248"/>
                  </a:lnTo>
                  <a:lnTo>
                    <a:pt x="985" y="243"/>
                  </a:lnTo>
                  <a:lnTo>
                    <a:pt x="977" y="238"/>
                  </a:lnTo>
                  <a:lnTo>
                    <a:pt x="970" y="233"/>
                  </a:lnTo>
                  <a:lnTo>
                    <a:pt x="962" y="230"/>
                  </a:lnTo>
                  <a:lnTo>
                    <a:pt x="954" y="227"/>
                  </a:lnTo>
                  <a:lnTo>
                    <a:pt x="945" y="225"/>
                  </a:lnTo>
                  <a:lnTo>
                    <a:pt x="935" y="224"/>
                  </a:lnTo>
                  <a:lnTo>
                    <a:pt x="927" y="223"/>
                  </a:lnTo>
                  <a:lnTo>
                    <a:pt x="927" y="223"/>
                  </a:lnTo>
                  <a:close/>
                  <a:moveTo>
                    <a:pt x="118" y="721"/>
                  </a:moveTo>
                  <a:lnTo>
                    <a:pt x="118" y="721"/>
                  </a:lnTo>
                  <a:lnTo>
                    <a:pt x="114" y="725"/>
                  </a:lnTo>
                  <a:lnTo>
                    <a:pt x="108" y="727"/>
                  </a:lnTo>
                  <a:lnTo>
                    <a:pt x="102" y="729"/>
                  </a:lnTo>
                  <a:lnTo>
                    <a:pt x="95" y="729"/>
                  </a:lnTo>
                  <a:lnTo>
                    <a:pt x="90" y="729"/>
                  </a:lnTo>
                  <a:lnTo>
                    <a:pt x="83" y="727"/>
                  </a:lnTo>
                  <a:lnTo>
                    <a:pt x="78" y="725"/>
                  </a:lnTo>
                  <a:lnTo>
                    <a:pt x="73" y="721"/>
                  </a:lnTo>
                  <a:lnTo>
                    <a:pt x="73" y="721"/>
                  </a:lnTo>
                  <a:lnTo>
                    <a:pt x="70" y="715"/>
                  </a:lnTo>
                  <a:lnTo>
                    <a:pt x="66" y="710"/>
                  </a:lnTo>
                  <a:lnTo>
                    <a:pt x="64" y="704"/>
                  </a:lnTo>
                  <a:lnTo>
                    <a:pt x="64" y="698"/>
                  </a:lnTo>
                  <a:lnTo>
                    <a:pt x="64" y="86"/>
                  </a:lnTo>
                  <a:lnTo>
                    <a:pt x="64" y="86"/>
                  </a:lnTo>
                  <a:lnTo>
                    <a:pt x="64" y="82"/>
                  </a:lnTo>
                  <a:lnTo>
                    <a:pt x="66" y="78"/>
                  </a:lnTo>
                  <a:lnTo>
                    <a:pt x="68" y="74"/>
                  </a:lnTo>
                  <a:lnTo>
                    <a:pt x="72" y="70"/>
                  </a:lnTo>
                  <a:lnTo>
                    <a:pt x="76" y="67"/>
                  </a:lnTo>
                  <a:lnTo>
                    <a:pt x="80" y="65"/>
                  </a:lnTo>
                  <a:lnTo>
                    <a:pt x="86" y="63"/>
                  </a:lnTo>
                  <a:lnTo>
                    <a:pt x="92" y="63"/>
                  </a:lnTo>
                  <a:lnTo>
                    <a:pt x="699" y="63"/>
                  </a:lnTo>
                  <a:lnTo>
                    <a:pt x="699" y="63"/>
                  </a:lnTo>
                  <a:lnTo>
                    <a:pt x="706" y="63"/>
                  </a:lnTo>
                  <a:lnTo>
                    <a:pt x="711" y="65"/>
                  </a:lnTo>
                  <a:lnTo>
                    <a:pt x="715" y="67"/>
                  </a:lnTo>
                  <a:lnTo>
                    <a:pt x="720" y="70"/>
                  </a:lnTo>
                  <a:lnTo>
                    <a:pt x="723" y="74"/>
                  </a:lnTo>
                  <a:lnTo>
                    <a:pt x="725" y="78"/>
                  </a:lnTo>
                  <a:lnTo>
                    <a:pt x="727" y="82"/>
                  </a:lnTo>
                  <a:lnTo>
                    <a:pt x="727" y="86"/>
                  </a:lnTo>
                  <a:lnTo>
                    <a:pt x="727" y="452"/>
                  </a:lnTo>
                  <a:lnTo>
                    <a:pt x="727" y="452"/>
                  </a:lnTo>
                  <a:lnTo>
                    <a:pt x="727" y="458"/>
                  </a:lnTo>
                  <a:lnTo>
                    <a:pt x="725" y="462"/>
                  </a:lnTo>
                  <a:lnTo>
                    <a:pt x="723" y="466"/>
                  </a:lnTo>
                  <a:lnTo>
                    <a:pt x="720" y="470"/>
                  </a:lnTo>
                  <a:lnTo>
                    <a:pt x="715" y="473"/>
                  </a:lnTo>
                  <a:lnTo>
                    <a:pt x="711" y="475"/>
                  </a:lnTo>
                  <a:lnTo>
                    <a:pt x="706" y="476"/>
                  </a:lnTo>
                  <a:lnTo>
                    <a:pt x="699" y="476"/>
                  </a:lnTo>
                  <a:lnTo>
                    <a:pt x="429" y="476"/>
                  </a:lnTo>
                  <a:lnTo>
                    <a:pt x="429" y="476"/>
                  </a:lnTo>
                  <a:lnTo>
                    <a:pt x="415" y="477"/>
                  </a:lnTo>
                  <a:lnTo>
                    <a:pt x="401" y="479"/>
                  </a:lnTo>
                  <a:lnTo>
                    <a:pt x="387" y="482"/>
                  </a:lnTo>
                  <a:lnTo>
                    <a:pt x="374" y="487"/>
                  </a:lnTo>
                  <a:lnTo>
                    <a:pt x="361" y="493"/>
                  </a:lnTo>
                  <a:lnTo>
                    <a:pt x="350" y="501"/>
                  </a:lnTo>
                  <a:lnTo>
                    <a:pt x="339" y="508"/>
                  </a:lnTo>
                  <a:lnTo>
                    <a:pt x="328" y="518"/>
                  </a:lnTo>
                  <a:lnTo>
                    <a:pt x="118" y="721"/>
                  </a:lnTo>
                  <a:close/>
                  <a:moveTo>
                    <a:pt x="955" y="921"/>
                  </a:moveTo>
                  <a:lnTo>
                    <a:pt x="955" y="921"/>
                  </a:lnTo>
                  <a:lnTo>
                    <a:pt x="954" y="928"/>
                  </a:lnTo>
                  <a:lnTo>
                    <a:pt x="951" y="934"/>
                  </a:lnTo>
                  <a:lnTo>
                    <a:pt x="949" y="939"/>
                  </a:lnTo>
                  <a:lnTo>
                    <a:pt x="945" y="944"/>
                  </a:lnTo>
                  <a:lnTo>
                    <a:pt x="945" y="944"/>
                  </a:lnTo>
                  <a:lnTo>
                    <a:pt x="940" y="948"/>
                  </a:lnTo>
                  <a:lnTo>
                    <a:pt x="934" y="951"/>
                  </a:lnTo>
                  <a:lnTo>
                    <a:pt x="929" y="952"/>
                  </a:lnTo>
                  <a:lnTo>
                    <a:pt x="923" y="953"/>
                  </a:lnTo>
                  <a:lnTo>
                    <a:pt x="916" y="952"/>
                  </a:lnTo>
                  <a:lnTo>
                    <a:pt x="911" y="951"/>
                  </a:lnTo>
                  <a:lnTo>
                    <a:pt x="904" y="948"/>
                  </a:lnTo>
                  <a:lnTo>
                    <a:pt x="900" y="944"/>
                  </a:lnTo>
                  <a:lnTo>
                    <a:pt x="691" y="742"/>
                  </a:lnTo>
                  <a:lnTo>
                    <a:pt x="691" y="742"/>
                  </a:lnTo>
                  <a:lnTo>
                    <a:pt x="680" y="732"/>
                  </a:lnTo>
                  <a:lnTo>
                    <a:pt x="668" y="724"/>
                  </a:lnTo>
                  <a:lnTo>
                    <a:pt x="656" y="716"/>
                  </a:lnTo>
                  <a:lnTo>
                    <a:pt x="645" y="711"/>
                  </a:lnTo>
                  <a:lnTo>
                    <a:pt x="631" y="706"/>
                  </a:lnTo>
                  <a:lnTo>
                    <a:pt x="618" y="702"/>
                  </a:lnTo>
                  <a:lnTo>
                    <a:pt x="604" y="700"/>
                  </a:lnTo>
                  <a:lnTo>
                    <a:pt x="589" y="700"/>
                  </a:lnTo>
                  <a:lnTo>
                    <a:pt x="318" y="700"/>
                  </a:lnTo>
                  <a:lnTo>
                    <a:pt x="318" y="700"/>
                  </a:lnTo>
                  <a:lnTo>
                    <a:pt x="313" y="699"/>
                  </a:lnTo>
                  <a:lnTo>
                    <a:pt x="308" y="698"/>
                  </a:lnTo>
                  <a:lnTo>
                    <a:pt x="302" y="696"/>
                  </a:lnTo>
                  <a:lnTo>
                    <a:pt x="298" y="693"/>
                  </a:lnTo>
                  <a:lnTo>
                    <a:pt x="295" y="689"/>
                  </a:lnTo>
                  <a:lnTo>
                    <a:pt x="293" y="685"/>
                  </a:lnTo>
                  <a:lnTo>
                    <a:pt x="291" y="681"/>
                  </a:lnTo>
                  <a:lnTo>
                    <a:pt x="291" y="677"/>
                  </a:lnTo>
                  <a:lnTo>
                    <a:pt x="291" y="642"/>
                  </a:lnTo>
                  <a:lnTo>
                    <a:pt x="372" y="563"/>
                  </a:lnTo>
                  <a:lnTo>
                    <a:pt x="372" y="563"/>
                  </a:lnTo>
                  <a:lnTo>
                    <a:pt x="379" y="557"/>
                  </a:lnTo>
                  <a:lnTo>
                    <a:pt x="385" y="553"/>
                  </a:lnTo>
                  <a:lnTo>
                    <a:pt x="391" y="549"/>
                  </a:lnTo>
                  <a:lnTo>
                    <a:pt x="398" y="546"/>
                  </a:lnTo>
                  <a:lnTo>
                    <a:pt x="405" y="544"/>
                  </a:lnTo>
                  <a:lnTo>
                    <a:pt x="413" y="541"/>
                  </a:lnTo>
                  <a:lnTo>
                    <a:pt x="420" y="540"/>
                  </a:lnTo>
                  <a:lnTo>
                    <a:pt x="429" y="540"/>
                  </a:lnTo>
                  <a:lnTo>
                    <a:pt x="699" y="540"/>
                  </a:lnTo>
                  <a:lnTo>
                    <a:pt x="699" y="540"/>
                  </a:lnTo>
                  <a:lnTo>
                    <a:pt x="709" y="539"/>
                  </a:lnTo>
                  <a:lnTo>
                    <a:pt x="719" y="538"/>
                  </a:lnTo>
                  <a:lnTo>
                    <a:pt x="727" y="536"/>
                  </a:lnTo>
                  <a:lnTo>
                    <a:pt x="736" y="533"/>
                  </a:lnTo>
                  <a:lnTo>
                    <a:pt x="743" y="530"/>
                  </a:lnTo>
                  <a:lnTo>
                    <a:pt x="751" y="525"/>
                  </a:lnTo>
                  <a:lnTo>
                    <a:pt x="758" y="520"/>
                  </a:lnTo>
                  <a:lnTo>
                    <a:pt x="765" y="515"/>
                  </a:lnTo>
                  <a:lnTo>
                    <a:pt x="770" y="508"/>
                  </a:lnTo>
                  <a:lnTo>
                    <a:pt x="776" y="502"/>
                  </a:lnTo>
                  <a:lnTo>
                    <a:pt x="780" y="494"/>
                  </a:lnTo>
                  <a:lnTo>
                    <a:pt x="784" y="487"/>
                  </a:lnTo>
                  <a:lnTo>
                    <a:pt x="787" y="478"/>
                  </a:lnTo>
                  <a:lnTo>
                    <a:pt x="789" y="471"/>
                  </a:lnTo>
                  <a:lnTo>
                    <a:pt x="791" y="461"/>
                  </a:lnTo>
                  <a:lnTo>
                    <a:pt x="792" y="452"/>
                  </a:lnTo>
                  <a:lnTo>
                    <a:pt x="792" y="286"/>
                  </a:lnTo>
                  <a:lnTo>
                    <a:pt x="927" y="286"/>
                  </a:lnTo>
                  <a:lnTo>
                    <a:pt x="927" y="286"/>
                  </a:lnTo>
                  <a:lnTo>
                    <a:pt x="932" y="287"/>
                  </a:lnTo>
                  <a:lnTo>
                    <a:pt x="938" y="288"/>
                  </a:lnTo>
                  <a:lnTo>
                    <a:pt x="942" y="290"/>
                  </a:lnTo>
                  <a:lnTo>
                    <a:pt x="946" y="294"/>
                  </a:lnTo>
                  <a:lnTo>
                    <a:pt x="949" y="297"/>
                  </a:lnTo>
                  <a:lnTo>
                    <a:pt x="953" y="301"/>
                  </a:lnTo>
                  <a:lnTo>
                    <a:pt x="954" y="305"/>
                  </a:lnTo>
                  <a:lnTo>
                    <a:pt x="955" y="311"/>
                  </a:lnTo>
                  <a:lnTo>
                    <a:pt x="955" y="921"/>
                  </a:lnTo>
                  <a:close/>
                  <a:moveTo>
                    <a:pt x="398" y="380"/>
                  </a:moveTo>
                  <a:lnTo>
                    <a:pt x="398" y="380"/>
                  </a:lnTo>
                  <a:lnTo>
                    <a:pt x="408" y="380"/>
                  </a:lnTo>
                  <a:lnTo>
                    <a:pt x="416" y="377"/>
                  </a:lnTo>
                  <a:lnTo>
                    <a:pt x="425" y="373"/>
                  </a:lnTo>
                  <a:lnTo>
                    <a:pt x="431" y="367"/>
                  </a:lnTo>
                  <a:lnTo>
                    <a:pt x="438" y="360"/>
                  </a:lnTo>
                  <a:lnTo>
                    <a:pt x="442" y="351"/>
                  </a:lnTo>
                  <a:lnTo>
                    <a:pt x="444" y="343"/>
                  </a:lnTo>
                  <a:lnTo>
                    <a:pt x="445" y="333"/>
                  </a:lnTo>
                  <a:lnTo>
                    <a:pt x="445" y="333"/>
                  </a:lnTo>
                  <a:lnTo>
                    <a:pt x="444" y="324"/>
                  </a:lnTo>
                  <a:lnTo>
                    <a:pt x="442" y="315"/>
                  </a:lnTo>
                  <a:lnTo>
                    <a:pt x="438" y="306"/>
                  </a:lnTo>
                  <a:lnTo>
                    <a:pt x="431" y="300"/>
                  </a:lnTo>
                  <a:lnTo>
                    <a:pt x="425" y="294"/>
                  </a:lnTo>
                  <a:lnTo>
                    <a:pt x="416" y="289"/>
                  </a:lnTo>
                  <a:lnTo>
                    <a:pt x="408" y="286"/>
                  </a:lnTo>
                  <a:lnTo>
                    <a:pt x="398" y="286"/>
                  </a:lnTo>
                  <a:lnTo>
                    <a:pt x="398" y="286"/>
                  </a:lnTo>
                  <a:lnTo>
                    <a:pt x="388" y="286"/>
                  </a:lnTo>
                  <a:lnTo>
                    <a:pt x="380" y="289"/>
                  </a:lnTo>
                  <a:lnTo>
                    <a:pt x="371" y="294"/>
                  </a:lnTo>
                  <a:lnTo>
                    <a:pt x="364" y="300"/>
                  </a:lnTo>
                  <a:lnTo>
                    <a:pt x="358" y="306"/>
                  </a:lnTo>
                  <a:lnTo>
                    <a:pt x="354" y="315"/>
                  </a:lnTo>
                  <a:lnTo>
                    <a:pt x="351" y="324"/>
                  </a:lnTo>
                  <a:lnTo>
                    <a:pt x="350" y="333"/>
                  </a:lnTo>
                  <a:lnTo>
                    <a:pt x="350" y="333"/>
                  </a:lnTo>
                  <a:lnTo>
                    <a:pt x="351" y="343"/>
                  </a:lnTo>
                  <a:lnTo>
                    <a:pt x="354" y="351"/>
                  </a:lnTo>
                  <a:lnTo>
                    <a:pt x="358" y="360"/>
                  </a:lnTo>
                  <a:lnTo>
                    <a:pt x="364" y="367"/>
                  </a:lnTo>
                  <a:lnTo>
                    <a:pt x="371" y="373"/>
                  </a:lnTo>
                  <a:lnTo>
                    <a:pt x="380" y="377"/>
                  </a:lnTo>
                  <a:lnTo>
                    <a:pt x="388" y="380"/>
                  </a:lnTo>
                  <a:lnTo>
                    <a:pt x="398" y="380"/>
                  </a:lnTo>
                  <a:lnTo>
                    <a:pt x="398" y="380"/>
                  </a:lnTo>
                  <a:close/>
                  <a:moveTo>
                    <a:pt x="207" y="286"/>
                  </a:moveTo>
                  <a:lnTo>
                    <a:pt x="207" y="286"/>
                  </a:lnTo>
                  <a:lnTo>
                    <a:pt x="197" y="286"/>
                  </a:lnTo>
                  <a:lnTo>
                    <a:pt x="189" y="289"/>
                  </a:lnTo>
                  <a:lnTo>
                    <a:pt x="180" y="294"/>
                  </a:lnTo>
                  <a:lnTo>
                    <a:pt x="174" y="300"/>
                  </a:lnTo>
                  <a:lnTo>
                    <a:pt x="167" y="306"/>
                  </a:lnTo>
                  <a:lnTo>
                    <a:pt x="163" y="315"/>
                  </a:lnTo>
                  <a:lnTo>
                    <a:pt x="160" y="324"/>
                  </a:lnTo>
                  <a:lnTo>
                    <a:pt x="160" y="333"/>
                  </a:lnTo>
                  <a:lnTo>
                    <a:pt x="160" y="333"/>
                  </a:lnTo>
                  <a:lnTo>
                    <a:pt x="160" y="343"/>
                  </a:lnTo>
                  <a:lnTo>
                    <a:pt x="163" y="351"/>
                  </a:lnTo>
                  <a:lnTo>
                    <a:pt x="167" y="360"/>
                  </a:lnTo>
                  <a:lnTo>
                    <a:pt x="174" y="367"/>
                  </a:lnTo>
                  <a:lnTo>
                    <a:pt x="180" y="373"/>
                  </a:lnTo>
                  <a:lnTo>
                    <a:pt x="189" y="377"/>
                  </a:lnTo>
                  <a:lnTo>
                    <a:pt x="197" y="380"/>
                  </a:lnTo>
                  <a:lnTo>
                    <a:pt x="207" y="380"/>
                  </a:lnTo>
                  <a:lnTo>
                    <a:pt x="207" y="380"/>
                  </a:lnTo>
                  <a:lnTo>
                    <a:pt x="217" y="380"/>
                  </a:lnTo>
                  <a:lnTo>
                    <a:pt x="225" y="377"/>
                  </a:lnTo>
                  <a:lnTo>
                    <a:pt x="234" y="373"/>
                  </a:lnTo>
                  <a:lnTo>
                    <a:pt x="240" y="367"/>
                  </a:lnTo>
                  <a:lnTo>
                    <a:pt x="247" y="360"/>
                  </a:lnTo>
                  <a:lnTo>
                    <a:pt x="251" y="351"/>
                  </a:lnTo>
                  <a:lnTo>
                    <a:pt x="254" y="343"/>
                  </a:lnTo>
                  <a:lnTo>
                    <a:pt x="254" y="333"/>
                  </a:lnTo>
                  <a:lnTo>
                    <a:pt x="254" y="333"/>
                  </a:lnTo>
                  <a:lnTo>
                    <a:pt x="254" y="324"/>
                  </a:lnTo>
                  <a:lnTo>
                    <a:pt x="251" y="315"/>
                  </a:lnTo>
                  <a:lnTo>
                    <a:pt x="247" y="306"/>
                  </a:lnTo>
                  <a:lnTo>
                    <a:pt x="240" y="300"/>
                  </a:lnTo>
                  <a:lnTo>
                    <a:pt x="234" y="294"/>
                  </a:lnTo>
                  <a:lnTo>
                    <a:pt x="225" y="289"/>
                  </a:lnTo>
                  <a:lnTo>
                    <a:pt x="217" y="286"/>
                  </a:lnTo>
                  <a:lnTo>
                    <a:pt x="207" y="286"/>
                  </a:lnTo>
                  <a:lnTo>
                    <a:pt x="207" y="286"/>
                  </a:lnTo>
                  <a:close/>
                  <a:moveTo>
                    <a:pt x="589" y="380"/>
                  </a:moveTo>
                  <a:lnTo>
                    <a:pt x="589" y="380"/>
                  </a:lnTo>
                  <a:lnTo>
                    <a:pt x="598" y="380"/>
                  </a:lnTo>
                  <a:lnTo>
                    <a:pt x="607" y="377"/>
                  </a:lnTo>
                  <a:lnTo>
                    <a:pt x="616" y="373"/>
                  </a:lnTo>
                  <a:lnTo>
                    <a:pt x="622" y="367"/>
                  </a:lnTo>
                  <a:lnTo>
                    <a:pt x="629" y="360"/>
                  </a:lnTo>
                  <a:lnTo>
                    <a:pt x="633" y="351"/>
                  </a:lnTo>
                  <a:lnTo>
                    <a:pt x="635" y="343"/>
                  </a:lnTo>
                  <a:lnTo>
                    <a:pt x="636" y="333"/>
                  </a:lnTo>
                  <a:lnTo>
                    <a:pt x="636" y="333"/>
                  </a:lnTo>
                  <a:lnTo>
                    <a:pt x="635" y="324"/>
                  </a:lnTo>
                  <a:lnTo>
                    <a:pt x="633" y="315"/>
                  </a:lnTo>
                  <a:lnTo>
                    <a:pt x="629" y="306"/>
                  </a:lnTo>
                  <a:lnTo>
                    <a:pt x="622" y="300"/>
                  </a:lnTo>
                  <a:lnTo>
                    <a:pt x="616" y="294"/>
                  </a:lnTo>
                  <a:lnTo>
                    <a:pt x="607" y="289"/>
                  </a:lnTo>
                  <a:lnTo>
                    <a:pt x="598" y="286"/>
                  </a:lnTo>
                  <a:lnTo>
                    <a:pt x="589" y="286"/>
                  </a:lnTo>
                  <a:lnTo>
                    <a:pt x="589" y="286"/>
                  </a:lnTo>
                  <a:lnTo>
                    <a:pt x="579" y="286"/>
                  </a:lnTo>
                  <a:lnTo>
                    <a:pt x="570" y="289"/>
                  </a:lnTo>
                  <a:lnTo>
                    <a:pt x="562" y="294"/>
                  </a:lnTo>
                  <a:lnTo>
                    <a:pt x="554" y="300"/>
                  </a:lnTo>
                  <a:lnTo>
                    <a:pt x="549" y="306"/>
                  </a:lnTo>
                  <a:lnTo>
                    <a:pt x="545" y="315"/>
                  </a:lnTo>
                  <a:lnTo>
                    <a:pt x="542" y="324"/>
                  </a:lnTo>
                  <a:lnTo>
                    <a:pt x="541" y="333"/>
                  </a:lnTo>
                  <a:lnTo>
                    <a:pt x="541" y="333"/>
                  </a:lnTo>
                  <a:lnTo>
                    <a:pt x="542" y="343"/>
                  </a:lnTo>
                  <a:lnTo>
                    <a:pt x="545" y="351"/>
                  </a:lnTo>
                  <a:lnTo>
                    <a:pt x="549" y="360"/>
                  </a:lnTo>
                  <a:lnTo>
                    <a:pt x="554" y="367"/>
                  </a:lnTo>
                  <a:lnTo>
                    <a:pt x="562" y="373"/>
                  </a:lnTo>
                  <a:lnTo>
                    <a:pt x="570" y="377"/>
                  </a:lnTo>
                  <a:lnTo>
                    <a:pt x="579" y="380"/>
                  </a:lnTo>
                  <a:lnTo>
                    <a:pt x="589" y="380"/>
                  </a:lnTo>
                  <a:lnTo>
                    <a:pt x="589" y="380"/>
                  </a:ln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tx1">
                    <a:lumMod val="65000"/>
                    <a:lumOff val="35000"/>
                  </a:schemeClr>
                </a:solidFill>
                <a:effectLst/>
                <a:uLnTx/>
                <a:uFillTx/>
                <a:latin typeface="+mn-lt"/>
                <a:ea typeface="+mn-ea"/>
                <a:cs typeface="+mn-ea"/>
                <a:sym typeface="+mn-lt"/>
              </a:endParaRPr>
            </a:p>
          </p:txBody>
        </p:sp>
      </p:grpSp>
      <p:sp>
        <p:nvSpPr>
          <p:cNvPr id="62" name="矩形 61"/>
          <p:cNvSpPr/>
          <p:nvPr/>
        </p:nvSpPr>
        <p:spPr>
          <a:xfrm>
            <a:off x="1505398" y="1910327"/>
            <a:ext cx="942887" cy="523220"/>
          </a:xfrm>
          <a:prstGeom prst="rect">
            <a:avLst/>
          </a:prstGeom>
        </p:spPr>
        <p:txBody>
          <a:bodyPr wrap="none">
            <a:spAutoFit/>
          </a:bodyPr>
          <a:lstStyle/>
          <a:p>
            <a:pPr algn="ctr"/>
            <a:r>
              <a:rPr lang="en-US" altLang="zh-CN" sz="2800">
                <a:solidFill>
                  <a:schemeClr val="tx1">
                    <a:lumMod val="65000"/>
                    <a:lumOff val="35000"/>
                  </a:schemeClr>
                </a:solidFill>
                <a:latin typeface="+mn-lt"/>
                <a:ea typeface="+mn-ea"/>
                <a:cs typeface="+mn-ea"/>
                <a:sym typeface="+mn-lt"/>
              </a:rPr>
              <a:t>35%</a:t>
            </a:r>
            <a:endParaRPr lang="zh-CN" altLang="en-US" sz="2800">
              <a:solidFill>
                <a:schemeClr val="tx1">
                  <a:lumMod val="65000"/>
                  <a:lumOff val="35000"/>
                </a:schemeClr>
              </a:solidFill>
              <a:latin typeface="+mn-lt"/>
              <a:ea typeface="+mn-ea"/>
              <a:cs typeface="+mn-ea"/>
              <a:sym typeface="+mn-lt"/>
            </a:endParaRPr>
          </a:p>
        </p:txBody>
      </p:sp>
      <p:sp>
        <p:nvSpPr>
          <p:cNvPr id="63" name="矩形 62"/>
          <p:cNvSpPr/>
          <p:nvPr/>
        </p:nvSpPr>
        <p:spPr>
          <a:xfrm>
            <a:off x="9737818" y="1910327"/>
            <a:ext cx="942887" cy="523220"/>
          </a:xfrm>
          <a:prstGeom prst="rect">
            <a:avLst/>
          </a:prstGeom>
        </p:spPr>
        <p:txBody>
          <a:bodyPr wrap="none">
            <a:spAutoFit/>
          </a:bodyPr>
          <a:lstStyle/>
          <a:p>
            <a:pPr algn="ctr"/>
            <a:r>
              <a:rPr lang="en-US" altLang="zh-CN" sz="2800">
                <a:solidFill>
                  <a:schemeClr val="tx1">
                    <a:lumMod val="65000"/>
                    <a:lumOff val="35000"/>
                  </a:schemeClr>
                </a:solidFill>
                <a:latin typeface="+mn-lt"/>
                <a:ea typeface="+mn-ea"/>
                <a:cs typeface="+mn-ea"/>
                <a:sym typeface="+mn-lt"/>
              </a:rPr>
              <a:t>13%</a:t>
            </a:r>
            <a:endParaRPr lang="zh-CN" altLang="en-US" sz="2800">
              <a:solidFill>
                <a:schemeClr val="tx1">
                  <a:lumMod val="65000"/>
                  <a:lumOff val="35000"/>
                </a:schemeClr>
              </a:solidFill>
              <a:latin typeface="+mn-lt"/>
              <a:ea typeface="+mn-ea"/>
              <a:cs typeface="+mn-ea"/>
              <a:sym typeface="+mn-lt"/>
            </a:endParaRPr>
          </a:p>
        </p:txBody>
      </p:sp>
      <p:sp>
        <p:nvSpPr>
          <p:cNvPr id="64" name="矩形 63"/>
          <p:cNvSpPr/>
          <p:nvPr/>
        </p:nvSpPr>
        <p:spPr>
          <a:xfrm>
            <a:off x="768204" y="3445250"/>
            <a:ext cx="942887" cy="523220"/>
          </a:xfrm>
          <a:prstGeom prst="rect">
            <a:avLst/>
          </a:prstGeom>
        </p:spPr>
        <p:txBody>
          <a:bodyPr wrap="none">
            <a:spAutoFit/>
          </a:bodyPr>
          <a:lstStyle/>
          <a:p>
            <a:pPr algn="ctr"/>
            <a:r>
              <a:rPr lang="en-US" altLang="zh-CN" sz="2800">
                <a:solidFill>
                  <a:schemeClr val="tx1">
                    <a:lumMod val="65000"/>
                    <a:lumOff val="35000"/>
                  </a:schemeClr>
                </a:solidFill>
                <a:latin typeface="+mn-lt"/>
                <a:ea typeface="+mn-ea"/>
                <a:cs typeface="+mn-ea"/>
                <a:sym typeface="+mn-lt"/>
              </a:rPr>
              <a:t>40%</a:t>
            </a:r>
            <a:endParaRPr lang="zh-CN" altLang="en-US" sz="2800">
              <a:solidFill>
                <a:schemeClr val="tx1">
                  <a:lumMod val="65000"/>
                  <a:lumOff val="35000"/>
                </a:schemeClr>
              </a:solidFill>
              <a:latin typeface="+mn-lt"/>
              <a:ea typeface="+mn-ea"/>
              <a:cs typeface="+mn-ea"/>
              <a:sym typeface="+mn-lt"/>
            </a:endParaRPr>
          </a:p>
        </p:txBody>
      </p:sp>
      <p:sp>
        <p:nvSpPr>
          <p:cNvPr id="65" name="矩形 64"/>
          <p:cNvSpPr/>
          <p:nvPr/>
        </p:nvSpPr>
        <p:spPr>
          <a:xfrm>
            <a:off x="10470655" y="3445250"/>
            <a:ext cx="942887" cy="523220"/>
          </a:xfrm>
          <a:prstGeom prst="rect">
            <a:avLst/>
          </a:prstGeom>
        </p:spPr>
        <p:txBody>
          <a:bodyPr wrap="none">
            <a:spAutoFit/>
          </a:bodyPr>
          <a:lstStyle/>
          <a:p>
            <a:pPr algn="ctr"/>
            <a:r>
              <a:rPr lang="en-US" altLang="zh-CN" sz="2800">
                <a:solidFill>
                  <a:schemeClr val="tx1">
                    <a:lumMod val="65000"/>
                    <a:lumOff val="35000"/>
                  </a:schemeClr>
                </a:solidFill>
                <a:latin typeface="+mn-lt"/>
                <a:ea typeface="+mn-ea"/>
                <a:cs typeface="+mn-ea"/>
                <a:sym typeface="+mn-lt"/>
              </a:rPr>
              <a:t>38%</a:t>
            </a:r>
            <a:endParaRPr lang="zh-CN" altLang="en-US" sz="2800">
              <a:solidFill>
                <a:schemeClr val="tx1">
                  <a:lumMod val="65000"/>
                  <a:lumOff val="35000"/>
                </a:schemeClr>
              </a:solidFill>
              <a:latin typeface="+mn-lt"/>
              <a:ea typeface="+mn-ea"/>
              <a:cs typeface="+mn-ea"/>
              <a:sym typeface="+mn-lt"/>
            </a:endParaRPr>
          </a:p>
        </p:txBody>
      </p:sp>
      <p:sp>
        <p:nvSpPr>
          <p:cNvPr id="66" name="矩形 65"/>
          <p:cNvSpPr/>
          <p:nvPr/>
        </p:nvSpPr>
        <p:spPr>
          <a:xfrm>
            <a:off x="1505398" y="4980174"/>
            <a:ext cx="942887" cy="523220"/>
          </a:xfrm>
          <a:prstGeom prst="rect">
            <a:avLst/>
          </a:prstGeom>
        </p:spPr>
        <p:txBody>
          <a:bodyPr wrap="none">
            <a:spAutoFit/>
          </a:bodyPr>
          <a:lstStyle/>
          <a:p>
            <a:pPr algn="ctr"/>
            <a:r>
              <a:rPr lang="en-US" altLang="zh-CN" sz="2800">
                <a:solidFill>
                  <a:schemeClr val="tx1">
                    <a:lumMod val="65000"/>
                    <a:lumOff val="35000"/>
                  </a:schemeClr>
                </a:solidFill>
                <a:latin typeface="+mn-lt"/>
                <a:ea typeface="+mn-ea"/>
                <a:cs typeface="+mn-ea"/>
                <a:sym typeface="+mn-lt"/>
              </a:rPr>
              <a:t>80%</a:t>
            </a:r>
            <a:endParaRPr lang="zh-CN" altLang="en-US" sz="2800">
              <a:solidFill>
                <a:schemeClr val="tx1">
                  <a:lumMod val="65000"/>
                  <a:lumOff val="35000"/>
                </a:schemeClr>
              </a:solidFill>
              <a:latin typeface="+mn-lt"/>
              <a:ea typeface="+mn-ea"/>
              <a:cs typeface="+mn-ea"/>
              <a:sym typeface="+mn-lt"/>
            </a:endParaRPr>
          </a:p>
        </p:txBody>
      </p:sp>
      <p:sp>
        <p:nvSpPr>
          <p:cNvPr id="67" name="矩形 66"/>
          <p:cNvSpPr/>
          <p:nvPr/>
        </p:nvSpPr>
        <p:spPr>
          <a:xfrm>
            <a:off x="9737818" y="4980174"/>
            <a:ext cx="942887" cy="523220"/>
          </a:xfrm>
          <a:prstGeom prst="rect">
            <a:avLst/>
          </a:prstGeom>
        </p:spPr>
        <p:txBody>
          <a:bodyPr wrap="none">
            <a:spAutoFit/>
          </a:bodyPr>
          <a:lstStyle/>
          <a:p>
            <a:pPr algn="ctr"/>
            <a:r>
              <a:rPr lang="en-US" altLang="zh-CN" sz="2800">
                <a:solidFill>
                  <a:schemeClr val="tx1">
                    <a:lumMod val="65000"/>
                    <a:lumOff val="35000"/>
                  </a:schemeClr>
                </a:solidFill>
                <a:latin typeface="+mn-lt"/>
                <a:ea typeface="+mn-ea"/>
                <a:cs typeface="+mn-ea"/>
                <a:sym typeface="+mn-lt"/>
              </a:rPr>
              <a:t>13%</a:t>
            </a:r>
            <a:endParaRPr lang="zh-CN" altLang="en-US" sz="2800">
              <a:solidFill>
                <a:schemeClr val="tx1">
                  <a:lumMod val="65000"/>
                  <a:lumOff val="35000"/>
                </a:schemeClr>
              </a:solidFill>
              <a:latin typeface="+mn-lt"/>
              <a:ea typeface="+mn-ea"/>
              <a:cs typeface="+mn-ea"/>
              <a:sym typeface="+mn-lt"/>
            </a:endParaRPr>
          </a:p>
        </p:txBody>
      </p:sp>
      <p:sp>
        <p:nvSpPr>
          <p:cNvPr id="68" name="矩形 67"/>
          <p:cNvSpPr/>
          <p:nvPr/>
        </p:nvSpPr>
        <p:spPr>
          <a:xfrm>
            <a:off x="4162425" y="4985261"/>
            <a:ext cx="3867150" cy="1015663"/>
          </a:xfrm>
          <a:prstGeom prst="rect">
            <a:avLst/>
          </a:prstGeom>
        </p:spPr>
        <p:txBody>
          <a:bodyPr wrap="square">
            <a:spAutoFit/>
          </a:bodyPr>
          <a:lstStyle/>
          <a:p>
            <a:pPr algn="ctr">
              <a:lnSpc>
                <a:spcPct val="150000"/>
              </a:lnSpc>
              <a:spcAft>
                <a:spcPts val="600"/>
              </a:spcAft>
              <a:buClr>
                <a:srgbClr val="5ABEAA"/>
              </a:buClr>
            </a:pPr>
            <a:r>
              <a:rPr lang="zh-CN" altLang="en-US" sz="1000">
                <a:solidFill>
                  <a:schemeClr val="tx1">
                    <a:lumMod val="65000"/>
                    <a:lumOff val="35000"/>
                  </a:schemeClr>
                </a:solidFill>
                <a:latin typeface="+mn-lt"/>
                <a:ea typeface="+mn-ea"/>
                <a:cs typeface="+mn-ea"/>
                <a:sym typeface="+mn-lt"/>
              </a:rPr>
              <a:t>为客户提供有效服务，是我们工作的方向和价值评价的标尺，成就客户就是成就我们自己。我们坚持以客户为中心，快速响应客户需求，持续为客户创造长期价值进而成就客户。为客户提供有效服务，是我们工作的方向和价值评价的标尺</a:t>
            </a:r>
            <a:endParaRPr lang="zh-CN" altLang="en-US" sz="1000">
              <a:solidFill>
                <a:schemeClr val="tx1">
                  <a:lumMod val="65000"/>
                  <a:lumOff val="35000"/>
                </a:schemeClr>
              </a:solidFill>
              <a:latin typeface="+mn-lt"/>
              <a:ea typeface="+mn-ea"/>
              <a:cs typeface="+mn-ea"/>
              <a:sym typeface="+mn-lt"/>
            </a:endParaRPr>
          </a:p>
        </p:txBody>
      </p:sp>
    </p:spTree>
  </p:cSld>
  <p:clrMapOvr>
    <a:masterClrMapping/>
  </p:clrMapOvr>
  <mc:AlternateContent>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1+#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500"/>
                            </p:stCondLst>
                            <p:childTnLst>
                              <p:par>
                                <p:cTn id="14" presetID="9" presetClass="entr" presetSubtype="0"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dissolve">
                                      <p:cBhvr>
                                        <p:cTn id="16" dur="500"/>
                                        <p:tgtEl>
                                          <p:spTgt spid="22"/>
                                        </p:tgtEl>
                                      </p:cBhvr>
                                    </p:animEffect>
                                  </p:childTnLst>
                                </p:cTn>
                              </p:par>
                              <p:par>
                                <p:cTn id="17" presetID="22" presetClass="entr" presetSubtype="8"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left)">
                                      <p:cBhvr>
                                        <p:cTn id="19" dur="500"/>
                                        <p:tgtEl>
                                          <p:spTgt spid="20"/>
                                        </p:tgtEl>
                                      </p:cBhvr>
                                    </p:animEffect>
                                  </p:childTnLst>
                                </p:cTn>
                              </p:par>
                            </p:childTnLst>
                          </p:cTn>
                        </p:par>
                        <p:par>
                          <p:cTn id="20" fill="hold" nodeType="afterGroup">
                            <p:stCondLst>
                              <p:cond delay="1000"/>
                            </p:stCondLst>
                            <p:childTnLst>
                              <p:par>
                                <p:cTn id="21" presetID="37" presetClass="entr" presetSubtype="0" fill="hold" nodeType="after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fade">
                                      <p:cBhvr>
                                        <p:cTn id="23" dur="1000"/>
                                        <p:tgtEl>
                                          <p:spTgt spid="29"/>
                                        </p:tgtEl>
                                      </p:cBhvr>
                                    </p:animEffect>
                                    <p:anim calcmode="lin" valueType="num">
                                      <p:cBhvr>
                                        <p:cTn id="24" dur="1000" fill="hold"/>
                                        <p:tgtEl>
                                          <p:spTgt spid="29"/>
                                        </p:tgtEl>
                                        <p:attrNameLst>
                                          <p:attrName>ppt_x</p:attrName>
                                        </p:attrNameLst>
                                      </p:cBhvr>
                                      <p:tavLst>
                                        <p:tav tm="0">
                                          <p:val>
                                            <p:strVal val="#ppt_x"/>
                                          </p:val>
                                        </p:tav>
                                        <p:tav tm="100000">
                                          <p:val>
                                            <p:strVal val="#ppt_x"/>
                                          </p:val>
                                        </p:tav>
                                      </p:tavLst>
                                    </p:anim>
                                    <p:anim calcmode="lin" valueType="num">
                                      <p:cBhvr>
                                        <p:cTn id="25" dur="900" decel="100000" fill="hold"/>
                                        <p:tgtEl>
                                          <p:spTgt spid="29"/>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27" fill="hold" nodeType="afterGroup">
                            <p:stCondLst>
                              <p:cond delay="2000"/>
                            </p:stCondLst>
                            <p:childTnLst>
                              <p:par>
                                <p:cTn id="28" presetID="49" presetClass="entr" presetSubtype="0" decel="100000" fill="hold" nodeType="afterEffect">
                                  <p:stCondLst>
                                    <p:cond delay="0"/>
                                  </p:stCondLst>
                                  <p:childTnLst>
                                    <p:set>
                                      <p:cBhvr>
                                        <p:cTn id="29" dur="1" fill="hold">
                                          <p:stCondLst>
                                            <p:cond delay="0"/>
                                          </p:stCondLst>
                                        </p:cTn>
                                        <p:tgtEl>
                                          <p:spTgt spid="32"/>
                                        </p:tgtEl>
                                        <p:attrNameLst>
                                          <p:attrName>style.visibility</p:attrName>
                                        </p:attrNameLst>
                                      </p:cBhvr>
                                      <p:to>
                                        <p:strVal val="visible"/>
                                      </p:to>
                                    </p:set>
                                    <p:anim calcmode="lin" valueType="num">
                                      <p:cBhvr>
                                        <p:cTn id="30" dur="500" fill="hold"/>
                                        <p:tgtEl>
                                          <p:spTgt spid="32"/>
                                        </p:tgtEl>
                                        <p:attrNameLst>
                                          <p:attrName>ppt_w</p:attrName>
                                        </p:attrNameLst>
                                      </p:cBhvr>
                                      <p:tavLst>
                                        <p:tav tm="0">
                                          <p:val>
                                            <p:fltVal val="0"/>
                                          </p:val>
                                        </p:tav>
                                        <p:tav tm="100000">
                                          <p:val>
                                            <p:strVal val="#ppt_w"/>
                                          </p:val>
                                        </p:tav>
                                      </p:tavLst>
                                    </p:anim>
                                    <p:anim calcmode="lin" valueType="num">
                                      <p:cBhvr>
                                        <p:cTn id="31" dur="500" fill="hold"/>
                                        <p:tgtEl>
                                          <p:spTgt spid="32"/>
                                        </p:tgtEl>
                                        <p:attrNameLst>
                                          <p:attrName>ppt_h</p:attrName>
                                        </p:attrNameLst>
                                      </p:cBhvr>
                                      <p:tavLst>
                                        <p:tav tm="0">
                                          <p:val>
                                            <p:fltVal val="0"/>
                                          </p:val>
                                        </p:tav>
                                        <p:tav tm="100000">
                                          <p:val>
                                            <p:strVal val="#ppt_h"/>
                                          </p:val>
                                        </p:tav>
                                      </p:tavLst>
                                    </p:anim>
                                    <p:anim calcmode="lin" valueType="num">
                                      <p:cBhvr>
                                        <p:cTn id="32" dur="500" fill="hold"/>
                                        <p:tgtEl>
                                          <p:spTgt spid="32"/>
                                        </p:tgtEl>
                                        <p:attrNameLst>
                                          <p:attrName>style.rotation</p:attrName>
                                        </p:attrNameLst>
                                      </p:cBhvr>
                                      <p:tavLst>
                                        <p:tav tm="0">
                                          <p:val>
                                            <p:fltVal val="360"/>
                                          </p:val>
                                        </p:tav>
                                        <p:tav tm="100000">
                                          <p:val>
                                            <p:fltVal val="0"/>
                                          </p:val>
                                        </p:tav>
                                      </p:tavLst>
                                    </p:anim>
                                    <p:animEffect transition="in" filter="fade">
                                      <p:cBhvr>
                                        <p:cTn id="33" dur="500"/>
                                        <p:tgtEl>
                                          <p:spTgt spid="32"/>
                                        </p:tgtEl>
                                      </p:cBhvr>
                                    </p:animEffect>
                                  </p:childTnLst>
                                </p:cTn>
                              </p:par>
                              <p:par>
                                <p:cTn id="34" presetID="49" presetClass="entr" presetSubtype="0" decel="100000" fill="hold"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p:cTn id="36" dur="500" fill="hold"/>
                                        <p:tgtEl>
                                          <p:spTgt spid="38"/>
                                        </p:tgtEl>
                                        <p:attrNameLst>
                                          <p:attrName>ppt_w</p:attrName>
                                        </p:attrNameLst>
                                      </p:cBhvr>
                                      <p:tavLst>
                                        <p:tav tm="0">
                                          <p:val>
                                            <p:fltVal val="0"/>
                                          </p:val>
                                        </p:tav>
                                        <p:tav tm="100000">
                                          <p:val>
                                            <p:strVal val="#ppt_w"/>
                                          </p:val>
                                        </p:tav>
                                      </p:tavLst>
                                    </p:anim>
                                    <p:anim calcmode="lin" valueType="num">
                                      <p:cBhvr>
                                        <p:cTn id="37" dur="500" fill="hold"/>
                                        <p:tgtEl>
                                          <p:spTgt spid="38"/>
                                        </p:tgtEl>
                                        <p:attrNameLst>
                                          <p:attrName>ppt_h</p:attrName>
                                        </p:attrNameLst>
                                      </p:cBhvr>
                                      <p:tavLst>
                                        <p:tav tm="0">
                                          <p:val>
                                            <p:fltVal val="0"/>
                                          </p:val>
                                        </p:tav>
                                        <p:tav tm="100000">
                                          <p:val>
                                            <p:strVal val="#ppt_h"/>
                                          </p:val>
                                        </p:tav>
                                      </p:tavLst>
                                    </p:anim>
                                    <p:anim calcmode="lin" valueType="num">
                                      <p:cBhvr>
                                        <p:cTn id="38" dur="500" fill="hold"/>
                                        <p:tgtEl>
                                          <p:spTgt spid="38"/>
                                        </p:tgtEl>
                                        <p:attrNameLst>
                                          <p:attrName>style.rotation</p:attrName>
                                        </p:attrNameLst>
                                      </p:cBhvr>
                                      <p:tavLst>
                                        <p:tav tm="0">
                                          <p:val>
                                            <p:fltVal val="360"/>
                                          </p:val>
                                        </p:tav>
                                        <p:tav tm="100000">
                                          <p:val>
                                            <p:fltVal val="0"/>
                                          </p:val>
                                        </p:tav>
                                      </p:tavLst>
                                    </p:anim>
                                    <p:animEffect transition="in" filter="fade">
                                      <p:cBhvr>
                                        <p:cTn id="39" dur="500"/>
                                        <p:tgtEl>
                                          <p:spTgt spid="38"/>
                                        </p:tgtEl>
                                      </p:cBhvr>
                                    </p:animEffect>
                                  </p:childTnLst>
                                </p:cTn>
                              </p:par>
                            </p:childTnLst>
                          </p:cTn>
                        </p:par>
                        <p:par>
                          <p:cTn id="40" fill="hold" nodeType="afterGroup">
                            <p:stCondLst>
                              <p:cond delay="2500"/>
                            </p:stCondLst>
                            <p:childTnLst>
                              <p:par>
                                <p:cTn id="41" presetID="22" presetClass="entr" presetSubtype="2"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right)">
                                      <p:cBhvr>
                                        <p:cTn id="43" dur="500"/>
                                        <p:tgtEl>
                                          <p:spTgt spid="23"/>
                                        </p:tgtEl>
                                      </p:cBhvr>
                                    </p:animEffect>
                                  </p:childTnLst>
                                </p:cTn>
                              </p:par>
                              <p:par>
                                <p:cTn id="44" presetID="22" presetClass="entr" presetSubtype="2" fill="hold" nodeType="with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wipe(right)">
                                      <p:cBhvr>
                                        <p:cTn id="46" dur="500"/>
                                        <p:tgtEl>
                                          <p:spTgt spid="24"/>
                                        </p:tgtEl>
                                      </p:cBhvr>
                                    </p:animEffect>
                                  </p:childTnLst>
                                </p:cTn>
                              </p:par>
                              <p:par>
                                <p:cTn id="47" presetID="22" presetClass="entr" presetSubtype="8" fill="hold" nodeType="with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8" fill="hold"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left)">
                                      <p:cBhvr>
                                        <p:cTn id="52" dur="500"/>
                                        <p:tgtEl>
                                          <p:spTgt spid="27"/>
                                        </p:tgtEl>
                                      </p:cBhvr>
                                    </p:animEffect>
                                  </p:childTnLst>
                                </p:cTn>
                              </p:par>
                              <p:par>
                                <p:cTn id="53" presetID="22" presetClass="entr" presetSubtype="2" fill="hold" nodeType="with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wipe(right)">
                                      <p:cBhvr>
                                        <p:cTn id="55" dur="500"/>
                                        <p:tgtEl>
                                          <p:spTgt spid="25"/>
                                        </p:tgtEl>
                                      </p:cBhvr>
                                    </p:animEffect>
                                  </p:childTnLst>
                                </p:cTn>
                              </p:par>
                              <p:par>
                                <p:cTn id="56" presetID="22" presetClass="entr" presetSubtype="8" fill="hold" nodeType="with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childTnLst>
                          </p:cTn>
                        </p:par>
                        <p:par>
                          <p:cTn id="59" fill="hold" nodeType="afterGroup">
                            <p:stCondLst>
                              <p:cond delay="3000"/>
                            </p:stCondLst>
                            <p:childTnLst>
                              <p:par>
                                <p:cTn id="60" presetID="49" presetClass="entr" presetSubtype="0" decel="100000" fill="hold" nodeType="afterEffect">
                                  <p:stCondLst>
                                    <p:cond delay="0"/>
                                  </p:stCondLst>
                                  <p:childTnLst>
                                    <p:set>
                                      <p:cBhvr>
                                        <p:cTn id="61" dur="1" fill="hold">
                                          <p:stCondLst>
                                            <p:cond delay="0"/>
                                          </p:stCondLst>
                                        </p:cTn>
                                        <p:tgtEl>
                                          <p:spTgt spid="47"/>
                                        </p:tgtEl>
                                        <p:attrNameLst>
                                          <p:attrName>style.visibility</p:attrName>
                                        </p:attrNameLst>
                                      </p:cBhvr>
                                      <p:to>
                                        <p:strVal val="visible"/>
                                      </p:to>
                                    </p:set>
                                    <p:anim calcmode="lin" valueType="num">
                                      <p:cBhvr>
                                        <p:cTn id="62" dur="500" fill="hold"/>
                                        <p:tgtEl>
                                          <p:spTgt spid="47"/>
                                        </p:tgtEl>
                                        <p:attrNameLst>
                                          <p:attrName>ppt_w</p:attrName>
                                        </p:attrNameLst>
                                      </p:cBhvr>
                                      <p:tavLst>
                                        <p:tav tm="0">
                                          <p:val>
                                            <p:fltVal val="0"/>
                                          </p:val>
                                        </p:tav>
                                        <p:tav tm="100000">
                                          <p:val>
                                            <p:strVal val="#ppt_w"/>
                                          </p:val>
                                        </p:tav>
                                      </p:tavLst>
                                    </p:anim>
                                    <p:anim calcmode="lin" valueType="num">
                                      <p:cBhvr>
                                        <p:cTn id="63" dur="500" fill="hold"/>
                                        <p:tgtEl>
                                          <p:spTgt spid="47"/>
                                        </p:tgtEl>
                                        <p:attrNameLst>
                                          <p:attrName>ppt_h</p:attrName>
                                        </p:attrNameLst>
                                      </p:cBhvr>
                                      <p:tavLst>
                                        <p:tav tm="0">
                                          <p:val>
                                            <p:fltVal val="0"/>
                                          </p:val>
                                        </p:tav>
                                        <p:tav tm="100000">
                                          <p:val>
                                            <p:strVal val="#ppt_h"/>
                                          </p:val>
                                        </p:tav>
                                      </p:tavLst>
                                    </p:anim>
                                    <p:anim calcmode="lin" valueType="num">
                                      <p:cBhvr>
                                        <p:cTn id="64" dur="500" fill="hold"/>
                                        <p:tgtEl>
                                          <p:spTgt spid="47"/>
                                        </p:tgtEl>
                                        <p:attrNameLst>
                                          <p:attrName>style.rotation</p:attrName>
                                        </p:attrNameLst>
                                      </p:cBhvr>
                                      <p:tavLst>
                                        <p:tav tm="0">
                                          <p:val>
                                            <p:fltVal val="360"/>
                                          </p:val>
                                        </p:tav>
                                        <p:tav tm="100000">
                                          <p:val>
                                            <p:fltVal val="0"/>
                                          </p:val>
                                        </p:tav>
                                      </p:tavLst>
                                    </p:anim>
                                    <p:animEffect transition="in" filter="fade">
                                      <p:cBhvr>
                                        <p:cTn id="65" dur="500"/>
                                        <p:tgtEl>
                                          <p:spTgt spid="47"/>
                                        </p:tgtEl>
                                      </p:cBhvr>
                                    </p:animEffect>
                                  </p:childTnLst>
                                </p:cTn>
                              </p:par>
                              <p:par>
                                <p:cTn id="66" presetID="49" presetClass="entr" presetSubtype="0" decel="100000" fill="hold" nodeType="with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p:cTn id="68" dur="500" fill="hold"/>
                                        <p:tgtEl>
                                          <p:spTgt spid="56"/>
                                        </p:tgtEl>
                                        <p:attrNameLst>
                                          <p:attrName>ppt_w</p:attrName>
                                        </p:attrNameLst>
                                      </p:cBhvr>
                                      <p:tavLst>
                                        <p:tav tm="0">
                                          <p:val>
                                            <p:fltVal val="0"/>
                                          </p:val>
                                        </p:tav>
                                        <p:tav tm="100000">
                                          <p:val>
                                            <p:strVal val="#ppt_w"/>
                                          </p:val>
                                        </p:tav>
                                      </p:tavLst>
                                    </p:anim>
                                    <p:anim calcmode="lin" valueType="num">
                                      <p:cBhvr>
                                        <p:cTn id="69" dur="500" fill="hold"/>
                                        <p:tgtEl>
                                          <p:spTgt spid="56"/>
                                        </p:tgtEl>
                                        <p:attrNameLst>
                                          <p:attrName>ppt_h</p:attrName>
                                        </p:attrNameLst>
                                      </p:cBhvr>
                                      <p:tavLst>
                                        <p:tav tm="0">
                                          <p:val>
                                            <p:fltVal val="0"/>
                                          </p:val>
                                        </p:tav>
                                        <p:tav tm="100000">
                                          <p:val>
                                            <p:strVal val="#ppt_h"/>
                                          </p:val>
                                        </p:tav>
                                      </p:tavLst>
                                    </p:anim>
                                    <p:anim calcmode="lin" valueType="num">
                                      <p:cBhvr>
                                        <p:cTn id="70" dur="500" fill="hold"/>
                                        <p:tgtEl>
                                          <p:spTgt spid="56"/>
                                        </p:tgtEl>
                                        <p:attrNameLst>
                                          <p:attrName>style.rotation</p:attrName>
                                        </p:attrNameLst>
                                      </p:cBhvr>
                                      <p:tavLst>
                                        <p:tav tm="0">
                                          <p:val>
                                            <p:fltVal val="360"/>
                                          </p:val>
                                        </p:tav>
                                        <p:tav tm="100000">
                                          <p:val>
                                            <p:fltVal val="0"/>
                                          </p:val>
                                        </p:tav>
                                      </p:tavLst>
                                    </p:anim>
                                    <p:animEffect transition="in" filter="fade">
                                      <p:cBhvr>
                                        <p:cTn id="71" dur="500"/>
                                        <p:tgtEl>
                                          <p:spTgt spid="56"/>
                                        </p:tgtEl>
                                      </p:cBhvr>
                                    </p:animEffect>
                                  </p:childTnLst>
                                </p:cTn>
                              </p:par>
                              <p:par>
                                <p:cTn id="72" presetID="2" presetClass="entr" presetSubtype="8" fill="hold" grpId="0" nodeType="withEffect">
                                  <p:stCondLst>
                                    <p:cond delay="0"/>
                                  </p:stCondLst>
                                  <p:childTnLst>
                                    <p:set>
                                      <p:cBhvr>
                                        <p:cTn id="73" dur="1" fill="hold">
                                          <p:stCondLst>
                                            <p:cond delay="0"/>
                                          </p:stCondLst>
                                        </p:cTn>
                                        <p:tgtEl>
                                          <p:spTgt spid="62"/>
                                        </p:tgtEl>
                                        <p:attrNameLst>
                                          <p:attrName>style.visibility</p:attrName>
                                        </p:attrNameLst>
                                      </p:cBhvr>
                                      <p:to>
                                        <p:strVal val="visible"/>
                                      </p:to>
                                    </p:set>
                                    <p:anim calcmode="lin" valueType="num">
                                      <p:cBhvr additive="base">
                                        <p:cTn id="74" dur="500" fill="hold"/>
                                        <p:tgtEl>
                                          <p:spTgt spid="62"/>
                                        </p:tgtEl>
                                        <p:attrNameLst>
                                          <p:attrName>ppt_x</p:attrName>
                                        </p:attrNameLst>
                                      </p:cBhvr>
                                      <p:tavLst>
                                        <p:tav tm="0">
                                          <p:val>
                                            <p:strVal val="0-#ppt_w/2"/>
                                          </p:val>
                                        </p:tav>
                                        <p:tav tm="100000">
                                          <p:val>
                                            <p:strVal val="#ppt_x"/>
                                          </p:val>
                                        </p:tav>
                                      </p:tavLst>
                                    </p:anim>
                                    <p:anim calcmode="lin" valueType="num">
                                      <p:cBhvr additive="base">
                                        <p:cTn id="75" dur="500" fill="hold"/>
                                        <p:tgtEl>
                                          <p:spTgt spid="62"/>
                                        </p:tgtEl>
                                        <p:attrNameLst>
                                          <p:attrName>ppt_y</p:attrName>
                                        </p:attrNameLst>
                                      </p:cBhvr>
                                      <p:tavLst>
                                        <p:tav tm="0">
                                          <p:val>
                                            <p:strVal val="#ppt_y"/>
                                          </p:val>
                                        </p:tav>
                                        <p:tav tm="100000">
                                          <p:val>
                                            <p:strVal val="#ppt_y"/>
                                          </p:val>
                                        </p:tav>
                                      </p:tavLst>
                                    </p:anim>
                                  </p:childTnLst>
                                </p:cTn>
                              </p:par>
                              <p:par>
                                <p:cTn id="76" presetID="2" presetClass="entr" presetSubtype="2" fill="hold" grpId="0" nodeType="withEffect">
                                  <p:stCondLst>
                                    <p:cond delay="0"/>
                                  </p:stCondLst>
                                  <p:childTnLst>
                                    <p:set>
                                      <p:cBhvr>
                                        <p:cTn id="77" dur="1" fill="hold">
                                          <p:stCondLst>
                                            <p:cond delay="0"/>
                                          </p:stCondLst>
                                        </p:cTn>
                                        <p:tgtEl>
                                          <p:spTgt spid="63"/>
                                        </p:tgtEl>
                                        <p:attrNameLst>
                                          <p:attrName>style.visibility</p:attrName>
                                        </p:attrNameLst>
                                      </p:cBhvr>
                                      <p:to>
                                        <p:strVal val="visible"/>
                                      </p:to>
                                    </p:set>
                                    <p:anim calcmode="lin" valueType="num">
                                      <p:cBhvr additive="base">
                                        <p:cTn id="78" dur="500" fill="hold"/>
                                        <p:tgtEl>
                                          <p:spTgt spid="63"/>
                                        </p:tgtEl>
                                        <p:attrNameLst>
                                          <p:attrName>ppt_x</p:attrName>
                                        </p:attrNameLst>
                                      </p:cBhvr>
                                      <p:tavLst>
                                        <p:tav tm="0">
                                          <p:val>
                                            <p:strVal val="1+#ppt_w/2"/>
                                          </p:val>
                                        </p:tav>
                                        <p:tav tm="100000">
                                          <p:val>
                                            <p:strVal val="#ppt_x"/>
                                          </p:val>
                                        </p:tav>
                                      </p:tavLst>
                                    </p:anim>
                                    <p:anim calcmode="lin" valueType="num">
                                      <p:cBhvr additive="base">
                                        <p:cTn id="79" dur="500" fill="hold"/>
                                        <p:tgtEl>
                                          <p:spTgt spid="63"/>
                                        </p:tgtEl>
                                        <p:attrNameLst>
                                          <p:attrName>ppt_y</p:attrName>
                                        </p:attrNameLst>
                                      </p:cBhvr>
                                      <p:tavLst>
                                        <p:tav tm="0">
                                          <p:val>
                                            <p:strVal val="#ppt_y"/>
                                          </p:val>
                                        </p:tav>
                                        <p:tav tm="100000">
                                          <p:val>
                                            <p:strVal val="#ppt_y"/>
                                          </p:val>
                                        </p:tav>
                                      </p:tavLst>
                                    </p:anim>
                                  </p:childTnLst>
                                </p:cTn>
                              </p:par>
                            </p:childTnLst>
                          </p:cTn>
                        </p:par>
                        <p:par>
                          <p:cTn id="80" fill="hold" nodeType="afterGroup">
                            <p:stCondLst>
                              <p:cond delay="3500"/>
                            </p:stCondLst>
                            <p:childTnLst>
                              <p:par>
                                <p:cTn id="81" presetID="49" presetClass="entr" presetSubtype="0" decel="100000" fill="hold" nodeType="afterEffect">
                                  <p:stCondLst>
                                    <p:cond delay="0"/>
                                  </p:stCondLst>
                                  <p:childTnLst>
                                    <p:set>
                                      <p:cBhvr>
                                        <p:cTn id="82" dur="1" fill="hold">
                                          <p:stCondLst>
                                            <p:cond delay="0"/>
                                          </p:stCondLst>
                                        </p:cTn>
                                        <p:tgtEl>
                                          <p:spTgt spid="44"/>
                                        </p:tgtEl>
                                        <p:attrNameLst>
                                          <p:attrName>style.visibility</p:attrName>
                                        </p:attrNameLst>
                                      </p:cBhvr>
                                      <p:to>
                                        <p:strVal val="visible"/>
                                      </p:to>
                                    </p:set>
                                    <p:anim calcmode="lin" valueType="num">
                                      <p:cBhvr>
                                        <p:cTn id="83" dur="500" fill="hold"/>
                                        <p:tgtEl>
                                          <p:spTgt spid="44"/>
                                        </p:tgtEl>
                                        <p:attrNameLst>
                                          <p:attrName>ppt_w</p:attrName>
                                        </p:attrNameLst>
                                      </p:cBhvr>
                                      <p:tavLst>
                                        <p:tav tm="0">
                                          <p:val>
                                            <p:fltVal val="0"/>
                                          </p:val>
                                        </p:tav>
                                        <p:tav tm="100000">
                                          <p:val>
                                            <p:strVal val="#ppt_w"/>
                                          </p:val>
                                        </p:tav>
                                      </p:tavLst>
                                    </p:anim>
                                    <p:anim calcmode="lin" valueType="num">
                                      <p:cBhvr>
                                        <p:cTn id="84" dur="500" fill="hold"/>
                                        <p:tgtEl>
                                          <p:spTgt spid="44"/>
                                        </p:tgtEl>
                                        <p:attrNameLst>
                                          <p:attrName>ppt_h</p:attrName>
                                        </p:attrNameLst>
                                      </p:cBhvr>
                                      <p:tavLst>
                                        <p:tav tm="0">
                                          <p:val>
                                            <p:fltVal val="0"/>
                                          </p:val>
                                        </p:tav>
                                        <p:tav tm="100000">
                                          <p:val>
                                            <p:strVal val="#ppt_h"/>
                                          </p:val>
                                        </p:tav>
                                      </p:tavLst>
                                    </p:anim>
                                    <p:anim calcmode="lin" valueType="num">
                                      <p:cBhvr>
                                        <p:cTn id="85" dur="500" fill="hold"/>
                                        <p:tgtEl>
                                          <p:spTgt spid="44"/>
                                        </p:tgtEl>
                                        <p:attrNameLst>
                                          <p:attrName>style.rotation</p:attrName>
                                        </p:attrNameLst>
                                      </p:cBhvr>
                                      <p:tavLst>
                                        <p:tav tm="0">
                                          <p:val>
                                            <p:fltVal val="360"/>
                                          </p:val>
                                        </p:tav>
                                        <p:tav tm="100000">
                                          <p:val>
                                            <p:fltVal val="0"/>
                                          </p:val>
                                        </p:tav>
                                      </p:tavLst>
                                    </p:anim>
                                    <p:animEffect transition="in" filter="fade">
                                      <p:cBhvr>
                                        <p:cTn id="86" dur="500"/>
                                        <p:tgtEl>
                                          <p:spTgt spid="44"/>
                                        </p:tgtEl>
                                      </p:cBhvr>
                                    </p:animEffect>
                                  </p:childTnLst>
                                </p:cTn>
                              </p:par>
                              <p:par>
                                <p:cTn id="87" presetID="49" presetClass="entr" presetSubtype="0" decel="100000" fill="hold" nodeType="withEffect">
                                  <p:stCondLst>
                                    <p:cond delay="0"/>
                                  </p:stCondLst>
                                  <p:childTnLst>
                                    <p:set>
                                      <p:cBhvr>
                                        <p:cTn id="88" dur="1" fill="hold">
                                          <p:stCondLst>
                                            <p:cond delay="0"/>
                                          </p:stCondLst>
                                        </p:cTn>
                                        <p:tgtEl>
                                          <p:spTgt spid="53"/>
                                        </p:tgtEl>
                                        <p:attrNameLst>
                                          <p:attrName>style.visibility</p:attrName>
                                        </p:attrNameLst>
                                      </p:cBhvr>
                                      <p:to>
                                        <p:strVal val="visible"/>
                                      </p:to>
                                    </p:set>
                                    <p:anim calcmode="lin" valueType="num">
                                      <p:cBhvr>
                                        <p:cTn id="89" dur="500" fill="hold"/>
                                        <p:tgtEl>
                                          <p:spTgt spid="53"/>
                                        </p:tgtEl>
                                        <p:attrNameLst>
                                          <p:attrName>ppt_w</p:attrName>
                                        </p:attrNameLst>
                                      </p:cBhvr>
                                      <p:tavLst>
                                        <p:tav tm="0">
                                          <p:val>
                                            <p:fltVal val="0"/>
                                          </p:val>
                                        </p:tav>
                                        <p:tav tm="100000">
                                          <p:val>
                                            <p:strVal val="#ppt_w"/>
                                          </p:val>
                                        </p:tav>
                                      </p:tavLst>
                                    </p:anim>
                                    <p:anim calcmode="lin" valueType="num">
                                      <p:cBhvr>
                                        <p:cTn id="90" dur="500" fill="hold"/>
                                        <p:tgtEl>
                                          <p:spTgt spid="53"/>
                                        </p:tgtEl>
                                        <p:attrNameLst>
                                          <p:attrName>ppt_h</p:attrName>
                                        </p:attrNameLst>
                                      </p:cBhvr>
                                      <p:tavLst>
                                        <p:tav tm="0">
                                          <p:val>
                                            <p:fltVal val="0"/>
                                          </p:val>
                                        </p:tav>
                                        <p:tav tm="100000">
                                          <p:val>
                                            <p:strVal val="#ppt_h"/>
                                          </p:val>
                                        </p:tav>
                                      </p:tavLst>
                                    </p:anim>
                                    <p:anim calcmode="lin" valueType="num">
                                      <p:cBhvr>
                                        <p:cTn id="91" dur="500" fill="hold"/>
                                        <p:tgtEl>
                                          <p:spTgt spid="53"/>
                                        </p:tgtEl>
                                        <p:attrNameLst>
                                          <p:attrName>style.rotation</p:attrName>
                                        </p:attrNameLst>
                                      </p:cBhvr>
                                      <p:tavLst>
                                        <p:tav tm="0">
                                          <p:val>
                                            <p:fltVal val="360"/>
                                          </p:val>
                                        </p:tav>
                                        <p:tav tm="100000">
                                          <p:val>
                                            <p:fltVal val="0"/>
                                          </p:val>
                                        </p:tav>
                                      </p:tavLst>
                                    </p:anim>
                                    <p:animEffect transition="in" filter="fade">
                                      <p:cBhvr>
                                        <p:cTn id="92" dur="500"/>
                                        <p:tgtEl>
                                          <p:spTgt spid="53"/>
                                        </p:tgtEl>
                                      </p:cBhvr>
                                    </p:animEffect>
                                  </p:childTnLst>
                                </p:cTn>
                              </p:par>
                              <p:par>
                                <p:cTn id="93" presetID="2" presetClass="entr" presetSubtype="8" fill="hold" grpId="0" nodeType="withEffect">
                                  <p:stCondLst>
                                    <p:cond delay="0"/>
                                  </p:stCondLst>
                                  <p:childTnLst>
                                    <p:set>
                                      <p:cBhvr>
                                        <p:cTn id="94" dur="1" fill="hold">
                                          <p:stCondLst>
                                            <p:cond delay="0"/>
                                          </p:stCondLst>
                                        </p:cTn>
                                        <p:tgtEl>
                                          <p:spTgt spid="64"/>
                                        </p:tgtEl>
                                        <p:attrNameLst>
                                          <p:attrName>style.visibility</p:attrName>
                                        </p:attrNameLst>
                                      </p:cBhvr>
                                      <p:to>
                                        <p:strVal val="visible"/>
                                      </p:to>
                                    </p:set>
                                    <p:anim calcmode="lin" valueType="num">
                                      <p:cBhvr additive="base">
                                        <p:cTn id="95" dur="500" fill="hold"/>
                                        <p:tgtEl>
                                          <p:spTgt spid="64"/>
                                        </p:tgtEl>
                                        <p:attrNameLst>
                                          <p:attrName>ppt_x</p:attrName>
                                        </p:attrNameLst>
                                      </p:cBhvr>
                                      <p:tavLst>
                                        <p:tav tm="0">
                                          <p:val>
                                            <p:strVal val="0-#ppt_w/2"/>
                                          </p:val>
                                        </p:tav>
                                        <p:tav tm="100000">
                                          <p:val>
                                            <p:strVal val="#ppt_x"/>
                                          </p:val>
                                        </p:tav>
                                      </p:tavLst>
                                    </p:anim>
                                    <p:anim calcmode="lin" valueType="num">
                                      <p:cBhvr additive="base">
                                        <p:cTn id="96" dur="500" fill="hold"/>
                                        <p:tgtEl>
                                          <p:spTgt spid="64"/>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65"/>
                                        </p:tgtEl>
                                        <p:attrNameLst>
                                          <p:attrName>style.visibility</p:attrName>
                                        </p:attrNameLst>
                                      </p:cBhvr>
                                      <p:to>
                                        <p:strVal val="visible"/>
                                      </p:to>
                                    </p:set>
                                    <p:anim calcmode="lin" valueType="num">
                                      <p:cBhvr additive="base">
                                        <p:cTn id="99" dur="500" fill="hold"/>
                                        <p:tgtEl>
                                          <p:spTgt spid="65"/>
                                        </p:tgtEl>
                                        <p:attrNameLst>
                                          <p:attrName>ppt_x</p:attrName>
                                        </p:attrNameLst>
                                      </p:cBhvr>
                                      <p:tavLst>
                                        <p:tav tm="0">
                                          <p:val>
                                            <p:strVal val="1+#ppt_w/2"/>
                                          </p:val>
                                        </p:tav>
                                        <p:tav tm="100000">
                                          <p:val>
                                            <p:strVal val="#ppt_x"/>
                                          </p:val>
                                        </p:tav>
                                      </p:tavLst>
                                    </p:anim>
                                    <p:anim calcmode="lin" valueType="num">
                                      <p:cBhvr additive="base">
                                        <p:cTn id="100" dur="500" fill="hold"/>
                                        <p:tgtEl>
                                          <p:spTgt spid="65"/>
                                        </p:tgtEl>
                                        <p:attrNameLst>
                                          <p:attrName>ppt_y</p:attrName>
                                        </p:attrNameLst>
                                      </p:cBhvr>
                                      <p:tavLst>
                                        <p:tav tm="0">
                                          <p:val>
                                            <p:strVal val="#ppt_y"/>
                                          </p:val>
                                        </p:tav>
                                        <p:tav tm="100000">
                                          <p:val>
                                            <p:strVal val="#ppt_y"/>
                                          </p:val>
                                        </p:tav>
                                      </p:tavLst>
                                    </p:anim>
                                  </p:childTnLst>
                                </p:cTn>
                              </p:par>
                            </p:childTnLst>
                          </p:cTn>
                        </p:par>
                        <p:par>
                          <p:cTn id="101" fill="hold" nodeType="afterGroup">
                            <p:stCondLst>
                              <p:cond delay="4000"/>
                            </p:stCondLst>
                            <p:childTnLst>
                              <p:par>
                                <p:cTn id="102" presetID="49" presetClass="entr" presetSubtype="0" decel="100000" fill="hold" nodeType="afterEffect">
                                  <p:stCondLst>
                                    <p:cond delay="0"/>
                                  </p:stCondLst>
                                  <p:childTnLst>
                                    <p:set>
                                      <p:cBhvr>
                                        <p:cTn id="103" dur="1" fill="hold">
                                          <p:stCondLst>
                                            <p:cond delay="0"/>
                                          </p:stCondLst>
                                        </p:cTn>
                                        <p:tgtEl>
                                          <p:spTgt spid="50"/>
                                        </p:tgtEl>
                                        <p:attrNameLst>
                                          <p:attrName>style.visibility</p:attrName>
                                        </p:attrNameLst>
                                      </p:cBhvr>
                                      <p:to>
                                        <p:strVal val="visible"/>
                                      </p:to>
                                    </p:set>
                                    <p:anim calcmode="lin" valueType="num">
                                      <p:cBhvr>
                                        <p:cTn id="104" dur="500" fill="hold"/>
                                        <p:tgtEl>
                                          <p:spTgt spid="50"/>
                                        </p:tgtEl>
                                        <p:attrNameLst>
                                          <p:attrName>ppt_w</p:attrName>
                                        </p:attrNameLst>
                                      </p:cBhvr>
                                      <p:tavLst>
                                        <p:tav tm="0">
                                          <p:val>
                                            <p:fltVal val="0"/>
                                          </p:val>
                                        </p:tav>
                                        <p:tav tm="100000">
                                          <p:val>
                                            <p:strVal val="#ppt_w"/>
                                          </p:val>
                                        </p:tav>
                                      </p:tavLst>
                                    </p:anim>
                                    <p:anim calcmode="lin" valueType="num">
                                      <p:cBhvr>
                                        <p:cTn id="105" dur="500" fill="hold"/>
                                        <p:tgtEl>
                                          <p:spTgt spid="50"/>
                                        </p:tgtEl>
                                        <p:attrNameLst>
                                          <p:attrName>ppt_h</p:attrName>
                                        </p:attrNameLst>
                                      </p:cBhvr>
                                      <p:tavLst>
                                        <p:tav tm="0">
                                          <p:val>
                                            <p:fltVal val="0"/>
                                          </p:val>
                                        </p:tav>
                                        <p:tav tm="100000">
                                          <p:val>
                                            <p:strVal val="#ppt_h"/>
                                          </p:val>
                                        </p:tav>
                                      </p:tavLst>
                                    </p:anim>
                                    <p:anim calcmode="lin" valueType="num">
                                      <p:cBhvr>
                                        <p:cTn id="106" dur="500" fill="hold"/>
                                        <p:tgtEl>
                                          <p:spTgt spid="50"/>
                                        </p:tgtEl>
                                        <p:attrNameLst>
                                          <p:attrName>style.rotation</p:attrName>
                                        </p:attrNameLst>
                                      </p:cBhvr>
                                      <p:tavLst>
                                        <p:tav tm="0">
                                          <p:val>
                                            <p:fltVal val="360"/>
                                          </p:val>
                                        </p:tav>
                                        <p:tav tm="100000">
                                          <p:val>
                                            <p:fltVal val="0"/>
                                          </p:val>
                                        </p:tav>
                                      </p:tavLst>
                                    </p:anim>
                                    <p:animEffect transition="in" filter="fade">
                                      <p:cBhvr>
                                        <p:cTn id="107" dur="500"/>
                                        <p:tgtEl>
                                          <p:spTgt spid="50"/>
                                        </p:tgtEl>
                                      </p:cBhvr>
                                    </p:animEffect>
                                  </p:childTnLst>
                                </p:cTn>
                              </p:par>
                              <p:par>
                                <p:cTn id="108" presetID="49" presetClass="entr" presetSubtype="0" decel="100000" fill="hold" nodeType="withEffect">
                                  <p:stCondLst>
                                    <p:cond delay="0"/>
                                  </p:stCondLst>
                                  <p:childTnLst>
                                    <p:set>
                                      <p:cBhvr>
                                        <p:cTn id="109" dur="1" fill="hold">
                                          <p:stCondLst>
                                            <p:cond delay="0"/>
                                          </p:stCondLst>
                                        </p:cTn>
                                        <p:tgtEl>
                                          <p:spTgt spid="59"/>
                                        </p:tgtEl>
                                        <p:attrNameLst>
                                          <p:attrName>style.visibility</p:attrName>
                                        </p:attrNameLst>
                                      </p:cBhvr>
                                      <p:to>
                                        <p:strVal val="visible"/>
                                      </p:to>
                                    </p:set>
                                    <p:anim calcmode="lin" valueType="num">
                                      <p:cBhvr>
                                        <p:cTn id="110" dur="500" fill="hold"/>
                                        <p:tgtEl>
                                          <p:spTgt spid="59"/>
                                        </p:tgtEl>
                                        <p:attrNameLst>
                                          <p:attrName>ppt_w</p:attrName>
                                        </p:attrNameLst>
                                      </p:cBhvr>
                                      <p:tavLst>
                                        <p:tav tm="0">
                                          <p:val>
                                            <p:fltVal val="0"/>
                                          </p:val>
                                        </p:tav>
                                        <p:tav tm="100000">
                                          <p:val>
                                            <p:strVal val="#ppt_w"/>
                                          </p:val>
                                        </p:tav>
                                      </p:tavLst>
                                    </p:anim>
                                    <p:anim calcmode="lin" valueType="num">
                                      <p:cBhvr>
                                        <p:cTn id="111" dur="500" fill="hold"/>
                                        <p:tgtEl>
                                          <p:spTgt spid="59"/>
                                        </p:tgtEl>
                                        <p:attrNameLst>
                                          <p:attrName>ppt_h</p:attrName>
                                        </p:attrNameLst>
                                      </p:cBhvr>
                                      <p:tavLst>
                                        <p:tav tm="0">
                                          <p:val>
                                            <p:fltVal val="0"/>
                                          </p:val>
                                        </p:tav>
                                        <p:tav tm="100000">
                                          <p:val>
                                            <p:strVal val="#ppt_h"/>
                                          </p:val>
                                        </p:tav>
                                      </p:tavLst>
                                    </p:anim>
                                    <p:anim calcmode="lin" valueType="num">
                                      <p:cBhvr>
                                        <p:cTn id="112" dur="500" fill="hold"/>
                                        <p:tgtEl>
                                          <p:spTgt spid="59"/>
                                        </p:tgtEl>
                                        <p:attrNameLst>
                                          <p:attrName>style.rotation</p:attrName>
                                        </p:attrNameLst>
                                      </p:cBhvr>
                                      <p:tavLst>
                                        <p:tav tm="0">
                                          <p:val>
                                            <p:fltVal val="360"/>
                                          </p:val>
                                        </p:tav>
                                        <p:tav tm="100000">
                                          <p:val>
                                            <p:fltVal val="0"/>
                                          </p:val>
                                        </p:tav>
                                      </p:tavLst>
                                    </p:anim>
                                    <p:animEffect transition="in" filter="fade">
                                      <p:cBhvr>
                                        <p:cTn id="113" dur="500"/>
                                        <p:tgtEl>
                                          <p:spTgt spid="59"/>
                                        </p:tgtEl>
                                      </p:cBhvr>
                                    </p:animEffect>
                                  </p:childTnLst>
                                </p:cTn>
                              </p:par>
                              <p:par>
                                <p:cTn id="114" presetID="2" presetClass="entr" presetSubtype="8"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 calcmode="lin" valueType="num">
                                      <p:cBhvr additive="base">
                                        <p:cTn id="116" dur="500" fill="hold"/>
                                        <p:tgtEl>
                                          <p:spTgt spid="66"/>
                                        </p:tgtEl>
                                        <p:attrNameLst>
                                          <p:attrName>ppt_x</p:attrName>
                                        </p:attrNameLst>
                                      </p:cBhvr>
                                      <p:tavLst>
                                        <p:tav tm="0">
                                          <p:val>
                                            <p:strVal val="0-#ppt_w/2"/>
                                          </p:val>
                                        </p:tav>
                                        <p:tav tm="100000">
                                          <p:val>
                                            <p:strVal val="#ppt_x"/>
                                          </p:val>
                                        </p:tav>
                                      </p:tavLst>
                                    </p:anim>
                                    <p:anim calcmode="lin" valueType="num">
                                      <p:cBhvr additive="base">
                                        <p:cTn id="117" dur="500" fill="hold"/>
                                        <p:tgtEl>
                                          <p:spTgt spid="66"/>
                                        </p:tgtEl>
                                        <p:attrNameLst>
                                          <p:attrName>ppt_y</p:attrName>
                                        </p:attrNameLst>
                                      </p:cBhvr>
                                      <p:tavLst>
                                        <p:tav tm="0">
                                          <p:val>
                                            <p:strVal val="#ppt_y"/>
                                          </p:val>
                                        </p:tav>
                                        <p:tav tm="100000">
                                          <p:val>
                                            <p:strVal val="#ppt_y"/>
                                          </p:val>
                                        </p:tav>
                                      </p:tavLst>
                                    </p:anim>
                                  </p:childTnLst>
                                </p:cTn>
                              </p:par>
                              <p:par>
                                <p:cTn id="118" presetID="2" presetClass="entr" presetSubtype="2" fill="hold" grpId="0" nodeType="withEffect">
                                  <p:stCondLst>
                                    <p:cond delay="0"/>
                                  </p:stCondLst>
                                  <p:childTnLst>
                                    <p:set>
                                      <p:cBhvr>
                                        <p:cTn id="119" dur="1" fill="hold">
                                          <p:stCondLst>
                                            <p:cond delay="0"/>
                                          </p:stCondLst>
                                        </p:cTn>
                                        <p:tgtEl>
                                          <p:spTgt spid="67"/>
                                        </p:tgtEl>
                                        <p:attrNameLst>
                                          <p:attrName>style.visibility</p:attrName>
                                        </p:attrNameLst>
                                      </p:cBhvr>
                                      <p:to>
                                        <p:strVal val="visible"/>
                                      </p:to>
                                    </p:set>
                                    <p:anim calcmode="lin" valueType="num">
                                      <p:cBhvr additive="base">
                                        <p:cTn id="120" dur="500" fill="hold"/>
                                        <p:tgtEl>
                                          <p:spTgt spid="67"/>
                                        </p:tgtEl>
                                        <p:attrNameLst>
                                          <p:attrName>ppt_x</p:attrName>
                                        </p:attrNameLst>
                                      </p:cBhvr>
                                      <p:tavLst>
                                        <p:tav tm="0">
                                          <p:val>
                                            <p:strVal val="1+#ppt_w/2"/>
                                          </p:val>
                                        </p:tav>
                                        <p:tav tm="100000">
                                          <p:val>
                                            <p:strVal val="#ppt_x"/>
                                          </p:val>
                                        </p:tav>
                                      </p:tavLst>
                                    </p:anim>
                                    <p:anim calcmode="lin" valueType="num">
                                      <p:cBhvr additive="base">
                                        <p:cTn id="121" dur="500" fill="hold"/>
                                        <p:tgtEl>
                                          <p:spTgt spid="67"/>
                                        </p:tgtEl>
                                        <p:attrNameLst>
                                          <p:attrName>ppt_y</p:attrName>
                                        </p:attrNameLst>
                                      </p:cBhvr>
                                      <p:tavLst>
                                        <p:tav tm="0">
                                          <p:val>
                                            <p:strVal val="#ppt_y"/>
                                          </p:val>
                                        </p:tav>
                                        <p:tav tm="100000">
                                          <p:val>
                                            <p:strVal val="#ppt_y"/>
                                          </p:val>
                                        </p:tav>
                                      </p:tavLst>
                                    </p:anim>
                                  </p:childTnLst>
                                </p:cTn>
                              </p:par>
                            </p:childTnLst>
                          </p:cTn>
                        </p:par>
                        <p:par>
                          <p:cTn id="122" fill="hold" nodeType="afterGroup">
                            <p:stCondLst>
                              <p:cond delay="4500"/>
                            </p:stCondLst>
                            <p:childTnLst>
                              <p:par>
                                <p:cTn id="123" presetID="42" presetClass="entr" presetSubtype="0" fill="hold" grpId="0" nodeType="afterEffect">
                                  <p:stCondLst>
                                    <p:cond delay="0"/>
                                  </p:stCondLst>
                                  <p:childTnLst>
                                    <p:set>
                                      <p:cBhvr>
                                        <p:cTn id="124" dur="1" fill="hold">
                                          <p:stCondLst>
                                            <p:cond delay="0"/>
                                          </p:stCondLst>
                                        </p:cTn>
                                        <p:tgtEl>
                                          <p:spTgt spid="68"/>
                                        </p:tgtEl>
                                        <p:attrNameLst>
                                          <p:attrName>style.visibility</p:attrName>
                                        </p:attrNameLst>
                                      </p:cBhvr>
                                      <p:to>
                                        <p:strVal val="visible"/>
                                      </p:to>
                                    </p:set>
                                    <p:animEffect transition="in" filter="fade">
                                      <p:cBhvr>
                                        <p:cTn id="125" dur="1000"/>
                                        <p:tgtEl>
                                          <p:spTgt spid="68"/>
                                        </p:tgtEl>
                                      </p:cBhvr>
                                    </p:animEffect>
                                    <p:anim calcmode="lin" valueType="num">
                                      <p:cBhvr>
                                        <p:cTn id="126" dur="1000" fill="hold"/>
                                        <p:tgtEl>
                                          <p:spTgt spid="68"/>
                                        </p:tgtEl>
                                        <p:attrNameLst>
                                          <p:attrName>ppt_x</p:attrName>
                                        </p:attrNameLst>
                                      </p:cBhvr>
                                      <p:tavLst>
                                        <p:tav tm="0">
                                          <p:val>
                                            <p:strVal val="#ppt_x"/>
                                          </p:val>
                                        </p:tav>
                                        <p:tav tm="100000">
                                          <p:val>
                                            <p:strVal val="#ppt_x"/>
                                          </p:val>
                                        </p:tav>
                                      </p:tavLst>
                                    </p:anim>
                                    <p:anim calcmode="lin" valueType="num">
                                      <p:cBhvr>
                                        <p:cTn id="127"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P spid="22" grpId="0" animBg="1"/>
      <p:bldP spid="62" grpId="0"/>
      <p:bldP spid="63" grpId="0"/>
      <p:bldP spid="64" grpId="0"/>
      <p:bldP spid="65" grpId="0"/>
      <p:bldP spid="66" grpId="0"/>
      <p:bldP spid="67" grpId="0"/>
      <p:bldP spid="68" grpId="0"/>
    </p:bldLst>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5" name="AutoShape 6"/>
          <p:cNvSpPr/>
          <p:nvPr/>
        </p:nvSpPr>
        <p:spPr bwMode="auto">
          <a:xfrm>
            <a:off x="2978318" y="384236"/>
            <a:ext cx="6235364" cy="419100"/>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5" tIns="19045" rIns="19045" bIns="19045" anchor="ctr"/>
          <a:lstStyle/>
          <a:p>
            <a:r>
              <a:rPr lang="zh-CN" altLang="en-US" sz="2485" b="1">
                <a:solidFill>
                  <a:schemeClr val="tx1">
                    <a:lumMod val="65000"/>
                    <a:lumOff val="35000"/>
                  </a:schemeClr>
                </a:solidFill>
                <a:latin typeface="+mn-lt"/>
                <a:ea typeface="+mn-ea"/>
                <a:cs typeface="+mn-ea"/>
                <a:sym typeface="+mn-lt"/>
              </a:rPr>
              <a:t>请在这里输入标题</a:t>
            </a:r>
            <a:endParaRPr lang="es-ES" altLang="zh-CN" sz="2485" b="1">
              <a:solidFill>
                <a:schemeClr val="tx1">
                  <a:lumMod val="65000"/>
                  <a:lumOff val="35000"/>
                </a:schemeClr>
              </a:solidFill>
              <a:latin typeface="+mn-lt"/>
              <a:ea typeface="+mn-ea"/>
              <a:cs typeface="+mn-ea"/>
              <a:sym typeface="+mn-lt"/>
            </a:endParaRPr>
          </a:p>
        </p:txBody>
      </p:sp>
      <p:sp>
        <p:nvSpPr>
          <p:cNvPr id="26" name="Line 7"/>
          <p:cNvSpPr>
            <a:spLocks noChangeShapeType="1"/>
          </p:cNvSpPr>
          <p:nvPr/>
        </p:nvSpPr>
        <p:spPr bwMode="auto">
          <a:xfrm>
            <a:off x="1393689" y="1066862"/>
            <a:ext cx="9404623" cy="0"/>
          </a:xfrm>
          <a:prstGeom prst="line">
            <a:avLst/>
          </a:prstGeom>
          <a:noFill/>
          <a:ln w="25400" cap="flat" cmpd="sng">
            <a:solidFill>
              <a:srgbClr val="DCDEE0"/>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endParaRPr lang="es-ES" sz="2800">
              <a:solidFill>
                <a:schemeClr val="tx1">
                  <a:lumMod val="65000"/>
                  <a:lumOff val="35000"/>
                </a:schemeClr>
              </a:solidFill>
              <a:effectLst>
                <a:outerShdw blurRad="38100" dist="38100" dir="2700000" algn="tl">
                  <a:srgbClr val="DDDDDD"/>
                </a:outerShdw>
              </a:effectLst>
              <a:latin typeface="+mn-lt"/>
              <a:ea typeface="+mn-ea"/>
              <a:cs typeface="+mn-ea"/>
              <a:sym typeface="+mn-lt"/>
            </a:endParaRPr>
          </a:p>
        </p:txBody>
      </p:sp>
      <p:sp>
        <p:nvSpPr>
          <p:cNvPr id="27" name="AutoShape 9"/>
          <p:cNvSpPr/>
          <p:nvPr/>
        </p:nvSpPr>
        <p:spPr bwMode="auto">
          <a:xfrm>
            <a:off x="4151516" y="746190"/>
            <a:ext cx="3888969" cy="139700"/>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323215">
              <a:lnSpc>
                <a:spcPct val="120000"/>
              </a:lnSpc>
              <a:spcBef>
                <a:spcPts val="850"/>
              </a:spcBef>
            </a:pPr>
            <a:r>
              <a:rPr lang="es-ES" altLang="zh-CN" sz="935" b="1">
                <a:solidFill>
                  <a:schemeClr val="tx1">
                    <a:lumMod val="65000"/>
                    <a:lumOff val="35000"/>
                  </a:schemeClr>
                </a:solidFill>
                <a:latin typeface="+mn-lt"/>
                <a:ea typeface="+mn-ea"/>
                <a:cs typeface="+mn-ea"/>
                <a:sym typeface="+mn-lt"/>
              </a:rPr>
              <a:t>Lorem ipsum</a:t>
            </a:r>
            <a:r>
              <a:rPr lang="es-ES" altLang="zh-CN" sz="935">
                <a:solidFill>
                  <a:schemeClr val="tx1">
                    <a:lumMod val="65000"/>
                    <a:lumOff val="35000"/>
                  </a:schemeClr>
                </a:solidFill>
                <a:latin typeface="+mn-lt"/>
                <a:ea typeface="+mn-ea"/>
                <a:cs typeface="+mn-ea"/>
                <a:sym typeface="+mn-lt"/>
              </a:rPr>
              <a:t> dolor sit amet, consectetur adipiscing elit.</a:t>
            </a:r>
            <a:endParaRPr lang="es-ES" altLang="zh-CN" sz="2485">
              <a:solidFill>
                <a:schemeClr val="tx1">
                  <a:lumMod val="65000"/>
                  <a:lumOff val="35000"/>
                </a:schemeClr>
              </a:solidFill>
              <a:latin typeface="+mn-lt"/>
              <a:ea typeface="+mn-ea"/>
              <a:cs typeface="+mn-ea"/>
              <a:sym typeface="+mn-lt"/>
            </a:endParaRPr>
          </a:p>
        </p:txBody>
      </p:sp>
      <p:sp>
        <p:nvSpPr>
          <p:cNvPr id="28" name="AutoShape 11"/>
          <p:cNvSpPr/>
          <p:nvPr/>
        </p:nvSpPr>
        <p:spPr bwMode="auto">
          <a:xfrm>
            <a:off x="5254660" y="999397"/>
            <a:ext cx="1682680" cy="46339"/>
          </a:xfrm>
          <a:custGeom>
            <a:gdLst>
              <a:gd name="T0" fmla="*/ 78582 w 21600"/>
              <a:gd name="T1" fmla="*/ 642144 h 21600"/>
              <a:gd name="T2" fmla="*/ 78582 w 21600"/>
              <a:gd name="T3" fmla="*/ 642144 h 21600"/>
              <a:gd name="T4" fmla="*/ 78582 w 21600"/>
              <a:gd name="T5" fmla="*/ 642144 h 21600"/>
              <a:gd name="T6" fmla="*/ 78582 w 21600"/>
              <a:gd name="T7" fmla="*/ 642144 h 21600"/>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21600" h="21600">
                <a:moveTo>
                  <a:pt x="0" y="0"/>
                </a:moveTo>
                <a:lnTo>
                  <a:pt x="21600" y="0"/>
                </a:lnTo>
                <a:lnTo>
                  <a:pt x="21600" y="21599"/>
                </a:lnTo>
                <a:lnTo>
                  <a:pt x="0" y="21599"/>
                </a:lnTo>
                <a:lnTo>
                  <a:pt x="0" y="0"/>
                </a:lnTo>
                <a:close/>
              </a:path>
            </a:pathLst>
          </a:custGeom>
          <a:solidFill>
            <a:srgbClr val="0070C0"/>
          </a:solidFill>
          <a:ln>
            <a:noFill/>
          </a:ln>
          <a:effectLst/>
        </p:spPr>
        <p:txBody>
          <a:bodyPr lIns="0" tIns="0" rIns="0" bIns="0" anchor="ctr"/>
          <a:lstStyle/>
          <a:p>
            <a:endParaRPr lang="zh-CN" altLang="en-US" sz="2485">
              <a:solidFill>
                <a:schemeClr val="tx1">
                  <a:lumMod val="65000"/>
                  <a:lumOff val="35000"/>
                </a:schemeClr>
              </a:solidFill>
              <a:latin typeface="+mn-lt"/>
              <a:ea typeface="+mn-ea"/>
              <a:cs typeface="+mn-ea"/>
              <a:sym typeface="+mn-lt"/>
            </a:endParaRPr>
          </a:p>
        </p:txBody>
      </p:sp>
      <p:sp>
        <p:nvSpPr>
          <p:cNvPr id="29" name="圆角矩形 28"/>
          <p:cNvSpPr/>
          <p:nvPr/>
        </p:nvSpPr>
        <p:spPr>
          <a:xfrm>
            <a:off x="4213860" y="3608275"/>
            <a:ext cx="3764280" cy="396000"/>
          </a:xfrm>
          <a:prstGeom prst="roundRect">
            <a:avLst>
              <a:gd name="adj" fmla="val 50000"/>
            </a:avLst>
          </a:prstGeom>
          <a:gradFill>
            <a:gsLst>
              <a:gs pos="0">
                <a:srgbClr val="00B0F0"/>
              </a:gs>
              <a:gs pos="100000">
                <a:srgbClr val="0070C0"/>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0" lang="en-US" altLang="zh-CN" sz="1800" b="0" i="0" u="none" strike="noStrike" kern="0" cap="none" spc="0" normalizeH="0" baseline="0" noProof="0">
                <a:ln>
                  <a:noFill/>
                </a:ln>
                <a:solidFill>
                  <a:schemeClr val="bg1"/>
                </a:solidFill>
                <a:effectLst/>
                <a:uLnTx/>
                <a:uFillTx/>
                <a:latin typeface="+mn-lt"/>
                <a:ea typeface="+mn-ea"/>
                <a:cs typeface="+mn-ea"/>
                <a:sym typeface="+mn-lt"/>
              </a:rPr>
              <a:t>MIND MAP</a:t>
            </a:r>
            <a:endParaRPr kumimoji="0" lang="zh-CN" altLang="en-US" sz="1800" b="0" i="0" u="none" strike="noStrike" kern="0" cap="none" spc="0" normalizeH="0" baseline="0" noProof="0">
              <a:ln>
                <a:noFill/>
              </a:ln>
              <a:solidFill>
                <a:schemeClr val="bg1"/>
              </a:solidFill>
              <a:effectLst/>
              <a:uLnTx/>
              <a:uFillTx/>
              <a:latin typeface="+mn-lt"/>
              <a:ea typeface="+mn-ea"/>
              <a:cs typeface="+mn-ea"/>
              <a:sym typeface="+mn-lt"/>
            </a:endParaRPr>
          </a:p>
        </p:txBody>
      </p:sp>
      <p:sp>
        <p:nvSpPr>
          <p:cNvPr id="30" name="圆角矩形 29"/>
          <p:cNvSpPr/>
          <p:nvPr/>
        </p:nvSpPr>
        <p:spPr>
          <a:xfrm>
            <a:off x="2374901" y="2795606"/>
            <a:ext cx="2479674" cy="396000"/>
          </a:xfrm>
          <a:prstGeom prst="roundRect">
            <a:avLst>
              <a:gd name="adj" fmla="val 50000"/>
            </a:avLst>
          </a:prstGeom>
          <a:solidFill>
            <a:srgbClr val="00B0F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0" lang="en-US" altLang="zh-CN" sz="1400" b="0" i="0" u="none" strike="noStrike" kern="0" cap="none" spc="0" normalizeH="0" baseline="0" noProof="0">
                <a:ln>
                  <a:noFill/>
                </a:ln>
                <a:solidFill>
                  <a:schemeClr val="bg1"/>
                </a:solidFill>
                <a:effectLst/>
                <a:uLnTx/>
                <a:uFillTx/>
                <a:latin typeface="+mn-lt"/>
                <a:ea typeface="+mn-ea"/>
                <a:cs typeface="+mn-ea"/>
                <a:sym typeface="+mn-lt"/>
              </a:rPr>
              <a:t>INSERT TITLE 01</a:t>
            </a:r>
            <a:endParaRPr kumimoji="0" lang="zh-CN" altLang="en-US" sz="1400" b="0" i="0" u="none" strike="noStrike" kern="0" cap="none" spc="0" normalizeH="0" baseline="0" noProof="0">
              <a:ln>
                <a:noFill/>
              </a:ln>
              <a:solidFill>
                <a:schemeClr val="bg1"/>
              </a:solidFill>
              <a:effectLst/>
              <a:uLnTx/>
              <a:uFillTx/>
              <a:latin typeface="+mn-lt"/>
              <a:ea typeface="+mn-ea"/>
              <a:cs typeface="+mn-ea"/>
              <a:sym typeface="+mn-lt"/>
            </a:endParaRPr>
          </a:p>
        </p:txBody>
      </p:sp>
      <p:sp>
        <p:nvSpPr>
          <p:cNvPr id="31" name="圆角矩形 30"/>
          <p:cNvSpPr/>
          <p:nvPr/>
        </p:nvSpPr>
        <p:spPr>
          <a:xfrm>
            <a:off x="7337426" y="4420944"/>
            <a:ext cx="2479674" cy="396000"/>
          </a:xfrm>
          <a:prstGeom prst="roundRect">
            <a:avLst>
              <a:gd name="adj" fmla="val 50000"/>
            </a:avLst>
          </a:prstGeom>
          <a:solidFill>
            <a:srgbClr val="00B0F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0" lang="en-US" altLang="zh-CN" sz="1400" b="0" i="0" u="none" strike="noStrike" kern="0" cap="none" spc="0" normalizeH="0" baseline="0" noProof="0">
                <a:ln>
                  <a:noFill/>
                </a:ln>
                <a:solidFill>
                  <a:schemeClr val="bg1"/>
                </a:solidFill>
                <a:effectLst/>
                <a:uLnTx/>
                <a:uFillTx/>
                <a:latin typeface="+mn-lt"/>
                <a:ea typeface="+mn-ea"/>
                <a:cs typeface="+mn-ea"/>
                <a:sym typeface="+mn-lt"/>
              </a:rPr>
              <a:t>INSERT TITLE 04</a:t>
            </a:r>
            <a:endParaRPr kumimoji="0" lang="zh-CN" altLang="en-US" sz="1400" b="0" i="0" u="none" strike="noStrike" kern="0" cap="none" spc="0" normalizeH="0" baseline="0" noProof="0">
              <a:ln>
                <a:noFill/>
              </a:ln>
              <a:solidFill>
                <a:schemeClr val="bg1"/>
              </a:solidFill>
              <a:effectLst/>
              <a:uLnTx/>
              <a:uFillTx/>
              <a:latin typeface="+mn-lt"/>
              <a:ea typeface="+mn-ea"/>
              <a:cs typeface="+mn-ea"/>
              <a:sym typeface="+mn-lt"/>
            </a:endParaRPr>
          </a:p>
        </p:txBody>
      </p:sp>
      <p:sp>
        <p:nvSpPr>
          <p:cNvPr id="32" name="圆角矩形 31"/>
          <p:cNvSpPr/>
          <p:nvPr/>
        </p:nvSpPr>
        <p:spPr>
          <a:xfrm>
            <a:off x="2374901" y="4420944"/>
            <a:ext cx="2479674" cy="396000"/>
          </a:xfrm>
          <a:prstGeom prst="roundRect">
            <a:avLst>
              <a:gd name="adj" fmla="val 50000"/>
            </a:avLst>
          </a:prstGeom>
          <a:solidFill>
            <a:srgbClr val="00B0F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0" lang="en-US" altLang="zh-CN" sz="1400" b="0" i="0" u="none" strike="noStrike" kern="0" cap="none" spc="0" normalizeH="0" baseline="0" noProof="0">
                <a:ln>
                  <a:noFill/>
                </a:ln>
                <a:solidFill>
                  <a:schemeClr val="bg1"/>
                </a:solidFill>
                <a:effectLst/>
                <a:uLnTx/>
                <a:uFillTx/>
                <a:latin typeface="+mn-lt"/>
                <a:ea typeface="+mn-ea"/>
                <a:cs typeface="+mn-ea"/>
                <a:sym typeface="+mn-lt"/>
              </a:rPr>
              <a:t>INSERT TITLE 03</a:t>
            </a:r>
            <a:endParaRPr kumimoji="0" lang="zh-CN" altLang="en-US" sz="1400" b="0" i="0" u="none" strike="noStrike" kern="0" cap="none" spc="0" normalizeH="0" baseline="0" noProof="0">
              <a:ln>
                <a:noFill/>
              </a:ln>
              <a:solidFill>
                <a:schemeClr val="bg1"/>
              </a:solidFill>
              <a:effectLst/>
              <a:uLnTx/>
              <a:uFillTx/>
              <a:latin typeface="+mn-lt"/>
              <a:ea typeface="+mn-ea"/>
              <a:cs typeface="+mn-ea"/>
              <a:sym typeface="+mn-lt"/>
            </a:endParaRPr>
          </a:p>
        </p:txBody>
      </p:sp>
      <p:sp>
        <p:nvSpPr>
          <p:cNvPr id="33" name="圆角矩形 32"/>
          <p:cNvSpPr/>
          <p:nvPr/>
        </p:nvSpPr>
        <p:spPr>
          <a:xfrm>
            <a:off x="7337426" y="2795606"/>
            <a:ext cx="2479674" cy="396000"/>
          </a:xfrm>
          <a:prstGeom prst="roundRect">
            <a:avLst>
              <a:gd name="adj" fmla="val 50000"/>
            </a:avLst>
          </a:prstGeom>
          <a:solidFill>
            <a:srgbClr val="00B0F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0" lang="en-US" altLang="zh-CN" sz="1400" b="0" i="0" u="none" strike="noStrike" kern="0" cap="none" spc="0" normalizeH="0" baseline="0" noProof="0">
                <a:ln>
                  <a:noFill/>
                </a:ln>
                <a:solidFill>
                  <a:schemeClr val="bg1"/>
                </a:solidFill>
                <a:effectLst/>
                <a:uLnTx/>
                <a:uFillTx/>
                <a:latin typeface="+mn-lt"/>
                <a:ea typeface="+mn-ea"/>
                <a:cs typeface="+mn-ea"/>
                <a:sym typeface="+mn-lt"/>
              </a:rPr>
              <a:t>INSERT TITLE 02</a:t>
            </a:r>
            <a:endParaRPr kumimoji="0" lang="zh-CN" altLang="en-US" sz="1400" b="0" i="0" u="none" strike="noStrike" kern="0" cap="none" spc="0" normalizeH="0" baseline="0" noProof="0">
              <a:ln>
                <a:noFill/>
              </a:ln>
              <a:solidFill>
                <a:schemeClr val="bg1"/>
              </a:solidFill>
              <a:effectLst/>
              <a:uLnTx/>
              <a:uFillTx/>
              <a:latin typeface="+mn-lt"/>
              <a:ea typeface="+mn-ea"/>
              <a:cs typeface="+mn-ea"/>
              <a:sym typeface="+mn-lt"/>
            </a:endParaRPr>
          </a:p>
        </p:txBody>
      </p:sp>
      <p:sp>
        <p:nvSpPr>
          <p:cNvPr id="34" name="圆角矩形 33"/>
          <p:cNvSpPr/>
          <p:nvPr/>
        </p:nvSpPr>
        <p:spPr>
          <a:xfrm>
            <a:off x="8758238" y="1982937"/>
            <a:ext cx="1911350" cy="396000"/>
          </a:xfrm>
          <a:prstGeom prst="roundRect">
            <a:avLst>
              <a:gd name="adj" fmla="val 50000"/>
            </a:avLst>
          </a:prstGeom>
          <a:solidFill>
            <a:srgbClr val="5A6478">
              <a:lumMod val="20000"/>
              <a:lumOff val="80000"/>
            </a:srgbClr>
          </a:solidFill>
          <a:ln w="12700" cap="flat" cmpd="sng" algn="ctr">
            <a:solidFill>
              <a:srgbClr val="5A6478">
                <a:lumMod val="40000"/>
                <a:lumOff val="60000"/>
              </a:srgbClr>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0" lang="en-US" altLang="zh-CN" sz="1400" b="0" i="0" u="none" strike="noStrike" kern="0" cap="none" spc="0" normalizeH="0" baseline="0" noProof="0">
                <a:ln>
                  <a:noFill/>
                </a:ln>
                <a:solidFill>
                  <a:schemeClr val="tx1">
                    <a:lumMod val="65000"/>
                    <a:lumOff val="35000"/>
                  </a:schemeClr>
                </a:solidFill>
                <a:effectLst/>
                <a:uLnTx/>
                <a:uFillTx/>
                <a:latin typeface="+mn-lt"/>
                <a:ea typeface="+mn-ea"/>
                <a:cs typeface="+mn-ea"/>
                <a:sym typeface="+mn-lt"/>
              </a:rPr>
              <a:t>Insert title</a:t>
            </a:r>
            <a:endParaRPr kumimoji="0" lang="zh-CN" altLang="en-US" sz="1400" b="0" i="0" u="none" strike="noStrike" kern="0" cap="none" spc="0" normalizeH="0" baseline="0" noProof="0">
              <a:ln>
                <a:noFill/>
              </a:ln>
              <a:solidFill>
                <a:schemeClr val="tx1">
                  <a:lumMod val="65000"/>
                  <a:lumOff val="35000"/>
                </a:schemeClr>
              </a:solidFill>
              <a:effectLst/>
              <a:uLnTx/>
              <a:uFillTx/>
              <a:latin typeface="+mn-lt"/>
              <a:ea typeface="+mn-ea"/>
              <a:cs typeface="+mn-ea"/>
              <a:sym typeface="+mn-lt"/>
            </a:endParaRPr>
          </a:p>
        </p:txBody>
      </p:sp>
      <p:sp>
        <p:nvSpPr>
          <p:cNvPr id="35" name="圆角矩形 34"/>
          <p:cNvSpPr/>
          <p:nvPr/>
        </p:nvSpPr>
        <p:spPr>
          <a:xfrm>
            <a:off x="6484938" y="1982937"/>
            <a:ext cx="1911350" cy="396000"/>
          </a:xfrm>
          <a:prstGeom prst="roundRect">
            <a:avLst>
              <a:gd name="adj" fmla="val 50000"/>
            </a:avLst>
          </a:prstGeom>
          <a:solidFill>
            <a:srgbClr val="5A6478">
              <a:lumMod val="20000"/>
              <a:lumOff val="80000"/>
            </a:srgbClr>
          </a:solidFill>
          <a:ln w="12700" cap="flat" cmpd="sng" algn="ctr">
            <a:solidFill>
              <a:srgbClr val="5A6478">
                <a:lumMod val="40000"/>
                <a:lumOff val="60000"/>
              </a:srgbClr>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0" lang="en-US" altLang="zh-CN" sz="1400" b="0" i="0" u="none" strike="noStrike" kern="0" cap="none" spc="0" normalizeH="0" baseline="0" noProof="0">
                <a:ln>
                  <a:noFill/>
                </a:ln>
                <a:solidFill>
                  <a:schemeClr val="tx1">
                    <a:lumMod val="65000"/>
                    <a:lumOff val="35000"/>
                  </a:schemeClr>
                </a:solidFill>
                <a:effectLst/>
                <a:uLnTx/>
                <a:uFillTx/>
                <a:latin typeface="+mn-lt"/>
                <a:ea typeface="+mn-ea"/>
                <a:cs typeface="+mn-ea"/>
                <a:sym typeface="+mn-lt"/>
              </a:rPr>
              <a:t>Insert title</a:t>
            </a:r>
            <a:endParaRPr kumimoji="0" lang="zh-CN" altLang="en-US" sz="1400" b="0" i="0" u="none" strike="noStrike" kern="0" cap="none" spc="0" normalizeH="0" baseline="0" noProof="0">
              <a:ln>
                <a:noFill/>
              </a:ln>
              <a:solidFill>
                <a:schemeClr val="tx1">
                  <a:lumMod val="65000"/>
                  <a:lumOff val="35000"/>
                </a:schemeClr>
              </a:solidFill>
              <a:effectLst/>
              <a:uLnTx/>
              <a:uFillTx/>
              <a:latin typeface="+mn-lt"/>
              <a:ea typeface="+mn-ea"/>
              <a:cs typeface="+mn-ea"/>
              <a:sym typeface="+mn-lt"/>
            </a:endParaRPr>
          </a:p>
        </p:txBody>
      </p:sp>
      <p:sp>
        <p:nvSpPr>
          <p:cNvPr id="36" name="圆角矩形 35"/>
          <p:cNvSpPr/>
          <p:nvPr/>
        </p:nvSpPr>
        <p:spPr>
          <a:xfrm>
            <a:off x="3795713" y="1982937"/>
            <a:ext cx="1911350" cy="396000"/>
          </a:xfrm>
          <a:prstGeom prst="roundRect">
            <a:avLst>
              <a:gd name="adj" fmla="val 50000"/>
            </a:avLst>
          </a:prstGeom>
          <a:solidFill>
            <a:srgbClr val="5A6478">
              <a:lumMod val="20000"/>
              <a:lumOff val="80000"/>
            </a:srgbClr>
          </a:solidFill>
          <a:ln w="12700" cap="flat" cmpd="sng" algn="ctr">
            <a:solidFill>
              <a:srgbClr val="5A6478">
                <a:lumMod val="40000"/>
                <a:lumOff val="60000"/>
              </a:srgbClr>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0" lang="en-US" altLang="zh-CN" sz="1400" b="0" i="0" u="none" strike="noStrike" kern="0" cap="none" spc="0" normalizeH="0" baseline="0" noProof="0">
                <a:ln>
                  <a:noFill/>
                </a:ln>
                <a:solidFill>
                  <a:schemeClr val="tx1">
                    <a:lumMod val="65000"/>
                    <a:lumOff val="35000"/>
                  </a:schemeClr>
                </a:solidFill>
                <a:effectLst/>
                <a:uLnTx/>
                <a:uFillTx/>
                <a:latin typeface="+mn-lt"/>
                <a:ea typeface="+mn-ea"/>
                <a:cs typeface="+mn-ea"/>
                <a:sym typeface="+mn-lt"/>
              </a:rPr>
              <a:t>Insert title</a:t>
            </a:r>
            <a:endParaRPr kumimoji="0" lang="zh-CN" altLang="en-US" sz="1400" b="0" i="0" u="none" strike="noStrike" kern="0" cap="none" spc="0" normalizeH="0" baseline="0" noProof="0">
              <a:ln>
                <a:noFill/>
              </a:ln>
              <a:solidFill>
                <a:schemeClr val="tx1">
                  <a:lumMod val="65000"/>
                  <a:lumOff val="35000"/>
                </a:schemeClr>
              </a:solidFill>
              <a:effectLst/>
              <a:uLnTx/>
              <a:uFillTx/>
              <a:latin typeface="+mn-lt"/>
              <a:ea typeface="+mn-ea"/>
              <a:cs typeface="+mn-ea"/>
              <a:sym typeface="+mn-lt"/>
            </a:endParaRPr>
          </a:p>
        </p:txBody>
      </p:sp>
      <p:sp>
        <p:nvSpPr>
          <p:cNvPr id="37" name="圆角矩形 36"/>
          <p:cNvSpPr/>
          <p:nvPr/>
        </p:nvSpPr>
        <p:spPr>
          <a:xfrm>
            <a:off x="1522413" y="1982937"/>
            <a:ext cx="1911350" cy="396000"/>
          </a:xfrm>
          <a:prstGeom prst="roundRect">
            <a:avLst>
              <a:gd name="adj" fmla="val 50000"/>
            </a:avLst>
          </a:prstGeom>
          <a:solidFill>
            <a:srgbClr val="5A6478">
              <a:lumMod val="20000"/>
              <a:lumOff val="80000"/>
            </a:srgbClr>
          </a:solidFill>
          <a:ln w="12700" cap="flat" cmpd="sng" algn="ctr">
            <a:solidFill>
              <a:srgbClr val="5A6478">
                <a:lumMod val="40000"/>
                <a:lumOff val="60000"/>
              </a:srgbClr>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0" lang="en-US" altLang="zh-CN" sz="1400" b="0" i="0" u="none" strike="noStrike" kern="0" cap="none" spc="0" normalizeH="0" baseline="0" noProof="0">
                <a:ln>
                  <a:noFill/>
                </a:ln>
                <a:solidFill>
                  <a:schemeClr val="tx1">
                    <a:lumMod val="65000"/>
                    <a:lumOff val="35000"/>
                  </a:schemeClr>
                </a:solidFill>
                <a:effectLst/>
                <a:uLnTx/>
                <a:uFillTx/>
                <a:latin typeface="+mn-lt"/>
                <a:ea typeface="+mn-ea"/>
                <a:cs typeface="+mn-ea"/>
                <a:sym typeface="+mn-lt"/>
              </a:rPr>
              <a:t>Insert title</a:t>
            </a:r>
            <a:endParaRPr kumimoji="0" lang="zh-CN" altLang="en-US" sz="1400" b="0" i="0" u="none" strike="noStrike" kern="0" cap="none" spc="0" normalizeH="0" baseline="0" noProof="0">
              <a:ln>
                <a:noFill/>
              </a:ln>
              <a:solidFill>
                <a:schemeClr val="tx1">
                  <a:lumMod val="65000"/>
                  <a:lumOff val="35000"/>
                </a:schemeClr>
              </a:solidFill>
              <a:effectLst/>
              <a:uLnTx/>
              <a:uFillTx/>
              <a:latin typeface="+mn-lt"/>
              <a:ea typeface="+mn-ea"/>
              <a:cs typeface="+mn-ea"/>
              <a:sym typeface="+mn-lt"/>
            </a:endParaRPr>
          </a:p>
        </p:txBody>
      </p:sp>
      <p:sp>
        <p:nvSpPr>
          <p:cNvPr id="38" name="圆角矩形 37"/>
          <p:cNvSpPr/>
          <p:nvPr/>
        </p:nvSpPr>
        <p:spPr>
          <a:xfrm>
            <a:off x="8758238" y="5233614"/>
            <a:ext cx="1911350" cy="396000"/>
          </a:xfrm>
          <a:prstGeom prst="roundRect">
            <a:avLst>
              <a:gd name="adj" fmla="val 50000"/>
            </a:avLst>
          </a:prstGeom>
          <a:solidFill>
            <a:srgbClr val="5A6478">
              <a:lumMod val="20000"/>
              <a:lumOff val="80000"/>
            </a:srgbClr>
          </a:solidFill>
          <a:ln w="12700" cap="flat" cmpd="sng" algn="ctr">
            <a:solidFill>
              <a:srgbClr val="5A6478">
                <a:lumMod val="40000"/>
                <a:lumOff val="60000"/>
              </a:srgbClr>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0" lang="en-US" altLang="zh-CN" sz="1400" b="0" i="0" u="none" strike="noStrike" kern="0" cap="none" spc="0" normalizeH="0" baseline="0" noProof="0">
                <a:ln>
                  <a:noFill/>
                </a:ln>
                <a:solidFill>
                  <a:schemeClr val="tx1">
                    <a:lumMod val="65000"/>
                    <a:lumOff val="35000"/>
                  </a:schemeClr>
                </a:solidFill>
                <a:effectLst/>
                <a:uLnTx/>
                <a:uFillTx/>
                <a:latin typeface="+mn-lt"/>
                <a:ea typeface="+mn-ea"/>
                <a:cs typeface="+mn-ea"/>
                <a:sym typeface="+mn-lt"/>
              </a:rPr>
              <a:t>Insert title</a:t>
            </a:r>
            <a:endParaRPr kumimoji="0" lang="zh-CN" altLang="en-US" sz="1400" b="0" i="0" u="none" strike="noStrike" kern="0" cap="none" spc="0" normalizeH="0" baseline="0" noProof="0">
              <a:ln>
                <a:noFill/>
              </a:ln>
              <a:solidFill>
                <a:schemeClr val="tx1">
                  <a:lumMod val="65000"/>
                  <a:lumOff val="35000"/>
                </a:schemeClr>
              </a:solidFill>
              <a:effectLst/>
              <a:uLnTx/>
              <a:uFillTx/>
              <a:latin typeface="+mn-lt"/>
              <a:ea typeface="+mn-ea"/>
              <a:cs typeface="+mn-ea"/>
              <a:sym typeface="+mn-lt"/>
            </a:endParaRPr>
          </a:p>
        </p:txBody>
      </p:sp>
      <p:sp>
        <p:nvSpPr>
          <p:cNvPr id="39" name="圆角矩形 38"/>
          <p:cNvSpPr/>
          <p:nvPr/>
        </p:nvSpPr>
        <p:spPr>
          <a:xfrm>
            <a:off x="6484938" y="5233614"/>
            <a:ext cx="1911350" cy="396000"/>
          </a:xfrm>
          <a:prstGeom prst="roundRect">
            <a:avLst>
              <a:gd name="adj" fmla="val 50000"/>
            </a:avLst>
          </a:prstGeom>
          <a:solidFill>
            <a:srgbClr val="5A6478">
              <a:lumMod val="20000"/>
              <a:lumOff val="80000"/>
            </a:srgbClr>
          </a:solidFill>
          <a:ln w="12700" cap="flat" cmpd="sng" algn="ctr">
            <a:solidFill>
              <a:srgbClr val="5A6478">
                <a:lumMod val="40000"/>
                <a:lumOff val="60000"/>
              </a:srgbClr>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0" lang="en-US" altLang="zh-CN" sz="1400" b="0" i="0" u="none" strike="noStrike" kern="0" cap="none" spc="0" normalizeH="0" baseline="0" noProof="0">
                <a:ln>
                  <a:noFill/>
                </a:ln>
                <a:solidFill>
                  <a:schemeClr val="tx1">
                    <a:lumMod val="65000"/>
                    <a:lumOff val="35000"/>
                  </a:schemeClr>
                </a:solidFill>
                <a:effectLst/>
                <a:uLnTx/>
                <a:uFillTx/>
                <a:latin typeface="+mn-lt"/>
                <a:ea typeface="+mn-ea"/>
                <a:cs typeface="+mn-ea"/>
                <a:sym typeface="+mn-lt"/>
              </a:rPr>
              <a:t>Insert title</a:t>
            </a:r>
            <a:endParaRPr kumimoji="0" lang="zh-CN" altLang="en-US" sz="1400" b="0" i="0" u="none" strike="noStrike" kern="0" cap="none" spc="0" normalizeH="0" baseline="0" noProof="0">
              <a:ln>
                <a:noFill/>
              </a:ln>
              <a:solidFill>
                <a:schemeClr val="tx1">
                  <a:lumMod val="65000"/>
                  <a:lumOff val="35000"/>
                </a:schemeClr>
              </a:solidFill>
              <a:effectLst/>
              <a:uLnTx/>
              <a:uFillTx/>
              <a:latin typeface="+mn-lt"/>
              <a:ea typeface="+mn-ea"/>
              <a:cs typeface="+mn-ea"/>
              <a:sym typeface="+mn-lt"/>
            </a:endParaRPr>
          </a:p>
        </p:txBody>
      </p:sp>
      <p:sp>
        <p:nvSpPr>
          <p:cNvPr id="40" name="圆角矩形 39"/>
          <p:cNvSpPr/>
          <p:nvPr/>
        </p:nvSpPr>
        <p:spPr>
          <a:xfrm>
            <a:off x="3795713" y="5233614"/>
            <a:ext cx="1911350" cy="396000"/>
          </a:xfrm>
          <a:prstGeom prst="roundRect">
            <a:avLst>
              <a:gd name="adj" fmla="val 50000"/>
            </a:avLst>
          </a:prstGeom>
          <a:solidFill>
            <a:srgbClr val="5A6478">
              <a:lumMod val="20000"/>
              <a:lumOff val="80000"/>
            </a:srgbClr>
          </a:solidFill>
          <a:ln w="12700" cap="flat" cmpd="sng" algn="ctr">
            <a:solidFill>
              <a:srgbClr val="5A6478">
                <a:lumMod val="40000"/>
                <a:lumOff val="60000"/>
              </a:srgbClr>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0" lang="en-US" altLang="zh-CN" sz="1400" b="0" i="0" u="none" strike="noStrike" kern="0" cap="none" spc="0" normalizeH="0" baseline="0" noProof="0">
                <a:ln>
                  <a:noFill/>
                </a:ln>
                <a:solidFill>
                  <a:schemeClr val="tx1">
                    <a:lumMod val="65000"/>
                    <a:lumOff val="35000"/>
                  </a:schemeClr>
                </a:solidFill>
                <a:effectLst/>
                <a:uLnTx/>
                <a:uFillTx/>
                <a:latin typeface="+mn-lt"/>
                <a:ea typeface="+mn-ea"/>
                <a:cs typeface="+mn-ea"/>
                <a:sym typeface="+mn-lt"/>
              </a:rPr>
              <a:t>Insert title</a:t>
            </a:r>
            <a:endParaRPr kumimoji="0" lang="zh-CN" altLang="en-US" sz="1400" b="0" i="0" u="none" strike="noStrike" kern="0" cap="none" spc="0" normalizeH="0" baseline="0" noProof="0">
              <a:ln>
                <a:noFill/>
              </a:ln>
              <a:solidFill>
                <a:schemeClr val="tx1">
                  <a:lumMod val="65000"/>
                  <a:lumOff val="35000"/>
                </a:schemeClr>
              </a:solidFill>
              <a:effectLst/>
              <a:uLnTx/>
              <a:uFillTx/>
              <a:latin typeface="+mn-lt"/>
              <a:ea typeface="+mn-ea"/>
              <a:cs typeface="+mn-ea"/>
              <a:sym typeface="+mn-lt"/>
            </a:endParaRPr>
          </a:p>
        </p:txBody>
      </p:sp>
      <p:sp>
        <p:nvSpPr>
          <p:cNvPr id="41" name="圆角矩形 40"/>
          <p:cNvSpPr/>
          <p:nvPr/>
        </p:nvSpPr>
        <p:spPr>
          <a:xfrm>
            <a:off x="1522413" y="5233614"/>
            <a:ext cx="1911350" cy="396000"/>
          </a:xfrm>
          <a:prstGeom prst="roundRect">
            <a:avLst>
              <a:gd name="adj" fmla="val 50000"/>
            </a:avLst>
          </a:prstGeom>
          <a:solidFill>
            <a:srgbClr val="5A6478">
              <a:lumMod val="20000"/>
              <a:lumOff val="80000"/>
            </a:srgbClr>
          </a:solidFill>
          <a:ln w="12700" cap="flat" cmpd="sng" algn="ctr">
            <a:solidFill>
              <a:srgbClr val="5A6478">
                <a:lumMod val="40000"/>
                <a:lumOff val="60000"/>
              </a:srgbClr>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0" lang="en-US" altLang="zh-CN" sz="1400" b="0" i="0" u="none" strike="noStrike" kern="0" cap="none" spc="0" normalizeH="0" baseline="0" noProof="0">
                <a:ln>
                  <a:noFill/>
                </a:ln>
                <a:solidFill>
                  <a:schemeClr val="tx1">
                    <a:lumMod val="65000"/>
                    <a:lumOff val="35000"/>
                  </a:schemeClr>
                </a:solidFill>
                <a:effectLst/>
                <a:uLnTx/>
                <a:uFillTx/>
                <a:latin typeface="+mn-lt"/>
                <a:ea typeface="+mn-ea"/>
                <a:cs typeface="+mn-ea"/>
                <a:sym typeface="+mn-lt"/>
              </a:rPr>
              <a:t>Insert title</a:t>
            </a:r>
            <a:endParaRPr kumimoji="0" lang="zh-CN" altLang="en-US" sz="1400" b="0" i="0" u="none" strike="noStrike" kern="0" cap="none" spc="0" normalizeH="0" baseline="0" noProof="0">
              <a:ln>
                <a:noFill/>
              </a:ln>
              <a:solidFill>
                <a:schemeClr val="tx1">
                  <a:lumMod val="65000"/>
                  <a:lumOff val="35000"/>
                </a:schemeClr>
              </a:solidFill>
              <a:effectLst/>
              <a:uLnTx/>
              <a:uFillTx/>
              <a:latin typeface="+mn-lt"/>
              <a:ea typeface="+mn-ea"/>
              <a:cs typeface="+mn-ea"/>
              <a:sym typeface="+mn-lt"/>
            </a:endParaRPr>
          </a:p>
        </p:txBody>
      </p:sp>
      <p:grpSp>
        <p:nvGrpSpPr>
          <p:cNvPr id="42" name="组合 41"/>
          <p:cNvGrpSpPr/>
          <p:nvPr/>
        </p:nvGrpSpPr>
        <p:grpSpPr>
          <a:xfrm>
            <a:off x="7662863" y="2892381"/>
            <a:ext cx="914400" cy="1827788"/>
            <a:chOff x="7396163" y="2619647"/>
            <a:chExt cx="914400" cy="1827788"/>
          </a:xfrm>
        </p:grpSpPr>
        <p:sp>
          <p:nvSpPr>
            <p:cNvPr id="43" name="弧形 42"/>
            <p:cNvSpPr/>
            <p:nvPr/>
          </p:nvSpPr>
          <p:spPr>
            <a:xfrm>
              <a:off x="7396163" y="3533035"/>
              <a:ext cx="914400" cy="914400"/>
            </a:xfrm>
            <a:prstGeom prst="arc">
              <a:avLst/>
            </a:prstGeom>
            <a:noFill/>
            <a:ln w="12700" cap="flat" cmpd="sng" algn="ctr">
              <a:solidFill>
                <a:srgbClr val="5A6478">
                  <a:lumMod val="40000"/>
                  <a:lumOff val="60000"/>
                </a:srgbClr>
              </a:solidFill>
              <a:prstDash val="solid"/>
              <a:miter lim="800000"/>
              <a:headEnd type="none"/>
              <a:tailEnd type="arrow"/>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tx1">
                    <a:lumMod val="65000"/>
                    <a:lumOff val="35000"/>
                  </a:schemeClr>
                </a:solidFill>
                <a:effectLst/>
                <a:uLnTx/>
                <a:uFillTx/>
                <a:latin typeface="+mn-lt"/>
                <a:ea typeface="+mn-ea"/>
                <a:cs typeface="+mn-ea"/>
                <a:sym typeface="+mn-lt"/>
              </a:endParaRPr>
            </a:p>
          </p:txBody>
        </p:sp>
        <p:sp>
          <p:nvSpPr>
            <p:cNvPr id="44" name="弧形 43"/>
            <p:cNvSpPr/>
            <p:nvPr/>
          </p:nvSpPr>
          <p:spPr>
            <a:xfrm rot="5400000">
              <a:off x="7396163" y="2619647"/>
              <a:ext cx="914400" cy="914400"/>
            </a:xfrm>
            <a:prstGeom prst="arc">
              <a:avLst/>
            </a:prstGeom>
            <a:noFill/>
            <a:ln w="12700" cap="flat" cmpd="sng" algn="ctr">
              <a:solidFill>
                <a:srgbClr val="5A6478">
                  <a:lumMod val="40000"/>
                  <a:lumOff val="60000"/>
                </a:srgbClr>
              </a:solidFill>
              <a:prstDash val="solid"/>
              <a:miter lim="800000"/>
              <a:headEnd type="arrow"/>
              <a:tailEnd type="oval"/>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tx1">
                    <a:lumMod val="65000"/>
                    <a:lumOff val="35000"/>
                  </a:schemeClr>
                </a:solidFill>
                <a:effectLst/>
                <a:uLnTx/>
                <a:uFillTx/>
                <a:latin typeface="+mn-lt"/>
                <a:ea typeface="+mn-ea"/>
                <a:cs typeface="+mn-ea"/>
                <a:sym typeface="+mn-lt"/>
              </a:endParaRPr>
            </a:p>
          </p:txBody>
        </p:sp>
      </p:grpSp>
      <p:grpSp>
        <p:nvGrpSpPr>
          <p:cNvPr id="45" name="组合 44"/>
          <p:cNvGrpSpPr/>
          <p:nvPr/>
        </p:nvGrpSpPr>
        <p:grpSpPr>
          <a:xfrm flipH="1">
            <a:off x="3614737" y="2892381"/>
            <a:ext cx="914400" cy="1827788"/>
            <a:chOff x="7396163" y="2619647"/>
            <a:chExt cx="914400" cy="1827788"/>
          </a:xfrm>
        </p:grpSpPr>
        <p:sp>
          <p:nvSpPr>
            <p:cNvPr id="46" name="弧形 45"/>
            <p:cNvSpPr/>
            <p:nvPr/>
          </p:nvSpPr>
          <p:spPr>
            <a:xfrm>
              <a:off x="7396163" y="3533035"/>
              <a:ext cx="914400" cy="914400"/>
            </a:xfrm>
            <a:prstGeom prst="arc">
              <a:avLst/>
            </a:prstGeom>
            <a:noFill/>
            <a:ln w="12700" cap="flat" cmpd="sng" algn="ctr">
              <a:solidFill>
                <a:srgbClr val="5A6478">
                  <a:lumMod val="40000"/>
                  <a:lumOff val="60000"/>
                </a:srgbClr>
              </a:solidFill>
              <a:prstDash val="solid"/>
              <a:miter lim="800000"/>
              <a:headEnd type="none"/>
              <a:tailEnd type="arrow"/>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tx1">
                    <a:lumMod val="65000"/>
                    <a:lumOff val="35000"/>
                  </a:schemeClr>
                </a:solidFill>
                <a:effectLst/>
                <a:uLnTx/>
                <a:uFillTx/>
                <a:latin typeface="+mn-lt"/>
                <a:ea typeface="+mn-ea"/>
                <a:cs typeface="+mn-ea"/>
                <a:sym typeface="+mn-lt"/>
              </a:endParaRPr>
            </a:p>
          </p:txBody>
        </p:sp>
        <p:sp>
          <p:nvSpPr>
            <p:cNvPr id="47" name="弧形 46"/>
            <p:cNvSpPr/>
            <p:nvPr/>
          </p:nvSpPr>
          <p:spPr>
            <a:xfrm rot="5400000">
              <a:off x="7396163" y="2619647"/>
              <a:ext cx="914400" cy="914400"/>
            </a:xfrm>
            <a:prstGeom prst="arc">
              <a:avLst/>
            </a:prstGeom>
            <a:noFill/>
            <a:ln w="12700" cap="flat" cmpd="sng" algn="ctr">
              <a:solidFill>
                <a:srgbClr val="5A6478">
                  <a:lumMod val="40000"/>
                  <a:lumOff val="60000"/>
                </a:srgbClr>
              </a:solidFill>
              <a:prstDash val="solid"/>
              <a:miter lim="800000"/>
              <a:headEnd type="arrow"/>
              <a:tailEnd type="oval"/>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tx1">
                    <a:lumMod val="65000"/>
                    <a:lumOff val="35000"/>
                  </a:schemeClr>
                </a:solidFill>
                <a:effectLst/>
                <a:uLnTx/>
                <a:uFillTx/>
                <a:latin typeface="+mn-lt"/>
                <a:ea typeface="+mn-ea"/>
                <a:cs typeface="+mn-ea"/>
                <a:sym typeface="+mn-lt"/>
              </a:endParaRPr>
            </a:p>
          </p:txBody>
        </p:sp>
      </p:grpSp>
      <p:sp>
        <p:nvSpPr>
          <p:cNvPr id="48" name="左大括号 47"/>
          <p:cNvSpPr/>
          <p:nvPr/>
        </p:nvSpPr>
        <p:spPr>
          <a:xfrm rot="16200000">
            <a:off x="8457523" y="1382359"/>
            <a:ext cx="239480" cy="2409824"/>
          </a:xfrm>
          <a:prstGeom prst="leftBrace">
            <a:avLst>
              <a:gd name="adj1" fmla="val 48107"/>
              <a:gd name="adj2" fmla="val 50000"/>
            </a:avLst>
          </a:prstGeom>
          <a:noFill/>
          <a:ln w="12700" cap="flat" cmpd="sng" algn="ctr">
            <a:solidFill>
              <a:srgbClr val="5A6478">
                <a:lumMod val="40000"/>
                <a:lumOff val="60000"/>
              </a:srgbClr>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tx1">
                  <a:lumMod val="65000"/>
                  <a:lumOff val="35000"/>
                </a:schemeClr>
              </a:solidFill>
              <a:effectLst/>
              <a:uLnTx/>
              <a:uFillTx/>
              <a:latin typeface="+mn-lt"/>
              <a:ea typeface="+mn-ea"/>
              <a:cs typeface="+mn-ea"/>
              <a:sym typeface="+mn-lt"/>
            </a:endParaRPr>
          </a:p>
        </p:txBody>
      </p:sp>
      <p:sp>
        <p:nvSpPr>
          <p:cNvPr id="49" name="左大括号 48"/>
          <p:cNvSpPr/>
          <p:nvPr/>
        </p:nvSpPr>
        <p:spPr>
          <a:xfrm rot="16200000">
            <a:off x="3494997" y="1382359"/>
            <a:ext cx="239480" cy="2409824"/>
          </a:xfrm>
          <a:prstGeom prst="leftBrace">
            <a:avLst>
              <a:gd name="adj1" fmla="val 48107"/>
              <a:gd name="adj2" fmla="val 50000"/>
            </a:avLst>
          </a:prstGeom>
          <a:noFill/>
          <a:ln w="12700" cap="flat" cmpd="sng" algn="ctr">
            <a:solidFill>
              <a:srgbClr val="5A6478">
                <a:lumMod val="40000"/>
                <a:lumOff val="60000"/>
              </a:srgbClr>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tx1">
                  <a:lumMod val="65000"/>
                  <a:lumOff val="35000"/>
                </a:schemeClr>
              </a:solidFill>
              <a:effectLst/>
              <a:uLnTx/>
              <a:uFillTx/>
              <a:latin typeface="+mn-lt"/>
              <a:ea typeface="+mn-ea"/>
              <a:cs typeface="+mn-ea"/>
              <a:sym typeface="+mn-lt"/>
            </a:endParaRPr>
          </a:p>
        </p:txBody>
      </p:sp>
      <p:sp>
        <p:nvSpPr>
          <p:cNvPr id="50" name="左大括号 49"/>
          <p:cNvSpPr/>
          <p:nvPr/>
        </p:nvSpPr>
        <p:spPr>
          <a:xfrm rot="5400000" flipV="1">
            <a:off x="8457523" y="3823114"/>
            <a:ext cx="239480" cy="2409824"/>
          </a:xfrm>
          <a:prstGeom prst="leftBrace">
            <a:avLst>
              <a:gd name="adj1" fmla="val 48107"/>
              <a:gd name="adj2" fmla="val 50000"/>
            </a:avLst>
          </a:prstGeom>
          <a:noFill/>
          <a:ln w="12700" cap="flat" cmpd="sng" algn="ctr">
            <a:solidFill>
              <a:srgbClr val="5A6478">
                <a:lumMod val="40000"/>
                <a:lumOff val="60000"/>
              </a:srgbClr>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tx1">
                  <a:lumMod val="65000"/>
                  <a:lumOff val="35000"/>
                </a:schemeClr>
              </a:solidFill>
              <a:effectLst/>
              <a:uLnTx/>
              <a:uFillTx/>
              <a:latin typeface="+mn-lt"/>
              <a:ea typeface="+mn-ea"/>
              <a:cs typeface="+mn-ea"/>
              <a:sym typeface="+mn-lt"/>
            </a:endParaRPr>
          </a:p>
        </p:txBody>
      </p:sp>
      <p:sp>
        <p:nvSpPr>
          <p:cNvPr id="51" name="左大括号 50"/>
          <p:cNvSpPr/>
          <p:nvPr/>
        </p:nvSpPr>
        <p:spPr>
          <a:xfrm rot="5400000" flipV="1">
            <a:off x="3494997" y="3823114"/>
            <a:ext cx="239480" cy="2409824"/>
          </a:xfrm>
          <a:prstGeom prst="leftBrace">
            <a:avLst>
              <a:gd name="adj1" fmla="val 48107"/>
              <a:gd name="adj2" fmla="val 50000"/>
            </a:avLst>
          </a:prstGeom>
          <a:noFill/>
          <a:ln w="12700" cap="flat" cmpd="sng" algn="ctr">
            <a:solidFill>
              <a:srgbClr val="5A6478">
                <a:lumMod val="40000"/>
                <a:lumOff val="60000"/>
              </a:srgbClr>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tx1">
                  <a:lumMod val="65000"/>
                  <a:lumOff val="35000"/>
                </a:schemeClr>
              </a:solidFill>
              <a:effectLst/>
              <a:uLnTx/>
              <a:uFillTx/>
              <a:latin typeface="+mn-lt"/>
              <a:ea typeface="+mn-ea"/>
              <a:cs typeface="+mn-ea"/>
              <a:sym typeface="+mn-lt"/>
            </a:endParaRPr>
          </a:p>
        </p:txBody>
      </p:sp>
    </p:spTree>
  </p:cSld>
  <p:clrMapOvr>
    <a:masterClrMapping/>
  </p:clrMapOvr>
  <mc:AlternateContent>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1+#ppt_w/2"/>
                                          </p:val>
                                        </p:tav>
                                        <p:tav tm="100000">
                                          <p:val>
                                            <p:strVal val="#ppt_x"/>
                                          </p:val>
                                        </p:tav>
                                      </p:tavLst>
                                    </p:anim>
                                    <p:anim calcmode="lin" valueType="num">
                                      <p:cBhvr additive="base">
                                        <p:cTn id="8" dur="500" fill="hold"/>
                                        <p:tgtEl>
                                          <p:spTgt spid="2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500" fill="hold"/>
                                        <p:tgtEl>
                                          <p:spTgt spid="27"/>
                                        </p:tgtEl>
                                        <p:attrNameLst>
                                          <p:attrName>ppt_x</p:attrName>
                                        </p:attrNameLst>
                                      </p:cBhvr>
                                      <p:tavLst>
                                        <p:tav tm="0">
                                          <p:val>
                                            <p:strVal val="0-#ppt_w/2"/>
                                          </p:val>
                                        </p:tav>
                                        <p:tav tm="100000">
                                          <p:val>
                                            <p:strVal val="#ppt_x"/>
                                          </p:val>
                                        </p:tav>
                                      </p:tavLst>
                                    </p:anim>
                                    <p:anim calcmode="lin" valueType="num">
                                      <p:cBhvr additive="base">
                                        <p:cTn id="12" dur="500" fill="hold"/>
                                        <p:tgtEl>
                                          <p:spTgt spid="27"/>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500"/>
                            </p:stCondLst>
                            <p:childTnLst>
                              <p:par>
                                <p:cTn id="14" presetID="9" presetClass="entr" presetSubtype="0" fill="hold" grpId="0" nodeType="after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dissolve">
                                      <p:cBhvr>
                                        <p:cTn id="16" dur="500"/>
                                        <p:tgtEl>
                                          <p:spTgt spid="28"/>
                                        </p:tgtEl>
                                      </p:cBhvr>
                                    </p:animEffect>
                                  </p:childTnLst>
                                </p:cTn>
                              </p:par>
                              <p:par>
                                <p:cTn id="17" presetID="22" presetClass="entr" presetSubtype="8"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left)">
                                      <p:cBhvr>
                                        <p:cTn id="19" dur="500"/>
                                        <p:tgtEl>
                                          <p:spTgt spid="26"/>
                                        </p:tgtEl>
                                      </p:cBhvr>
                                    </p:animEffect>
                                  </p:childTnLst>
                                </p:cTn>
                              </p:par>
                            </p:childTnLst>
                          </p:cTn>
                        </p:par>
                        <p:par>
                          <p:cTn id="20" fill="hold" nodeType="afterGroup">
                            <p:stCondLst>
                              <p:cond delay="1000"/>
                            </p:stCondLst>
                            <p:childTnLst>
                              <p:par>
                                <p:cTn id="21" presetID="53" presetClass="entr" presetSubtype="16" fill="hold" grpId="0" nodeType="afterEffect">
                                  <p:stCondLst>
                                    <p:cond delay="0"/>
                                  </p:stCondLst>
                                  <p:childTnLst>
                                    <p:set>
                                      <p:cBhvr>
                                        <p:cTn id="22" dur="1" fill="hold">
                                          <p:stCondLst>
                                            <p:cond delay="0"/>
                                          </p:stCondLst>
                                        </p:cTn>
                                        <p:tgtEl>
                                          <p:spTgt spid="29"/>
                                        </p:tgtEl>
                                        <p:attrNameLst>
                                          <p:attrName>style.visibility</p:attrName>
                                        </p:attrNameLst>
                                      </p:cBhvr>
                                      <p:to>
                                        <p:strVal val="visible"/>
                                      </p:to>
                                    </p:set>
                                    <p:anim calcmode="lin" valueType="num">
                                      <p:cBhvr>
                                        <p:cTn id="23" dur="500" fill="hold"/>
                                        <p:tgtEl>
                                          <p:spTgt spid="29"/>
                                        </p:tgtEl>
                                        <p:attrNameLst>
                                          <p:attrName>ppt_w</p:attrName>
                                        </p:attrNameLst>
                                      </p:cBhvr>
                                      <p:tavLst>
                                        <p:tav tm="0">
                                          <p:val>
                                            <p:fltVal val="0"/>
                                          </p:val>
                                        </p:tav>
                                        <p:tav tm="100000">
                                          <p:val>
                                            <p:strVal val="#ppt_w"/>
                                          </p:val>
                                        </p:tav>
                                      </p:tavLst>
                                    </p:anim>
                                    <p:anim calcmode="lin" valueType="num">
                                      <p:cBhvr>
                                        <p:cTn id="24" dur="500" fill="hold"/>
                                        <p:tgtEl>
                                          <p:spTgt spid="29"/>
                                        </p:tgtEl>
                                        <p:attrNameLst>
                                          <p:attrName>ppt_h</p:attrName>
                                        </p:attrNameLst>
                                      </p:cBhvr>
                                      <p:tavLst>
                                        <p:tav tm="0">
                                          <p:val>
                                            <p:fltVal val="0"/>
                                          </p:val>
                                        </p:tav>
                                        <p:tav tm="100000">
                                          <p:val>
                                            <p:strVal val="#ppt_h"/>
                                          </p:val>
                                        </p:tav>
                                      </p:tavLst>
                                    </p:anim>
                                    <p:animEffect transition="in" filter="fade">
                                      <p:cBhvr>
                                        <p:cTn id="25" dur="500"/>
                                        <p:tgtEl>
                                          <p:spTgt spid="29"/>
                                        </p:tgtEl>
                                      </p:cBhvr>
                                    </p:animEffect>
                                  </p:childTnLst>
                                </p:cTn>
                              </p:par>
                            </p:childTnLst>
                          </p:cTn>
                        </p:par>
                        <p:par>
                          <p:cTn id="26" fill="hold" nodeType="afterGroup">
                            <p:stCondLst>
                              <p:cond delay="1500"/>
                            </p:stCondLst>
                            <p:childTnLst>
                              <p:par>
                                <p:cTn id="27" presetID="22" presetClass="entr" presetSubtype="2"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right)">
                                      <p:cBhvr>
                                        <p:cTn id="29" dur="500"/>
                                        <p:tgtEl>
                                          <p:spTgt spid="45"/>
                                        </p:tgtEl>
                                      </p:cBhvr>
                                    </p:animEffect>
                                  </p:childTnLst>
                                </p:cTn>
                              </p:par>
                              <p:par>
                                <p:cTn id="30" presetID="22" presetClass="entr" presetSubtype="8" fill="hold" nodeType="with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wipe(left)">
                                      <p:cBhvr>
                                        <p:cTn id="32" dur="500"/>
                                        <p:tgtEl>
                                          <p:spTgt spid="42"/>
                                        </p:tgtEl>
                                      </p:cBhvr>
                                    </p:animEffect>
                                  </p:childTnLst>
                                </p:cTn>
                              </p:par>
                            </p:childTnLst>
                          </p:cTn>
                        </p:par>
                        <p:par>
                          <p:cTn id="33" fill="hold" nodeType="afterGroup">
                            <p:stCondLst>
                              <p:cond delay="2000"/>
                            </p:stCondLst>
                            <p:childTnLst>
                              <p:par>
                                <p:cTn id="34" presetID="53" presetClass="entr" presetSubtype="16" fill="hold" grpId="0" nodeType="afterEffect">
                                  <p:stCondLst>
                                    <p:cond delay="0"/>
                                  </p:stCondLst>
                                  <p:childTnLst>
                                    <p:set>
                                      <p:cBhvr>
                                        <p:cTn id="35" dur="1" fill="hold">
                                          <p:stCondLst>
                                            <p:cond delay="0"/>
                                          </p:stCondLst>
                                        </p:cTn>
                                        <p:tgtEl>
                                          <p:spTgt spid="30"/>
                                        </p:tgtEl>
                                        <p:attrNameLst>
                                          <p:attrName>style.visibility</p:attrName>
                                        </p:attrNameLst>
                                      </p:cBhvr>
                                      <p:to>
                                        <p:strVal val="visible"/>
                                      </p:to>
                                    </p:set>
                                    <p:anim calcmode="lin" valueType="num">
                                      <p:cBhvr>
                                        <p:cTn id="36" dur="500" fill="hold"/>
                                        <p:tgtEl>
                                          <p:spTgt spid="30"/>
                                        </p:tgtEl>
                                        <p:attrNameLst>
                                          <p:attrName>ppt_w</p:attrName>
                                        </p:attrNameLst>
                                      </p:cBhvr>
                                      <p:tavLst>
                                        <p:tav tm="0">
                                          <p:val>
                                            <p:fltVal val="0"/>
                                          </p:val>
                                        </p:tav>
                                        <p:tav tm="100000">
                                          <p:val>
                                            <p:strVal val="#ppt_w"/>
                                          </p:val>
                                        </p:tav>
                                      </p:tavLst>
                                    </p:anim>
                                    <p:anim calcmode="lin" valueType="num">
                                      <p:cBhvr>
                                        <p:cTn id="37" dur="500" fill="hold"/>
                                        <p:tgtEl>
                                          <p:spTgt spid="30"/>
                                        </p:tgtEl>
                                        <p:attrNameLst>
                                          <p:attrName>ppt_h</p:attrName>
                                        </p:attrNameLst>
                                      </p:cBhvr>
                                      <p:tavLst>
                                        <p:tav tm="0">
                                          <p:val>
                                            <p:fltVal val="0"/>
                                          </p:val>
                                        </p:tav>
                                        <p:tav tm="100000">
                                          <p:val>
                                            <p:strVal val="#ppt_h"/>
                                          </p:val>
                                        </p:tav>
                                      </p:tavLst>
                                    </p:anim>
                                    <p:animEffect transition="in" filter="fade">
                                      <p:cBhvr>
                                        <p:cTn id="38" dur="500"/>
                                        <p:tgtEl>
                                          <p:spTgt spid="3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2"/>
                                        </p:tgtEl>
                                        <p:attrNameLst>
                                          <p:attrName>style.visibility</p:attrName>
                                        </p:attrNameLst>
                                      </p:cBhvr>
                                      <p:to>
                                        <p:strVal val="visible"/>
                                      </p:to>
                                    </p:set>
                                    <p:anim calcmode="lin" valueType="num">
                                      <p:cBhvr>
                                        <p:cTn id="51" dur="500" fill="hold"/>
                                        <p:tgtEl>
                                          <p:spTgt spid="32"/>
                                        </p:tgtEl>
                                        <p:attrNameLst>
                                          <p:attrName>ppt_w</p:attrName>
                                        </p:attrNameLst>
                                      </p:cBhvr>
                                      <p:tavLst>
                                        <p:tav tm="0">
                                          <p:val>
                                            <p:fltVal val="0"/>
                                          </p:val>
                                        </p:tav>
                                        <p:tav tm="100000">
                                          <p:val>
                                            <p:strVal val="#ppt_w"/>
                                          </p:val>
                                        </p:tav>
                                      </p:tavLst>
                                    </p:anim>
                                    <p:anim calcmode="lin" valueType="num">
                                      <p:cBhvr>
                                        <p:cTn id="52" dur="500" fill="hold"/>
                                        <p:tgtEl>
                                          <p:spTgt spid="32"/>
                                        </p:tgtEl>
                                        <p:attrNameLst>
                                          <p:attrName>ppt_h</p:attrName>
                                        </p:attrNameLst>
                                      </p:cBhvr>
                                      <p:tavLst>
                                        <p:tav tm="0">
                                          <p:val>
                                            <p:fltVal val="0"/>
                                          </p:val>
                                        </p:tav>
                                        <p:tav tm="100000">
                                          <p:val>
                                            <p:strVal val="#ppt_h"/>
                                          </p:val>
                                        </p:tav>
                                      </p:tavLst>
                                    </p:anim>
                                    <p:animEffect transition="in" filter="fade">
                                      <p:cBhvr>
                                        <p:cTn id="53" dur="500"/>
                                        <p:tgtEl>
                                          <p:spTgt spid="32"/>
                                        </p:tgtEl>
                                      </p:cBhvr>
                                    </p:animEffect>
                                  </p:childTnLst>
                                </p:cTn>
                              </p:par>
                            </p:childTnLst>
                          </p:cTn>
                        </p:par>
                        <p:par>
                          <p:cTn id="54" fill="hold" nodeType="afterGroup">
                            <p:stCondLst>
                              <p:cond delay="2500"/>
                            </p:stCondLst>
                            <p:childTnLst>
                              <p:par>
                                <p:cTn id="55" presetID="22" presetClass="entr" presetSubtype="4" fill="hold" grpId="0"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wipe(down)">
                                      <p:cBhvr>
                                        <p:cTn id="57" dur="500"/>
                                        <p:tgtEl>
                                          <p:spTgt spid="49"/>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down)">
                                      <p:cBhvr>
                                        <p:cTn id="60" dur="500"/>
                                        <p:tgtEl>
                                          <p:spTgt spid="48"/>
                                        </p:tgtEl>
                                      </p:cBhvr>
                                    </p:animEffect>
                                  </p:childTnLst>
                                </p:cTn>
                              </p:par>
                              <p:par>
                                <p:cTn id="61" presetID="22" presetClass="entr" presetSubtype="1"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par>
                                <p:cTn id="64" presetID="22" presetClass="entr" presetSubtype="1" fill="hold" grpId="0" nodeType="withEffect">
                                  <p:stCondLst>
                                    <p:cond delay="0"/>
                                  </p:stCondLst>
                                  <p:childTnLst>
                                    <p:set>
                                      <p:cBhvr>
                                        <p:cTn id="65" dur="1" fill="hold">
                                          <p:stCondLst>
                                            <p:cond delay="0"/>
                                          </p:stCondLst>
                                        </p:cTn>
                                        <p:tgtEl>
                                          <p:spTgt spid="51"/>
                                        </p:tgtEl>
                                        <p:attrNameLst>
                                          <p:attrName>style.visibility</p:attrName>
                                        </p:attrNameLst>
                                      </p:cBhvr>
                                      <p:to>
                                        <p:strVal val="visible"/>
                                      </p:to>
                                    </p:set>
                                    <p:animEffect transition="in" filter="wipe(up)">
                                      <p:cBhvr>
                                        <p:cTn id="66" dur="500"/>
                                        <p:tgtEl>
                                          <p:spTgt spid="51"/>
                                        </p:tgtEl>
                                      </p:cBhvr>
                                    </p:animEffect>
                                  </p:childTnLst>
                                </p:cTn>
                              </p:par>
                            </p:childTnLst>
                          </p:cTn>
                        </p:par>
                        <p:par>
                          <p:cTn id="67" fill="hold" nodeType="afterGroup">
                            <p:stCondLst>
                              <p:cond delay="3000"/>
                            </p:stCondLst>
                            <p:childTnLst>
                              <p:par>
                                <p:cTn id="68" presetID="10" presetClass="entr" presetSubtype="0" fill="hold" grpId="0" nodeType="afterEffect">
                                  <p:stCondLst>
                                    <p:cond delay="0"/>
                                  </p:stCondLst>
                                  <p:childTnLst>
                                    <p:set>
                                      <p:cBhvr>
                                        <p:cTn id="69" dur="1" fill="hold">
                                          <p:stCondLst>
                                            <p:cond delay="0"/>
                                          </p:stCondLst>
                                        </p:cTn>
                                        <p:tgtEl>
                                          <p:spTgt spid="37"/>
                                        </p:tgtEl>
                                        <p:attrNameLst>
                                          <p:attrName>style.visibility</p:attrName>
                                        </p:attrNameLst>
                                      </p:cBhvr>
                                      <p:to>
                                        <p:strVal val="visible"/>
                                      </p:to>
                                    </p:set>
                                    <p:animEffect transition="in" filter="fade">
                                      <p:cBhvr>
                                        <p:cTn id="70" dur="750"/>
                                        <p:tgtEl>
                                          <p:spTgt spid="37"/>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fade">
                                      <p:cBhvr>
                                        <p:cTn id="73" dur="750"/>
                                        <p:tgtEl>
                                          <p:spTgt spid="36"/>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fade">
                                      <p:cBhvr>
                                        <p:cTn id="76" dur="750"/>
                                        <p:tgtEl>
                                          <p:spTgt spid="35"/>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Effect transition="in" filter="fade">
                                      <p:cBhvr>
                                        <p:cTn id="79" dur="750"/>
                                        <p:tgtEl>
                                          <p:spTgt spid="34"/>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fade">
                                      <p:cBhvr>
                                        <p:cTn id="82" dur="750"/>
                                        <p:tgtEl>
                                          <p:spTgt spid="38"/>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750"/>
                                        <p:tgtEl>
                                          <p:spTgt spid="39"/>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40"/>
                                        </p:tgtEl>
                                        <p:attrNameLst>
                                          <p:attrName>style.visibility</p:attrName>
                                        </p:attrNameLst>
                                      </p:cBhvr>
                                      <p:to>
                                        <p:strVal val="visible"/>
                                      </p:to>
                                    </p:set>
                                    <p:animEffect transition="in" filter="fade">
                                      <p:cBhvr>
                                        <p:cTn id="88" dur="750"/>
                                        <p:tgtEl>
                                          <p:spTgt spid="40"/>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fade">
                                      <p:cBhvr>
                                        <p:cTn id="91" dur="75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7" grpId="0"/>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8" grpId="0" animBg="1"/>
      <p:bldP spid="49" grpId="0" animBg="1"/>
      <p:bldP spid="50" grpId="0" animBg="1"/>
      <p:bldP spid="51" grpId="0" animBg="1"/>
    </p:bldLst>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9054" y="1547802"/>
            <a:ext cx="8053892" cy="5310198"/>
          </a:xfrm>
          <a:prstGeom prst="rect">
            <a:avLst/>
          </a:prstGeom>
        </p:spPr>
      </p:pic>
      <p:sp>
        <p:nvSpPr>
          <p:cNvPr id="3" name="标题 1"/>
          <p:cNvSpPr txBox="1"/>
          <p:nvPr/>
        </p:nvSpPr>
        <p:spPr>
          <a:xfrm>
            <a:off x="5264075" y="3027057"/>
            <a:ext cx="1663850" cy="533008"/>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2400" kern="1200">
                <a:solidFill>
                  <a:schemeClr val="tx2"/>
                </a:solidFill>
                <a:latin typeface="+mj-lt"/>
                <a:ea typeface="+mj-ea"/>
                <a:cs typeface="+mj-cs"/>
              </a:defRPr>
            </a:lvl1p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2000" b="0" i="0" u="none" strike="noStrike" kern="1200" cap="none" spc="0" normalizeH="0" baseline="0" noProof="0">
                <a:ln>
                  <a:noFill/>
                </a:ln>
                <a:solidFill>
                  <a:schemeClr val="tx1">
                    <a:lumMod val="65000"/>
                    <a:lumOff val="35000"/>
                  </a:schemeClr>
                </a:solidFill>
                <a:effectLst/>
                <a:uLnTx/>
                <a:uFillTx/>
                <a:latin typeface="+mn-lt"/>
                <a:ea typeface="+mn-ea"/>
                <a:cs typeface="+mn-ea"/>
                <a:sym typeface="+mn-lt"/>
              </a:rPr>
              <a:t>PART FOUR</a:t>
            </a:r>
            <a:endParaRPr kumimoji="0" lang="zh-CN" altLang="en-US" sz="2000" b="0" i="0" u="none" strike="noStrike" kern="1200" cap="none" spc="0" normalizeH="0" baseline="0" noProof="0">
              <a:ln>
                <a:noFill/>
              </a:ln>
              <a:solidFill>
                <a:schemeClr val="tx1">
                  <a:lumMod val="65000"/>
                  <a:lumOff val="35000"/>
                </a:schemeClr>
              </a:solidFill>
              <a:effectLst/>
              <a:uLnTx/>
              <a:uFillTx/>
              <a:latin typeface="+mn-lt"/>
              <a:ea typeface="+mn-ea"/>
              <a:cs typeface="+mn-ea"/>
              <a:sym typeface="+mn-lt"/>
            </a:endParaRPr>
          </a:p>
        </p:txBody>
      </p:sp>
      <p:sp>
        <p:nvSpPr>
          <p:cNvPr id="5" name="十字形 4"/>
          <p:cNvSpPr/>
          <p:nvPr/>
        </p:nvSpPr>
        <p:spPr bwMode="auto">
          <a:xfrm>
            <a:off x="5597562" y="2059929"/>
            <a:ext cx="996876" cy="967128"/>
          </a:xfrm>
          <a:prstGeom prst="plus">
            <a:avLst>
              <a:gd name="adj" fmla="val 33240"/>
            </a:avLst>
          </a:prstGeom>
          <a:gradFill>
            <a:gsLst>
              <a:gs pos="0">
                <a:srgbClr val="00B0F0"/>
              </a:gs>
              <a:gs pos="100000">
                <a:srgbClr val="0070C0"/>
              </a:gs>
            </a:gsLst>
            <a:lin ang="5400000" scaled="1"/>
          </a:gradFill>
          <a:ln w="9525" algn="ctr">
            <a:noFill/>
            <a:miter lim="800000"/>
          </a:ln>
          <a:effectLst/>
        </p:spPr>
        <p:txBody>
          <a:bodyPr wrap="none" anchor="ctr"/>
          <a:lstStyle/>
          <a:p>
            <a:endParaRPr lang="zh-CN" altLang="en-US">
              <a:solidFill>
                <a:schemeClr val="bg1"/>
              </a:solidFill>
              <a:latin typeface="+mn-lt"/>
              <a:ea typeface="+mn-ea"/>
              <a:cs typeface="+mn-ea"/>
            </a:endParaRPr>
          </a:p>
        </p:txBody>
      </p:sp>
      <p:sp>
        <p:nvSpPr>
          <p:cNvPr id="6" name="AutoShape 3"/>
          <p:cNvSpPr/>
          <p:nvPr/>
        </p:nvSpPr>
        <p:spPr bwMode="auto">
          <a:xfrm>
            <a:off x="3623895" y="4072192"/>
            <a:ext cx="4944211" cy="923330"/>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0" tIns="0" rIns="0" bIns="0">
            <a:spAutoFit/>
          </a:bodyPr>
          <a:lstStyle/>
          <a:p>
            <a:pPr defTabSz="323215">
              <a:lnSpc>
                <a:spcPct val="120000"/>
              </a:lnSpc>
              <a:spcBef>
                <a:spcPts val="850"/>
              </a:spcBef>
            </a:pPr>
            <a:r>
              <a:rPr lang="es-ES" altLang="zh-CN" sz="1000">
                <a:solidFill>
                  <a:srgbClr val="838383"/>
                </a:solidFill>
                <a:latin typeface="+mn-lt"/>
                <a:ea typeface="+mn-ea"/>
                <a:cs typeface="+mn-ea"/>
                <a:sym typeface="+mn-lt"/>
              </a:rPr>
              <a:t>Lorem ipsum dolor sit amet, consectetur adipiscing elit. Integer mollis vehicula ligula ut faucibus. Curabitur vestibulum consequat urna et vehicula. Suspendisse feugiat biben- dum egestas. Sed bibendum urna id sem tincidunt commodoat dictum lectus. Fusce felis tellus, volutpat quis venenatis non, adipiscing quis orci. Integer condimentum leo ut erat ultrices mollis. </a:t>
            </a:r>
            <a:endParaRPr lang="es-ES" altLang="zh-CN" sz="2800">
              <a:latin typeface="+mn-lt"/>
              <a:ea typeface="+mn-ea"/>
              <a:cs typeface="+mn-ea"/>
              <a:sym typeface="+mn-lt"/>
            </a:endParaRPr>
          </a:p>
        </p:txBody>
      </p:sp>
      <p:sp>
        <p:nvSpPr>
          <p:cNvPr id="4" name="标题 1"/>
          <p:cNvSpPr txBox="1"/>
          <p:nvPr/>
        </p:nvSpPr>
        <p:spPr>
          <a:xfrm>
            <a:off x="3793118" y="3416050"/>
            <a:ext cx="4605765" cy="578135"/>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2400" kern="1200">
                <a:solidFill>
                  <a:schemeClr val="tx2"/>
                </a:solidFill>
                <a:latin typeface="+mj-lt"/>
                <a:ea typeface="+mj-ea"/>
                <a:cs typeface="+mj-cs"/>
              </a:defRPr>
            </a:lvl1p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4000" b="1" i="0" u="none" strike="noStrike" kern="1200" cap="none" spc="0" normalizeH="0" baseline="0" noProof="0">
                <a:ln>
                  <a:noFill/>
                </a:ln>
                <a:solidFill>
                  <a:srgbClr val="009EE2"/>
                </a:solidFill>
                <a:effectLst/>
                <a:uLnTx/>
                <a:uFillTx/>
                <a:latin typeface="+mn-lt"/>
                <a:ea typeface="+mn-ea"/>
                <a:cs typeface="+mn-ea"/>
                <a:sym typeface="+mn-lt"/>
              </a:rPr>
              <a:t>未来工作计划</a:t>
            </a:r>
            <a:endParaRPr kumimoji="0" lang="zh-CN" altLang="en-US" sz="4000" b="1" i="0" u="none" strike="noStrike" kern="1200" cap="none" spc="0" normalizeH="0" baseline="0" noProof="0">
              <a:ln>
                <a:noFill/>
              </a:ln>
              <a:solidFill>
                <a:srgbClr val="009EE2"/>
              </a:solidFill>
              <a:effectLst/>
              <a:uLnTx/>
              <a:uFillTx/>
              <a:latin typeface="+mn-lt"/>
              <a:ea typeface="+mn-ea"/>
              <a:cs typeface="+mn-ea"/>
              <a:sym typeface="+mn-lt"/>
            </a:endParaRPr>
          </a:p>
        </p:txBody>
      </p:sp>
    </p:spTree>
  </p:cSld>
  <p:clrMapOvr>
    <a:masterClrMapping/>
  </p:clrMapOvr>
  <mc:AlternateContent>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par>
                          <p:cTn id="16" fill="hold" nodeType="afterGroup">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par>
                                <p:cTn id="20" presetID="2" presetClass="entr" presetSubtype="2" fill="hold" grpId="0" nodeType="withEffect">
                                  <p:stCondLst>
                                    <p:cond delay="0"/>
                                  </p:stCondLst>
                                  <p:iterate type="lt">
                                    <p:tmPct val="10000"/>
                                  </p:iterate>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1+#ppt_w/2"/>
                                          </p:val>
                                        </p:tav>
                                        <p:tav tm="100000">
                                          <p:val>
                                            <p:strVal val="#ppt_x"/>
                                          </p:val>
                                        </p:tav>
                                      </p:tavLst>
                                    </p:anim>
                                    <p:anim calcmode="lin" valueType="num">
                                      <p:cBhvr additive="base">
                                        <p:cTn id="23" dur="500" fill="hold"/>
                                        <p:tgtEl>
                                          <p:spTgt spid="4"/>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2000"/>
                            </p:stCondLst>
                            <p:childTnLst>
                              <p:par>
                                <p:cTn id="25" presetID="18" presetClass="entr" presetSubtype="6"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strips(downRight)">
                                      <p:cBhvr>
                                        <p:cTn id="27" dur="1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4" grpId="0"/>
    </p:bldLst>
  </p:timing>
</p:sld>
</file>

<file path=ppt/slides/slide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5121" name="AutoShape 1" descr="PIC4.jpg"/>
          <p:cNvSpPr/>
          <p:nvPr/>
        </p:nvSpPr>
        <p:spPr bwMode="auto">
          <a:xfrm>
            <a:off x="4876832" y="2286030"/>
            <a:ext cx="5900852" cy="3276514"/>
          </a:xfrm>
          <a:custGeom>
            <a:gdLst>
              <a:gd name="T0" fmla="*/ 6348412 w 21600"/>
              <a:gd name="T1" fmla="*/ 2792413 h 21600"/>
              <a:gd name="T2" fmla="*/ 6348412 w 21600"/>
              <a:gd name="T3" fmla="*/ 2792413 h 21600"/>
              <a:gd name="T4" fmla="*/ 6348412 w 21600"/>
              <a:gd name="T5" fmla="*/ 2792413 h 21600"/>
              <a:gd name="T6" fmla="*/ 6348412 w 21600"/>
              <a:gd name="T7" fmla="*/ 2792413 h 21600"/>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blipFill dpi="0" rotWithShape="0">
            <a:blip r:embed="rId3"/>
            <a:stretch>
              <a:fillRect/>
            </a:stretch>
          </a:blipFill>
          <a:ln>
            <a:noFill/>
          </a:ln>
          <a:effectLst/>
        </p:spPr>
        <p:txBody>
          <a:bodyPr lIns="0" tIns="0" rIns="0" bIns="0" anchor="ctr"/>
          <a:lstStyle/>
          <a:p>
            <a:endParaRPr lang="zh-CN" altLang="en-US" sz="2485">
              <a:solidFill>
                <a:schemeClr val="tx1">
                  <a:lumMod val="65000"/>
                  <a:lumOff val="35000"/>
                </a:schemeClr>
              </a:solidFill>
              <a:latin typeface="+mn-lt"/>
              <a:ea typeface="+mn-ea"/>
              <a:cs typeface="+mn-ea"/>
              <a:sym typeface="+mn-lt"/>
            </a:endParaRPr>
          </a:p>
        </p:txBody>
      </p:sp>
      <p:sp>
        <p:nvSpPr>
          <p:cNvPr id="5125" name="AutoShape 5"/>
          <p:cNvSpPr/>
          <p:nvPr/>
        </p:nvSpPr>
        <p:spPr bwMode="auto">
          <a:xfrm>
            <a:off x="1393689" y="1201783"/>
            <a:ext cx="9404623" cy="474663"/>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just" defTabSz="323215">
              <a:lnSpc>
                <a:spcPct val="120000"/>
              </a:lnSpc>
              <a:spcBef>
                <a:spcPts val="850"/>
              </a:spcBef>
            </a:pPr>
            <a:r>
              <a:rPr lang="es-ES" altLang="zh-CN" sz="935">
                <a:solidFill>
                  <a:schemeClr val="tx1">
                    <a:lumMod val="65000"/>
                    <a:lumOff val="35000"/>
                  </a:schemeClr>
                </a:solidFill>
                <a:latin typeface="+mn-lt"/>
                <a:ea typeface="+mn-ea"/>
                <a:cs typeface="+mn-ea"/>
                <a:sym typeface="+mn-lt"/>
              </a:rPr>
              <a:t>Lorem ipsum dolor sit amet, consectetur adipiscing elit. Integer mollis vehicula ligula ut faucibus. Curabitur vestibulum consequat urna et vehicula. Suspendisse feugiat biben- dum egestas. Sed bibendum urna id sem tincidunt commodoat dictum lectus. Fusce felis tellus, volutpat quis venenatis non, adipiscing quis orci. Integer condimentum leo ut erat ultrices mollis. Nunc ut quam adipiscing, elementum enim ac, ullamcorper magna. Curabitur a felis eu tellus tincidunt rhoncus. Cras rhoncus diam tortor, id cursus purus.</a:t>
            </a:r>
            <a:endParaRPr lang="es-ES" altLang="zh-CN" sz="2485">
              <a:solidFill>
                <a:schemeClr val="tx1">
                  <a:lumMod val="65000"/>
                  <a:lumOff val="35000"/>
                </a:schemeClr>
              </a:solidFill>
              <a:latin typeface="+mn-lt"/>
              <a:ea typeface="+mn-ea"/>
              <a:cs typeface="+mn-ea"/>
              <a:sym typeface="+mn-lt"/>
            </a:endParaRPr>
          </a:p>
        </p:txBody>
      </p:sp>
      <p:sp>
        <p:nvSpPr>
          <p:cNvPr id="5126" name="AutoShape 6"/>
          <p:cNvSpPr/>
          <p:nvPr/>
        </p:nvSpPr>
        <p:spPr bwMode="auto">
          <a:xfrm>
            <a:off x="2978318" y="376278"/>
            <a:ext cx="6235364" cy="419100"/>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5" tIns="19045" rIns="19045" bIns="19045" anchor="ctr"/>
          <a:lstStyle/>
          <a:p>
            <a:r>
              <a:rPr lang="zh-CN" altLang="en-US" sz="2485" b="1">
                <a:solidFill>
                  <a:schemeClr val="tx1">
                    <a:lumMod val="65000"/>
                    <a:lumOff val="35000"/>
                  </a:schemeClr>
                </a:solidFill>
                <a:latin typeface="+mn-lt"/>
                <a:ea typeface="+mn-ea"/>
                <a:cs typeface="+mn-ea"/>
                <a:sym typeface="+mn-lt"/>
              </a:rPr>
              <a:t>请在这里输入标题</a:t>
            </a:r>
            <a:endParaRPr lang="es-ES" altLang="zh-CN" sz="2485" b="1">
              <a:solidFill>
                <a:schemeClr val="tx1">
                  <a:lumMod val="65000"/>
                  <a:lumOff val="35000"/>
                </a:schemeClr>
              </a:solidFill>
              <a:latin typeface="+mn-lt"/>
              <a:ea typeface="+mn-ea"/>
              <a:cs typeface="+mn-ea"/>
              <a:sym typeface="+mn-lt"/>
            </a:endParaRPr>
          </a:p>
        </p:txBody>
      </p:sp>
      <p:sp>
        <p:nvSpPr>
          <p:cNvPr id="5127" name="Line 7"/>
          <p:cNvSpPr>
            <a:spLocks noChangeShapeType="1"/>
          </p:cNvSpPr>
          <p:nvPr/>
        </p:nvSpPr>
        <p:spPr bwMode="auto">
          <a:xfrm>
            <a:off x="1393689" y="1058904"/>
            <a:ext cx="9404623" cy="0"/>
          </a:xfrm>
          <a:prstGeom prst="line">
            <a:avLst/>
          </a:prstGeom>
          <a:noFill/>
          <a:ln w="25400" cap="flat" cmpd="sng">
            <a:solidFill>
              <a:srgbClr val="DCDEE0"/>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endParaRPr lang="es-ES" sz="2800">
              <a:solidFill>
                <a:schemeClr val="tx1">
                  <a:lumMod val="65000"/>
                  <a:lumOff val="35000"/>
                </a:schemeClr>
              </a:solidFill>
              <a:effectLst>
                <a:outerShdw blurRad="38100" dist="38100" dir="2700000" algn="tl">
                  <a:srgbClr val="DDDDDD"/>
                </a:outerShdw>
              </a:effectLst>
              <a:latin typeface="+mn-lt"/>
              <a:ea typeface="+mn-ea"/>
              <a:cs typeface="+mn-ea"/>
              <a:sym typeface="+mn-lt"/>
            </a:endParaRPr>
          </a:p>
        </p:txBody>
      </p:sp>
      <p:sp>
        <p:nvSpPr>
          <p:cNvPr id="5128" name="AutoShape 8"/>
          <p:cNvSpPr/>
          <p:nvPr/>
        </p:nvSpPr>
        <p:spPr bwMode="auto">
          <a:xfrm>
            <a:off x="1356394" y="3463926"/>
            <a:ext cx="2728864" cy="2098618"/>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just" defTabSz="323215">
              <a:lnSpc>
                <a:spcPct val="150000"/>
              </a:lnSpc>
              <a:spcBef>
                <a:spcPts val="850"/>
              </a:spcBef>
            </a:pPr>
            <a:r>
              <a:rPr lang="es-ES" altLang="zh-CN" sz="1000">
                <a:solidFill>
                  <a:schemeClr val="tx1">
                    <a:lumMod val="65000"/>
                    <a:lumOff val="35000"/>
                  </a:schemeClr>
                </a:solidFill>
                <a:latin typeface="+mn-lt"/>
                <a:ea typeface="+mn-ea"/>
                <a:cs typeface="+mn-ea"/>
                <a:sym typeface="+mn-lt"/>
              </a:rPr>
              <a:t>Lorem ipsum dolor sit amet, consectetur adipiscing elit. Integer mollis vehicula ligula ut faucibus. Curabitur vestibulum consequat urna et vehicula. Suspendisse feugiat biben- dum egestas.</a:t>
            </a:r>
            <a:endParaRPr lang="es-ES" altLang="zh-CN" sz="1000">
              <a:solidFill>
                <a:schemeClr val="tx1">
                  <a:lumMod val="65000"/>
                  <a:lumOff val="35000"/>
                </a:schemeClr>
              </a:solidFill>
              <a:latin typeface="+mn-lt"/>
              <a:ea typeface="+mn-ea"/>
              <a:cs typeface="+mn-ea"/>
              <a:sym typeface="+mn-lt"/>
            </a:endParaRPr>
          </a:p>
          <a:p>
            <a:pPr algn="just" defTabSz="323215">
              <a:lnSpc>
                <a:spcPct val="150000"/>
              </a:lnSpc>
              <a:spcBef>
                <a:spcPts val="850"/>
              </a:spcBef>
            </a:pPr>
            <a:r>
              <a:rPr lang="es-ES" altLang="zh-CN" sz="1000">
                <a:solidFill>
                  <a:schemeClr val="tx1">
                    <a:lumMod val="65000"/>
                    <a:lumOff val="35000"/>
                  </a:schemeClr>
                </a:solidFill>
                <a:latin typeface="+mn-lt"/>
                <a:ea typeface="+mn-ea"/>
                <a:cs typeface="+mn-ea"/>
                <a:sym typeface="+mn-lt"/>
              </a:rPr>
              <a:t>Lorem ipsum dolor sit amet, consectetur adipiscing elit. Integer mollis vehicula ligula ut faucibus. Curabitur vestibulum consequat urna et vehicula. Suspendisse feugiat biben- dum egestas.</a:t>
            </a:r>
            <a:endParaRPr lang="es-ES" altLang="zh-CN" sz="2800">
              <a:solidFill>
                <a:schemeClr val="tx1">
                  <a:lumMod val="65000"/>
                  <a:lumOff val="35000"/>
                </a:schemeClr>
              </a:solidFill>
              <a:latin typeface="+mn-lt"/>
              <a:ea typeface="+mn-ea"/>
              <a:cs typeface="+mn-ea"/>
              <a:sym typeface="+mn-lt"/>
            </a:endParaRPr>
          </a:p>
        </p:txBody>
      </p:sp>
      <p:sp>
        <p:nvSpPr>
          <p:cNvPr id="5129" name="AutoShape 9"/>
          <p:cNvSpPr/>
          <p:nvPr/>
        </p:nvSpPr>
        <p:spPr bwMode="auto">
          <a:xfrm>
            <a:off x="4151516" y="738232"/>
            <a:ext cx="3888969" cy="139700"/>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323215">
              <a:lnSpc>
                <a:spcPct val="120000"/>
              </a:lnSpc>
              <a:spcBef>
                <a:spcPts val="850"/>
              </a:spcBef>
            </a:pPr>
            <a:r>
              <a:rPr lang="es-ES" altLang="zh-CN" sz="935" b="1">
                <a:solidFill>
                  <a:schemeClr val="tx1">
                    <a:lumMod val="65000"/>
                    <a:lumOff val="35000"/>
                  </a:schemeClr>
                </a:solidFill>
                <a:latin typeface="+mn-lt"/>
                <a:ea typeface="+mn-ea"/>
                <a:cs typeface="+mn-ea"/>
                <a:sym typeface="+mn-lt"/>
              </a:rPr>
              <a:t>Lorem ipsum</a:t>
            </a:r>
            <a:r>
              <a:rPr lang="es-ES" altLang="zh-CN" sz="935">
                <a:solidFill>
                  <a:schemeClr val="tx1">
                    <a:lumMod val="65000"/>
                    <a:lumOff val="35000"/>
                  </a:schemeClr>
                </a:solidFill>
                <a:latin typeface="+mn-lt"/>
                <a:ea typeface="+mn-ea"/>
                <a:cs typeface="+mn-ea"/>
                <a:sym typeface="+mn-lt"/>
              </a:rPr>
              <a:t> dolor sit amet, consectetur adipiscing elit.</a:t>
            </a:r>
            <a:endParaRPr lang="es-ES" altLang="zh-CN" sz="2485">
              <a:solidFill>
                <a:schemeClr val="tx1">
                  <a:lumMod val="65000"/>
                  <a:lumOff val="35000"/>
                </a:schemeClr>
              </a:solidFill>
              <a:latin typeface="+mn-lt"/>
              <a:ea typeface="+mn-ea"/>
              <a:cs typeface="+mn-ea"/>
              <a:sym typeface="+mn-lt"/>
            </a:endParaRPr>
          </a:p>
        </p:txBody>
      </p:sp>
      <p:sp>
        <p:nvSpPr>
          <p:cNvPr id="5130" name="Line 10"/>
          <p:cNvSpPr>
            <a:spLocks noChangeShapeType="1"/>
          </p:cNvSpPr>
          <p:nvPr/>
        </p:nvSpPr>
        <p:spPr bwMode="auto">
          <a:xfrm>
            <a:off x="1379406" y="3200406"/>
            <a:ext cx="2668558" cy="0"/>
          </a:xfrm>
          <a:prstGeom prst="line">
            <a:avLst/>
          </a:prstGeom>
          <a:noFill/>
          <a:ln w="25400" cap="flat" cmpd="sng">
            <a:solidFill>
              <a:schemeClr val="bg1">
                <a:lumMod val="65000"/>
              </a:schemeClr>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endParaRPr lang="es-ES" sz="2800">
              <a:solidFill>
                <a:schemeClr val="tx1">
                  <a:lumMod val="65000"/>
                  <a:lumOff val="35000"/>
                </a:schemeClr>
              </a:solidFill>
              <a:effectLst>
                <a:outerShdw blurRad="38100" dist="38100" dir="2700000" algn="tl">
                  <a:srgbClr val="DDDDDD"/>
                </a:outerShdw>
              </a:effectLst>
              <a:latin typeface="+mn-lt"/>
              <a:ea typeface="+mn-ea"/>
              <a:cs typeface="+mn-ea"/>
              <a:sym typeface="+mn-lt"/>
            </a:endParaRPr>
          </a:p>
        </p:txBody>
      </p:sp>
      <p:sp>
        <p:nvSpPr>
          <p:cNvPr id="5131" name="AutoShape 11"/>
          <p:cNvSpPr/>
          <p:nvPr/>
        </p:nvSpPr>
        <p:spPr bwMode="auto">
          <a:xfrm>
            <a:off x="5254660" y="991439"/>
            <a:ext cx="1682680" cy="46339"/>
          </a:xfrm>
          <a:custGeom>
            <a:gdLst>
              <a:gd name="T0" fmla="*/ 78582 w 21600"/>
              <a:gd name="T1" fmla="*/ 642144 h 21600"/>
              <a:gd name="T2" fmla="*/ 78582 w 21600"/>
              <a:gd name="T3" fmla="*/ 642144 h 21600"/>
              <a:gd name="T4" fmla="*/ 78582 w 21600"/>
              <a:gd name="T5" fmla="*/ 642144 h 21600"/>
              <a:gd name="T6" fmla="*/ 78582 w 21600"/>
              <a:gd name="T7" fmla="*/ 642144 h 21600"/>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21600" h="21600">
                <a:moveTo>
                  <a:pt x="0" y="0"/>
                </a:moveTo>
                <a:lnTo>
                  <a:pt x="21600" y="0"/>
                </a:lnTo>
                <a:lnTo>
                  <a:pt x="21600" y="21599"/>
                </a:lnTo>
                <a:lnTo>
                  <a:pt x="0" y="21599"/>
                </a:lnTo>
                <a:lnTo>
                  <a:pt x="0" y="0"/>
                </a:lnTo>
                <a:close/>
              </a:path>
            </a:pathLst>
          </a:custGeom>
          <a:solidFill>
            <a:srgbClr val="0070C0"/>
          </a:solidFill>
          <a:ln>
            <a:noFill/>
          </a:ln>
          <a:effectLst/>
        </p:spPr>
        <p:txBody>
          <a:bodyPr lIns="0" tIns="0" rIns="0" bIns="0" anchor="ctr"/>
          <a:lstStyle/>
          <a:p>
            <a:endParaRPr lang="zh-CN" altLang="en-US" sz="2485">
              <a:solidFill>
                <a:schemeClr val="tx1">
                  <a:lumMod val="65000"/>
                  <a:lumOff val="35000"/>
                </a:schemeClr>
              </a:solidFill>
              <a:latin typeface="+mn-lt"/>
              <a:ea typeface="+mn-ea"/>
              <a:cs typeface="+mn-ea"/>
              <a:sym typeface="+mn-lt"/>
            </a:endParaRPr>
          </a:p>
        </p:txBody>
      </p:sp>
      <p:sp>
        <p:nvSpPr>
          <p:cNvPr id="13" name="Text Box 552"/>
          <p:cNvSpPr txBox="1">
            <a:spLocks noChangeArrowheads="1"/>
          </p:cNvSpPr>
          <p:nvPr/>
        </p:nvSpPr>
        <p:spPr bwMode="auto">
          <a:xfrm>
            <a:off x="1219329" y="2517596"/>
            <a:ext cx="2932188" cy="584775"/>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n-US" altLang="zh-CN" sz="3200">
                <a:solidFill>
                  <a:schemeClr val="tx1">
                    <a:lumMod val="65000"/>
                    <a:lumOff val="35000"/>
                  </a:schemeClr>
                </a:solidFill>
                <a:latin typeface="+mn-lt"/>
                <a:ea typeface="+mn-ea"/>
                <a:cs typeface="+mn-ea"/>
                <a:sym typeface="+mn-lt"/>
              </a:rPr>
              <a:t>YOUR TITLE</a:t>
            </a:r>
            <a:endParaRPr lang="en-US" altLang="zh-CN" sz="3200">
              <a:solidFill>
                <a:schemeClr val="tx1">
                  <a:lumMod val="65000"/>
                  <a:lumOff val="35000"/>
                </a:schemeClr>
              </a:solidFill>
              <a:latin typeface="+mn-lt"/>
              <a:ea typeface="+mn-ea"/>
              <a:cs typeface="+mn-ea"/>
              <a:sym typeface="+mn-lt"/>
            </a:endParaRPr>
          </a:p>
        </p:txBody>
      </p:sp>
    </p:spTree>
  </p:cSld>
  <p:clrMapOvr>
    <a:masterClrMapping/>
  </p:clrMapOvr>
  <mc:AlternateContent>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5126"/>
                                        </p:tgtEl>
                                        <p:attrNameLst>
                                          <p:attrName>style.visibility</p:attrName>
                                        </p:attrNameLst>
                                      </p:cBhvr>
                                      <p:to>
                                        <p:strVal val="visible"/>
                                      </p:to>
                                    </p:set>
                                    <p:anim calcmode="lin" valueType="num">
                                      <p:cBhvr additive="base">
                                        <p:cTn id="7" dur="500" fill="hold"/>
                                        <p:tgtEl>
                                          <p:spTgt spid="5126"/>
                                        </p:tgtEl>
                                        <p:attrNameLst>
                                          <p:attrName>ppt_x</p:attrName>
                                        </p:attrNameLst>
                                      </p:cBhvr>
                                      <p:tavLst>
                                        <p:tav tm="0">
                                          <p:val>
                                            <p:strVal val="1+#ppt_w/2"/>
                                          </p:val>
                                        </p:tav>
                                        <p:tav tm="100000">
                                          <p:val>
                                            <p:strVal val="#ppt_x"/>
                                          </p:val>
                                        </p:tav>
                                      </p:tavLst>
                                    </p:anim>
                                    <p:anim calcmode="lin" valueType="num">
                                      <p:cBhvr additive="base">
                                        <p:cTn id="8" dur="500" fill="hold"/>
                                        <p:tgtEl>
                                          <p:spTgt spid="512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5129"/>
                                        </p:tgtEl>
                                        <p:attrNameLst>
                                          <p:attrName>style.visibility</p:attrName>
                                        </p:attrNameLst>
                                      </p:cBhvr>
                                      <p:to>
                                        <p:strVal val="visible"/>
                                      </p:to>
                                    </p:set>
                                    <p:anim calcmode="lin" valueType="num">
                                      <p:cBhvr additive="base">
                                        <p:cTn id="11" dur="500" fill="hold"/>
                                        <p:tgtEl>
                                          <p:spTgt spid="5129"/>
                                        </p:tgtEl>
                                        <p:attrNameLst>
                                          <p:attrName>ppt_x</p:attrName>
                                        </p:attrNameLst>
                                      </p:cBhvr>
                                      <p:tavLst>
                                        <p:tav tm="0">
                                          <p:val>
                                            <p:strVal val="0-#ppt_w/2"/>
                                          </p:val>
                                        </p:tav>
                                        <p:tav tm="100000">
                                          <p:val>
                                            <p:strVal val="#ppt_x"/>
                                          </p:val>
                                        </p:tav>
                                      </p:tavLst>
                                    </p:anim>
                                    <p:anim calcmode="lin" valueType="num">
                                      <p:cBhvr additive="base">
                                        <p:cTn id="12" dur="500" fill="hold"/>
                                        <p:tgtEl>
                                          <p:spTgt spid="5129"/>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500"/>
                            </p:stCondLst>
                            <p:childTnLst>
                              <p:par>
                                <p:cTn id="14" presetID="9" presetClass="entr" presetSubtype="0" fill="hold" grpId="0" nodeType="afterEffect">
                                  <p:stCondLst>
                                    <p:cond delay="0"/>
                                  </p:stCondLst>
                                  <p:childTnLst>
                                    <p:set>
                                      <p:cBhvr>
                                        <p:cTn id="15" dur="1" fill="hold">
                                          <p:stCondLst>
                                            <p:cond delay="0"/>
                                          </p:stCondLst>
                                        </p:cTn>
                                        <p:tgtEl>
                                          <p:spTgt spid="5131"/>
                                        </p:tgtEl>
                                        <p:attrNameLst>
                                          <p:attrName>style.visibility</p:attrName>
                                        </p:attrNameLst>
                                      </p:cBhvr>
                                      <p:to>
                                        <p:strVal val="visible"/>
                                      </p:to>
                                    </p:set>
                                    <p:animEffect transition="in" filter="dissolve">
                                      <p:cBhvr>
                                        <p:cTn id="16" dur="500"/>
                                        <p:tgtEl>
                                          <p:spTgt spid="5131"/>
                                        </p:tgtEl>
                                      </p:cBhvr>
                                    </p:animEffect>
                                  </p:childTnLst>
                                </p:cTn>
                              </p:par>
                              <p:par>
                                <p:cTn id="17" presetID="22" presetClass="entr" presetSubtype="8" fill="hold" nodeType="withEffect">
                                  <p:stCondLst>
                                    <p:cond delay="0"/>
                                  </p:stCondLst>
                                  <p:childTnLst>
                                    <p:set>
                                      <p:cBhvr>
                                        <p:cTn id="18" dur="1" fill="hold">
                                          <p:stCondLst>
                                            <p:cond delay="0"/>
                                          </p:stCondLst>
                                        </p:cTn>
                                        <p:tgtEl>
                                          <p:spTgt spid="5127"/>
                                        </p:tgtEl>
                                        <p:attrNameLst>
                                          <p:attrName>style.visibility</p:attrName>
                                        </p:attrNameLst>
                                      </p:cBhvr>
                                      <p:to>
                                        <p:strVal val="visible"/>
                                      </p:to>
                                    </p:set>
                                    <p:animEffect transition="in" filter="wipe(left)">
                                      <p:cBhvr>
                                        <p:cTn id="19" dur="500"/>
                                        <p:tgtEl>
                                          <p:spTgt spid="5127"/>
                                        </p:tgtEl>
                                      </p:cBhvr>
                                    </p:animEffect>
                                  </p:childTnLst>
                                </p:cTn>
                              </p:par>
                            </p:childTnLst>
                          </p:cTn>
                        </p:par>
                        <p:par>
                          <p:cTn id="20" fill="hold" nodeType="afterGroup">
                            <p:stCondLst>
                              <p:cond delay="1000"/>
                            </p:stCondLst>
                            <p:childTnLst>
                              <p:par>
                                <p:cTn id="21" presetID="2" presetClass="entr" presetSubtype="2" fill="hold" grpId="0" nodeType="afterEffect">
                                  <p:stCondLst>
                                    <p:cond delay="0"/>
                                  </p:stCondLst>
                                  <p:childTnLst>
                                    <p:set>
                                      <p:cBhvr>
                                        <p:cTn id="22" dur="1" fill="hold">
                                          <p:stCondLst>
                                            <p:cond delay="0"/>
                                          </p:stCondLst>
                                        </p:cTn>
                                        <p:tgtEl>
                                          <p:spTgt spid="5125"/>
                                        </p:tgtEl>
                                        <p:attrNameLst>
                                          <p:attrName>style.visibility</p:attrName>
                                        </p:attrNameLst>
                                      </p:cBhvr>
                                      <p:to>
                                        <p:strVal val="visible"/>
                                      </p:to>
                                    </p:set>
                                    <p:anim calcmode="lin" valueType="num">
                                      <p:cBhvr additive="base">
                                        <p:cTn id="23" dur="500" fill="hold"/>
                                        <p:tgtEl>
                                          <p:spTgt spid="5125"/>
                                        </p:tgtEl>
                                        <p:attrNameLst>
                                          <p:attrName>ppt_x</p:attrName>
                                        </p:attrNameLst>
                                      </p:cBhvr>
                                      <p:tavLst>
                                        <p:tav tm="0">
                                          <p:val>
                                            <p:strVal val="1+#ppt_w/2"/>
                                          </p:val>
                                        </p:tav>
                                        <p:tav tm="100000">
                                          <p:val>
                                            <p:strVal val="#ppt_x"/>
                                          </p:val>
                                        </p:tav>
                                      </p:tavLst>
                                    </p:anim>
                                    <p:anim calcmode="lin" valueType="num">
                                      <p:cBhvr additive="base">
                                        <p:cTn id="24" dur="500" fill="hold"/>
                                        <p:tgtEl>
                                          <p:spTgt spid="5125"/>
                                        </p:tgtEl>
                                        <p:attrNameLst>
                                          <p:attrName>ppt_y</p:attrName>
                                        </p:attrNameLst>
                                      </p:cBhvr>
                                      <p:tavLst>
                                        <p:tav tm="0">
                                          <p:val>
                                            <p:strVal val="#ppt_y"/>
                                          </p:val>
                                        </p:tav>
                                        <p:tav tm="100000">
                                          <p:val>
                                            <p:strVal val="#ppt_y"/>
                                          </p:val>
                                        </p:tav>
                                      </p:tavLst>
                                    </p:anim>
                                  </p:childTnLst>
                                </p:cTn>
                              </p:par>
                            </p:childTnLst>
                          </p:cTn>
                        </p:par>
                        <p:par>
                          <p:cTn id="25" fill="hold" nodeType="afterGroup">
                            <p:stCondLst>
                              <p:cond delay="1500"/>
                            </p:stCondLst>
                            <p:childTnLst>
                              <p:par>
                                <p:cTn id="26" presetID="22" presetClass="entr" presetSubtype="8" fill="hold" nodeType="afterEffect">
                                  <p:stCondLst>
                                    <p:cond delay="0"/>
                                  </p:stCondLst>
                                  <p:childTnLst>
                                    <p:set>
                                      <p:cBhvr>
                                        <p:cTn id="27" dur="1" fill="hold">
                                          <p:stCondLst>
                                            <p:cond delay="0"/>
                                          </p:stCondLst>
                                        </p:cTn>
                                        <p:tgtEl>
                                          <p:spTgt spid="5130"/>
                                        </p:tgtEl>
                                        <p:attrNameLst>
                                          <p:attrName>style.visibility</p:attrName>
                                        </p:attrNameLst>
                                      </p:cBhvr>
                                      <p:to>
                                        <p:strVal val="visible"/>
                                      </p:to>
                                    </p:set>
                                    <p:animEffect transition="in" filter="wipe(left)">
                                      <p:cBhvr>
                                        <p:cTn id="28" dur="500"/>
                                        <p:tgtEl>
                                          <p:spTgt spid="5130"/>
                                        </p:tgtEl>
                                      </p:cBhvr>
                                    </p:animEffect>
                                  </p:childTnLst>
                                </p:cTn>
                              </p:par>
                            </p:childTnLst>
                          </p:cTn>
                        </p:par>
                        <p:par>
                          <p:cTn id="29" fill="hold" nodeType="afterGroup">
                            <p:stCondLst>
                              <p:cond delay="2000"/>
                            </p:stCondLst>
                            <p:childTnLst>
                              <p:par>
                                <p:cTn id="30" presetID="2" presetClass="entr" presetSubtype="2" fill="hold" grpId="0" nodeType="afterEffect">
                                  <p:stCondLst>
                                    <p:cond delay="0"/>
                                  </p:stCondLst>
                                  <p:childTnLst>
                                    <p:set>
                                      <p:cBhvr>
                                        <p:cTn id="31" dur="1" fill="hold">
                                          <p:stCondLst>
                                            <p:cond delay="0"/>
                                          </p:stCondLst>
                                        </p:cTn>
                                        <p:tgtEl>
                                          <p:spTgt spid="5128"/>
                                        </p:tgtEl>
                                        <p:attrNameLst>
                                          <p:attrName>style.visibility</p:attrName>
                                        </p:attrNameLst>
                                      </p:cBhvr>
                                      <p:to>
                                        <p:strVal val="visible"/>
                                      </p:to>
                                    </p:set>
                                    <p:anim calcmode="lin" valueType="num">
                                      <p:cBhvr additive="base">
                                        <p:cTn id="32" dur="500" fill="hold"/>
                                        <p:tgtEl>
                                          <p:spTgt spid="5128"/>
                                        </p:tgtEl>
                                        <p:attrNameLst>
                                          <p:attrName>ppt_x</p:attrName>
                                        </p:attrNameLst>
                                      </p:cBhvr>
                                      <p:tavLst>
                                        <p:tav tm="0">
                                          <p:val>
                                            <p:strVal val="1+#ppt_w/2"/>
                                          </p:val>
                                        </p:tav>
                                        <p:tav tm="100000">
                                          <p:val>
                                            <p:strVal val="#ppt_x"/>
                                          </p:val>
                                        </p:tav>
                                      </p:tavLst>
                                    </p:anim>
                                    <p:anim calcmode="lin" valueType="num">
                                      <p:cBhvr additive="base">
                                        <p:cTn id="33" dur="500" fill="hold"/>
                                        <p:tgtEl>
                                          <p:spTgt spid="5128"/>
                                        </p:tgtEl>
                                        <p:attrNameLst>
                                          <p:attrName>ppt_y</p:attrName>
                                        </p:attrNameLst>
                                      </p:cBhvr>
                                      <p:tavLst>
                                        <p:tav tm="0">
                                          <p:val>
                                            <p:strVal val="#ppt_y"/>
                                          </p:val>
                                        </p:tav>
                                        <p:tav tm="100000">
                                          <p:val>
                                            <p:strVal val="#ppt_y"/>
                                          </p:val>
                                        </p:tav>
                                      </p:tavLst>
                                    </p:anim>
                                  </p:childTnLst>
                                </p:cTn>
                              </p:par>
                            </p:childTnLst>
                          </p:cTn>
                        </p:par>
                        <p:par>
                          <p:cTn id="34" fill="hold" nodeType="afterGroup">
                            <p:stCondLst>
                              <p:cond delay="2500"/>
                            </p:stCondLst>
                            <p:childTnLst>
                              <p:par>
                                <p:cTn id="35" presetID="2" presetClass="entr" presetSubtype="2" fill="hold" grpId="0" nodeType="afterEffect">
                                  <p:stCondLst>
                                    <p:cond delay="0"/>
                                  </p:stCondLst>
                                  <p:childTnLst>
                                    <p:set>
                                      <p:cBhvr>
                                        <p:cTn id="36" dur="1" fill="hold">
                                          <p:stCondLst>
                                            <p:cond delay="0"/>
                                          </p:stCondLst>
                                        </p:cTn>
                                        <p:tgtEl>
                                          <p:spTgt spid="5121"/>
                                        </p:tgtEl>
                                        <p:attrNameLst>
                                          <p:attrName>style.visibility</p:attrName>
                                        </p:attrNameLst>
                                      </p:cBhvr>
                                      <p:to>
                                        <p:strVal val="visible"/>
                                      </p:to>
                                    </p:set>
                                    <p:anim calcmode="lin" valueType="num">
                                      <p:cBhvr additive="base">
                                        <p:cTn id="37" dur="500" fill="hold"/>
                                        <p:tgtEl>
                                          <p:spTgt spid="5121"/>
                                        </p:tgtEl>
                                        <p:attrNameLst>
                                          <p:attrName>ppt_x</p:attrName>
                                        </p:attrNameLst>
                                      </p:cBhvr>
                                      <p:tavLst>
                                        <p:tav tm="0">
                                          <p:val>
                                            <p:strVal val="1+#ppt_w/2"/>
                                          </p:val>
                                        </p:tav>
                                        <p:tav tm="100000">
                                          <p:val>
                                            <p:strVal val="#ppt_x"/>
                                          </p:val>
                                        </p:tav>
                                      </p:tavLst>
                                    </p:anim>
                                    <p:anim calcmode="lin" valueType="num">
                                      <p:cBhvr additive="base">
                                        <p:cTn id="38" dur="500" fill="hold"/>
                                        <p:tgtEl>
                                          <p:spTgt spid="5121"/>
                                        </p:tgtEl>
                                        <p:attrNameLst>
                                          <p:attrName>ppt_y</p:attrName>
                                        </p:attrNameLst>
                                      </p:cBhvr>
                                      <p:tavLst>
                                        <p:tav tm="0">
                                          <p:val>
                                            <p:strVal val="#ppt_y"/>
                                          </p:val>
                                        </p:tav>
                                        <p:tav tm="100000">
                                          <p:val>
                                            <p:strVal val="#ppt_y"/>
                                          </p:val>
                                        </p:tav>
                                      </p:tavLst>
                                    </p:anim>
                                  </p:childTnLst>
                                </p:cTn>
                              </p:par>
                              <p:par>
                                <p:cTn id="39" presetID="41" presetClass="entr" presetSubtype="0" fill="hold" nodeType="withEffect">
                                  <p:stCondLst>
                                    <p:cond delay="200"/>
                                  </p:stCondLst>
                                  <p:iterate type="lt">
                                    <p:tmPct val="10000"/>
                                  </p:iterate>
                                  <p:childTnLst>
                                    <p:set>
                                      <p:cBhvr>
                                        <p:cTn id="40" dur="1" fill="hold">
                                          <p:stCondLst>
                                            <p:cond delay="0"/>
                                          </p:stCondLst>
                                        </p:cTn>
                                        <p:tgtEl>
                                          <p:spTgt spid="13"/>
                                        </p:tgtEl>
                                        <p:attrNameLst>
                                          <p:attrName>style.visibility</p:attrName>
                                        </p:attrNameLst>
                                      </p:cBhvr>
                                      <p:to>
                                        <p:strVal val="visible"/>
                                      </p:to>
                                    </p:set>
                                    <p:anim calcmode="lin" valueType="num">
                                      <p:cBhvr>
                                        <p:cTn id="41" dur="10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42" dur="1000" fill="hold"/>
                                        <p:tgtEl>
                                          <p:spTgt spid="13"/>
                                        </p:tgtEl>
                                        <p:attrNameLst>
                                          <p:attrName>ppt_y</p:attrName>
                                        </p:attrNameLst>
                                      </p:cBhvr>
                                      <p:tavLst>
                                        <p:tav tm="0">
                                          <p:val>
                                            <p:strVal val="#ppt_y"/>
                                          </p:val>
                                        </p:tav>
                                        <p:tav tm="100000">
                                          <p:val>
                                            <p:strVal val="#ppt_y"/>
                                          </p:val>
                                        </p:tav>
                                      </p:tavLst>
                                    </p:anim>
                                    <p:anim calcmode="lin" valueType="num">
                                      <p:cBhvr>
                                        <p:cTn id="43" dur="10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44" dur="10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45" dur="1000" tmFilter="0,0; .5, 1; 1, 1"/>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1" grpId="0" animBg="1"/>
      <p:bldP spid="5125" grpId="0"/>
      <p:bldP spid="5126" grpId="0"/>
      <p:bldP spid="5128" grpId="0"/>
      <p:bldP spid="5129" grpId="0"/>
      <p:bldP spid="5131" grpId="0" animBg="1"/>
    </p:bldLst>
  </p:timing>
</p:sld>
</file>

<file path=ppt/slides/slide2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1509" name="AutoShape 5"/>
          <p:cNvSpPr/>
          <p:nvPr/>
        </p:nvSpPr>
        <p:spPr bwMode="auto">
          <a:xfrm>
            <a:off x="1814250" y="2051879"/>
            <a:ext cx="1790942" cy="1202532"/>
          </a:xfrm>
          <a:custGeom>
            <a:gdLst>
              <a:gd name="T0" fmla="*/ 1791494 w 21600"/>
              <a:gd name="T1" fmla="*/ 1202532 h 21600"/>
              <a:gd name="T2" fmla="*/ 1791494 w 21600"/>
              <a:gd name="T3" fmla="*/ 1202532 h 21600"/>
              <a:gd name="T4" fmla="*/ 1791494 w 21600"/>
              <a:gd name="T5" fmla="*/ 1202532 h 21600"/>
              <a:gd name="T6" fmla="*/ 1791494 w 21600"/>
              <a:gd name="T7" fmla="*/ 1202532 h 21600"/>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21600" h="21600">
                <a:moveTo>
                  <a:pt x="21600" y="10822"/>
                </a:moveTo>
                <a:lnTo>
                  <a:pt x="12190" y="0"/>
                </a:lnTo>
                <a:lnTo>
                  <a:pt x="12190" y="3144"/>
                </a:lnTo>
                <a:lnTo>
                  <a:pt x="0" y="3144"/>
                </a:lnTo>
                <a:lnTo>
                  <a:pt x="0" y="18455"/>
                </a:lnTo>
                <a:lnTo>
                  <a:pt x="12190" y="18455"/>
                </a:lnTo>
                <a:lnTo>
                  <a:pt x="12190" y="21599"/>
                </a:lnTo>
                <a:lnTo>
                  <a:pt x="21600" y="10822"/>
                </a:lnTo>
                <a:close/>
              </a:path>
            </a:pathLst>
          </a:custGeom>
          <a:solidFill>
            <a:srgbClr val="DEDEDE"/>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22853" tIns="22853" rIns="22853" bIns="22853"/>
          <a:lstStyle/>
          <a:p>
            <a:endParaRPr lang="zh-CN" altLang="en-US" sz="2485">
              <a:solidFill>
                <a:schemeClr val="tx1">
                  <a:lumMod val="65000"/>
                  <a:lumOff val="35000"/>
                </a:schemeClr>
              </a:solidFill>
              <a:latin typeface="+mn-lt"/>
              <a:ea typeface="+mn-ea"/>
              <a:cs typeface="+mn-ea"/>
              <a:sym typeface="+mn-lt"/>
            </a:endParaRPr>
          </a:p>
        </p:txBody>
      </p:sp>
      <p:sp>
        <p:nvSpPr>
          <p:cNvPr id="21510" name="AutoShape 6"/>
          <p:cNvSpPr/>
          <p:nvPr/>
        </p:nvSpPr>
        <p:spPr bwMode="auto">
          <a:xfrm>
            <a:off x="1384960" y="2209832"/>
            <a:ext cx="851431" cy="873125"/>
          </a:xfrm>
          <a:custGeom>
            <a:gdLst>
              <a:gd name="T0" fmla="*/ 851650 w 19679"/>
              <a:gd name="T1" fmla="*/ 958357 h 19679"/>
              <a:gd name="T2" fmla="*/ 851650 w 19679"/>
              <a:gd name="T3" fmla="*/ 958357 h 19679"/>
              <a:gd name="T4" fmla="*/ 851650 w 19679"/>
              <a:gd name="T5" fmla="*/ 958357 h 19679"/>
              <a:gd name="T6" fmla="*/ 851650 w 19679"/>
              <a:gd name="T7" fmla="*/ 958357 h 19679"/>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gradFill>
            <a:gsLst>
              <a:gs pos="0">
                <a:srgbClr val="00B0F0"/>
              </a:gs>
              <a:gs pos="100000">
                <a:srgbClr val="0070C0"/>
              </a:gs>
            </a:gsLst>
            <a:lin ang="5400000" scaled="1"/>
          </a:gradFill>
          <a:ln>
            <a:noFill/>
          </a:ln>
          <a:effectLst/>
        </p:spPr>
        <p:txBody>
          <a:bodyPr lIns="22853" tIns="22853" rIns="22853" bIns="22853"/>
          <a:lstStyle/>
          <a:p>
            <a:endParaRPr lang="zh-CN" altLang="en-US" sz="2485">
              <a:solidFill>
                <a:schemeClr val="tx1">
                  <a:lumMod val="65000"/>
                  <a:lumOff val="35000"/>
                </a:schemeClr>
              </a:solidFill>
              <a:latin typeface="+mn-lt"/>
              <a:ea typeface="+mn-ea"/>
              <a:cs typeface="+mn-ea"/>
              <a:sym typeface="+mn-lt"/>
            </a:endParaRPr>
          </a:p>
        </p:txBody>
      </p:sp>
      <p:sp>
        <p:nvSpPr>
          <p:cNvPr id="21511" name="AutoShape 7"/>
          <p:cNvSpPr/>
          <p:nvPr/>
        </p:nvSpPr>
        <p:spPr bwMode="auto">
          <a:xfrm>
            <a:off x="4216190" y="2051879"/>
            <a:ext cx="1792528" cy="1202532"/>
          </a:xfrm>
          <a:custGeom>
            <a:gdLst>
              <a:gd name="T0" fmla="*/ 1793081 w 21600"/>
              <a:gd name="T1" fmla="*/ 1202532 h 21600"/>
              <a:gd name="T2" fmla="*/ 1793081 w 21600"/>
              <a:gd name="T3" fmla="*/ 1202532 h 21600"/>
              <a:gd name="T4" fmla="*/ 1793081 w 21600"/>
              <a:gd name="T5" fmla="*/ 1202532 h 21600"/>
              <a:gd name="T6" fmla="*/ 1793081 w 21600"/>
              <a:gd name="T7" fmla="*/ 1202532 h 21600"/>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21600" h="21600">
                <a:moveTo>
                  <a:pt x="21599" y="10822"/>
                </a:moveTo>
                <a:lnTo>
                  <a:pt x="12198" y="0"/>
                </a:lnTo>
                <a:lnTo>
                  <a:pt x="12198" y="3144"/>
                </a:lnTo>
                <a:lnTo>
                  <a:pt x="0" y="3144"/>
                </a:lnTo>
                <a:lnTo>
                  <a:pt x="0" y="18455"/>
                </a:lnTo>
                <a:lnTo>
                  <a:pt x="12198" y="18455"/>
                </a:lnTo>
                <a:lnTo>
                  <a:pt x="12198" y="21599"/>
                </a:lnTo>
                <a:lnTo>
                  <a:pt x="21599" y="10822"/>
                </a:lnTo>
                <a:close/>
              </a:path>
            </a:pathLst>
          </a:custGeom>
          <a:solidFill>
            <a:srgbClr val="DEDEDE"/>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22853" tIns="22853" rIns="22853" bIns="22853"/>
          <a:lstStyle/>
          <a:p>
            <a:endParaRPr lang="zh-CN" altLang="en-US" sz="2485">
              <a:solidFill>
                <a:schemeClr val="tx1">
                  <a:lumMod val="65000"/>
                  <a:lumOff val="35000"/>
                </a:schemeClr>
              </a:solidFill>
              <a:latin typeface="+mn-lt"/>
              <a:ea typeface="+mn-ea"/>
              <a:cs typeface="+mn-ea"/>
              <a:sym typeface="+mn-lt"/>
            </a:endParaRPr>
          </a:p>
        </p:txBody>
      </p:sp>
      <p:sp>
        <p:nvSpPr>
          <p:cNvPr id="21512" name="AutoShape 8"/>
          <p:cNvSpPr/>
          <p:nvPr/>
        </p:nvSpPr>
        <p:spPr bwMode="auto">
          <a:xfrm>
            <a:off x="3788487" y="2209832"/>
            <a:ext cx="849844" cy="873125"/>
          </a:xfrm>
          <a:custGeom>
            <a:gdLst>
              <a:gd name="T0" fmla="*/ 850063 w 19679"/>
              <a:gd name="T1" fmla="*/ 958357 h 19679"/>
              <a:gd name="T2" fmla="*/ 850063 w 19679"/>
              <a:gd name="T3" fmla="*/ 958357 h 19679"/>
              <a:gd name="T4" fmla="*/ 850063 w 19679"/>
              <a:gd name="T5" fmla="*/ 958357 h 19679"/>
              <a:gd name="T6" fmla="*/ 850063 w 19679"/>
              <a:gd name="T7" fmla="*/ 958357 h 19679"/>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solidFill>
            <a:srgbClr val="4D4D4D"/>
          </a:solidFill>
          <a:ln>
            <a:noFill/>
          </a:ln>
          <a:effectLst/>
        </p:spPr>
        <p:txBody>
          <a:bodyPr lIns="22853" tIns="22853" rIns="22853" bIns="22853"/>
          <a:lstStyle/>
          <a:p>
            <a:endParaRPr lang="zh-CN" altLang="en-US" sz="2485">
              <a:solidFill>
                <a:schemeClr val="tx1">
                  <a:lumMod val="65000"/>
                  <a:lumOff val="35000"/>
                </a:schemeClr>
              </a:solidFill>
              <a:latin typeface="+mn-lt"/>
              <a:ea typeface="+mn-ea"/>
              <a:cs typeface="+mn-ea"/>
              <a:sym typeface="+mn-lt"/>
            </a:endParaRPr>
          </a:p>
        </p:txBody>
      </p:sp>
      <p:sp>
        <p:nvSpPr>
          <p:cNvPr id="21513" name="AutoShape 9"/>
          <p:cNvSpPr/>
          <p:nvPr/>
        </p:nvSpPr>
        <p:spPr bwMode="auto">
          <a:xfrm>
            <a:off x="8998645" y="2051879"/>
            <a:ext cx="1790942" cy="1202532"/>
          </a:xfrm>
          <a:custGeom>
            <a:gdLst>
              <a:gd name="T0" fmla="*/ 1791494 w 21600"/>
              <a:gd name="T1" fmla="*/ 1202532 h 21600"/>
              <a:gd name="T2" fmla="*/ 1791494 w 21600"/>
              <a:gd name="T3" fmla="*/ 1202532 h 21600"/>
              <a:gd name="T4" fmla="*/ 1791494 w 21600"/>
              <a:gd name="T5" fmla="*/ 1202532 h 21600"/>
              <a:gd name="T6" fmla="*/ 1791494 w 21600"/>
              <a:gd name="T7" fmla="*/ 1202532 h 21600"/>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21600" h="21600">
                <a:moveTo>
                  <a:pt x="21600" y="10822"/>
                </a:moveTo>
                <a:lnTo>
                  <a:pt x="12209" y="0"/>
                </a:lnTo>
                <a:lnTo>
                  <a:pt x="12209" y="3144"/>
                </a:lnTo>
                <a:lnTo>
                  <a:pt x="0" y="3144"/>
                </a:lnTo>
                <a:lnTo>
                  <a:pt x="0" y="18455"/>
                </a:lnTo>
                <a:lnTo>
                  <a:pt x="12209" y="18455"/>
                </a:lnTo>
                <a:lnTo>
                  <a:pt x="12209" y="21599"/>
                </a:lnTo>
                <a:lnTo>
                  <a:pt x="21600" y="10822"/>
                </a:lnTo>
                <a:close/>
              </a:path>
            </a:pathLst>
          </a:custGeom>
          <a:solidFill>
            <a:srgbClr val="DEDEDE"/>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22853" tIns="22853" rIns="22853" bIns="22853"/>
          <a:lstStyle/>
          <a:p>
            <a:endParaRPr lang="zh-CN" altLang="en-US" sz="2485">
              <a:solidFill>
                <a:schemeClr val="tx1">
                  <a:lumMod val="65000"/>
                  <a:lumOff val="35000"/>
                </a:schemeClr>
              </a:solidFill>
              <a:latin typeface="+mn-lt"/>
              <a:ea typeface="+mn-ea"/>
              <a:cs typeface="+mn-ea"/>
              <a:sym typeface="+mn-lt"/>
            </a:endParaRPr>
          </a:p>
        </p:txBody>
      </p:sp>
      <p:sp>
        <p:nvSpPr>
          <p:cNvPr id="21514" name="AutoShape 10"/>
          <p:cNvSpPr/>
          <p:nvPr/>
        </p:nvSpPr>
        <p:spPr bwMode="auto">
          <a:xfrm>
            <a:off x="8571739" y="2209832"/>
            <a:ext cx="848257" cy="873125"/>
          </a:xfrm>
          <a:custGeom>
            <a:gdLst>
              <a:gd name="T0" fmla="*/ 848476 w 19679"/>
              <a:gd name="T1" fmla="*/ 958357 h 19679"/>
              <a:gd name="T2" fmla="*/ 848476 w 19679"/>
              <a:gd name="T3" fmla="*/ 958357 h 19679"/>
              <a:gd name="T4" fmla="*/ 848476 w 19679"/>
              <a:gd name="T5" fmla="*/ 958357 h 19679"/>
              <a:gd name="T6" fmla="*/ 848476 w 19679"/>
              <a:gd name="T7" fmla="*/ 958357 h 19679"/>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solidFill>
            <a:srgbClr val="4D4D4D"/>
          </a:solidFill>
          <a:ln>
            <a:noFill/>
          </a:ln>
          <a:effectLst/>
        </p:spPr>
        <p:txBody>
          <a:bodyPr lIns="22853" tIns="22853" rIns="22853" bIns="22853"/>
          <a:lstStyle/>
          <a:p>
            <a:endParaRPr lang="zh-CN" altLang="en-US" sz="2485">
              <a:solidFill>
                <a:schemeClr val="tx1">
                  <a:lumMod val="65000"/>
                  <a:lumOff val="35000"/>
                </a:schemeClr>
              </a:solidFill>
              <a:latin typeface="+mn-lt"/>
              <a:ea typeface="+mn-ea"/>
              <a:cs typeface="+mn-ea"/>
              <a:sym typeface="+mn-lt"/>
            </a:endParaRPr>
          </a:p>
        </p:txBody>
      </p:sp>
      <p:sp>
        <p:nvSpPr>
          <p:cNvPr id="21515" name="AutoShape 11"/>
          <p:cNvSpPr/>
          <p:nvPr/>
        </p:nvSpPr>
        <p:spPr bwMode="auto">
          <a:xfrm>
            <a:off x="6599875" y="2051879"/>
            <a:ext cx="1789354" cy="1202532"/>
          </a:xfrm>
          <a:custGeom>
            <a:gdLst>
              <a:gd name="T0" fmla="*/ 1789906 w 21600"/>
              <a:gd name="T1" fmla="*/ 1202532 h 21600"/>
              <a:gd name="T2" fmla="*/ 1789906 w 21600"/>
              <a:gd name="T3" fmla="*/ 1202532 h 21600"/>
              <a:gd name="T4" fmla="*/ 1789906 w 21600"/>
              <a:gd name="T5" fmla="*/ 1202532 h 21600"/>
              <a:gd name="T6" fmla="*/ 1789906 w 21600"/>
              <a:gd name="T7" fmla="*/ 1202532 h 21600"/>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21600" h="21600">
                <a:moveTo>
                  <a:pt x="21600" y="10822"/>
                </a:moveTo>
                <a:lnTo>
                  <a:pt x="12201" y="0"/>
                </a:lnTo>
                <a:lnTo>
                  <a:pt x="12201" y="3144"/>
                </a:lnTo>
                <a:lnTo>
                  <a:pt x="0" y="3144"/>
                </a:lnTo>
                <a:lnTo>
                  <a:pt x="0" y="18455"/>
                </a:lnTo>
                <a:lnTo>
                  <a:pt x="12201" y="18455"/>
                </a:lnTo>
                <a:lnTo>
                  <a:pt x="12201" y="21599"/>
                </a:lnTo>
                <a:lnTo>
                  <a:pt x="21600" y="10822"/>
                </a:lnTo>
                <a:close/>
              </a:path>
            </a:pathLst>
          </a:custGeom>
          <a:solidFill>
            <a:srgbClr val="DEDEDE"/>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22853" tIns="22853" rIns="22853" bIns="22853"/>
          <a:lstStyle/>
          <a:p>
            <a:endParaRPr lang="zh-CN" altLang="en-US" sz="1335">
              <a:solidFill>
                <a:schemeClr val="tx1">
                  <a:lumMod val="65000"/>
                  <a:lumOff val="35000"/>
                </a:schemeClr>
              </a:solidFill>
              <a:latin typeface="+mn-lt"/>
              <a:ea typeface="+mn-ea"/>
              <a:cs typeface="+mn-ea"/>
              <a:sym typeface="+mn-lt"/>
            </a:endParaRPr>
          </a:p>
        </p:txBody>
      </p:sp>
      <p:sp>
        <p:nvSpPr>
          <p:cNvPr id="21516" name="AutoShape 12"/>
          <p:cNvSpPr/>
          <p:nvPr/>
        </p:nvSpPr>
        <p:spPr bwMode="auto">
          <a:xfrm>
            <a:off x="6167419" y="2209832"/>
            <a:ext cx="851432" cy="873125"/>
          </a:xfrm>
          <a:custGeom>
            <a:gdLst>
              <a:gd name="T0" fmla="*/ 851651 w 19679"/>
              <a:gd name="T1" fmla="*/ 958357 h 19679"/>
              <a:gd name="T2" fmla="*/ 851651 w 19679"/>
              <a:gd name="T3" fmla="*/ 958357 h 19679"/>
              <a:gd name="T4" fmla="*/ 851651 w 19679"/>
              <a:gd name="T5" fmla="*/ 958357 h 19679"/>
              <a:gd name="T6" fmla="*/ 851651 w 19679"/>
              <a:gd name="T7" fmla="*/ 958357 h 19679"/>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gradFill>
            <a:gsLst>
              <a:gs pos="0">
                <a:srgbClr val="00B0F0"/>
              </a:gs>
              <a:gs pos="100000">
                <a:srgbClr val="0070C0"/>
              </a:gs>
            </a:gsLst>
            <a:lin ang="5400000" scaled="1"/>
          </a:gradFill>
          <a:ln>
            <a:noFill/>
          </a:ln>
          <a:effectLst/>
        </p:spPr>
        <p:txBody>
          <a:bodyPr lIns="22853" tIns="22853" rIns="22853" bIns="22853"/>
          <a:lstStyle/>
          <a:p>
            <a:endParaRPr lang="zh-CN" altLang="en-US" sz="2485">
              <a:solidFill>
                <a:schemeClr val="tx1">
                  <a:lumMod val="65000"/>
                  <a:lumOff val="35000"/>
                </a:schemeClr>
              </a:solidFill>
              <a:latin typeface="+mn-lt"/>
              <a:ea typeface="+mn-ea"/>
              <a:cs typeface="+mn-ea"/>
              <a:sym typeface="+mn-lt"/>
            </a:endParaRPr>
          </a:p>
        </p:txBody>
      </p:sp>
      <p:sp>
        <p:nvSpPr>
          <p:cNvPr id="21517" name="AutoShape 13"/>
          <p:cNvSpPr/>
          <p:nvPr/>
        </p:nvSpPr>
        <p:spPr bwMode="auto">
          <a:xfrm>
            <a:off x="6414198" y="2468597"/>
            <a:ext cx="361839" cy="357982"/>
          </a:xfrm>
          <a:custGeom>
            <a:gdLst>
              <a:gd name="T0" fmla="*/ 361950 w 21600"/>
              <a:gd name="T1" fmla="*/ 357981 h 21600"/>
              <a:gd name="T2" fmla="*/ 361950 w 21600"/>
              <a:gd name="T3" fmla="*/ 357981 h 21600"/>
              <a:gd name="T4" fmla="*/ 361950 w 21600"/>
              <a:gd name="T5" fmla="*/ 357981 h 21600"/>
              <a:gd name="T6" fmla="*/ 361950 w 21600"/>
              <a:gd name="T7" fmla="*/ 357981 h 21600"/>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21600" h="21600">
                <a:moveTo>
                  <a:pt x="10800" y="0"/>
                </a:moveTo>
                <a:cubicBezTo>
                  <a:pt x="4859" y="0"/>
                  <a:pt x="0" y="4859"/>
                  <a:pt x="0" y="10800"/>
                </a:cubicBezTo>
                <a:cubicBezTo>
                  <a:pt x="0" y="16739"/>
                  <a:pt x="4859" y="21600"/>
                  <a:pt x="10800" y="21600"/>
                </a:cubicBezTo>
                <a:cubicBezTo>
                  <a:pt x="16739" y="21600"/>
                  <a:pt x="21600" y="16739"/>
                  <a:pt x="21600" y="10800"/>
                </a:cubicBezTo>
                <a:cubicBezTo>
                  <a:pt x="21600" y="4859"/>
                  <a:pt x="16739" y="0"/>
                  <a:pt x="10800" y="0"/>
                </a:cubicBezTo>
                <a:close/>
                <a:moveTo>
                  <a:pt x="14939" y="4319"/>
                </a:moveTo>
                <a:cubicBezTo>
                  <a:pt x="15659" y="3779"/>
                  <a:pt x="15659" y="3779"/>
                  <a:pt x="15659" y="3779"/>
                </a:cubicBezTo>
                <a:cubicBezTo>
                  <a:pt x="15659" y="3779"/>
                  <a:pt x="15299" y="3059"/>
                  <a:pt x="15479" y="2519"/>
                </a:cubicBezTo>
                <a:cubicBezTo>
                  <a:pt x="15659" y="2519"/>
                  <a:pt x="16379" y="2879"/>
                  <a:pt x="16919" y="3599"/>
                </a:cubicBezTo>
                <a:cubicBezTo>
                  <a:pt x="16559" y="5219"/>
                  <a:pt x="15479" y="5039"/>
                  <a:pt x="15479" y="5039"/>
                </a:cubicBezTo>
                <a:cubicBezTo>
                  <a:pt x="15479" y="5039"/>
                  <a:pt x="14759" y="5039"/>
                  <a:pt x="14939" y="4319"/>
                </a:cubicBezTo>
                <a:close/>
                <a:moveTo>
                  <a:pt x="8459" y="13859"/>
                </a:moveTo>
                <a:cubicBezTo>
                  <a:pt x="8279" y="14039"/>
                  <a:pt x="8099" y="14579"/>
                  <a:pt x="7919" y="15119"/>
                </a:cubicBezTo>
                <a:cubicBezTo>
                  <a:pt x="7739" y="15479"/>
                  <a:pt x="7559" y="15660"/>
                  <a:pt x="7379" y="15839"/>
                </a:cubicBezTo>
                <a:cubicBezTo>
                  <a:pt x="7019" y="16019"/>
                  <a:pt x="7019" y="16379"/>
                  <a:pt x="7019" y="16379"/>
                </a:cubicBezTo>
                <a:cubicBezTo>
                  <a:pt x="6839" y="17099"/>
                  <a:pt x="6839" y="17099"/>
                  <a:pt x="6839" y="17099"/>
                </a:cubicBezTo>
                <a:cubicBezTo>
                  <a:pt x="6839" y="17099"/>
                  <a:pt x="7019" y="17819"/>
                  <a:pt x="7200" y="17999"/>
                </a:cubicBezTo>
                <a:cubicBezTo>
                  <a:pt x="7200" y="18360"/>
                  <a:pt x="6659" y="19799"/>
                  <a:pt x="6659" y="19799"/>
                </a:cubicBezTo>
                <a:cubicBezTo>
                  <a:pt x="6120" y="19620"/>
                  <a:pt x="5940" y="19079"/>
                  <a:pt x="5760" y="18719"/>
                </a:cubicBezTo>
                <a:cubicBezTo>
                  <a:pt x="5760" y="18360"/>
                  <a:pt x="5399" y="18179"/>
                  <a:pt x="5579" y="17819"/>
                </a:cubicBezTo>
                <a:cubicBezTo>
                  <a:pt x="5579" y="17279"/>
                  <a:pt x="5219" y="17099"/>
                  <a:pt x="5039" y="16919"/>
                </a:cubicBezTo>
                <a:cubicBezTo>
                  <a:pt x="4859" y="16559"/>
                  <a:pt x="4679" y="16199"/>
                  <a:pt x="4679" y="16019"/>
                </a:cubicBezTo>
                <a:cubicBezTo>
                  <a:pt x="4679" y="15839"/>
                  <a:pt x="4139" y="15479"/>
                  <a:pt x="4139" y="15479"/>
                </a:cubicBezTo>
                <a:cubicBezTo>
                  <a:pt x="4139" y="15479"/>
                  <a:pt x="3239" y="14940"/>
                  <a:pt x="3060" y="14759"/>
                </a:cubicBezTo>
                <a:cubicBezTo>
                  <a:pt x="2880" y="14579"/>
                  <a:pt x="2699" y="13859"/>
                  <a:pt x="2699" y="13499"/>
                </a:cubicBezTo>
                <a:cubicBezTo>
                  <a:pt x="2699" y="13139"/>
                  <a:pt x="2880" y="12239"/>
                  <a:pt x="2880" y="12239"/>
                </a:cubicBezTo>
                <a:cubicBezTo>
                  <a:pt x="2880" y="12239"/>
                  <a:pt x="3239" y="11879"/>
                  <a:pt x="3060" y="11699"/>
                </a:cubicBezTo>
                <a:cubicBezTo>
                  <a:pt x="2699" y="11519"/>
                  <a:pt x="2699" y="10800"/>
                  <a:pt x="2699" y="10800"/>
                </a:cubicBezTo>
                <a:cubicBezTo>
                  <a:pt x="2339" y="10439"/>
                  <a:pt x="2339" y="10439"/>
                  <a:pt x="2339" y="10439"/>
                </a:cubicBezTo>
                <a:cubicBezTo>
                  <a:pt x="2339" y="10439"/>
                  <a:pt x="1979" y="9899"/>
                  <a:pt x="1800" y="9719"/>
                </a:cubicBezTo>
                <a:cubicBezTo>
                  <a:pt x="1800" y="9359"/>
                  <a:pt x="1800" y="9180"/>
                  <a:pt x="1979" y="8999"/>
                </a:cubicBezTo>
                <a:cubicBezTo>
                  <a:pt x="1979" y="8819"/>
                  <a:pt x="1800" y="8279"/>
                  <a:pt x="1800" y="8099"/>
                </a:cubicBezTo>
                <a:cubicBezTo>
                  <a:pt x="3600" y="3599"/>
                  <a:pt x="6659" y="2699"/>
                  <a:pt x="6659" y="2699"/>
                </a:cubicBezTo>
                <a:cubicBezTo>
                  <a:pt x="6839" y="3599"/>
                  <a:pt x="6839" y="3599"/>
                  <a:pt x="6839" y="3599"/>
                </a:cubicBezTo>
                <a:cubicBezTo>
                  <a:pt x="6839" y="3599"/>
                  <a:pt x="6299" y="3779"/>
                  <a:pt x="6120" y="3779"/>
                </a:cubicBezTo>
                <a:cubicBezTo>
                  <a:pt x="5760" y="3599"/>
                  <a:pt x="5579" y="3599"/>
                  <a:pt x="5579" y="3599"/>
                </a:cubicBezTo>
                <a:cubicBezTo>
                  <a:pt x="5219" y="4139"/>
                  <a:pt x="5219" y="4139"/>
                  <a:pt x="5219" y="4139"/>
                </a:cubicBezTo>
                <a:cubicBezTo>
                  <a:pt x="5219" y="4139"/>
                  <a:pt x="5039" y="4499"/>
                  <a:pt x="5039" y="4679"/>
                </a:cubicBezTo>
                <a:cubicBezTo>
                  <a:pt x="5039" y="4859"/>
                  <a:pt x="5219" y="5219"/>
                  <a:pt x="5219" y="5219"/>
                </a:cubicBezTo>
                <a:cubicBezTo>
                  <a:pt x="5219" y="5219"/>
                  <a:pt x="5760" y="5219"/>
                  <a:pt x="5760" y="5039"/>
                </a:cubicBezTo>
                <a:cubicBezTo>
                  <a:pt x="5760" y="4859"/>
                  <a:pt x="5760" y="4679"/>
                  <a:pt x="5760" y="4679"/>
                </a:cubicBezTo>
                <a:cubicBezTo>
                  <a:pt x="5579" y="4319"/>
                  <a:pt x="5579" y="4319"/>
                  <a:pt x="5579" y="4319"/>
                </a:cubicBezTo>
                <a:cubicBezTo>
                  <a:pt x="5579" y="4319"/>
                  <a:pt x="6120" y="4139"/>
                  <a:pt x="7200" y="4319"/>
                </a:cubicBezTo>
                <a:cubicBezTo>
                  <a:pt x="8459" y="4319"/>
                  <a:pt x="7919" y="5219"/>
                  <a:pt x="8459" y="5399"/>
                </a:cubicBezTo>
                <a:cubicBezTo>
                  <a:pt x="8999" y="5580"/>
                  <a:pt x="8099" y="6299"/>
                  <a:pt x="7919" y="6659"/>
                </a:cubicBezTo>
                <a:cubicBezTo>
                  <a:pt x="7739" y="7019"/>
                  <a:pt x="7379" y="6119"/>
                  <a:pt x="7379" y="6119"/>
                </a:cubicBezTo>
                <a:cubicBezTo>
                  <a:pt x="7379" y="6119"/>
                  <a:pt x="7739" y="5759"/>
                  <a:pt x="7200" y="5759"/>
                </a:cubicBezTo>
                <a:cubicBezTo>
                  <a:pt x="6659" y="5580"/>
                  <a:pt x="6299" y="6479"/>
                  <a:pt x="6659" y="6479"/>
                </a:cubicBezTo>
                <a:cubicBezTo>
                  <a:pt x="6839" y="6479"/>
                  <a:pt x="7200" y="6839"/>
                  <a:pt x="7019" y="7019"/>
                </a:cubicBezTo>
                <a:cubicBezTo>
                  <a:pt x="7019" y="7199"/>
                  <a:pt x="7019" y="7199"/>
                  <a:pt x="6839" y="7739"/>
                </a:cubicBezTo>
                <a:cubicBezTo>
                  <a:pt x="6479" y="8279"/>
                  <a:pt x="6120" y="8639"/>
                  <a:pt x="6120" y="8639"/>
                </a:cubicBezTo>
                <a:cubicBezTo>
                  <a:pt x="6120" y="8639"/>
                  <a:pt x="5760" y="8459"/>
                  <a:pt x="5940" y="8819"/>
                </a:cubicBezTo>
                <a:cubicBezTo>
                  <a:pt x="6120" y="9180"/>
                  <a:pt x="5940" y="9719"/>
                  <a:pt x="5940" y="9899"/>
                </a:cubicBezTo>
                <a:cubicBezTo>
                  <a:pt x="5940" y="10259"/>
                  <a:pt x="5219" y="9719"/>
                  <a:pt x="5219" y="9180"/>
                </a:cubicBezTo>
                <a:cubicBezTo>
                  <a:pt x="5039" y="8639"/>
                  <a:pt x="4499" y="9180"/>
                  <a:pt x="4319" y="9180"/>
                </a:cubicBezTo>
                <a:cubicBezTo>
                  <a:pt x="4139" y="9180"/>
                  <a:pt x="3779" y="8999"/>
                  <a:pt x="3779" y="8819"/>
                </a:cubicBezTo>
                <a:cubicBezTo>
                  <a:pt x="3600" y="8639"/>
                  <a:pt x="2699" y="9359"/>
                  <a:pt x="2519" y="9359"/>
                </a:cubicBezTo>
                <a:cubicBezTo>
                  <a:pt x="2339" y="9539"/>
                  <a:pt x="2339" y="9899"/>
                  <a:pt x="2699" y="9719"/>
                </a:cubicBezTo>
                <a:cubicBezTo>
                  <a:pt x="3060" y="9539"/>
                  <a:pt x="3419" y="9719"/>
                  <a:pt x="3419" y="10079"/>
                </a:cubicBezTo>
                <a:cubicBezTo>
                  <a:pt x="3239" y="10439"/>
                  <a:pt x="2880" y="10259"/>
                  <a:pt x="2880" y="10439"/>
                </a:cubicBezTo>
                <a:cubicBezTo>
                  <a:pt x="3060" y="10800"/>
                  <a:pt x="3419" y="10979"/>
                  <a:pt x="3419" y="11339"/>
                </a:cubicBezTo>
                <a:cubicBezTo>
                  <a:pt x="3600" y="11699"/>
                  <a:pt x="4499" y="11339"/>
                  <a:pt x="4859" y="11160"/>
                </a:cubicBezTo>
                <a:cubicBezTo>
                  <a:pt x="5039" y="11160"/>
                  <a:pt x="5940" y="10979"/>
                  <a:pt x="5940" y="11339"/>
                </a:cubicBezTo>
                <a:cubicBezTo>
                  <a:pt x="6120" y="11699"/>
                  <a:pt x="7019" y="11879"/>
                  <a:pt x="7379" y="11879"/>
                </a:cubicBezTo>
                <a:cubicBezTo>
                  <a:pt x="7739" y="12059"/>
                  <a:pt x="8279" y="12059"/>
                  <a:pt x="8819" y="12419"/>
                </a:cubicBezTo>
                <a:cubicBezTo>
                  <a:pt x="9179" y="12959"/>
                  <a:pt x="8459" y="13679"/>
                  <a:pt x="8459" y="13859"/>
                </a:cubicBezTo>
                <a:close/>
                <a:moveTo>
                  <a:pt x="10619" y="2519"/>
                </a:moveTo>
                <a:cubicBezTo>
                  <a:pt x="10439" y="3059"/>
                  <a:pt x="9719" y="3599"/>
                  <a:pt x="9899" y="3779"/>
                </a:cubicBezTo>
                <a:cubicBezTo>
                  <a:pt x="9899" y="3959"/>
                  <a:pt x="9899" y="4859"/>
                  <a:pt x="9179" y="4139"/>
                </a:cubicBezTo>
                <a:cubicBezTo>
                  <a:pt x="8459" y="3419"/>
                  <a:pt x="7739" y="3239"/>
                  <a:pt x="7919" y="2699"/>
                </a:cubicBezTo>
                <a:cubicBezTo>
                  <a:pt x="7919" y="2519"/>
                  <a:pt x="8639" y="2519"/>
                  <a:pt x="8639" y="2339"/>
                </a:cubicBezTo>
                <a:cubicBezTo>
                  <a:pt x="9540" y="1259"/>
                  <a:pt x="11159" y="1439"/>
                  <a:pt x="11339" y="1799"/>
                </a:cubicBezTo>
                <a:cubicBezTo>
                  <a:pt x="10980" y="2159"/>
                  <a:pt x="10619" y="1979"/>
                  <a:pt x="10619" y="2519"/>
                </a:cubicBezTo>
                <a:close/>
                <a:moveTo>
                  <a:pt x="19259" y="11160"/>
                </a:moveTo>
                <a:cubicBezTo>
                  <a:pt x="19259" y="11160"/>
                  <a:pt x="19619" y="11699"/>
                  <a:pt x="20159" y="11699"/>
                </a:cubicBezTo>
                <a:cubicBezTo>
                  <a:pt x="19799" y="15660"/>
                  <a:pt x="16559" y="18360"/>
                  <a:pt x="16559" y="18360"/>
                </a:cubicBezTo>
                <a:cubicBezTo>
                  <a:pt x="16019" y="17819"/>
                  <a:pt x="16199" y="17279"/>
                  <a:pt x="16199" y="17279"/>
                </a:cubicBezTo>
                <a:cubicBezTo>
                  <a:pt x="16379" y="16559"/>
                  <a:pt x="16379" y="16559"/>
                  <a:pt x="16379" y="16559"/>
                </a:cubicBezTo>
                <a:cubicBezTo>
                  <a:pt x="16379" y="15299"/>
                  <a:pt x="16379" y="15299"/>
                  <a:pt x="16379" y="15299"/>
                </a:cubicBezTo>
                <a:cubicBezTo>
                  <a:pt x="16379" y="15299"/>
                  <a:pt x="16379" y="13859"/>
                  <a:pt x="15119" y="14579"/>
                </a:cubicBezTo>
                <a:cubicBezTo>
                  <a:pt x="13859" y="14940"/>
                  <a:pt x="14400" y="14940"/>
                  <a:pt x="12959" y="14940"/>
                </a:cubicBezTo>
                <a:cubicBezTo>
                  <a:pt x="11520" y="15119"/>
                  <a:pt x="11880" y="12059"/>
                  <a:pt x="11880" y="12059"/>
                </a:cubicBezTo>
                <a:cubicBezTo>
                  <a:pt x="11880" y="7739"/>
                  <a:pt x="15119" y="10979"/>
                  <a:pt x="15119" y="10979"/>
                </a:cubicBezTo>
                <a:cubicBezTo>
                  <a:pt x="17099" y="12419"/>
                  <a:pt x="17459" y="10079"/>
                  <a:pt x="17459" y="10079"/>
                </a:cubicBezTo>
                <a:cubicBezTo>
                  <a:pt x="18719" y="9539"/>
                  <a:pt x="18719" y="9539"/>
                  <a:pt x="18719" y="9539"/>
                </a:cubicBezTo>
                <a:cubicBezTo>
                  <a:pt x="18899" y="8819"/>
                  <a:pt x="18899" y="8819"/>
                  <a:pt x="18899" y="8819"/>
                </a:cubicBezTo>
                <a:cubicBezTo>
                  <a:pt x="18719" y="7919"/>
                  <a:pt x="18719" y="7919"/>
                  <a:pt x="18719" y="7919"/>
                </a:cubicBezTo>
                <a:cubicBezTo>
                  <a:pt x="16739" y="7019"/>
                  <a:pt x="16739" y="7019"/>
                  <a:pt x="16739" y="7019"/>
                </a:cubicBezTo>
                <a:cubicBezTo>
                  <a:pt x="16739" y="7019"/>
                  <a:pt x="16379" y="7739"/>
                  <a:pt x="16919" y="8639"/>
                </a:cubicBezTo>
                <a:cubicBezTo>
                  <a:pt x="16919" y="8639"/>
                  <a:pt x="16739" y="9539"/>
                  <a:pt x="16379" y="9359"/>
                </a:cubicBezTo>
                <a:cubicBezTo>
                  <a:pt x="15119" y="8639"/>
                  <a:pt x="15119" y="8639"/>
                  <a:pt x="15119" y="8639"/>
                </a:cubicBezTo>
                <a:cubicBezTo>
                  <a:pt x="15119" y="8639"/>
                  <a:pt x="14759" y="8459"/>
                  <a:pt x="14220" y="8819"/>
                </a:cubicBezTo>
                <a:cubicBezTo>
                  <a:pt x="13500" y="9359"/>
                  <a:pt x="12419" y="8819"/>
                  <a:pt x="12419" y="8819"/>
                </a:cubicBezTo>
                <a:cubicBezTo>
                  <a:pt x="12419" y="8819"/>
                  <a:pt x="12419" y="8279"/>
                  <a:pt x="13139" y="7919"/>
                </a:cubicBezTo>
                <a:cubicBezTo>
                  <a:pt x="13679" y="7559"/>
                  <a:pt x="13679" y="7559"/>
                  <a:pt x="13679" y="7559"/>
                </a:cubicBezTo>
                <a:cubicBezTo>
                  <a:pt x="13679" y="7559"/>
                  <a:pt x="13500" y="6839"/>
                  <a:pt x="13679" y="6299"/>
                </a:cubicBezTo>
                <a:cubicBezTo>
                  <a:pt x="13859" y="5759"/>
                  <a:pt x="14039" y="6299"/>
                  <a:pt x="14579" y="5939"/>
                </a:cubicBezTo>
                <a:cubicBezTo>
                  <a:pt x="15119" y="5580"/>
                  <a:pt x="15479" y="6659"/>
                  <a:pt x="16199" y="6479"/>
                </a:cubicBezTo>
                <a:cubicBezTo>
                  <a:pt x="16919" y="6479"/>
                  <a:pt x="16559" y="6299"/>
                  <a:pt x="17099" y="5939"/>
                </a:cubicBezTo>
                <a:cubicBezTo>
                  <a:pt x="17639" y="5759"/>
                  <a:pt x="17999" y="6479"/>
                  <a:pt x="17999" y="6479"/>
                </a:cubicBezTo>
                <a:cubicBezTo>
                  <a:pt x="19080" y="6659"/>
                  <a:pt x="19080" y="6659"/>
                  <a:pt x="19080" y="6659"/>
                </a:cubicBezTo>
                <a:cubicBezTo>
                  <a:pt x="19080" y="6659"/>
                  <a:pt x="18899" y="5399"/>
                  <a:pt x="18899" y="5759"/>
                </a:cubicBezTo>
                <a:cubicBezTo>
                  <a:pt x="19619" y="6839"/>
                  <a:pt x="20520" y="9899"/>
                  <a:pt x="20159" y="10439"/>
                </a:cubicBezTo>
                <a:cubicBezTo>
                  <a:pt x="19979" y="10259"/>
                  <a:pt x="19799" y="10259"/>
                  <a:pt x="19799" y="10259"/>
                </a:cubicBezTo>
                <a:cubicBezTo>
                  <a:pt x="18539" y="10259"/>
                  <a:pt x="18539" y="10259"/>
                  <a:pt x="18539" y="10259"/>
                </a:cubicBezTo>
                <a:lnTo>
                  <a:pt x="19259" y="11160"/>
                </a:lnTo>
                <a:close/>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22853" tIns="22853" rIns="22853" bIns="22853"/>
          <a:lstStyle/>
          <a:p>
            <a:endParaRPr lang="zh-CN" altLang="en-US" sz="2485">
              <a:solidFill>
                <a:schemeClr val="tx1">
                  <a:lumMod val="65000"/>
                  <a:lumOff val="35000"/>
                </a:schemeClr>
              </a:solidFill>
              <a:latin typeface="+mn-lt"/>
              <a:ea typeface="+mn-ea"/>
              <a:cs typeface="+mn-ea"/>
              <a:sym typeface="+mn-lt"/>
            </a:endParaRPr>
          </a:p>
        </p:txBody>
      </p:sp>
      <p:sp>
        <p:nvSpPr>
          <p:cNvPr id="21518" name="AutoShape 14"/>
          <p:cNvSpPr/>
          <p:nvPr/>
        </p:nvSpPr>
        <p:spPr bwMode="auto">
          <a:xfrm>
            <a:off x="4022575" y="2503519"/>
            <a:ext cx="416590" cy="284163"/>
          </a:xfrm>
          <a:custGeom>
            <a:gdLst>
              <a:gd name="T0" fmla="*/ 416719 w 21600"/>
              <a:gd name="T1" fmla="*/ 284163 h 21600"/>
              <a:gd name="T2" fmla="*/ 416719 w 21600"/>
              <a:gd name="T3" fmla="*/ 284163 h 21600"/>
              <a:gd name="T4" fmla="*/ 416719 w 21600"/>
              <a:gd name="T5" fmla="*/ 284163 h 21600"/>
              <a:gd name="T6" fmla="*/ 416719 w 21600"/>
              <a:gd name="T7" fmla="*/ 284163 h 21600"/>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21600" h="21600">
                <a:moveTo>
                  <a:pt x="18573" y="9487"/>
                </a:moveTo>
                <a:cubicBezTo>
                  <a:pt x="18710" y="8882"/>
                  <a:pt x="18848" y="8074"/>
                  <a:pt x="18848" y="7469"/>
                </a:cubicBezTo>
                <a:cubicBezTo>
                  <a:pt x="18848" y="3431"/>
                  <a:pt x="16509" y="0"/>
                  <a:pt x="13757" y="0"/>
                </a:cubicBezTo>
                <a:cubicBezTo>
                  <a:pt x="10456" y="0"/>
                  <a:pt x="10043" y="3633"/>
                  <a:pt x="10043" y="3633"/>
                </a:cubicBezTo>
                <a:cubicBezTo>
                  <a:pt x="10043" y="3633"/>
                  <a:pt x="8667" y="1211"/>
                  <a:pt x="6328" y="1614"/>
                </a:cubicBezTo>
                <a:cubicBezTo>
                  <a:pt x="4127" y="2220"/>
                  <a:pt x="2751" y="5046"/>
                  <a:pt x="2751" y="8074"/>
                </a:cubicBezTo>
                <a:cubicBezTo>
                  <a:pt x="2751" y="8478"/>
                  <a:pt x="2751" y="9084"/>
                  <a:pt x="2889" y="9487"/>
                </a:cubicBezTo>
                <a:cubicBezTo>
                  <a:pt x="1238" y="10295"/>
                  <a:pt x="0" y="12717"/>
                  <a:pt x="0" y="15342"/>
                </a:cubicBezTo>
                <a:cubicBezTo>
                  <a:pt x="0" y="18773"/>
                  <a:pt x="1926" y="21600"/>
                  <a:pt x="4264" y="21600"/>
                </a:cubicBezTo>
                <a:cubicBezTo>
                  <a:pt x="17335" y="21600"/>
                  <a:pt x="17335" y="21600"/>
                  <a:pt x="17335" y="21600"/>
                </a:cubicBezTo>
                <a:cubicBezTo>
                  <a:pt x="19673" y="21600"/>
                  <a:pt x="21600" y="18773"/>
                  <a:pt x="21600" y="15342"/>
                </a:cubicBezTo>
                <a:cubicBezTo>
                  <a:pt x="21600" y="12515"/>
                  <a:pt x="20361" y="10295"/>
                  <a:pt x="18573" y="9487"/>
                </a:cubicBezTo>
                <a:close/>
                <a:moveTo>
                  <a:pt x="16509" y="20388"/>
                </a:moveTo>
                <a:cubicBezTo>
                  <a:pt x="10868" y="20388"/>
                  <a:pt x="10868" y="20388"/>
                  <a:pt x="10868" y="20388"/>
                </a:cubicBezTo>
                <a:cubicBezTo>
                  <a:pt x="11281" y="19581"/>
                  <a:pt x="14308" y="15342"/>
                  <a:pt x="14308" y="15342"/>
                </a:cubicBezTo>
                <a:cubicBezTo>
                  <a:pt x="14308" y="15342"/>
                  <a:pt x="14721" y="14736"/>
                  <a:pt x="14170" y="14736"/>
                </a:cubicBezTo>
                <a:cubicBezTo>
                  <a:pt x="13620" y="14736"/>
                  <a:pt x="12657" y="14736"/>
                  <a:pt x="12657" y="14736"/>
                </a:cubicBezTo>
                <a:cubicBezTo>
                  <a:pt x="12657" y="14736"/>
                  <a:pt x="12657" y="14332"/>
                  <a:pt x="12657" y="13727"/>
                </a:cubicBezTo>
                <a:cubicBezTo>
                  <a:pt x="12657" y="12112"/>
                  <a:pt x="12657" y="8882"/>
                  <a:pt x="12657" y="7469"/>
                </a:cubicBezTo>
                <a:cubicBezTo>
                  <a:pt x="12657" y="7469"/>
                  <a:pt x="12657" y="7267"/>
                  <a:pt x="12382" y="7267"/>
                </a:cubicBezTo>
                <a:cubicBezTo>
                  <a:pt x="12107" y="7267"/>
                  <a:pt x="9217" y="7267"/>
                  <a:pt x="8805" y="7267"/>
                </a:cubicBezTo>
                <a:cubicBezTo>
                  <a:pt x="8529" y="7267"/>
                  <a:pt x="8529" y="7671"/>
                  <a:pt x="8529" y="7671"/>
                </a:cubicBezTo>
                <a:cubicBezTo>
                  <a:pt x="8529" y="8882"/>
                  <a:pt x="8529" y="12112"/>
                  <a:pt x="8529" y="13727"/>
                </a:cubicBezTo>
                <a:cubicBezTo>
                  <a:pt x="8529" y="14332"/>
                  <a:pt x="8529" y="14736"/>
                  <a:pt x="8529" y="14736"/>
                </a:cubicBezTo>
                <a:cubicBezTo>
                  <a:pt x="8529" y="14736"/>
                  <a:pt x="7429" y="14736"/>
                  <a:pt x="7016" y="14736"/>
                </a:cubicBezTo>
                <a:cubicBezTo>
                  <a:pt x="6603" y="14736"/>
                  <a:pt x="7016" y="15342"/>
                  <a:pt x="7016" y="15342"/>
                </a:cubicBezTo>
                <a:cubicBezTo>
                  <a:pt x="10456" y="20388"/>
                  <a:pt x="10456" y="20388"/>
                  <a:pt x="10456" y="20388"/>
                </a:cubicBezTo>
                <a:cubicBezTo>
                  <a:pt x="5228" y="20388"/>
                  <a:pt x="5228" y="20388"/>
                  <a:pt x="5228" y="20388"/>
                </a:cubicBezTo>
                <a:cubicBezTo>
                  <a:pt x="3164" y="20388"/>
                  <a:pt x="1513" y="17966"/>
                  <a:pt x="1513" y="15140"/>
                </a:cubicBezTo>
                <a:cubicBezTo>
                  <a:pt x="1513" y="12717"/>
                  <a:pt x="2614" y="10900"/>
                  <a:pt x="3989" y="10093"/>
                </a:cubicBezTo>
                <a:cubicBezTo>
                  <a:pt x="3852" y="9689"/>
                  <a:pt x="3852" y="9285"/>
                  <a:pt x="3852" y="8882"/>
                </a:cubicBezTo>
                <a:cubicBezTo>
                  <a:pt x="3852" y="6459"/>
                  <a:pt x="5090" y="4037"/>
                  <a:pt x="7016" y="3431"/>
                </a:cubicBezTo>
                <a:cubicBezTo>
                  <a:pt x="9080" y="3229"/>
                  <a:pt x="10318" y="6056"/>
                  <a:pt x="10318" y="6056"/>
                </a:cubicBezTo>
                <a:cubicBezTo>
                  <a:pt x="10318" y="6056"/>
                  <a:pt x="10593" y="2220"/>
                  <a:pt x="13482" y="2220"/>
                </a:cubicBezTo>
                <a:cubicBezTo>
                  <a:pt x="15821" y="2220"/>
                  <a:pt x="17610" y="5046"/>
                  <a:pt x="17610" y="8478"/>
                </a:cubicBezTo>
                <a:cubicBezTo>
                  <a:pt x="17610" y="9084"/>
                  <a:pt x="17610" y="9689"/>
                  <a:pt x="17472" y="10093"/>
                </a:cubicBezTo>
                <a:cubicBezTo>
                  <a:pt x="18985" y="10699"/>
                  <a:pt x="20224" y="12717"/>
                  <a:pt x="20224" y="15140"/>
                </a:cubicBezTo>
                <a:cubicBezTo>
                  <a:pt x="20224" y="17966"/>
                  <a:pt x="18573" y="20388"/>
                  <a:pt x="16509" y="20388"/>
                </a:cubicBezTo>
                <a:close/>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22853" tIns="22853" rIns="22853" bIns="22853"/>
          <a:lstStyle/>
          <a:p>
            <a:endParaRPr lang="zh-CN" altLang="en-US" sz="2485">
              <a:solidFill>
                <a:schemeClr val="tx1">
                  <a:lumMod val="65000"/>
                  <a:lumOff val="35000"/>
                </a:schemeClr>
              </a:solidFill>
              <a:latin typeface="+mn-lt"/>
              <a:ea typeface="+mn-ea"/>
              <a:cs typeface="+mn-ea"/>
              <a:sym typeface="+mn-lt"/>
            </a:endParaRPr>
          </a:p>
        </p:txBody>
      </p:sp>
      <p:sp>
        <p:nvSpPr>
          <p:cNvPr id="21519" name="AutoShape 15"/>
          <p:cNvSpPr/>
          <p:nvPr/>
        </p:nvSpPr>
        <p:spPr bwMode="auto">
          <a:xfrm>
            <a:off x="1638882" y="2478122"/>
            <a:ext cx="338826" cy="338931"/>
          </a:xfrm>
          <a:custGeom>
            <a:gdLst>
              <a:gd name="T0" fmla="*/ 338931 w 21600"/>
              <a:gd name="T1" fmla="*/ 338931 h 21600"/>
              <a:gd name="T2" fmla="*/ 338931 w 21600"/>
              <a:gd name="T3" fmla="*/ 338931 h 21600"/>
              <a:gd name="T4" fmla="*/ 338931 w 21600"/>
              <a:gd name="T5" fmla="*/ 338931 h 21600"/>
              <a:gd name="T6" fmla="*/ 338931 w 21600"/>
              <a:gd name="T7" fmla="*/ 338931 h 21600"/>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21600" h="21600">
                <a:moveTo>
                  <a:pt x="19987" y="2580"/>
                </a:moveTo>
                <a:cubicBezTo>
                  <a:pt x="20419" y="2580"/>
                  <a:pt x="20793" y="2735"/>
                  <a:pt x="21116" y="3052"/>
                </a:cubicBezTo>
                <a:cubicBezTo>
                  <a:pt x="21438" y="3372"/>
                  <a:pt x="21600" y="3743"/>
                  <a:pt x="21600" y="4175"/>
                </a:cubicBezTo>
                <a:lnTo>
                  <a:pt x="21600" y="19987"/>
                </a:lnTo>
                <a:cubicBezTo>
                  <a:pt x="21600" y="20419"/>
                  <a:pt x="21438" y="20796"/>
                  <a:pt x="21116" y="21116"/>
                </a:cubicBezTo>
                <a:cubicBezTo>
                  <a:pt x="20793" y="21438"/>
                  <a:pt x="20419" y="21599"/>
                  <a:pt x="19987" y="21599"/>
                </a:cubicBezTo>
                <a:lnTo>
                  <a:pt x="1612" y="21599"/>
                </a:lnTo>
                <a:cubicBezTo>
                  <a:pt x="1180" y="21599"/>
                  <a:pt x="806" y="21438"/>
                  <a:pt x="483" y="21116"/>
                </a:cubicBezTo>
                <a:cubicBezTo>
                  <a:pt x="161" y="20796"/>
                  <a:pt x="0" y="20419"/>
                  <a:pt x="0" y="19987"/>
                </a:cubicBezTo>
                <a:lnTo>
                  <a:pt x="0" y="4175"/>
                </a:lnTo>
                <a:cubicBezTo>
                  <a:pt x="0" y="3743"/>
                  <a:pt x="161" y="3372"/>
                  <a:pt x="483" y="3052"/>
                </a:cubicBezTo>
                <a:cubicBezTo>
                  <a:pt x="806" y="2735"/>
                  <a:pt x="1180" y="2580"/>
                  <a:pt x="1612" y="2580"/>
                </a:cubicBezTo>
                <a:lnTo>
                  <a:pt x="2150" y="2580"/>
                </a:lnTo>
                <a:lnTo>
                  <a:pt x="2150" y="2401"/>
                </a:lnTo>
                <a:cubicBezTo>
                  <a:pt x="2150" y="2116"/>
                  <a:pt x="2196" y="1828"/>
                  <a:pt x="2288" y="1540"/>
                </a:cubicBezTo>
                <a:cubicBezTo>
                  <a:pt x="2381" y="1249"/>
                  <a:pt x="2530" y="990"/>
                  <a:pt x="2738" y="766"/>
                </a:cubicBezTo>
                <a:cubicBezTo>
                  <a:pt x="2942" y="541"/>
                  <a:pt x="3216" y="360"/>
                  <a:pt x="3555" y="213"/>
                </a:cubicBezTo>
                <a:cubicBezTo>
                  <a:pt x="3895" y="75"/>
                  <a:pt x="4310" y="0"/>
                  <a:pt x="4796" y="0"/>
                </a:cubicBezTo>
                <a:cubicBezTo>
                  <a:pt x="5283" y="0"/>
                  <a:pt x="5698" y="75"/>
                  <a:pt x="6037" y="213"/>
                </a:cubicBezTo>
                <a:cubicBezTo>
                  <a:pt x="6377" y="360"/>
                  <a:pt x="6651" y="541"/>
                  <a:pt x="6858" y="766"/>
                </a:cubicBezTo>
                <a:cubicBezTo>
                  <a:pt x="7062" y="990"/>
                  <a:pt x="7215" y="1255"/>
                  <a:pt x="7313" y="1546"/>
                </a:cubicBezTo>
                <a:cubicBezTo>
                  <a:pt x="7411" y="1840"/>
                  <a:pt x="7457" y="2125"/>
                  <a:pt x="7457" y="2401"/>
                </a:cubicBezTo>
                <a:lnTo>
                  <a:pt x="7457" y="2580"/>
                </a:lnTo>
                <a:lnTo>
                  <a:pt x="8133" y="2580"/>
                </a:lnTo>
                <a:lnTo>
                  <a:pt x="8133" y="2401"/>
                </a:lnTo>
                <a:cubicBezTo>
                  <a:pt x="8133" y="2116"/>
                  <a:pt x="8179" y="1828"/>
                  <a:pt x="8269" y="1540"/>
                </a:cubicBezTo>
                <a:cubicBezTo>
                  <a:pt x="8364" y="1249"/>
                  <a:pt x="8511" y="990"/>
                  <a:pt x="8718" y="766"/>
                </a:cubicBezTo>
                <a:cubicBezTo>
                  <a:pt x="8925" y="541"/>
                  <a:pt x="9199" y="360"/>
                  <a:pt x="9538" y="213"/>
                </a:cubicBezTo>
                <a:cubicBezTo>
                  <a:pt x="9878" y="74"/>
                  <a:pt x="10293" y="0"/>
                  <a:pt x="10779" y="0"/>
                </a:cubicBezTo>
                <a:cubicBezTo>
                  <a:pt x="11266" y="0"/>
                  <a:pt x="11678" y="74"/>
                  <a:pt x="12020" y="213"/>
                </a:cubicBezTo>
                <a:cubicBezTo>
                  <a:pt x="12360" y="360"/>
                  <a:pt x="12636" y="541"/>
                  <a:pt x="12852" y="766"/>
                </a:cubicBezTo>
                <a:cubicBezTo>
                  <a:pt x="13068" y="990"/>
                  <a:pt x="13227" y="1255"/>
                  <a:pt x="13322" y="1546"/>
                </a:cubicBezTo>
                <a:cubicBezTo>
                  <a:pt x="13417" y="1840"/>
                  <a:pt x="13469" y="2125"/>
                  <a:pt x="13469" y="2401"/>
                </a:cubicBezTo>
                <a:lnTo>
                  <a:pt x="13469" y="2580"/>
                </a:lnTo>
                <a:lnTo>
                  <a:pt x="14142" y="2580"/>
                </a:lnTo>
                <a:lnTo>
                  <a:pt x="14142" y="2401"/>
                </a:lnTo>
                <a:cubicBezTo>
                  <a:pt x="14142" y="2116"/>
                  <a:pt x="14191" y="1828"/>
                  <a:pt x="14286" y="1540"/>
                </a:cubicBezTo>
                <a:cubicBezTo>
                  <a:pt x="14384" y="1249"/>
                  <a:pt x="14534" y="990"/>
                  <a:pt x="14741" y="765"/>
                </a:cubicBezTo>
                <a:cubicBezTo>
                  <a:pt x="14948" y="541"/>
                  <a:pt x="15219" y="359"/>
                  <a:pt x="15556" y="213"/>
                </a:cubicBezTo>
                <a:cubicBezTo>
                  <a:pt x="15890" y="74"/>
                  <a:pt x="16305" y="0"/>
                  <a:pt x="16803" y="0"/>
                </a:cubicBezTo>
                <a:cubicBezTo>
                  <a:pt x="17289" y="0"/>
                  <a:pt x="17704" y="74"/>
                  <a:pt x="18044" y="213"/>
                </a:cubicBezTo>
                <a:cubicBezTo>
                  <a:pt x="18383" y="359"/>
                  <a:pt x="18657" y="541"/>
                  <a:pt x="18864" y="765"/>
                </a:cubicBezTo>
                <a:cubicBezTo>
                  <a:pt x="19069" y="990"/>
                  <a:pt x="19218" y="1255"/>
                  <a:pt x="19311" y="1546"/>
                </a:cubicBezTo>
                <a:cubicBezTo>
                  <a:pt x="19403" y="1839"/>
                  <a:pt x="19449" y="2125"/>
                  <a:pt x="19449" y="2401"/>
                </a:cubicBezTo>
                <a:lnTo>
                  <a:pt x="19449" y="2580"/>
                </a:lnTo>
                <a:lnTo>
                  <a:pt x="19987" y="2580"/>
                </a:lnTo>
                <a:close/>
                <a:moveTo>
                  <a:pt x="6066" y="7968"/>
                </a:moveTo>
                <a:lnTo>
                  <a:pt x="2179" y="7968"/>
                </a:lnTo>
                <a:lnTo>
                  <a:pt x="2179" y="11443"/>
                </a:lnTo>
                <a:lnTo>
                  <a:pt x="6066" y="11443"/>
                </a:lnTo>
                <a:lnTo>
                  <a:pt x="6066" y="7968"/>
                </a:lnTo>
                <a:close/>
                <a:moveTo>
                  <a:pt x="6066" y="11976"/>
                </a:moveTo>
                <a:lnTo>
                  <a:pt x="2179" y="11976"/>
                </a:lnTo>
                <a:lnTo>
                  <a:pt x="2179" y="15452"/>
                </a:lnTo>
                <a:lnTo>
                  <a:pt x="6066" y="15452"/>
                </a:lnTo>
                <a:lnTo>
                  <a:pt x="6066" y="11976"/>
                </a:lnTo>
                <a:close/>
                <a:moveTo>
                  <a:pt x="6066" y="15976"/>
                </a:moveTo>
                <a:lnTo>
                  <a:pt x="2179" y="15976"/>
                </a:lnTo>
                <a:lnTo>
                  <a:pt x="2179" y="19422"/>
                </a:lnTo>
                <a:lnTo>
                  <a:pt x="6066" y="19422"/>
                </a:lnTo>
                <a:lnTo>
                  <a:pt x="6066" y="15976"/>
                </a:lnTo>
                <a:close/>
                <a:moveTo>
                  <a:pt x="3754" y="5543"/>
                </a:moveTo>
                <a:cubicBezTo>
                  <a:pt x="3754" y="6067"/>
                  <a:pt x="4102" y="6323"/>
                  <a:pt x="4799" y="6323"/>
                </a:cubicBezTo>
                <a:cubicBezTo>
                  <a:pt x="5499" y="6323"/>
                  <a:pt x="5847" y="6067"/>
                  <a:pt x="5847" y="5543"/>
                </a:cubicBezTo>
                <a:lnTo>
                  <a:pt x="5847" y="2398"/>
                </a:lnTo>
                <a:cubicBezTo>
                  <a:pt x="5847" y="1877"/>
                  <a:pt x="5499" y="1612"/>
                  <a:pt x="4799" y="1612"/>
                </a:cubicBezTo>
                <a:cubicBezTo>
                  <a:pt x="4102" y="1612"/>
                  <a:pt x="3754" y="1877"/>
                  <a:pt x="3754" y="2398"/>
                </a:cubicBezTo>
                <a:lnTo>
                  <a:pt x="3754" y="5543"/>
                </a:lnTo>
                <a:close/>
                <a:moveTo>
                  <a:pt x="10535" y="7968"/>
                </a:moveTo>
                <a:lnTo>
                  <a:pt x="6607" y="7968"/>
                </a:lnTo>
                <a:lnTo>
                  <a:pt x="6607" y="11443"/>
                </a:lnTo>
                <a:lnTo>
                  <a:pt x="10535" y="11443"/>
                </a:lnTo>
                <a:lnTo>
                  <a:pt x="10535" y="7968"/>
                </a:lnTo>
                <a:close/>
                <a:moveTo>
                  <a:pt x="10535" y="11976"/>
                </a:moveTo>
                <a:lnTo>
                  <a:pt x="6607" y="11976"/>
                </a:lnTo>
                <a:lnTo>
                  <a:pt x="6607" y="15452"/>
                </a:lnTo>
                <a:lnTo>
                  <a:pt x="10535" y="15452"/>
                </a:lnTo>
                <a:lnTo>
                  <a:pt x="10535" y="11976"/>
                </a:lnTo>
                <a:close/>
                <a:moveTo>
                  <a:pt x="10535" y="15976"/>
                </a:moveTo>
                <a:lnTo>
                  <a:pt x="6607" y="15976"/>
                </a:lnTo>
                <a:lnTo>
                  <a:pt x="6607" y="19422"/>
                </a:lnTo>
                <a:lnTo>
                  <a:pt x="10535" y="19422"/>
                </a:lnTo>
                <a:lnTo>
                  <a:pt x="10535" y="15976"/>
                </a:lnTo>
                <a:close/>
                <a:moveTo>
                  <a:pt x="9774" y="5543"/>
                </a:moveTo>
                <a:cubicBezTo>
                  <a:pt x="9774" y="5825"/>
                  <a:pt x="9849" y="6027"/>
                  <a:pt x="9996" y="6145"/>
                </a:cubicBezTo>
                <a:cubicBezTo>
                  <a:pt x="10143" y="6269"/>
                  <a:pt x="10405" y="6323"/>
                  <a:pt x="10782" y="6323"/>
                </a:cubicBezTo>
                <a:cubicBezTo>
                  <a:pt x="11159" y="6323"/>
                  <a:pt x="11427" y="6263"/>
                  <a:pt x="11588" y="6139"/>
                </a:cubicBezTo>
                <a:cubicBezTo>
                  <a:pt x="11750" y="6015"/>
                  <a:pt x="11830" y="5819"/>
                  <a:pt x="11830" y="5543"/>
                </a:cubicBezTo>
                <a:lnTo>
                  <a:pt x="11830" y="2398"/>
                </a:lnTo>
                <a:cubicBezTo>
                  <a:pt x="11830" y="2128"/>
                  <a:pt x="11750" y="1932"/>
                  <a:pt x="11588" y="1802"/>
                </a:cubicBezTo>
                <a:cubicBezTo>
                  <a:pt x="11427" y="1673"/>
                  <a:pt x="11159" y="1612"/>
                  <a:pt x="10782" y="1612"/>
                </a:cubicBezTo>
                <a:cubicBezTo>
                  <a:pt x="10405" y="1612"/>
                  <a:pt x="10143" y="1679"/>
                  <a:pt x="9996" y="1814"/>
                </a:cubicBezTo>
                <a:cubicBezTo>
                  <a:pt x="9849" y="1944"/>
                  <a:pt x="9774" y="2139"/>
                  <a:pt x="9774" y="2398"/>
                </a:cubicBezTo>
                <a:lnTo>
                  <a:pt x="9774" y="5543"/>
                </a:lnTo>
                <a:close/>
                <a:moveTo>
                  <a:pt x="14986" y="7968"/>
                </a:moveTo>
                <a:lnTo>
                  <a:pt x="11073" y="7968"/>
                </a:lnTo>
                <a:lnTo>
                  <a:pt x="11073" y="11443"/>
                </a:lnTo>
                <a:lnTo>
                  <a:pt x="14986" y="11443"/>
                </a:lnTo>
                <a:lnTo>
                  <a:pt x="14986" y="7968"/>
                </a:lnTo>
                <a:close/>
                <a:moveTo>
                  <a:pt x="14986" y="11976"/>
                </a:moveTo>
                <a:lnTo>
                  <a:pt x="11073" y="11976"/>
                </a:lnTo>
                <a:lnTo>
                  <a:pt x="11073" y="15452"/>
                </a:lnTo>
                <a:lnTo>
                  <a:pt x="14986" y="15452"/>
                </a:lnTo>
                <a:lnTo>
                  <a:pt x="14986" y="11976"/>
                </a:lnTo>
                <a:close/>
                <a:moveTo>
                  <a:pt x="14986" y="15976"/>
                </a:moveTo>
                <a:lnTo>
                  <a:pt x="11073" y="15976"/>
                </a:lnTo>
                <a:lnTo>
                  <a:pt x="11073" y="19422"/>
                </a:lnTo>
                <a:lnTo>
                  <a:pt x="14986" y="19422"/>
                </a:lnTo>
                <a:lnTo>
                  <a:pt x="14986" y="15976"/>
                </a:lnTo>
                <a:close/>
                <a:moveTo>
                  <a:pt x="19423" y="7968"/>
                </a:moveTo>
                <a:lnTo>
                  <a:pt x="15521" y="7968"/>
                </a:lnTo>
                <a:lnTo>
                  <a:pt x="15521" y="11443"/>
                </a:lnTo>
                <a:lnTo>
                  <a:pt x="19423" y="11443"/>
                </a:lnTo>
                <a:lnTo>
                  <a:pt x="19423" y="7968"/>
                </a:lnTo>
                <a:close/>
                <a:moveTo>
                  <a:pt x="19423" y="11976"/>
                </a:moveTo>
                <a:lnTo>
                  <a:pt x="15521" y="11976"/>
                </a:lnTo>
                <a:lnTo>
                  <a:pt x="15521" y="15452"/>
                </a:lnTo>
                <a:lnTo>
                  <a:pt x="19423" y="15452"/>
                </a:lnTo>
                <a:lnTo>
                  <a:pt x="19423" y="11976"/>
                </a:lnTo>
                <a:close/>
                <a:moveTo>
                  <a:pt x="19423" y="15976"/>
                </a:moveTo>
                <a:lnTo>
                  <a:pt x="15521" y="15976"/>
                </a:lnTo>
                <a:lnTo>
                  <a:pt x="15521" y="19422"/>
                </a:lnTo>
                <a:lnTo>
                  <a:pt x="19423" y="19422"/>
                </a:lnTo>
                <a:lnTo>
                  <a:pt x="19423" y="15976"/>
                </a:lnTo>
                <a:close/>
                <a:moveTo>
                  <a:pt x="15758" y="5543"/>
                </a:moveTo>
                <a:cubicBezTo>
                  <a:pt x="15758" y="6067"/>
                  <a:pt x="16106" y="6323"/>
                  <a:pt x="16806" y="6323"/>
                </a:cubicBezTo>
                <a:cubicBezTo>
                  <a:pt x="17502" y="6323"/>
                  <a:pt x="17848" y="6067"/>
                  <a:pt x="17839" y="5543"/>
                </a:cubicBezTo>
                <a:lnTo>
                  <a:pt x="17839" y="2398"/>
                </a:lnTo>
                <a:cubicBezTo>
                  <a:pt x="17839" y="1877"/>
                  <a:pt x="17494" y="1612"/>
                  <a:pt x="16806" y="1612"/>
                </a:cubicBezTo>
                <a:cubicBezTo>
                  <a:pt x="16106" y="1612"/>
                  <a:pt x="15758" y="1877"/>
                  <a:pt x="15758" y="2398"/>
                </a:cubicBezTo>
                <a:lnTo>
                  <a:pt x="15758" y="5543"/>
                </a:lnTo>
                <a:close/>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45" tIns="19045" rIns="19045" bIns="19045" anchor="ctr"/>
          <a:lstStyle/>
          <a:p>
            <a:endParaRPr lang="zh-CN" altLang="en-US" sz="2485">
              <a:solidFill>
                <a:schemeClr val="tx1">
                  <a:lumMod val="65000"/>
                  <a:lumOff val="35000"/>
                </a:schemeClr>
              </a:solidFill>
              <a:latin typeface="+mn-lt"/>
              <a:ea typeface="+mn-ea"/>
              <a:cs typeface="+mn-ea"/>
              <a:sym typeface="+mn-lt"/>
            </a:endParaRPr>
          </a:p>
        </p:txBody>
      </p:sp>
      <p:sp>
        <p:nvSpPr>
          <p:cNvPr id="21520" name="AutoShape 16"/>
          <p:cNvSpPr/>
          <p:nvPr/>
        </p:nvSpPr>
        <p:spPr bwMode="auto">
          <a:xfrm>
            <a:off x="8851053" y="2483679"/>
            <a:ext cx="338827" cy="282575"/>
          </a:xfrm>
          <a:custGeom>
            <a:gdLst>
              <a:gd name="T0" fmla="*/ 338932 w 21600"/>
              <a:gd name="T1" fmla="*/ 282575 h 21600"/>
              <a:gd name="T2" fmla="*/ 338932 w 21600"/>
              <a:gd name="T3" fmla="*/ 282575 h 21600"/>
              <a:gd name="T4" fmla="*/ 338932 w 21600"/>
              <a:gd name="T5" fmla="*/ 282575 h 21600"/>
              <a:gd name="T6" fmla="*/ 338932 w 21600"/>
              <a:gd name="T7" fmla="*/ 282575 h 21600"/>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21600" h="21600">
                <a:moveTo>
                  <a:pt x="20708" y="14020"/>
                </a:moveTo>
                <a:cubicBezTo>
                  <a:pt x="20951" y="14020"/>
                  <a:pt x="21161" y="14125"/>
                  <a:pt x="21335" y="14334"/>
                </a:cubicBezTo>
                <a:cubicBezTo>
                  <a:pt x="21511" y="14548"/>
                  <a:pt x="21600" y="14810"/>
                  <a:pt x="21600" y="15115"/>
                </a:cubicBezTo>
                <a:lnTo>
                  <a:pt x="21600" y="20504"/>
                </a:lnTo>
                <a:cubicBezTo>
                  <a:pt x="21600" y="20815"/>
                  <a:pt x="21511" y="21071"/>
                  <a:pt x="21335" y="21285"/>
                </a:cubicBezTo>
                <a:cubicBezTo>
                  <a:pt x="21161" y="21494"/>
                  <a:pt x="20951" y="21600"/>
                  <a:pt x="20708" y="21600"/>
                </a:cubicBezTo>
                <a:lnTo>
                  <a:pt x="16197" y="21600"/>
                </a:lnTo>
                <a:cubicBezTo>
                  <a:pt x="15940" y="21600"/>
                  <a:pt x="15729" y="21494"/>
                  <a:pt x="15563" y="21285"/>
                </a:cubicBezTo>
                <a:cubicBezTo>
                  <a:pt x="15399" y="21071"/>
                  <a:pt x="15316" y="20815"/>
                  <a:pt x="15316" y="20504"/>
                </a:cubicBezTo>
                <a:lnTo>
                  <a:pt x="15316" y="15115"/>
                </a:lnTo>
                <a:cubicBezTo>
                  <a:pt x="15316" y="14810"/>
                  <a:pt x="15399" y="14548"/>
                  <a:pt x="15570" y="14334"/>
                </a:cubicBezTo>
                <a:cubicBezTo>
                  <a:pt x="15737" y="14125"/>
                  <a:pt x="15945" y="14020"/>
                  <a:pt x="16197" y="14020"/>
                </a:cubicBezTo>
                <a:lnTo>
                  <a:pt x="17788" y="14020"/>
                </a:lnTo>
                <a:lnTo>
                  <a:pt x="17788" y="11869"/>
                </a:lnTo>
                <a:cubicBezTo>
                  <a:pt x="17788" y="11699"/>
                  <a:pt x="17707" y="11610"/>
                  <a:pt x="17543" y="11602"/>
                </a:cubicBezTo>
                <a:lnTo>
                  <a:pt x="11473" y="11602"/>
                </a:lnTo>
                <a:lnTo>
                  <a:pt x="11473" y="14019"/>
                </a:lnTo>
                <a:lnTo>
                  <a:pt x="13054" y="14019"/>
                </a:lnTo>
                <a:cubicBezTo>
                  <a:pt x="13296" y="14019"/>
                  <a:pt x="13507" y="14125"/>
                  <a:pt x="13681" y="14334"/>
                </a:cubicBezTo>
                <a:cubicBezTo>
                  <a:pt x="13857" y="14548"/>
                  <a:pt x="13945" y="14810"/>
                  <a:pt x="13945" y="15115"/>
                </a:cubicBezTo>
                <a:lnTo>
                  <a:pt x="13945" y="20504"/>
                </a:lnTo>
                <a:cubicBezTo>
                  <a:pt x="13945" y="20815"/>
                  <a:pt x="13857" y="21071"/>
                  <a:pt x="13681" y="21285"/>
                </a:cubicBezTo>
                <a:cubicBezTo>
                  <a:pt x="13507" y="21494"/>
                  <a:pt x="13296" y="21599"/>
                  <a:pt x="13054" y="21599"/>
                </a:cubicBezTo>
                <a:lnTo>
                  <a:pt x="8543" y="21599"/>
                </a:lnTo>
                <a:cubicBezTo>
                  <a:pt x="8298" y="21599"/>
                  <a:pt x="8090" y="21494"/>
                  <a:pt x="7913" y="21285"/>
                </a:cubicBezTo>
                <a:cubicBezTo>
                  <a:pt x="7740" y="21071"/>
                  <a:pt x="7652" y="20815"/>
                  <a:pt x="7652" y="20504"/>
                </a:cubicBezTo>
                <a:lnTo>
                  <a:pt x="7652" y="15115"/>
                </a:lnTo>
                <a:cubicBezTo>
                  <a:pt x="7652" y="14810"/>
                  <a:pt x="7740" y="14548"/>
                  <a:pt x="7913" y="14334"/>
                </a:cubicBezTo>
                <a:cubicBezTo>
                  <a:pt x="8090" y="14125"/>
                  <a:pt x="8298" y="14019"/>
                  <a:pt x="8543" y="14019"/>
                </a:cubicBezTo>
                <a:lnTo>
                  <a:pt x="10124" y="14019"/>
                </a:lnTo>
                <a:lnTo>
                  <a:pt x="10124" y="11602"/>
                </a:lnTo>
                <a:lnTo>
                  <a:pt x="4056" y="11602"/>
                </a:lnTo>
                <a:cubicBezTo>
                  <a:pt x="3901" y="11602"/>
                  <a:pt x="3821" y="11690"/>
                  <a:pt x="3821" y="11869"/>
                </a:cubicBezTo>
                <a:lnTo>
                  <a:pt x="3821" y="14020"/>
                </a:lnTo>
                <a:lnTo>
                  <a:pt x="5402" y="14020"/>
                </a:lnTo>
                <a:cubicBezTo>
                  <a:pt x="5661" y="14020"/>
                  <a:pt x="5874" y="14125"/>
                  <a:pt x="6053" y="14334"/>
                </a:cubicBezTo>
                <a:cubicBezTo>
                  <a:pt x="6229" y="14548"/>
                  <a:pt x="6315" y="14810"/>
                  <a:pt x="6315" y="15115"/>
                </a:cubicBezTo>
                <a:lnTo>
                  <a:pt x="6315" y="20504"/>
                </a:lnTo>
                <a:cubicBezTo>
                  <a:pt x="6315" y="20815"/>
                  <a:pt x="6229" y="21071"/>
                  <a:pt x="6053" y="21285"/>
                </a:cubicBezTo>
                <a:cubicBezTo>
                  <a:pt x="5877" y="21494"/>
                  <a:pt x="5664" y="21600"/>
                  <a:pt x="5402" y="21600"/>
                </a:cubicBezTo>
                <a:lnTo>
                  <a:pt x="913" y="21600"/>
                </a:lnTo>
                <a:cubicBezTo>
                  <a:pt x="658" y="21600"/>
                  <a:pt x="440" y="21494"/>
                  <a:pt x="261" y="21285"/>
                </a:cubicBezTo>
                <a:cubicBezTo>
                  <a:pt x="88" y="21071"/>
                  <a:pt x="0" y="20815"/>
                  <a:pt x="0" y="20504"/>
                </a:cubicBezTo>
                <a:lnTo>
                  <a:pt x="0" y="15115"/>
                </a:lnTo>
                <a:cubicBezTo>
                  <a:pt x="0" y="14810"/>
                  <a:pt x="88" y="14548"/>
                  <a:pt x="261" y="14334"/>
                </a:cubicBezTo>
                <a:cubicBezTo>
                  <a:pt x="438" y="14125"/>
                  <a:pt x="656" y="14020"/>
                  <a:pt x="913" y="14020"/>
                </a:cubicBezTo>
                <a:lnTo>
                  <a:pt x="2472" y="14020"/>
                </a:lnTo>
                <a:lnTo>
                  <a:pt x="2472" y="11869"/>
                </a:lnTo>
                <a:cubicBezTo>
                  <a:pt x="2472" y="11352"/>
                  <a:pt x="2629" y="10911"/>
                  <a:pt x="2942" y="10544"/>
                </a:cubicBezTo>
                <a:cubicBezTo>
                  <a:pt x="3253" y="10180"/>
                  <a:pt x="3622" y="9997"/>
                  <a:pt x="4053" y="9997"/>
                </a:cubicBezTo>
                <a:lnTo>
                  <a:pt x="10121" y="9997"/>
                </a:lnTo>
                <a:lnTo>
                  <a:pt x="10121" y="7550"/>
                </a:lnTo>
                <a:lnTo>
                  <a:pt x="8540" y="7550"/>
                </a:lnTo>
                <a:cubicBezTo>
                  <a:pt x="8295" y="7550"/>
                  <a:pt x="8087" y="7450"/>
                  <a:pt x="7911" y="7247"/>
                </a:cubicBezTo>
                <a:cubicBezTo>
                  <a:pt x="7737" y="7045"/>
                  <a:pt x="7649" y="6789"/>
                  <a:pt x="7649" y="6484"/>
                </a:cubicBezTo>
                <a:lnTo>
                  <a:pt x="7649" y="1066"/>
                </a:lnTo>
                <a:cubicBezTo>
                  <a:pt x="7649" y="775"/>
                  <a:pt x="7737" y="522"/>
                  <a:pt x="7911" y="314"/>
                </a:cubicBezTo>
                <a:cubicBezTo>
                  <a:pt x="8087" y="102"/>
                  <a:pt x="8295" y="0"/>
                  <a:pt x="8540" y="0"/>
                </a:cubicBezTo>
                <a:lnTo>
                  <a:pt x="13052" y="0"/>
                </a:lnTo>
                <a:cubicBezTo>
                  <a:pt x="13294" y="0"/>
                  <a:pt x="13504" y="102"/>
                  <a:pt x="13678" y="314"/>
                </a:cubicBezTo>
                <a:cubicBezTo>
                  <a:pt x="13854" y="522"/>
                  <a:pt x="13943" y="775"/>
                  <a:pt x="13943" y="1066"/>
                </a:cubicBezTo>
                <a:lnTo>
                  <a:pt x="13943" y="6484"/>
                </a:lnTo>
                <a:cubicBezTo>
                  <a:pt x="13943" y="6789"/>
                  <a:pt x="13854" y="7045"/>
                  <a:pt x="13678" y="7247"/>
                </a:cubicBezTo>
                <a:cubicBezTo>
                  <a:pt x="13504" y="7450"/>
                  <a:pt x="13294" y="7550"/>
                  <a:pt x="13052" y="7550"/>
                </a:cubicBezTo>
                <a:lnTo>
                  <a:pt x="11470" y="7550"/>
                </a:lnTo>
                <a:lnTo>
                  <a:pt x="11470" y="9997"/>
                </a:lnTo>
                <a:lnTo>
                  <a:pt x="17541" y="9997"/>
                </a:lnTo>
                <a:cubicBezTo>
                  <a:pt x="17969" y="9997"/>
                  <a:pt x="18339" y="10177"/>
                  <a:pt x="18652" y="10538"/>
                </a:cubicBezTo>
                <a:cubicBezTo>
                  <a:pt x="18966" y="10899"/>
                  <a:pt x="19122" y="11343"/>
                  <a:pt x="19122" y="11869"/>
                </a:cubicBezTo>
                <a:lnTo>
                  <a:pt x="19122" y="14020"/>
                </a:lnTo>
                <a:lnTo>
                  <a:pt x="20708" y="14020"/>
                </a:lnTo>
                <a:close/>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45" tIns="19045" rIns="19045" bIns="19045" anchor="ctr"/>
          <a:lstStyle/>
          <a:p>
            <a:endParaRPr lang="zh-CN" altLang="en-US" sz="2485">
              <a:solidFill>
                <a:schemeClr val="tx1">
                  <a:lumMod val="65000"/>
                  <a:lumOff val="35000"/>
                </a:schemeClr>
              </a:solidFill>
              <a:latin typeface="+mn-lt"/>
              <a:ea typeface="+mn-ea"/>
              <a:cs typeface="+mn-ea"/>
              <a:sym typeface="+mn-lt"/>
            </a:endParaRPr>
          </a:p>
        </p:txBody>
      </p:sp>
      <p:sp>
        <p:nvSpPr>
          <p:cNvPr id="21521" name="AutoShape 17"/>
          <p:cNvSpPr/>
          <p:nvPr/>
        </p:nvSpPr>
        <p:spPr bwMode="auto">
          <a:xfrm>
            <a:off x="2299079" y="2508285"/>
            <a:ext cx="1168039" cy="304801"/>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5" tIns="19045" rIns="19045" bIns="19045" anchor="ctr"/>
          <a:lstStyle/>
          <a:p>
            <a:pPr algn="l"/>
            <a:r>
              <a:rPr lang="zh-CN" altLang="en-US" sz="1335">
                <a:solidFill>
                  <a:schemeClr val="tx1">
                    <a:lumMod val="65000"/>
                    <a:lumOff val="35000"/>
                  </a:schemeClr>
                </a:solidFill>
                <a:latin typeface="+mn-lt"/>
                <a:ea typeface="+mn-ea"/>
                <a:cs typeface="+mn-ea"/>
                <a:sym typeface="+mn-lt"/>
              </a:rPr>
              <a:t>文字内容</a:t>
            </a:r>
            <a:endParaRPr lang="es-ES" altLang="zh-CN" sz="1335">
              <a:solidFill>
                <a:schemeClr val="tx1">
                  <a:lumMod val="65000"/>
                  <a:lumOff val="35000"/>
                </a:schemeClr>
              </a:solidFill>
              <a:latin typeface="+mn-lt"/>
              <a:ea typeface="+mn-ea"/>
              <a:cs typeface="+mn-ea"/>
              <a:sym typeface="+mn-lt"/>
            </a:endParaRPr>
          </a:p>
        </p:txBody>
      </p:sp>
      <p:sp>
        <p:nvSpPr>
          <p:cNvPr id="21522" name="AutoShape 18"/>
          <p:cNvSpPr/>
          <p:nvPr/>
        </p:nvSpPr>
        <p:spPr bwMode="auto">
          <a:xfrm>
            <a:off x="4719269" y="2508285"/>
            <a:ext cx="1168039" cy="304801"/>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5" tIns="19045" rIns="19045" bIns="19045" anchor="ctr"/>
          <a:lstStyle/>
          <a:p>
            <a:pPr algn="l"/>
            <a:r>
              <a:rPr lang="zh-CN" altLang="en-US" sz="1335">
                <a:solidFill>
                  <a:schemeClr val="tx1">
                    <a:lumMod val="65000"/>
                    <a:lumOff val="35000"/>
                  </a:schemeClr>
                </a:solidFill>
                <a:latin typeface="+mn-lt"/>
                <a:ea typeface="+mn-ea"/>
                <a:cs typeface="+mn-ea"/>
                <a:sym typeface="+mn-lt"/>
              </a:rPr>
              <a:t>文字内容</a:t>
            </a:r>
            <a:endParaRPr lang="es-ES" altLang="zh-CN" sz="1335">
              <a:solidFill>
                <a:schemeClr val="tx1">
                  <a:lumMod val="65000"/>
                  <a:lumOff val="35000"/>
                </a:schemeClr>
              </a:solidFill>
              <a:latin typeface="+mn-lt"/>
              <a:ea typeface="+mn-ea"/>
              <a:cs typeface="+mn-ea"/>
              <a:sym typeface="+mn-lt"/>
            </a:endParaRPr>
          </a:p>
        </p:txBody>
      </p:sp>
      <p:sp>
        <p:nvSpPr>
          <p:cNvPr id="21523" name="AutoShape 19"/>
          <p:cNvSpPr/>
          <p:nvPr/>
        </p:nvSpPr>
        <p:spPr bwMode="auto">
          <a:xfrm>
            <a:off x="7139460" y="2508285"/>
            <a:ext cx="1168039" cy="304801"/>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5" tIns="19045" rIns="19045" bIns="19045" anchor="ctr"/>
          <a:lstStyle/>
          <a:p>
            <a:pPr algn="l"/>
            <a:r>
              <a:rPr lang="zh-CN" altLang="en-US" sz="1335">
                <a:solidFill>
                  <a:schemeClr val="tx1">
                    <a:lumMod val="65000"/>
                    <a:lumOff val="35000"/>
                  </a:schemeClr>
                </a:solidFill>
                <a:latin typeface="+mn-lt"/>
                <a:ea typeface="+mn-ea"/>
                <a:cs typeface="+mn-ea"/>
                <a:sym typeface="+mn-lt"/>
              </a:rPr>
              <a:t>文字内容</a:t>
            </a:r>
            <a:endParaRPr lang="es-ES" altLang="zh-CN" sz="1335">
              <a:solidFill>
                <a:schemeClr val="tx1">
                  <a:lumMod val="65000"/>
                  <a:lumOff val="35000"/>
                </a:schemeClr>
              </a:solidFill>
              <a:latin typeface="+mn-lt"/>
              <a:ea typeface="+mn-ea"/>
              <a:cs typeface="+mn-ea"/>
              <a:sym typeface="+mn-lt"/>
            </a:endParaRPr>
          </a:p>
        </p:txBody>
      </p:sp>
      <p:sp>
        <p:nvSpPr>
          <p:cNvPr id="21524" name="AutoShape 20"/>
          <p:cNvSpPr/>
          <p:nvPr/>
        </p:nvSpPr>
        <p:spPr bwMode="auto">
          <a:xfrm>
            <a:off x="9559650" y="2508285"/>
            <a:ext cx="1168039" cy="304801"/>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5" tIns="19045" rIns="19045" bIns="19045" anchor="ctr"/>
          <a:lstStyle/>
          <a:p>
            <a:pPr algn="l"/>
            <a:r>
              <a:rPr lang="zh-CN" altLang="en-US" sz="1335">
                <a:solidFill>
                  <a:schemeClr val="tx1">
                    <a:lumMod val="65000"/>
                    <a:lumOff val="35000"/>
                  </a:schemeClr>
                </a:solidFill>
                <a:latin typeface="+mn-lt"/>
                <a:ea typeface="+mn-ea"/>
                <a:cs typeface="+mn-ea"/>
                <a:sym typeface="+mn-lt"/>
              </a:rPr>
              <a:t>文字内容</a:t>
            </a:r>
            <a:endParaRPr lang="es-ES" altLang="zh-CN" sz="1335">
              <a:solidFill>
                <a:schemeClr val="tx1">
                  <a:lumMod val="65000"/>
                  <a:lumOff val="35000"/>
                </a:schemeClr>
              </a:solidFill>
              <a:latin typeface="+mn-lt"/>
              <a:ea typeface="+mn-ea"/>
              <a:cs typeface="+mn-ea"/>
              <a:sym typeface="+mn-lt"/>
            </a:endParaRPr>
          </a:p>
        </p:txBody>
      </p:sp>
      <p:sp>
        <p:nvSpPr>
          <p:cNvPr id="21525" name="AutoShape 21"/>
          <p:cNvSpPr/>
          <p:nvPr/>
        </p:nvSpPr>
        <p:spPr bwMode="auto">
          <a:xfrm>
            <a:off x="8605066" y="3602867"/>
            <a:ext cx="2109137" cy="1338263"/>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l" defTabSz="323215">
              <a:lnSpc>
                <a:spcPct val="120000"/>
              </a:lnSpc>
              <a:spcBef>
                <a:spcPts val="850"/>
              </a:spcBef>
            </a:pPr>
            <a:r>
              <a:rPr lang="es-ES" altLang="zh-CN" sz="935">
                <a:solidFill>
                  <a:schemeClr val="tx1">
                    <a:lumMod val="65000"/>
                    <a:lumOff val="35000"/>
                  </a:schemeClr>
                </a:solidFill>
                <a:latin typeface="+mn-lt"/>
                <a:ea typeface="+mn-ea"/>
                <a:cs typeface="+mn-ea"/>
                <a:sym typeface="+mn-lt"/>
              </a:rPr>
              <a:t>Lorem ipsum dolor sit amet, consectetur adipiscing elit. Integer mollis vehicula ligula ut faucibus. Curabitur vestibulum consequat urna et vehicula. Suspendisse feugiat biben- dum egestas. Sed bibendum urna id sem tincidunt commodoat dictum lectus. Fusce felis tellus, volutpat quis venenatis non,</a:t>
            </a:r>
            <a:endParaRPr lang="es-ES" altLang="zh-CN" sz="2485">
              <a:solidFill>
                <a:schemeClr val="tx1">
                  <a:lumMod val="65000"/>
                  <a:lumOff val="35000"/>
                </a:schemeClr>
              </a:solidFill>
              <a:latin typeface="+mn-lt"/>
              <a:ea typeface="+mn-ea"/>
              <a:cs typeface="+mn-ea"/>
              <a:sym typeface="+mn-lt"/>
            </a:endParaRPr>
          </a:p>
        </p:txBody>
      </p:sp>
      <p:sp>
        <p:nvSpPr>
          <p:cNvPr id="21526" name="AutoShape 22"/>
          <p:cNvSpPr/>
          <p:nvPr/>
        </p:nvSpPr>
        <p:spPr bwMode="auto">
          <a:xfrm>
            <a:off x="6122980" y="3602867"/>
            <a:ext cx="2109930" cy="1338263"/>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l" defTabSz="323215">
              <a:lnSpc>
                <a:spcPct val="120000"/>
              </a:lnSpc>
              <a:spcBef>
                <a:spcPts val="850"/>
              </a:spcBef>
            </a:pPr>
            <a:r>
              <a:rPr lang="es-ES" altLang="zh-CN" sz="935">
                <a:solidFill>
                  <a:schemeClr val="tx1">
                    <a:lumMod val="65000"/>
                    <a:lumOff val="35000"/>
                  </a:schemeClr>
                </a:solidFill>
                <a:latin typeface="+mn-lt"/>
                <a:ea typeface="+mn-ea"/>
                <a:cs typeface="+mn-ea"/>
                <a:sym typeface="+mn-lt"/>
              </a:rPr>
              <a:t>Lorem ipsum dolor sit amet, consectetur adipiscing elit. Integer mollis vehicula ligula ut faucibus. Curabitur vestibulum consequat urna et vehicula. Suspendisse feugiat biben- dum egestas. Sed bibendum urna id sem tincidunt commodoat dictum lectus. Fusce felis tellus, volutpat quis venenatis non,</a:t>
            </a:r>
            <a:endParaRPr lang="es-ES" altLang="zh-CN" sz="2485">
              <a:solidFill>
                <a:schemeClr val="tx1">
                  <a:lumMod val="65000"/>
                  <a:lumOff val="35000"/>
                </a:schemeClr>
              </a:solidFill>
              <a:latin typeface="+mn-lt"/>
              <a:ea typeface="+mn-ea"/>
              <a:cs typeface="+mn-ea"/>
              <a:sym typeface="+mn-lt"/>
            </a:endParaRPr>
          </a:p>
        </p:txBody>
      </p:sp>
      <p:sp>
        <p:nvSpPr>
          <p:cNvPr id="21527" name="AutoShape 23"/>
          <p:cNvSpPr/>
          <p:nvPr/>
        </p:nvSpPr>
        <p:spPr bwMode="auto">
          <a:xfrm>
            <a:off x="3761512" y="3602867"/>
            <a:ext cx="2109137" cy="1338263"/>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l" defTabSz="323215">
              <a:lnSpc>
                <a:spcPct val="120000"/>
              </a:lnSpc>
              <a:spcBef>
                <a:spcPts val="850"/>
              </a:spcBef>
            </a:pPr>
            <a:r>
              <a:rPr lang="es-ES" altLang="zh-CN" sz="935">
                <a:solidFill>
                  <a:schemeClr val="tx1">
                    <a:lumMod val="65000"/>
                    <a:lumOff val="35000"/>
                  </a:schemeClr>
                </a:solidFill>
                <a:latin typeface="+mn-lt"/>
                <a:ea typeface="+mn-ea"/>
                <a:cs typeface="+mn-ea"/>
                <a:sym typeface="+mn-lt"/>
              </a:rPr>
              <a:t>Lorem ipsum dolor sit amet, consectetur adipiscing elit. Integer mollis vehicula ligula ut faucibus. Curabitur vestibulum consequat urna et vehicula. Suspendisse feugiat biben- dum egestas. Sed bibendum urna id sem tincidunt commodoat dictum lectus. Fusce felis tellus, volutpat quis venenatis non,</a:t>
            </a:r>
            <a:endParaRPr lang="es-ES" altLang="zh-CN" sz="2485">
              <a:solidFill>
                <a:schemeClr val="tx1">
                  <a:lumMod val="65000"/>
                  <a:lumOff val="35000"/>
                </a:schemeClr>
              </a:solidFill>
              <a:latin typeface="+mn-lt"/>
              <a:ea typeface="+mn-ea"/>
              <a:cs typeface="+mn-ea"/>
              <a:sym typeface="+mn-lt"/>
            </a:endParaRPr>
          </a:p>
        </p:txBody>
      </p:sp>
      <p:sp>
        <p:nvSpPr>
          <p:cNvPr id="21528" name="AutoShape 24"/>
          <p:cNvSpPr/>
          <p:nvPr/>
        </p:nvSpPr>
        <p:spPr bwMode="auto">
          <a:xfrm>
            <a:off x="1387341" y="3602867"/>
            <a:ext cx="2109930" cy="1338263"/>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l" defTabSz="323215">
              <a:lnSpc>
                <a:spcPct val="120000"/>
              </a:lnSpc>
              <a:spcBef>
                <a:spcPts val="850"/>
              </a:spcBef>
            </a:pPr>
            <a:r>
              <a:rPr lang="es-ES" altLang="zh-CN" sz="935">
                <a:solidFill>
                  <a:schemeClr val="tx1">
                    <a:lumMod val="65000"/>
                    <a:lumOff val="35000"/>
                  </a:schemeClr>
                </a:solidFill>
                <a:latin typeface="+mn-lt"/>
                <a:ea typeface="+mn-ea"/>
                <a:cs typeface="+mn-ea"/>
                <a:sym typeface="+mn-lt"/>
              </a:rPr>
              <a:t>Lorem ipsum dolor sit amet, consectetur adipiscing elit. Integer mollis vehicula ligula ut faucibus. Curabitur vestibulum consequat urna et vehicula. Suspendisse feugiat biben- dum egestas. Sed bibendum urna id sem tincidunt commodoat dictum lectus. Fusce felis tellus, volutpat quis venenatis non,</a:t>
            </a:r>
            <a:endParaRPr lang="es-ES" altLang="zh-CN" sz="2485">
              <a:solidFill>
                <a:schemeClr val="tx1">
                  <a:lumMod val="65000"/>
                  <a:lumOff val="35000"/>
                </a:schemeClr>
              </a:solidFill>
              <a:latin typeface="+mn-lt"/>
              <a:ea typeface="+mn-ea"/>
              <a:cs typeface="+mn-ea"/>
              <a:sym typeface="+mn-lt"/>
            </a:endParaRPr>
          </a:p>
        </p:txBody>
      </p:sp>
      <p:sp>
        <p:nvSpPr>
          <p:cNvPr id="26" name="AutoShape 6"/>
          <p:cNvSpPr/>
          <p:nvPr/>
        </p:nvSpPr>
        <p:spPr bwMode="auto">
          <a:xfrm>
            <a:off x="2978318" y="384236"/>
            <a:ext cx="6235364" cy="419100"/>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5" tIns="19045" rIns="19045" bIns="19045" anchor="ctr"/>
          <a:lstStyle/>
          <a:p>
            <a:r>
              <a:rPr lang="zh-CN" altLang="en-US" sz="2485" b="1">
                <a:solidFill>
                  <a:schemeClr val="tx1">
                    <a:lumMod val="65000"/>
                    <a:lumOff val="35000"/>
                  </a:schemeClr>
                </a:solidFill>
                <a:latin typeface="+mn-lt"/>
                <a:ea typeface="+mn-ea"/>
                <a:cs typeface="+mn-ea"/>
                <a:sym typeface="+mn-lt"/>
              </a:rPr>
              <a:t>请在这里输入标题</a:t>
            </a:r>
            <a:endParaRPr lang="es-ES" altLang="zh-CN" sz="2485" b="1">
              <a:solidFill>
                <a:schemeClr val="tx1">
                  <a:lumMod val="65000"/>
                  <a:lumOff val="35000"/>
                </a:schemeClr>
              </a:solidFill>
              <a:latin typeface="+mn-lt"/>
              <a:ea typeface="+mn-ea"/>
              <a:cs typeface="+mn-ea"/>
              <a:sym typeface="+mn-lt"/>
            </a:endParaRPr>
          </a:p>
        </p:txBody>
      </p:sp>
      <p:sp>
        <p:nvSpPr>
          <p:cNvPr id="27" name="Line 7"/>
          <p:cNvSpPr>
            <a:spLocks noChangeShapeType="1"/>
          </p:cNvSpPr>
          <p:nvPr/>
        </p:nvSpPr>
        <p:spPr bwMode="auto">
          <a:xfrm>
            <a:off x="1393689" y="1066862"/>
            <a:ext cx="9404623" cy="0"/>
          </a:xfrm>
          <a:prstGeom prst="line">
            <a:avLst/>
          </a:prstGeom>
          <a:noFill/>
          <a:ln w="25400" cap="flat" cmpd="sng">
            <a:solidFill>
              <a:srgbClr val="DCDEE0"/>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endParaRPr lang="es-ES" sz="2800">
              <a:solidFill>
                <a:schemeClr val="tx1">
                  <a:lumMod val="65000"/>
                  <a:lumOff val="35000"/>
                </a:schemeClr>
              </a:solidFill>
              <a:effectLst>
                <a:outerShdw blurRad="38100" dist="38100" dir="2700000" algn="tl">
                  <a:srgbClr val="DDDDDD"/>
                </a:outerShdw>
              </a:effectLst>
              <a:latin typeface="+mn-lt"/>
              <a:ea typeface="+mn-ea"/>
              <a:cs typeface="+mn-ea"/>
              <a:sym typeface="+mn-lt"/>
            </a:endParaRPr>
          </a:p>
        </p:txBody>
      </p:sp>
      <p:sp>
        <p:nvSpPr>
          <p:cNvPr id="28" name="AutoShape 9"/>
          <p:cNvSpPr/>
          <p:nvPr/>
        </p:nvSpPr>
        <p:spPr bwMode="auto">
          <a:xfrm>
            <a:off x="4151516" y="746190"/>
            <a:ext cx="3888969" cy="139700"/>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323215">
              <a:lnSpc>
                <a:spcPct val="120000"/>
              </a:lnSpc>
              <a:spcBef>
                <a:spcPts val="850"/>
              </a:spcBef>
            </a:pPr>
            <a:r>
              <a:rPr lang="es-ES" altLang="zh-CN" sz="935" b="1">
                <a:solidFill>
                  <a:schemeClr val="tx1">
                    <a:lumMod val="65000"/>
                    <a:lumOff val="35000"/>
                  </a:schemeClr>
                </a:solidFill>
                <a:latin typeface="+mn-lt"/>
                <a:ea typeface="+mn-ea"/>
                <a:cs typeface="+mn-ea"/>
                <a:sym typeface="+mn-lt"/>
              </a:rPr>
              <a:t>Lorem ipsum</a:t>
            </a:r>
            <a:r>
              <a:rPr lang="es-ES" altLang="zh-CN" sz="935">
                <a:solidFill>
                  <a:schemeClr val="tx1">
                    <a:lumMod val="65000"/>
                    <a:lumOff val="35000"/>
                  </a:schemeClr>
                </a:solidFill>
                <a:latin typeface="+mn-lt"/>
                <a:ea typeface="+mn-ea"/>
                <a:cs typeface="+mn-ea"/>
                <a:sym typeface="+mn-lt"/>
              </a:rPr>
              <a:t> dolor sit amet, consectetur adipiscing elit.</a:t>
            </a:r>
            <a:endParaRPr lang="es-ES" altLang="zh-CN" sz="2485">
              <a:solidFill>
                <a:schemeClr val="tx1">
                  <a:lumMod val="65000"/>
                  <a:lumOff val="35000"/>
                </a:schemeClr>
              </a:solidFill>
              <a:latin typeface="+mn-lt"/>
              <a:ea typeface="+mn-ea"/>
              <a:cs typeface="+mn-ea"/>
              <a:sym typeface="+mn-lt"/>
            </a:endParaRPr>
          </a:p>
        </p:txBody>
      </p:sp>
      <p:sp>
        <p:nvSpPr>
          <p:cNvPr id="29" name="AutoShape 11"/>
          <p:cNvSpPr/>
          <p:nvPr/>
        </p:nvSpPr>
        <p:spPr bwMode="auto">
          <a:xfrm>
            <a:off x="5254660" y="999397"/>
            <a:ext cx="1682680" cy="46339"/>
          </a:xfrm>
          <a:custGeom>
            <a:gdLst>
              <a:gd name="T0" fmla="*/ 78582 w 21600"/>
              <a:gd name="T1" fmla="*/ 642144 h 21600"/>
              <a:gd name="T2" fmla="*/ 78582 w 21600"/>
              <a:gd name="T3" fmla="*/ 642144 h 21600"/>
              <a:gd name="T4" fmla="*/ 78582 w 21600"/>
              <a:gd name="T5" fmla="*/ 642144 h 21600"/>
              <a:gd name="T6" fmla="*/ 78582 w 21600"/>
              <a:gd name="T7" fmla="*/ 642144 h 21600"/>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21600" h="21600">
                <a:moveTo>
                  <a:pt x="0" y="0"/>
                </a:moveTo>
                <a:lnTo>
                  <a:pt x="21600" y="0"/>
                </a:lnTo>
                <a:lnTo>
                  <a:pt x="21600" y="21599"/>
                </a:lnTo>
                <a:lnTo>
                  <a:pt x="0" y="21599"/>
                </a:lnTo>
                <a:lnTo>
                  <a:pt x="0" y="0"/>
                </a:lnTo>
                <a:close/>
              </a:path>
            </a:pathLst>
          </a:custGeom>
          <a:solidFill>
            <a:srgbClr val="0070C0"/>
          </a:solidFill>
          <a:ln>
            <a:noFill/>
          </a:ln>
          <a:effectLst/>
        </p:spPr>
        <p:txBody>
          <a:bodyPr lIns="0" tIns="0" rIns="0" bIns="0" anchor="ctr"/>
          <a:lstStyle/>
          <a:p>
            <a:endParaRPr lang="zh-CN" altLang="en-US" sz="2485">
              <a:solidFill>
                <a:schemeClr val="tx1">
                  <a:lumMod val="65000"/>
                  <a:lumOff val="35000"/>
                </a:schemeClr>
              </a:solidFill>
              <a:latin typeface="+mn-lt"/>
              <a:ea typeface="+mn-ea"/>
              <a:cs typeface="+mn-ea"/>
              <a:sym typeface="+mn-lt"/>
            </a:endParaRPr>
          </a:p>
        </p:txBody>
      </p:sp>
    </p:spTree>
  </p:cSld>
  <p:clrMapOvr>
    <a:masterClrMapping/>
  </p:clrMapOvr>
  <mc:AlternateContent>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1+#ppt_w/2"/>
                                          </p:val>
                                        </p:tav>
                                        <p:tav tm="100000">
                                          <p:val>
                                            <p:strVal val="#ppt_x"/>
                                          </p:val>
                                        </p:tav>
                                      </p:tavLst>
                                    </p:anim>
                                    <p:anim calcmode="lin" valueType="num">
                                      <p:cBhvr additive="base">
                                        <p:cTn id="8" dur="500" fill="hold"/>
                                        <p:tgtEl>
                                          <p:spTgt spid="2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500"/>
                            </p:stCondLst>
                            <p:childTnLst>
                              <p:par>
                                <p:cTn id="14" presetID="9" presetClass="entr" presetSubtype="0"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dissolve">
                                      <p:cBhvr>
                                        <p:cTn id="16" dur="500"/>
                                        <p:tgtEl>
                                          <p:spTgt spid="29"/>
                                        </p:tgtEl>
                                      </p:cBhvr>
                                    </p:animEffect>
                                  </p:childTnLst>
                                </p:cTn>
                              </p:par>
                              <p:par>
                                <p:cTn id="17" presetID="22" presetClass="entr" presetSubtype="8"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wipe(left)">
                                      <p:cBhvr>
                                        <p:cTn id="19" dur="500"/>
                                        <p:tgtEl>
                                          <p:spTgt spid="27"/>
                                        </p:tgtEl>
                                      </p:cBhvr>
                                    </p:animEffect>
                                  </p:childTnLst>
                                </p:cTn>
                              </p:par>
                            </p:childTnLst>
                          </p:cTn>
                        </p:par>
                        <p:par>
                          <p:cTn id="20" fill="hold" nodeType="afterGroup">
                            <p:stCondLst>
                              <p:cond delay="1000"/>
                            </p:stCondLst>
                            <p:childTnLst>
                              <p:par>
                                <p:cTn id="21" presetID="2" presetClass="entr" presetSubtype="8" fill="hold" grpId="0" nodeType="afterEffect">
                                  <p:stCondLst>
                                    <p:cond delay="0"/>
                                  </p:stCondLst>
                                  <p:childTnLst>
                                    <p:set>
                                      <p:cBhvr>
                                        <p:cTn id="22" dur="1" fill="hold">
                                          <p:stCondLst>
                                            <p:cond delay="0"/>
                                          </p:stCondLst>
                                        </p:cTn>
                                        <p:tgtEl>
                                          <p:spTgt spid="21509"/>
                                        </p:tgtEl>
                                        <p:attrNameLst>
                                          <p:attrName>style.visibility</p:attrName>
                                        </p:attrNameLst>
                                      </p:cBhvr>
                                      <p:to>
                                        <p:strVal val="visible"/>
                                      </p:to>
                                    </p:set>
                                    <p:anim calcmode="lin" valueType="num">
                                      <p:cBhvr additive="base">
                                        <p:cTn id="23" dur="500" fill="hold"/>
                                        <p:tgtEl>
                                          <p:spTgt spid="21509"/>
                                        </p:tgtEl>
                                        <p:attrNameLst>
                                          <p:attrName>ppt_x</p:attrName>
                                        </p:attrNameLst>
                                      </p:cBhvr>
                                      <p:tavLst>
                                        <p:tav tm="0">
                                          <p:val>
                                            <p:strVal val="0-#ppt_w/2"/>
                                          </p:val>
                                        </p:tav>
                                        <p:tav tm="100000">
                                          <p:val>
                                            <p:strVal val="#ppt_x"/>
                                          </p:val>
                                        </p:tav>
                                      </p:tavLst>
                                    </p:anim>
                                    <p:anim calcmode="lin" valueType="num">
                                      <p:cBhvr additive="base">
                                        <p:cTn id="24" dur="500" fill="hold"/>
                                        <p:tgtEl>
                                          <p:spTgt spid="21509"/>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21510"/>
                                        </p:tgtEl>
                                        <p:attrNameLst>
                                          <p:attrName>style.visibility</p:attrName>
                                        </p:attrNameLst>
                                      </p:cBhvr>
                                      <p:to>
                                        <p:strVal val="visible"/>
                                      </p:to>
                                    </p:set>
                                    <p:anim calcmode="lin" valueType="num">
                                      <p:cBhvr additive="base">
                                        <p:cTn id="27" dur="500" fill="hold"/>
                                        <p:tgtEl>
                                          <p:spTgt spid="21510"/>
                                        </p:tgtEl>
                                        <p:attrNameLst>
                                          <p:attrName>ppt_x</p:attrName>
                                        </p:attrNameLst>
                                      </p:cBhvr>
                                      <p:tavLst>
                                        <p:tav tm="0">
                                          <p:val>
                                            <p:strVal val="0-#ppt_w/2"/>
                                          </p:val>
                                        </p:tav>
                                        <p:tav tm="100000">
                                          <p:val>
                                            <p:strVal val="#ppt_x"/>
                                          </p:val>
                                        </p:tav>
                                      </p:tavLst>
                                    </p:anim>
                                    <p:anim calcmode="lin" valueType="num">
                                      <p:cBhvr additive="base">
                                        <p:cTn id="28" dur="500" fill="hold"/>
                                        <p:tgtEl>
                                          <p:spTgt spid="21510"/>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21511"/>
                                        </p:tgtEl>
                                        <p:attrNameLst>
                                          <p:attrName>style.visibility</p:attrName>
                                        </p:attrNameLst>
                                      </p:cBhvr>
                                      <p:to>
                                        <p:strVal val="visible"/>
                                      </p:to>
                                    </p:set>
                                    <p:anim calcmode="lin" valueType="num">
                                      <p:cBhvr additive="base">
                                        <p:cTn id="31" dur="500" fill="hold"/>
                                        <p:tgtEl>
                                          <p:spTgt spid="21511"/>
                                        </p:tgtEl>
                                        <p:attrNameLst>
                                          <p:attrName>ppt_x</p:attrName>
                                        </p:attrNameLst>
                                      </p:cBhvr>
                                      <p:tavLst>
                                        <p:tav tm="0">
                                          <p:val>
                                            <p:strVal val="0-#ppt_w/2"/>
                                          </p:val>
                                        </p:tav>
                                        <p:tav tm="100000">
                                          <p:val>
                                            <p:strVal val="#ppt_x"/>
                                          </p:val>
                                        </p:tav>
                                      </p:tavLst>
                                    </p:anim>
                                    <p:anim calcmode="lin" valueType="num">
                                      <p:cBhvr additive="base">
                                        <p:cTn id="32" dur="500" fill="hold"/>
                                        <p:tgtEl>
                                          <p:spTgt spid="21511"/>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21512"/>
                                        </p:tgtEl>
                                        <p:attrNameLst>
                                          <p:attrName>style.visibility</p:attrName>
                                        </p:attrNameLst>
                                      </p:cBhvr>
                                      <p:to>
                                        <p:strVal val="visible"/>
                                      </p:to>
                                    </p:set>
                                    <p:anim calcmode="lin" valueType="num">
                                      <p:cBhvr additive="base">
                                        <p:cTn id="35" dur="500" fill="hold"/>
                                        <p:tgtEl>
                                          <p:spTgt spid="21512"/>
                                        </p:tgtEl>
                                        <p:attrNameLst>
                                          <p:attrName>ppt_x</p:attrName>
                                        </p:attrNameLst>
                                      </p:cBhvr>
                                      <p:tavLst>
                                        <p:tav tm="0">
                                          <p:val>
                                            <p:strVal val="0-#ppt_w/2"/>
                                          </p:val>
                                        </p:tav>
                                        <p:tav tm="100000">
                                          <p:val>
                                            <p:strVal val="#ppt_x"/>
                                          </p:val>
                                        </p:tav>
                                      </p:tavLst>
                                    </p:anim>
                                    <p:anim calcmode="lin" valueType="num">
                                      <p:cBhvr additive="base">
                                        <p:cTn id="36" dur="500" fill="hold"/>
                                        <p:tgtEl>
                                          <p:spTgt spid="21512"/>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21513"/>
                                        </p:tgtEl>
                                        <p:attrNameLst>
                                          <p:attrName>style.visibility</p:attrName>
                                        </p:attrNameLst>
                                      </p:cBhvr>
                                      <p:to>
                                        <p:strVal val="visible"/>
                                      </p:to>
                                    </p:set>
                                    <p:anim calcmode="lin" valueType="num">
                                      <p:cBhvr additive="base">
                                        <p:cTn id="39" dur="500" fill="hold"/>
                                        <p:tgtEl>
                                          <p:spTgt spid="21513"/>
                                        </p:tgtEl>
                                        <p:attrNameLst>
                                          <p:attrName>ppt_x</p:attrName>
                                        </p:attrNameLst>
                                      </p:cBhvr>
                                      <p:tavLst>
                                        <p:tav tm="0">
                                          <p:val>
                                            <p:strVal val="0-#ppt_w/2"/>
                                          </p:val>
                                        </p:tav>
                                        <p:tav tm="100000">
                                          <p:val>
                                            <p:strVal val="#ppt_x"/>
                                          </p:val>
                                        </p:tav>
                                      </p:tavLst>
                                    </p:anim>
                                    <p:anim calcmode="lin" valueType="num">
                                      <p:cBhvr additive="base">
                                        <p:cTn id="40" dur="500" fill="hold"/>
                                        <p:tgtEl>
                                          <p:spTgt spid="21513"/>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21514"/>
                                        </p:tgtEl>
                                        <p:attrNameLst>
                                          <p:attrName>style.visibility</p:attrName>
                                        </p:attrNameLst>
                                      </p:cBhvr>
                                      <p:to>
                                        <p:strVal val="visible"/>
                                      </p:to>
                                    </p:set>
                                    <p:anim calcmode="lin" valueType="num">
                                      <p:cBhvr additive="base">
                                        <p:cTn id="43" dur="500" fill="hold"/>
                                        <p:tgtEl>
                                          <p:spTgt spid="21514"/>
                                        </p:tgtEl>
                                        <p:attrNameLst>
                                          <p:attrName>ppt_x</p:attrName>
                                        </p:attrNameLst>
                                      </p:cBhvr>
                                      <p:tavLst>
                                        <p:tav tm="0">
                                          <p:val>
                                            <p:strVal val="0-#ppt_w/2"/>
                                          </p:val>
                                        </p:tav>
                                        <p:tav tm="100000">
                                          <p:val>
                                            <p:strVal val="#ppt_x"/>
                                          </p:val>
                                        </p:tav>
                                      </p:tavLst>
                                    </p:anim>
                                    <p:anim calcmode="lin" valueType="num">
                                      <p:cBhvr additive="base">
                                        <p:cTn id="44" dur="500" fill="hold"/>
                                        <p:tgtEl>
                                          <p:spTgt spid="21514"/>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21515"/>
                                        </p:tgtEl>
                                        <p:attrNameLst>
                                          <p:attrName>style.visibility</p:attrName>
                                        </p:attrNameLst>
                                      </p:cBhvr>
                                      <p:to>
                                        <p:strVal val="visible"/>
                                      </p:to>
                                    </p:set>
                                    <p:anim calcmode="lin" valueType="num">
                                      <p:cBhvr additive="base">
                                        <p:cTn id="47" dur="500" fill="hold"/>
                                        <p:tgtEl>
                                          <p:spTgt spid="21515"/>
                                        </p:tgtEl>
                                        <p:attrNameLst>
                                          <p:attrName>ppt_x</p:attrName>
                                        </p:attrNameLst>
                                      </p:cBhvr>
                                      <p:tavLst>
                                        <p:tav tm="0">
                                          <p:val>
                                            <p:strVal val="0-#ppt_w/2"/>
                                          </p:val>
                                        </p:tav>
                                        <p:tav tm="100000">
                                          <p:val>
                                            <p:strVal val="#ppt_x"/>
                                          </p:val>
                                        </p:tav>
                                      </p:tavLst>
                                    </p:anim>
                                    <p:anim calcmode="lin" valueType="num">
                                      <p:cBhvr additive="base">
                                        <p:cTn id="48" dur="500" fill="hold"/>
                                        <p:tgtEl>
                                          <p:spTgt spid="21515"/>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21516"/>
                                        </p:tgtEl>
                                        <p:attrNameLst>
                                          <p:attrName>style.visibility</p:attrName>
                                        </p:attrNameLst>
                                      </p:cBhvr>
                                      <p:to>
                                        <p:strVal val="visible"/>
                                      </p:to>
                                    </p:set>
                                    <p:anim calcmode="lin" valueType="num">
                                      <p:cBhvr additive="base">
                                        <p:cTn id="51" dur="500" fill="hold"/>
                                        <p:tgtEl>
                                          <p:spTgt spid="21516"/>
                                        </p:tgtEl>
                                        <p:attrNameLst>
                                          <p:attrName>ppt_x</p:attrName>
                                        </p:attrNameLst>
                                      </p:cBhvr>
                                      <p:tavLst>
                                        <p:tav tm="0">
                                          <p:val>
                                            <p:strVal val="0-#ppt_w/2"/>
                                          </p:val>
                                        </p:tav>
                                        <p:tav tm="100000">
                                          <p:val>
                                            <p:strVal val="#ppt_x"/>
                                          </p:val>
                                        </p:tav>
                                      </p:tavLst>
                                    </p:anim>
                                    <p:anim calcmode="lin" valueType="num">
                                      <p:cBhvr additive="base">
                                        <p:cTn id="52" dur="500" fill="hold"/>
                                        <p:tgtEl>
                                          <p:spTgt spid="21516"/>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21517"/>
                                        </p:tgtEl>
                                        <p:attrNameLst>
                                          <p:attrName>style.visibility</p:attrName>
                                        </p:attrNameLst>
                                      </p:cBhvr>
                                      <p:to>
                                        <p:strVal val="visible"/>
                                      </p:to>
                                    </p:set>
                                    <p:anim calcmode="lin" valueType="num">
                                      <p:cBhvr additive="base">
                                        <p:cTn id="55" dur="500" fill="hold"/>
                                        <p:tgtEl>
                                          <p:spTgt spid="21517"/>
                                        </p:tgtEl>
                                        <p:attrNameLst>
                                          <p:attrName>ppt_x</p:attrName>
                                        </p:attrNameLst>
                                      </p:cBhvr>
                                      <p:tavLst>
                                        <p:tav tm="0">
                                          <p:val>
                                            <p:strVal val="0-#ppt_w/2"/>
                                          </p:val>
                                        </p:tav>
                                        <p:tav tm="100000">
                                          <p:val>
                                            <p:strVal val="#ppt_x"/>
                                          </p:val>
                                        </p:tav>
                                      </p:tavLst>
                                    </p:anim>
                                    <p:anim calcmode="lin" valueType="num">
                                      <p:cBhvr additive="base">
                                        <p:cTn id="56" dur="500" fill="hold"/>
                                        <p:tgtEl>
                                          <p:spTgt spid="21517"/>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21518"/>
                                        </p:tgtEl>
                                        <p:attrNameLst>
                                          <p:attrName>style.visibility</p:attrName>
                                        </p:attrNameLst>
                                      </p:cBhvr>
                                      <p:to>
                                        <p:strVal val="visible"/>
                                      </p:to>
                                    </p:set>
                                    <p:anim calcmode="lin" valueType="num">
                                      <p:cBhvr additive="base">
                                        <p:cTn id="59" dur="500" fill="hold"/>
                                        <p:tgtEl>
                                          <p:spTgt spid="21518"/>
                                        </p:tgtEl>
                                        <p:attrNameLst>
                                          <p:attrName>ppt_x</p:attrName>
                                        </p:attrNameLst>
                                      </p:cBhvr>
                                      <p:tavLst>
                                        <p:tav tm="0">
                                          <p:val>
                                            <p:strVal val="0-#ppt_w/2"/>
                                          </p:val>
                                        </p:tav>
                                        <p:tav tm="100000">
                                          <p:val>
                                            <p:strVal val="#ppt_x"/>
                                          </p:val>
                                        </p:tav>
                                      </p:tavLst>
                                    </p:anim>
                                    <p:anim calcmode="lin" valueType="num">
                                      <p:cBhvr additive="base">
                                        <p:cTn id="60" dur="500" fill="hold"/>
                                        <p:tgtEl>
                                          <p:spTgt spid="21518"/>
                                        </p:tgtEl>
                                        <p:attrNameLst>
                                          <p:attrName>ppt_y</p:attrName>
                                        </p:attrNameLst>
                                      </p:cBhvr>
                                      <p:tavLst>
                                        <p:tav tm="0">
                                          <p:val>
                                            <p:strVal val="#ppt_y"/>
                                          </p:val>
                                        </p:tav>
                                        <p:tav tm="100000">
                                          <p:val>
                                            <p:strVal val="#ppt_y"/>
                                          </p:val>
                                        </p:tav>
                                      </p:tavLst>
                                    </p:anim>
                                  </p:childTnLst>
                                </p:cTn>
                              </p:par>
                              <p:par>
                                <p:cTn id="61" presetID="2" presetClass="entr" presetSubtype="8" fill="hold" grpId="0" nodeType="withEffect">
                                  <p:stCondLst>
                                    <p:cond delay="0"/>
                                  </p:stCondLst>
                                  <p:childTnLst>
                                    <p:set>
                                      <p:cBhvr>
                                        <p:cTn id="62" dur="1" fill="hold">
                                          <p:stCondLst>
                                            <p:cond delay="0"/>
                                          </p:stCondLst>
                                        </p:cTn>
                                        <p:tgtEl>
                                          <p:spTgt spid="21519"/>
                                        </p:tgtEl>
                                        <p:attrNameLst>
                                          <p:attrName>style.visibility</p:attrName>
                                        </p:attrNameLst>
                                      </p:cBhvr>
                                      <p:to>
                                        <p:strVal val="visible"/>
                                      </p:to>
                                    </p:set>
                                    <p:anim calcmode="lin" valueType="num">
                                      <p:cBhvr additive="base">
                                        <p:cTn id="63" dur="500" fill="hold"/>
                                        <p:tgtEl>
                                          <p:spTgt spid="21519"/>
                                        </p:tgtEl>
                                        <p:attrNameLst>
                                          <p:attrName>ppt_x</p:attrName>
                                        </p:attrNameLst>
                                      </p:cBhvr>
                                      <p:tavLst>
                                        <p:tav tm="0">
                                          <p:val>
                                            <p:strVal val="0-#ppt_w/2"/>
                                          </p:val>
                                        </p:tav>
                                        <p:tav tm="100000">
                                          <p:val>
                                            <p:strVal val="#ppt_x"/>
                                          </p:val>
                                        </p:tav>
                                      </p:tavLst>
                                    </p:anim>
                                    <p:anim calcmode="lin" valueType="num">
                                      <p:cBhvr additive="base">
                                        <p:cTn id="64" dur="500" fill="hold"/>
                                        <p:tgtEl>
                                          <p:spTgt spid="21519"/>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21520"/>
                                        </p:tgtEl>
                                        <p:attrNameLst>
                                          <p:attrName>style.visibility</p:attrName>
                                        </p:attrNameLst>
                                      </p:cBhvr>
                                      <p:to>
                                        <p:strVal val="visible"/>
                                      </p:to>
                                    </p:set>
                                    <p:anim calcmode="lin" valueType="num">
                                      <p:cBhvr additive="base">
                                        <p:cTn id="67" dur="500" fill="hold"/>
                                        <p:tgtEl>
                                          <p:spTgt spid="21520"/>
                                        </p:tgtEl>
                                        <p:attrNameLst>
                                          <p:attrName>ppt_x</p:attrName>
                                        </p:attrNameLst>
                                      </p:cBhvr>
                                      <p:tavLst>
                                        <p:tav tm="0">
                                          <p:val>
                                            <p:strVal val="0-#ppt_w/2"/>
                                          </p:val>
                                        </p:tav>
                                        <p:tav tm="100000">
                                          <p:val>
                                            <p:strVal val="#ppt_x"/>
                                          </p:val>
                                        </p:tav>
                                      </p:tavLst>
                                    </p:anim>
                                    <p:anim calcmode="lin" valueType="num">
                                      <p:cBhvr additive="base">
                                        <p:cTn id="68" dur="500" fill="hold"/>
                                        <p:tgtEl>
                                          <p:spTgt spid="21520"/>
                                        </p:tgtEl>
                                        <p:attrNameLst>
                                          <p:attrName>ppt_y</p:attrName>
                                        </p:attrNameLst>
                                      </p:cBhvr>
                                      <p:tavLst>
                                        <p:tav tm="0">
                                          <p:val>
                                            <p:strVal val="#ppt_y"/>
                                          </p:val>
                                        </p:tav>
                                        <p:tav tm="100000">
                                          <p:val>
                                            <p:strVal val="#ppt_y"/>
                                          </p:val>
                                        </p:tav>
                                      </p:tavLst>
                                    </p:anim>
                                  </p:childTnLst>
                                </p:cTn>
                              </p:par>
                            </p:childTnLst>
                          </p:cTn>
                        </p:par>
                        <p:par>
                          <p:cTn id="69" fill="hold" nodeType="afterGroup">
                            <p:stCondLst>
                              <p:cond delay="1500"/>
                            </p:stCondLst>
                            <p:childTnLst>
                              <p:par>
                                <p:cTn id="70" presetID="2" presetClass="entr" presetSubtype="2" fill="hold" grpId="0" nodeType="afterEffect">
                                  <p:stCondLst>
                                    <p:cond delay="0"/>
                                  </p:stCondLst>
                                  <p:childTnLst>
                                    <p:set>
                                      <p:cBhvr>
                                        <p:cTn id="71" dur="1" fill="hold">
                                          <p:stCondLst>
                                            <p:cond delay="0"/>
                                          </p:stCondLst>
                                        </p:cTn>
                                        <p:tgtEl>
                                          <p:spTgt spid="21521"/>
                                        </p:tgtEl>
                                        <p:attrNameLst>
                                          <p:attrName>style.visibility</p:attrName>
                                        </p:attrNameLst>
                                      </p:cBhvr>
                                      <p:to>
                                        <p:strVal val="visible"/>
                                      </p:to>
                                    </p:set>
                                    <p:anim calcmode="lin" valueType="num">
                                      <p:cBhvr additive="base">
                                        <p:cTn id="72" dur="500" fill="hold"/>
                                        <p:tgtEl>
                                          <p:spTgt spid="21521"/>
                                        </p:tgtEl>
                                        <p:attrNameLst>
                                          <p:attrName>ppt_x</p:attrName>
                                        </p:attrNameLst>
                                      </p:cBhvr>
                                      <p:tavLst>
                                        <p:tav tm="0">
                                          <p:val>
                                            <p:strVal val="1+#ppt_w/2"/>
                                          </p:val>
                                        </p:tav>
                                        <p:tav tm="100000">
                                          <p:val>
                                            <p:strVal val="#ppt_x"/>
                                          </p:val>
                                        </p:tav>
                                      </p:tavLst>
                                    </p:anim>
                                    <p:anim calcmode="lin" valueType="num">
                                      <p:cBhvr additive="base">
                                        <p:cTn id="73" dur="500" fill="hold"/>
                                        <p:tgtEl>
                                          <p:spTgt spid="21521"/>
                                        </p:tgtEl>
                                        <p:attrNameLst>
                                          <p:attrName>ppt_y</p:attrName>
                                        </p:attrNameLst>
                                      </p:cBhvr>
                                      <p:tavLst>
                                        <p:tav tm="0">
                                          <p:val>
                                            <p:strVal val="#ppt_y"/>
                                          </p:val>
                                        </p:tav>
                                        <p:tav tm="100000">
                                          <p:val>
                                            <p:strVal val="#ppt_y"/>
                                          </p:val>
                                        </p:tav>
                                      </p:tavLst>
                                    </p:anim>
                                  </p:childTnLst>
                                </p:cTn>
                              </p:par>
                              <p:par>
                                <p:cTn id="74" presetID="2" presetClass="entr" presetSubtype="2" fill="hold" grpId="0" nodeType="withEffect">
                                  <p:stCondLst>
                                    <p:cond delay="0"/>
                                  </p:stCondLst>
                                  <p:childTnLst>
                                    <p:set>
                                      <p:cBhvr>
                                        <p:cTn id="75" dur="1" fill="hold">
                                          <p:stCondLst>
                                            <p:cond delay="0"/>
                                          </p:stCondLst>
                                        </p:cTn>
                                        <p:tgtEl>
                                          <p:spTgt spid="21522"/>
                                        </p:tgtEl>
                                        <p:attrNameLst>
                                          <p:attrName>style.visibility</p:attrName>
                                        </p:attrNameLst>
                                      </p:cBhvr>
                                      <p:to>
                                        <p:strVal val="visible"/>
                                      </p:to>
                                    </p:set>
                                    <p:anim calcmode="lin" valueType="num">
                                      <p:cBhvr additive="base">
                                        <p:cTn id="76" dur="500" fill="hold"/>
                                        <p:tgtEl>
                                          <p:spTgt spid="21522"/>
                                        </p:tgtEl>
                                        <p:attrNameLst>
                                          <p:attrName>ppt_x</p:attrName>
                                        </p:attrNameLst>
                                      </p:cBhvr>
                                      <p:tavLst>
                                        <p:tav tm="0">
                                          <p:val>
                                            <p:strVal val="1+#ppt_w/2"/>
                                          </p:val>
                                        </p:tav>
                                        <p:tav tm="100000">
                                          <p:val>
                                            <p:strVal val="#ppt_x"/>
                                          </p:val>
                                        </p:tav>
                                      </p:tavLst>
                                    </p:anim>
                                    <p:anim calcmode="lin" valueType="num">
                                      <p:cBhvr additive="base">
                                        <p:cTn id="77" dur="500" fill="hold"/>
                                        <p:tgtEl>
                                          <p:spTgt spid="21522"/>
                                        </p:tgtEl>
                                        <p:attrNameLst>
                                          <p:attrName>ppt_y</p:attrName>
                                        </p:attrNameLst>
                                      </p:cBhvr>
                                      <p:tavLst>
                                        <p:tav tm="0">
                                          <p:val>
                                            <p:strVal val="#ppt_y"/>
                                          </p:val>
                                        </p:tav>
                                        <p:tav tm="100000">
                                          <p:val>
                                            <p:strVal val="#ppt_y"/>
                                          </p:val>
                                        </p:tav>
                                      </p:tavLst>
                                    </p:anim>
                                  </p:childTnLst>
                                </p:cTn>
                              </p:par>
                              <p:par>
                                <p:cTn id="78" presetID="2" presetClass="entr" presetSubtype="2" fill="hold" grpId="0" nodeType="withEffect">
                                  <p:stCondLst>
                                    <p:cond delay="0"/>
                                  </p:stCondLst>
                                  <p:childTnLst>
                                    <p:set>
                                      <p:cBhvr>
                                        <p:cTn id="79" dur="1" fill="hold">
                                          <p:stCondLst>
                                            <p:cond delay="0"/>
                                          </p:stCondLst>
                                        </p:cTn>
                                        <p:tgtEl>
                                          <p:spTgt spid="21523"/>
                                        </p:tgtEl>
                                        <p:attrNameLst>
                                          <p:attrName>style.visibility</p:attrName>
                                        </p:attrNameLst>
                                      </p:cBhvr>
                                      <p:to>
                                        <p:strVal val="visible"/>
                                      </p:to>
                                    </p:set>
                                    <p:anim calcmode="lin" valueType="num">
                                      <p:cBhvr additive="base">
                                        <p:cTn id="80" dur="500" fill="hold"/>
                                        <p:tgtEl>
                                          <p:spTgt spid="21523"/>
                                        </p:tgtEl>
                                        <p:attrNameLst>
                                          <p:attrName>ppt_x</p:attrName>
                                        </p:attrNameLst>
                                      </p:cBhvr>
                                      <p:tavLst>
                                        <p:tav tm="0">
                                          <p:val>
                                            <p:strVal val="1+#ppt_w/2"/>
                                          </p:val>
                                        </p:tav>
                                        <p:tav tm="100000">
                                          <p:val>
                                            <p:strVal val="#ppt_x"/>
                                          </p:val>
                                        </p:tav>
                                      </p:tavLst>
                                    </p:anim>
                                    <p:anim calcmode="lin" valueType="num">
                                      <p:cBhvr additive="base">
                                        <p:cTn id="81" dur="500" fill="hold"/>
                                        <p:tgtEl>
                                          <p:spTgt spid="21523"/>
                                        </p:tgtEl>
                                        <p:attrNameLst>
                                          <p:attrName>ppt_y</p:attrName>
                                        </p:attrNameLst>
                                      </p:cBhvr>
                                      <p:tavLst>
                                        <p:tav tm="0">
                                          <p:val>
                                            <p:strVal val="#ppt_y"/>
                                          </p:val>
                                        </p:tav>
                                        <p:tav tm="100000">
                                          <p:val>
                                            <p:strVal val="#ppt_y"/>
                                          </p:val>
                                        </p:tav>
                                      </p:tavLst>
                                    </p:anim>
                                  </p:childTnLst>
                                </p:cTn>
                              </p:par>
                              <p:par>
                                <p:cTn id="82" presetID="2" presetClass="entr" presetSubtype="2" fill="hold" grpId="0" nodeType="withEffect">
                                  <p:stCondLst>
                                    <p:cond delay="0"/>
                                  </p:stCondLst>
                                  <p:childTnLst>
                                    <p:set>
                                      <p:cBhvr>
                                        <p:cTn id="83" dur="1" fill="hold">
                                          <p:stCondLst>
                                            <p:cond delay="0"/>
                                          </p:stCondLst>
                                        </p:cTn>
                                        <p:tgtEl>
                                          <p:spTgt spid="21524"/>
                                        </p:tgtEl>
                                        <p:attrNameLst>
                                          <p:attrName>style.visibility</p:attrName>
                                        </p:attrNameLst>
                                      </p:cBhvr>
                                      <p:to>
                                        <p:strVal val="visible"/>
                                      </p:to>
                                    </p:set>
                                    <p:anim calcmode="lin" valueType="num">
                                      <p:cBhvr additive="base">
                                        <p:cTn id="84" dur="500" fill="hold"/>
                                        <p:tgtEl>
                                          <p:spTgt spid="21524"/>
                                        </p:tgtEl>
                                        <p:attrNameLst>
                                          <p:attrName>ppt_x</p:attrName>
                                        </p:attrNameLst>
                                      </p:cBhvr>
                                      <p:tavLst>
                                        <p:tav tm="0">
                                          <p:val>
                                            <p:strVal val="1+#ppt_w/2"/>
                                          </p:val>
                                        </p:tav>
                                        <p:tav tm="100000">
                                          <p:val>
                                            <p:strVal val="#ppt_x"/>
                                          </p:val>
                                        </p:tav>
                                      </p:tavLst>
                                    </p:anim>
                                    <p:anim calcmode="lin" valueType="num">
                                      <p:cBhvr additive="base">
                                        <p:cTn id="85" dur="500" fill="hold"/>
                                        <p:tgtEl>
                                          <p:spTgt spid="21524"/>
                                        </p:tgtEl>
                                        <p:attrNameLst>
                                          <p:attrName>ppt_y</p:attrName>
                                        </p:attrNameLst>
                                      </p:cBhvr>
                                      <p:tavLst>
                                        <p:tav tm="0">
                                          <p:val>
                                            <p:strVal val="#ppt_y"/>
                                          </p:val>
                                        </p:tav>
                                        <p:tav tm="100000">
                                          <p:val>
                                            <p:strVal val="#ppt_y"/>
                                          </p:val>
                                        </p:tav>
                                      </p:tavLst>
                                    </p:anim>
                                  </p:childTnLst>
                                </p:cTn>
                              </p:par>
                            </p:childTnLst>
                          </p:cTn>
                        </p:par>
                        <p:par>
                          <p:cTn id="86" fill="hold" nodeType="afterGroup">
                            <p:stCondLst>
                              <p:cond delay="2000"/>
                            </p:stCondLst>
                            <p:childTnLst>
                              <p:par>
                                <p:cTn id="87" presetID="42" presetClass="entr" presetSubtype="0" fill="hold" grpId="0" nodeType="afterEffect">
                                  <p:stCondLst>
                                    <p:cond delay="0"/>
                                  </p:stCondLst>
                                  <p:childTnLst>
                                    <p:set>
                                      <p:cBhvr>
                                        <p:cTn id="88" dur="1" fill="hold">
                                          <p:stCondLst>
                                            <p:cond delay="0"/>
                                          </p:stCondLst>
                                        </p:cTn>
                                        <p:tgtEl>
                                          <p:spTgt spid="21525"/>
                                        </p:tgtEl>
                                        <p:attrNameLst>
                                          <p:attrName>style.visibility</p:attrName>
                                        </p:attrNameLst>
                                      </p:cBhvr>
                                      <p:to>
                                        <p:strVal val="visible"/>
                                      </p:to>
                                    </p:set>
                                    <p:animEffect transition="in" filter="fade">
                                      <p:cBhvr>
                                        <p:cTn id="89" dur="1000"/>
                                        <p:tgtEl>
                                          <p:spTgt spid="21525"/>
                                        </p:tgtEl>
                                      </p:cBhvr>
                                    </p:animEffect>
                                    <p:anim calcmode="lin" valueType="num">
                                      <p:cBhvr>
                                        <p:cTn id="90" dur="1000" fill="hold"/>
                                        <p:tgtEl>
                                          <p:spTgt spid="21525"/>
                                        </p:tgtEl>
                                        <p:attrNameLst>
                                          <p:attrName>ppt_x</p:attrName>
                                        </p:attrNameLst>
                                      </p:cBhvr>
                                      <p:tavLst>
                                        <p:tav tm="0">
                                          <p:val>
                                            <p:strVal val="#ppt_x"/>
                                          </p:val>
                                        </p:tav>
                                        <p:tav tm="100000">
                                          <p:val>
                                            <p:strVal val="#ppt_x"/>
                                          </p:val>
                                        </p:tav>
                                      </p:tavLst>
                                    </p:anim>
                                    <p:anim calcmode="lin" valueType="num">
                                      <p:cBhvr>
                                        <p:cTn id="91" dur="1000" fill="hold"/>
                                        <p:tgtEl>
                                          <p:spTgt spid="21525"/>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21526"/>
                                        </p:tgtEl>
                                        <p:attrNameLst>
                                          <p:attrName>style.visibility</p:attrName>
                                        </p:attrNameLst>
                                      </p:cBhvr>
                                      <p:to>
                                        <p:strVal val="visible"/>
                                      </p:to>
                                    </p:set>
                                    <p:animEffect transition="in" filter="fade">
                                      <p:cBhvr>
                                        <p:cTn id="94" dur="1000"/>
                                        <p:tgtEl>
                                          <p:spTgt spid="21526"/>
                                        </p:tgtEl>
                                      </p:cBhvr>
                                    </p:animEffect>
                                    <p:anim calcmode="lin" valueType="num">
                                      <p:cBhvr>
                                        <p:cTn id="95" dur="1000" fill="hold"/>
                                        <p:tgtEl>
                                          <p:spTgt spid="21526"/>
                                        </p:tgtEl>
                                        <p:attrNameLst>
                                          <p:attrName>ppt_x</p:attrName>
                                        </p:attrNameLst>
                                      </p:cBhvr>
                                      <p:tavLst>
                                        <p:tav tm="0">
                                          <p:val>
                                            <p:strVal val="#ppt_x"/>
                                          </p:val>
                                        </p:tav>
                                        <p:tav tm="100000">
                                          <p:val>
                                            <p:strVal val="#ppt_x"/>
                                          </p:val>
                                        </p:tav>
                                      </p:tavLst>
                                    </p:anim>
                                    <p:anim calcmode="lin" valueType="num">
                                      <p:cBhvr>
                                        <p:cTn id="96" dur="1000" fill="hold"/>
                                        <p:tgtEl>
                                          <p:spTgt spid="2152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21527"/>
                                        </p:tgtEl>
                                        <p:attrNameLst>
                                          <p:attrName>style.visibility</p:attrName>
                                        </p:attrNameLst>
                                      </p:cBhvr>
                                      <p:to>
                                        <p:strVal val="visible"/>
                                      </p:to>
                                    </p:set>
                                    <p:animEffect transition="in" filter="fade">
                                      <p:cBhvr>
                                        <p:cTn id="99" dur="1000"/>
                                        <p:tgtEl>
                                          <p:spTgt spid="21527"/>
                                        </p:tgtEl>
                                      </p:cBhvr>
                                    </p:animEffect>
                                    <p:anim calcmode="lin" valueType="num">
                                      <p:cBhvr>
                                        <p:cTn id="100" dur="1000" fill="hold"/>
                                        <p:tgtEl>
                                          <p:spTgt spid="21527"/>
                                        </p:tgtEl>
                                        <p:attrNameLst>
                                          <p:attrName>ppt_x</p:attrName>
                                        </p:attrNameLst>
                                      </p:cBhvr>
                                      <p:tavLst>
                                        <p:tav tm="0">
                                          <p:val>
                                            <p:strVal val="#ppt_x"/>
                                          </p:val>
                                        </p:tav>
                                        <p:tav tm="100000">
                                          <p:val>
                                            <p:strVal val="#ppt_x"/>
                                          </p:val>
                                        </p:tav>
                                      </p:tavLst>
                                    </p:anim>
                                    <p:anim calcmode="lin" valueType="num">
                                      <p:cBhvr>
                                        <p:cTn id="101" dur="1000" fill="hold"/>
                                        <p:tgtEl>
                                          <p:spTgt spid="21527"/>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21528"/>
                                        </p:tgtEl>
                                        <p:attrNameLst>
                                          <p:attrName>style.visibility</p:attrName>
                                        </p:attrNameLst>
                                      </p:cBhvr>
                                      <p:to>
                                        <p:strVal val="visible"/>
                                      </p:to>
                                    </p:set>
                                    <p:animEffect transition="in" filter="fade">
                                      <p:cBhvr>
                                        <p:cTn id="104" dur="1000"/>
                                        <p:tgtEl>
                                          <p:spTgt spid="21528"/>
                                        </p:tgtEl>
                                      </p:cBhvr>
                                    </p:animEffect>
                                    <p:anim calcmode="lin" valueType="num">
                                      <p:cBhvr>
                                        <p:cTn id="105" dur="1000" fill="hold"/>
                                        <p:tgtEl>
                                          <p:spTgt spid="21528"/>
                                        </p:tgtEl>
                                        <p:attrNameLst>
                                          <p:attrName>ppt_x</p:attrName>
                                        </p:attrNameLst>
                                      </p:cBhvr>
                                      <p:tavLst>
                                        <p:tav tm="0">
                                          <p:val>
                                            <p:strVal val="#ppt_x"/>
                                          </p:val>
                                        </p:tav>
                                        <p:tav tm="100000">
                                          <p:val>
                                            <p:strVal val="#ppt_x"/>
                                          </p:val>
                                        </p:tav>
                                      </p:tavLst>
                                    </p:anim>
                                    <p:anim calcmode="lin" valueType="num">
                                      <p:cBhvr>
                                        <p:cTn id="106" dur="1000" fill="hold"/>
                                        <p:tgtEl>
                                          <p:spTgt spid="215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9" grpId="0" animBg="1"/>
      <p:bldP spid="21510" grpId="0" animBg="1"/>
      <p:bldP spid="21511" grpId="0" animBg="1"/>
      <p:bldP spid="21512" grpId="0" animBg="1"/>
      <p:bldP spid="21513" grpId="0" animBg="1"/>
      <p:bldP spid="21514" grpId="0" animBg="1"/>
      <p:bldP spid="21515" grpId="0" animBg="1"/>
      <p:bldP spid="21516" grpId="0" animBg="1"/>
      <p:bldP spid="21517" grpId="0" animBg="1"/>
      <p:bldP spid="21518" grpId="0" animBg="1"/>
      <p:bldP spid="21519" grpId="0" animBg="1"/>
      <p:bldP spid="21520" grpId="0" animBg="1"/>
      <p:bldP spid="21521" grpId="0"/>
      <p:bldP spid="21522" grpId="0"/>
      <p:bldP spid="21523" grpId="0"/>
      <p:bldP spid="21524" grpId="0"/>
      <p:bldP spid="21525" grpId="0"/>
      <p:bldP spid="21526" grpId="0"/>
      <p:bldP spid="21527" grpId="0"/>
      <p:bldP spid="21528" grpId="0"/>
      <p:bldP spid="26" grpId="0"/>
      <p:bldP spid="28" grpId="0"/>
      <p:bldP spid="29" grpId="0" animBg="1"/>
    </p:bldLst>
  </p:timing>
</p:sld>
</file>

<file path=ppt/slides/slide2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0721" name="AutoShape 1"/>
          <p:cNvSpPr/>
          <p:nvPr/>
        </p:nvSpPr>
        <p:spPr bwMode="auto">
          <a:xfrm>
            <a:off x="1234987" y="2300320"/>
            <a:ext cx="2253555" cy="2255837"/>
          </a:xfrm>
          <a:custGeom>
            <a:gdLst>
              <a:gd name="T0" fmla="*/ 2254135 w 19679"/>
              <a:gd name="T1" fmla="*/ 2476045 h 19679"/>
              <a:gd name="T2" fmla="*/ 2254135 w 19679"/>
              <a:gd name="T3" fmla="*/ 2476045 h 19679"/>
              <a:gd name="T4" fmla="*/ 2254135 w 19679"/>
              <a:gd name="T5" fmla="*/ 2476045 h 19679"/>
              <a:gd name="T6" fmla="*/ 2254135 w 19679"/>
              <a:gd name="T7" fmla="*/ 2476045 h 19679"/>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gradFill>
            <a:gsLst>
              <a:gs pos="0">
                <a:srgbClr val="00B0F0"/>
              </a:gs>
              <a:gs pos="100000">
                <a:srgbClr val="0070C0"/>
              </a:gs>
            </a:gsLst>
            <a:lin ang="5400000" scaled="1"/>
          </a:gradFill>
          <a:ln>
            <a:noFill/>
          </a:ln>
          <a:effectLst/>
        </p:spPr>
        <p:txBody>
          <a:bodyPr lIns="22853" tIns="22853" rIns="22853" bIns="22853" anchor="ctr"/>
          <a:lstStyle/>
          <a:p>
            <a:endParaRPr lang="zh-CN" altLang="en-US" sz="2485">
              <a:solidFill>
                <a:schemeClr val="bg1"/>
              </a:solidFill>
              <a:latin typeface="+mn-lt"/>
              <a:ea typeface="+mn-ea"/>
              <a:cs typeface="+mn-ea"/>
              <a:sym typeface="+mn-lt"/>
            </a:endParaRPr>
          </a:p>
        </p:txBody>
      </p:sp>
      <p:sp>
        <p:nvSpPr>
          <p:cNvPr id="30722" name="AutoShape 2"/>
          <p:cNvSpPr/>
          <p:nvPr/>
        </p:nvSpPr>
        <p:spPr bwMode="auto">
          <a:xfrm>
            <a:off x="1735693" y="2798000"/>
            <a:ext cx="1240248" cy="755649"/>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53" tIns="22853" rIns="22853" bIns="22853"/>
          <a:lstStyle/>
          <a:p>
            <a:pPr defTabSz="456565"/>
            <a:r>
              <a:rPr lang="es-ES" altLang="zh-CN" sz="3065">
                <a:solidFill>
                  <a:schemeClr val="bg1"/>
                </a:solidFill>
                <a:latin typeface="+mn-lt"/>
                <a:ea typeface="+mn-ea"/>
                <a:cs typeface="+mn-ea"/>
                <a:sym typeface="+mn-lt"/>
              </a:rPr>
              <a:t>70%</a:t>
            </a:r>
            <a:endParaRPr lang="es-ES" altLang="zh-CN" sz="2485">
              <a:solidFill>
                <a:schemeClr val="bg1"/>
              </a:solidFill>
              <a:latin typeface="+mn-lt"/>
              <a:ea typeface="+mn-ea"/>
              <a:cs typeface="+mn-ea"/>
              <a:sym typeface="+mn-lt"/>
            </a:endParaRPr>
          </a:p>
        </p:txBody>
      </p:sp>
      <p:sp>
        <p:nvSpPr>
          <p:cNvPr id="30723" name="AutoShape 3"/>
          <p:cNvSpPr/>
          <p:nvPr/>
        </p:nvSpPr>
        <p:spPr bwMode="auto">
          <a:xfrm>
            <a:off x="1727755" y="3414744"/>
            <a:ext cx="1239455" cy="561181"/>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53" tIns="22853" rIns="22853" bIns="22853"/>
          <a:lstStyle/>
          <a:p>
            <a:pPr defTabSz="456565"/>
            <a:r>
              <a:rPr lang="es-ES" altLang="zh-CN" sz="935">
                <a:solidFill>
                  <a:schemeClr val="bg1"/>
                </a:solidFill>
                <a:latin typeface="+mn-lt"/>
                <a:ea typeface="+mn-ea"/>
                <a:cs typeface="+mn-ea"/>
                <a:sym typeface="+mn-lt"/>
              </a:rPr>
              <a:t>Lorem ipsum dolor sit amet, consectetur adipiscing elit. </a:t>
            </a:r>
            <a:endParaRPr lang="es-ES" altLang="zh-CN" sz="2485">
              <a:solidFill>
                <a:schemeClr val="bg1"/>
              </a:solidFill>
              <a:latin typeface="+mn-lt"/>
              <a:ea typeface="+mn-ea"/>
              <a:cs typeface="+mn-ea"/>
              <a:sym typeface="+mn-lt"/>
            </a:endParaRPr>
          </a:p>
        </p:txBody>
      </p:sp>
      <p:sp>
        <p:nvSpPr>
          <p:cNvPr id="30724" name="AutoShape 4"/>
          <p:cNvSpPr/>
          <p:nvPr/>
        </p:nvSpPr>
        <p:spPr bwMode="auto">
          <a:xfrm>
            <a:off x="3801977" y="2293175"/>
            <a:ext cx="2253555" cy="2255837"/>
          </a:xfrm>
          <a:custGeom>
            <a:gdLst>
              <a:gd name="T0" fmla="*/ 2254135 w 19679"/>
              <a:gd name="T1" fmla="*/ 2476045 h 19679"/>
              <a:gd name="T2" fmla="*/ 2254135 w 19679"/>
              <a:gd name="T3" fmla="*/ 2476045 h 19679"/>
              <a:gd name="T4" fmla="*/ 2254135 w 19679"/>
              <a:gd name="T5" fmla="*/ 2476045 h 19679"/>
              <a:gd name="T6" fmla="*/ 2254135 w 19679"/>
              <a:gd name="T7" fmla="*/ 2476045 h 19679"/>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4D4D4D"/>
          </a:solidFill>
          <a:ln>
            <a:noFill/>
          </a:ln>
          <a:effectLst/>
        </p:spPr>
        <p:txBody>
          <a:bodyPr lIns="22853" tIns="22853" rIns="22853" bIns="22853" anchor="ctr"/>
          <a:lstStyle/>
          <a:p>
            <a:endParaRPr lang="zh-CN" altLang="en-US" sz="2485">
              <a:solidFill>
                <a:schemeClr val="bg1"/>
              </a:solidFill>
              <a:latin typeface="+mn-lt"/>
              <a:ea typeface="+mn-ea"/>
              <a:cs typeface="+mn-ea"/>
              <a:sym typeface="+mn-lt"/>
            </a:endParaRPr>
          </a:p>
        </p:txBody>
      </p:sp>
      <p:sp>
        <p:nvSpPr>
          <p:cNvPr id="30725" name="AutoShape 5"/>
          <p:cNvSpPr/>
          <p:nvPr/>
        </p:nvSpPr>
        <p:spPr bwMode="auto">
          <a:xfrm>
            <a:off x="4320929" y="2794031"/>
            <a:ext cx="1239455" cy="756444"/>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53" tIns="22853" rIns="22853" bIns="22853"/>
          <a:lstStyle/>
          <a:p>
            <a:pPr defTabSz="456565"/>
            <a:r>
              <a:rPr lang="es-ES" altLang="zh-CN" sz="3065">
                <a:solidFill>
                  <a:schemeClr val="bg1"/>
                </a:solidFill>
                <a:latin typeface="+mn-lt"/>
                <a:ea typeface="+mn-ea"/>
                <a:cs typeface="+mn-ea"/>
                <a:sym typeface="+mn-lt"/>
              </a:rPr>
              <a:t>80%</a:t>
            </a:r>
            <a:endParaRPr lang="es-ES" altLang="zh-CN" sz="2485">
              <a:solidFill>
                <a:schemeClr val="bg1"/>
              </a:solidFill>
              <a:latin typeface="+mn-lt"/>
              <a:ea typeface="+mn-ea"/>
              <a:cs typeface="+mn-ea"/>
              <a:sym typeface="+mn-lt"/>
            </a:endParaRPr>
          </a:p>
        </p:txBody>
      </p:sp>
      <p:sp>
        <p:nvSpPr>
          <p:cNvPr id="30726" name="AutoShape 6"/>
          <p:cNvSpPr/>
          <p:nvPr/>
        </p:nvSpPr>
        <p:spPr bwMode="auto">
          <a:xfrm>
            <a:off x="4312201" y="3414744"/>
            <a:ext cx="1239455" cy="561181"/>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53" tIns="22853" rIns="22853" bIns="22853"/>
          <a:lstStyle/>
          <a:p>
            <a:pPr defTabSz="456565"/>
            <a:r>
              <a:rPr lang="es-ES" altLang="zh-CN" sz="935">
                <a:solidFill>
                  <a:schemeClr val="bg1"/>
                </a:solidFill>
                <a:latin typeface="+mn-lt"/>
                <a:ea typeface="+mn-ea"/>
                <a:cs typeface="+mn-ea"/>
                <a:sym typeface="+mn-lt"/>
              </a:rPr>
              <a:t>Lorem ipsum dolor sit amet, consectetur adipiscing elit. </a:t>
            </a:r>
            <a:endParaRPr lang="es-ES" altLang="zh-CN" sz="2485">
              <a:solidFill>
                <a:schemeClr val="bg1"/>
              </a:solidFill>
              <a:latin typeface="+mn-lt"/>
              <a:ea typeface="+mn-ea"/>
              <a:cs typeface="+mn-ea"/>
              <a:sym typeface="+mn-lt"/>
            </a:endParaRPr>
          </a:p>
        </p:txBody>
      </p:sp>
      <p:sp>
        <p:nvSpPr>
          <p:cNvPr id="30727" name="AutoShape 7"/>
          <p:cNvSpPr/>
          <p:nvPr/>
        </p:nvSpPr>
        <p:spPr bwMode="auto">
          <a:xfrm>
            <a:off x="6348334" y="2286030"/>
            <a:ext cx="2253555" cy="2256632"/>
          </a:xfrm>
          <a:custGeom>
            <a:gdLst>
              <a:gd name="T0" fmla="*/ 2254135 w 19679"/>
              <a:gd name="T1" fmla="*/ 2476916 h 19679"/>
              <a:gd name="T2" fmla="*/ 2254135 w 19679"/>
              <a:gd name="T3" fmla="*/ 2476916 h 19679"/>
              <a:gd name="T4" fmla="*/ 2254135 w 19679"/>
              <a:gd name="T5" fmla="*/ 2476916 h 19679"/>
              <a:gd name="T6" fmla="*/ 2254135 w 19679"/>
              <a:gd name="T7" fmla="*/ 2476916 h 19679"/>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gradFill>
            <a:gsLst>
              <a:gs pos="0">
                <a:srgbClr val="00B0F0"/>
              </a:gs>
              <a:gs pos="100000">
                <a:srgbClr val="0070C0"/>
              </a:gs>
            </a:gsLst>
            <a:lin ang="5400000" scaled="1"/>
          </a:gradFill>
          <a:ln>
            <a:noFill/>
          </a:ln>
          <a:effectLst/>
        </p:spPr>
        <p:txBody>
          <a:bodyPr lIns="22853" tIns="22853" rIns="22853" bIns="22853" anchor="ctr"/>
          <a:lstStyle/>
          <a:p>
            <a:endParaRPr lang="zh-CN" altLang="en-US" sz="2485">
              <a:solidFill>
                <a:schemeClr val="bg1"/>
              </a:solidFill>
              <a:latin typeface="+mn-lt"/>
              <a:ea typeface="+mn-ea"/>
              <a:cs typeface="+mn-ea"/>
              <a:sym typeface="+mn-lt"/>
            </a:endParaRPr>
          </a:p>
        </p:txBody>
      </p:sp>
      <p:sp>
        <p:nvSpPr>
          <p:cNvPr id="30728" name="AutoShape 8"/>
          <p:cNvSpPr/>
          <p:nvPr/>
        </p:nvSpPr>
        <p:spPr bwMode="auto">
          <a:xfrm>
            <a:off x="6867287" y="2794031"/>
            <a:ext cx="1240249" cy="756444"/>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53" tIns="22853" rIns="22853" bIns="22853"/>
          <a:lstStyle/>
          <a:p>
            <a:pPr defTabSz="456565"/>
            <a:r>
              <a:rPr lang="es-ES" altLang="zh-CN" sz="3065">
                <a:solidFill>
                  <a:schemeClr val="bg1"/>
                </a:solidFill>
                <a:latin typeface="+mn-lt"/>
                <a:ea typeface="+mn-ea"/>
                <a:cs typeface="+mn-ea"/>
                <a:sym typeface="+mn-lt"/>
              </a:rPr>
              <a:t>90%</a:t>
            </a:r>
            <a:endParaRPr lang="es-ES" altLang="zh-CN" sz="2485">
              <a:solidFill>
                <a:schemeClr val="bg1"/>
              </a:solidFill>
              <a:latin typeface="+mn-lt"/>
              <a:ea typeface="+mn-ea"/>
              <a:cs typeface="+mn-ea"/>
              <a:sym typeface="+mn-lt"/>
            </a:endParaRPr>
          </a:p>
        </p:txBody>
      </p:sp>
      <p:sp>
        <p:nvSpPr>
          <p:cNvPr id="30729" name="AutoShape 9"/>
          <p:cNvSpPr/>
          <p:nvPr/>
        </p:nvSpPr>
        <p:spPr bwMode="auto">
          <a:xfrm>
            <a:off x="6859352" y="3413952"/>
            <a:ext cx="1239455" cy="561975"/>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53" tIns="22853" rIns="22853" bIns="22853"/>
          <a:lstStyle/>
          <a:p>
            <a:pPr defTabSz="456565"/>
            <a:r>
              <a:rPr lang="es-ES" altLang="zh-CN" sz="935">
                <a:solidFill>
                  <a:schemeClr val="bg1"/>
                </a:solidFill>
                <a:latin typeface="+mn-lt"/>
                <a:ea typeface="+mn-ea"/>
                <a:cs typeface="+mn-ea"/>
                <a:sym typeface="+mn-lt"/>
              </a:rPr>
              <a:t>Lorem ipsum dolor sit amet, consectetur adipiscing elit. </a:t>
            </a:r>
            <a:endParaRPr lang="es-ES" altLang="zh-CN" sz="2485">
              <a:solidFill>
                <a:schemeClr val="bg1"/>
              </a:solidFill>
              <a:latin typeface="+mn-lt"/>
              <a:ea typeface="+mn-ea"/>
              <a:cs typeface="+mn-ea"/>
              <a:sym typeface="+mn-lt"/>
            </a:endParaRPr>
          </a:p>
        </p:txBody>
      </p:sp>
      <p:sp>
        <p:nvSpPr>
          <p:cNvPr id="30730" name="AutoShape 10"/>
          <p:cNvSpPr/>
          <p:nvPr/>
        </p:nvSpPr>
        <p:spPr bwMode="auto">
          <a:xfrm>
            <a:off x="8692348" y="2279682"/>
            <a:ext cx="2253555" cy="2255837"/>
          </a:xfrm>
          <a:custGeom>
            <a:gdLst>
              <a:gd name="T0" fmla="*/ 2254135 w 19679"/>
              <a:gd name="T1" fmla="*/ 2476045 h 19679"/>
              <a:gd name="T2" fmla="*/ 2254135 w 19679"/>
              <a:gd name="T3" fmla="*/ 2476045 h 19679"/>
              <a:gd name="T4" fmla="*/ 2254135 w 19679"/>
              <a:gd name="T5" fmla="*/ 2476045 h 19679"/>
              <a:gd name="T6" fmla="*/ 2254135 w 19679"/>
              <a:gd name="T7" fmla="*/ 2476045 h 19679"/>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4D4D4D"/>
          </a:solidFill>
          <a:ln>
            <a:noFill/>
          </a:ln>
          <a:effectLst/>
        </p:spPr>
        <p:txBody>
          <a:bodyPr lIns="22853" tIns="22853" rIns="22853" bIns="22853" anchor="ctr"/>
          <a:lstStyle/>
          <a:p>
            <a:endParaRPr lang="zh-CN" altLang="en-US" sz="2485">
              <a:solidFill>
                <a:schemeClr val="bg1"/>
              </a:solidFill>
              <a:latin typeface="+mn-lt"/>
              <a:ea typeface="+mn-ea"/>
              <a:cs typeface="+mn-ea"/>
              <a:sym typeface="+mn-lt"/>
            </a:endParaRPr>
          </a:p>
        </p:txBody>
      </p:sp>
      <p:sp>
        <p:nvSpPr>
          <p:cNvPr id="30731" name="AutoShape 11"/>
          <p:cNvSpPr/>
          <p:nvPr/>
        </p:nvSpPr>
        <p:spPr bwMode="auto">
          <a:xfrm>
            <a:off x="9211301" y="2794031"/>
            <a:ext cx="1240249" cy="756444"/>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53" tIns="22853" rIns="22853" bIns="22853"/>
          <a:lstStyle/>
          <a:p>
            <a:pPr defTabSz="456565"/>
            <a:r>
              <a:rPr lang="es-ES" altLang="zh-CN" sz="3065">
                <a:solidFill>
                  <a:schemeClr val="bg1"/>
                </a:solidFill>
                <a:latin typeface="+mn-lt"/>
                <a:ea typeface="+mn-ea"/>
                <a:cs typeface="+mn-ea"/>
                <a:sym typeface="+mn-lt"/>
              </a:rPr>
              <a:t>99%</a:t>
            </a:r>
            <a:endParaRPr lang="es-ES" altLang="zh-CN" sz="2485">
              <a:solidFill>
                <a:schemeClr val="bg1"/>
              </a:solidFill>
              <a:latin typeface="+mn-lt"/>
              <a:ea typeface="+mn-ea"/>
              <a:cs typeface="+mn-ea"/>
              <a:sym typeface="+mn-lt"/>
            </a:endParaRPr>
          </a:p>
        </p:txBody>
      </p:sp>
      <p:sp>
        <p:nvSpPr>
          <p:cNvPr id="30732" name="AutoShape 12"/>
          <p:cNvSpPr/>
          <p:nvPr/>
        </p:nvSpPr>
        <p:spPr bwMode="auto">
          <a:xfrm>
            <a:off x="9203366" y="3413952"/>
            <a:ext cx="1239455" cy="561975"/>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53" tIns="22853" rIns="22853" bIns="22853"/>
          <a:lstStyle/>
          <a:p>
            <a:pPr defTabSz="456565"/>
            <a:r>
              <a:rPr lang="es-ES" altLang="zh-CN" sz="935">
                <a:solidFill>
                  <a:schemeClr val="bg1"/>
                </a:solidFill>
                <a:latin typeface="+mn-lt"/>
                <a:ea typeface="+mn-ea"/>
                <a:cs typeface="+mn-ea"/>
                <a:sym typeface="+mn-lt"/>
              </a:rPr>
              <a:t>Lorem ipsum dolor sit amet, consectetur adipiscing elit. </a:t>
            </a:r>
            <a:endParaRPr lang="es-ES" altLang="zh-CN" sz="2485">
              <a:solidFill>
                <a:schemeClr val="bg1"/>
              </a:solidFill>
              <a:latin typeface="+mn-lt"/>
              <a:ea typeface="+mn-ea"/>
              <a:cs typeface="+mn-ea"/>
              <a:sym typeface="+mn-lt"/>
            </a:endParaRPr>
          </a:p>
        </p:txBody>
      </p:sp>
      <p:sp>
        <p:nvSpPr>
          <p:cNvPr id="30733" name="AutoShape 13"/>
          <p:cNvSpPr/>
          <p:nvPr/>
        </p:nvSpPr>
        <p:spPr bwMode="auto">
          <a:xfrm>
            <a:off x="8163877" y="2933734"/>
            <a:ext cx="895074" cy="893763"/>
          </a:xfrm>
          <a:custGeom>
            <a:gdLst>
              <a:gd name="T0" fmla="*/ 895305 w 19679"/>
              <a:gd name="T1" fmla="*/ 981009 h 19679"/>
              <a:gd name="T2" fmla="*/ 895305 w 19679"/>
              <a:gd name="T3" fmla="*/ 981009 h 19679"/>
              <a:gd name="T4" fmla="*/ 895305 w 19679"/>
              <a:gd name="T5" fmla="*/ 981009 h 19679"/>
              <a:gd name="T6" fmla="*/ 895305 w 19679"/>
              <a:gd name="T7" fmla="*/ 981009 h 19679"/>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3E4147"/>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22853" tIns="22853" rIns="22853" bIns="22853" anchor="ctr"/>
          <a:lstStyle/>
          <a:p>
            <a:endParaRPr lang="zh-CN" altLang="en-US" sz="2485">
              <a:solidFill>
                <a:schemeClr val="bg1"/>
              </a:solidFill>
              <a:latin typeface="+mn-lt"/>
              <a:ea typeface="+mn-ea"/>
              <a:cs typeface="+mn-ea"/>
              <a:sym typeface="+mn-lt"/>
            </a:endParaRPr>
          </a:p>
        </p:txBody>
      </p:sp>
      <p:sp>
        <p:nvSpPr>
          <p:cNvPr id="30734" name="AutoShape 14"/>
          <p:cNvSpPr/>
          <p:nvPr/>
        </p:nvSpPr>
        <p:spPr bwMode="auto">
          <a:xfrm>
            <a:off x="8481276" y="3242503"/>
            <a:ext cx="275347" cy="229395"/>
          </a:xfrm>
          <a:custGeom>
            <a:gdLst>
              <a:gd name="T0" fmla="*/ 275432 w 21600"/>
              <a:gd name="T1" fmla="*/ 229394 h 21600"/>
              <a:gd name="T2" fmla="*/ 275432 w 21600"/>
              <a:gd name="T3" fmla="*/ 229394 h 21600"/>
              <a:gd name="T4" fmla="*/ 275432 w 21600"/>
              <a:gd name="T5" fmla="*/ 229394 h 21600"/>
              <a:gd name="T6" fmla="*/ 275432 w 21600"/>
              <a:gd name="T7" fmla="*/ 229394 h 21600"/>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21600" h="21600">
                <a:moveTo>
                  <a:pt x="20263" y="3222"/>
                </a:moveTo>
                <a:cubicBezTo>
                  <a:pt x="20632" y="3222"/>
                  <a:pt x="20946" y="3384"/>
                  <a:pt x="21208" y="3713"/>
                </a:cubicBezTo>
                <a:cubicBezTo>
                  <a:pt x="21470" y="4042"/>
                  <a:pt x="21600" y="4427"/>
                  <a:pt x="21600" y="4865"/>
                </a:cubicBezTo>
                <a:lnTo>
                  <a:pt x="21600" y="19984"/>
                </a:lnTo>
                <a:cubicBezTo>
                  <a:pt x="21600" y="20421"/>
                  <a:pt x="21470" y="20803"/>
                  <a:pt x="21208" y="21121"/>
                </a:cubicBezTo>
                <a:cubicBezTo>
                  <a:pt x="20946" y="21441"/>
                  <a:pt x="20632" y="21599"/>
                  <a:pt x="20263" y="21599"/>
                </a:cubicBezTo>
                <a:lnTo>
                  <a:pt x="1348" y="21599"/>
                </a:lnTo>
                <a:cubicBezTo>
                  <a:pt x="981" y="21599"/>
                  <a:pt x="663" y="21441"/>
                  <a:pt x="399" y="21121"/>
                </a:cubicBezTo>
                <a:cubicBezTo>
                  <a:pt x="134" y="20803"/>
                  <a:pt x="0" y="20421"/>
                  <a:pt x="0" y="19984"/>
                </a:cubicBezTo>
                <a:lnTo>
                  <a:pt x="0" y="4865"/>
                </a:lnTo>
                <a:cubicBezTo>
                  <a:pt x="0" y="4427"/>
                  <a:pt x="134" y="4042"/>
                  <a:pt x="399" y="3713"/>
                </a:cubicBezTo>
                <a:cubicBezTo>
                  <a:pt x="663" y="3384"/>
                  <a:pt x="981" y="3222"/>
                  <a:pt x="1348" y="3222"/>
                </a:cubicBezTo>
                <a:lnTo>
                  <a:pt x="5638" y="3222"/>
                </a:lnTo>
                <a:lnTo>
                  <a:pt x="6318" y="1460"/>
                </a:lnTo>
                <a:cubicBezTo>
                  <a:pt x="6458" y="1057"/>
                  <a:pt x="6717" y="713"/>
                  <a:pt x="7089" y="425"/>
                </a:cubicBezTo>
                <a:cubicBezTo>
                  <a:pt x="7466" y="143"/>
                  <a:pt x="7838" y="0"/>
                  <a:pt x="8203" y="0"/>
                </a:cubicBezTo>
                <a:lnTo>
                  <a:pt x="13396" y="0"/>
                </a:lnTo>
                <a:cubicBezTo>
                  <a:pt x="13763" y="0"/>
                  <a:pt x="14135" y="143"/>
                  <a:pt x="14510" y="425"/>
                </a:cubicBezTo>
                <a:cubicBezTo>
                  <a:pt x="14884" y="713"/>
                  <a:pt x="15146" y="1057"/>
                  <a:pt x="15293" y="1460"/>
                </a:cubicBezTo>
                <a:lnTo>
                  <a:pt x="15961" y="3222"/>
                </a:lnTo>
                <a:lnTo>
                  <a:pt x="20263" y="3222"/>
                </a:lnTo>
                <a:close/>
                <a:moveTo>
                  <a:pt x="10806" y="19185"/>
                </a:moveTo>
                <a:cubicBezTo>
                  <a:pt x="11572" y="19185"/>
                  <a:pt x="12299" y="19002"/>
                  <a:pt x="12987" y="18650"/>
                </a:cubicBezTo>
                <a:cubicBezTo>
                  <a:pt x="13672" y="18294"/>
                  <a:pt x="14270" y="17810"/>
                  <a:pt x="14774" y="17196"/>
                </a:cubicBezTo>
                <a:cubicBezTo>
                  <a:pt x="15278" y="16582"/>
                  <a:pt x="15677" y="15862"/>
                  <a:pt x="15974" y="15048"/>
                </a:cubicBezTo>
                <a:cubicBezTo>
                  <a:pt x="16270" y="14234"/>
                  <a:pt x="16419" y="13356"/>
                  <a:pt x="16419" y="12421"/>
                </a:cubicBezTo>
                <a:cubicBezTo>
                  <a:pt x="16419" y="11499"/>
                  <a:pt x="16270" y="10623"/>
                  <a:pt x="15974" y="9795"/>
                </a:cubicBezTo>
                <a:cubicBezTo>
                  <a:pt x="15677" y="8966"/>
                  <a:pt x="15278" y="8249"/>
                  <a:pt x="14774" y="7644"/>
                </a:cubicBezTo>
                <a:cubicBezTo>
                  <a:pt x="14270" y="7036"/>
                  <a:pt x="13672" y="6557"/>
                  <a:pt x="12987" y="6199"/>
                </a:cubicBezTo>
                <a:cubicBezTo>
                  <a:pt x="12299" y="5843"/>
                  <a:pt x="11572" y="5667"/>
                  <a:pt x="10806" y="5667"/>
                </a:cubicBezTo>
                <a:cubicBezTo>
                  <a:pt x="10039" y="5667"/>
                  <a:pt x="9312" y="5846"/>
                  <a:pt x="8619" y="6199"/>
                </a:cubicBezTo>
                <a:cubicBezTo>
                  <a:pt x="7929" y="6557"/>
                  <a:pt x="7332" y="7036"/>
                  <a:pt x="6827" y="7644"/>
                </a:cubicBezTo>
                <a:cubicBezTo>
                  <a:pt x="6323" y="8249"/>
                  <a:pt x="5922" y="8963"/>
                  <a:pt x="5625" y="9789"/>
                </a:cubicBezTo>
                <a:cubicBezTo>
                  <a:pt x="5329" y="10612"/>
                  <a:pt x="5180" y="11490"/>
                  <a:pt x="5180" y="12421"/>
                </a:cubicBezTo>
                <a:cubicBezTo>
                  <a:pt x="5180" y="13356"/>
                  <a:pt x="5329" y="14234"/>
                  <a:pt x="5625" y="15048"/>
                </a:cubicBezTo>
                <a:cubicBezTo>
                  <a:pt x="5922" y="15862"/>
                  <a:pt x="6323" y="16582"/>
                  <a:pt x="6827" y="17196"/>
                </a:cubicBezTo>
                <a:cubicBezTo>
                  <a:pt x="7332" y="17810"/>
                  <a:pt x="7929" y="18294"/>
                  <a:pt x="8619" y="18650"/>
                </a:cubicBezTo>
                <a:cubicBezTo>
                  <a:pt x="9312" y="19005"/>
                  <a:pt x="10039" y="19185"/>
                  <a:pt x="10806" y="19185"/>
                </a:cubicBezTo>
                <a:moveTo>
                  <a:pt x="10806" y="7832"/>
                </a:moveTo>
                <a:cubicBezTo>
                  <a:pt x="11337" y="7832"/>
                  <a:pt x="11834" y="7953"/>
                  <a:pt x="12294" y="8191"/>
                </a:cubicBezTo>
                <a:cubicBezTo>
                  <a:pt x="12754" y="8432"/>
                  <a:pt x="13158" y="8755"/>
                  <a:pt x="13501" y="9169"/>
                </a:cubicBezTo>
                <a:cubicBezTo>
                  <a:pt x="13846" y="9583"/>
                  <a:pt x="14118" y="10068"/>
                  <a:pt x="14316" y="10623"/>
                </a:cubicBezTo>
                <a:cubicBezTo>
                  <a:pt x="14515" y="11184"/>
                  <a:pt x="14615" y="11781"/>
                  <a:pt x="14615" y="12421"/>
                </a:cubicBezTo>
                <a:cubicBezTo>
                  <a:pt x="14615" y="13056"/>
                  <a:pt x="14515" y="13649"/>
                  <a:pt x="14316" y="14205"/>
                </a:cubicBezTo>
                <a:cubicBezTo>
                  <a:pt x="14118" y="14757"/>
                  <a:pt x="13846" y="15245"/>
                  <a:pt x="13501" y="15668"/>
                </a:cubicBezTo>
                <a:cubicBezTo>
                  <a:pt x="13158" y="16091"/>
                  <a:pt x="12752" y="16420"/>
                  <a:pt x="12289" y="16661"/>
                </a:cubicBezTo>
                <a:cubicBezTo>
                  <a:pt x="11824" y="16899"/>
                  <a:pt x="11330" y="17016"/>
                  <a:pt x="10806" y="17016"/>
                </a:cubicBezTo>
                <a:cubicBezTo>
                  <a:pt x="10274" y="17016"/>
                  <a:pt x="9777" y="16899"/>
                  <a:pt x="9312" y="16661"/>
                </a:cubicBezTo>
                <a:cubicBezTo>
                  <a:pt x="8847" y="16420"/>
                  <a:pt x="8443" y="16091"/>
                  <a:pt x="8100" y="15668"/>
                </a:cubicBezTo>
                <a:cubicBezTo>
                  <a:pt x="7755" y="15245"/>
                  <a:pt x="7483" y="14754"/>
                  <a:pt x="7285" y="14199"/>
                </a:cubicBezTo>
                <a:cubicBezTo>
                  <a:pt x="7084" y="13641"/>
                  <a:pt x="6984" y="13044"/>
                  <a:pt x="6984" y="12421"/>
                </a:cubicBezTo>
                <a:cubicBezTo>
                  <a:pt x="6984" y="11781"/>
                  <a:pt x="7084" y="11184"/>
                  <a:pt x="7285" y="10623"/>
                </a:cubicBezTo>
                <a:cubicBezTo>
                  <a:pt x="7483" y="10068"/>
                  <a:pt x="7755" y="9583"/>
                  <a:pt x="8100" y="9169"/>
                </a:cubicBezTo>
                <a:cubicBezTo>
                  <a:pt x="8443" y="8755"/>
                  <a:pt x="8847" y="8431"/>
                  <a:pt x="9312" y="8191"/>
                </a:cubicBezTo>
                <a:cubicBezTo>
                  <a:pt x="9777" y="7953"/>
                  <a:pt x="10274" y="7832"/>
                  <a:pt x="10806" y="7832"/>
                </a:cubicBezTo>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45" tIns="19045" rIns="19045" bIns="19045" anchor="ctr"/>
          <a:lstStyle/>
          <a:p>
            <a:endParaRPr lang="zh-CN" altLang="en-US" sz="2485">
              <a:solidFill>
                <a:schemeClr val="bg1"/>
              </a:solidFill>
              <a:latin typeface="+mn-lt"/>
              <a:ea typeface="+mn-ea"/>
              <a:cs typeface="+mn-ea"/>
              <a:sym typeface="+mn-lt"/>
            </a:endParaRPr>
          </a:p>
        </p:txBody>
      </p:sp>
      <p:sp>
        <p:nvSpPr>
          <p:cNvPr id="30735" name="AutoShape 15"/>
          <p:cNvSpPr/>
          <p:nvPr/>
        </p:nvSpPr>
        <p:spPr bwMode="auto">
          <a:xfrm>
            <a:off x="5794471" y="2940874"/>
            <a:ext cx="895074" cy="892970"/>
          </a:xfrm>
          <a:custGeom>
            <a:gdLst>
              <a:gd name="T0" fmla="*/ 895305 w 19679"/>
              <a:gd name="T1" fmla="*/ 980138 h 19679"/>
              <a:gd name="T2" fmla="*/ 895305 w 19679"/>
              <a:gd name="T3" fmla="*/ 980138 h 19679"/>
              <a:gd name="T4" fmla="*/ 895305 w 19679"/>
              <a:gd name="T5" fmla="*/ 980138 h 19679"/>
              <a:gd name="T6" fmla="*/ 895305 w 19679"/>
              <a:gd name="T7" fmla="*/ 980138 h 19679"/>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3E4147"/>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22853" tIns="22853" rIns="22853" bIns="22853" anchor="ctr"/>
          <a:lstStyle/>
          <a:p>
            <a:endParaRPr lang="zh-CN" altLang="en-US" sz="2485">
              <a:solidFill>
                <a:schemeClr val="bg1"/>
              </a:solidFill>
              <a:latin typeface="+mn-lt"/>
              <a:ea typeface="+mn-ea"/>
              <a:cs typeface="+mn-ea"/>
              <a:sym typeface="+mn-lt"/>
            </a:endParaRPr>
          </a:p>
        </p:txBody>
      </p:sp>
      <p:sp>
        <p:nvSpPr>
          <p:cNvPr id="30736" name="AutoShape 16"/>
          <p:cNvSpPr/>
          <p:nvPr/>
        </p:nvSpPr>
        <p:spPr bwMode="auto">
          <a:xfrm>
            <a:off x="6105525" y="3248850"/>
            <a:ext cx="273760" cy="273843"/>
          </a:xfrm>
          <a:custGeom>
            <a:gdLst>
              <a:gd name="T0" fmla="*/ 273844 w 21600"/>
              <a:gd name="T1" fmla="*/ 273844 h 21600"/>
              <a:gd name="T2" fmla="*/ 273844 w 21600"/>
              <a:gd name="T3" fmla="*/ 273844 h 21600"/>
              <a:gd name="T4" fmla="*/ 273844 w 21600"/>
              <a:gd name="T5" fmla="*/ 273844 h 21600"/>
              <a:gd name="T6" fmla="*/ 273844 w 21600"/>
              <a:gd name="T7" fmla="*/ 273844 h 21600"/>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21600" h="21600">
                <a:moveTo>
                  <a:pt x="18897" y="0"/>
                </a:moveTo>
                <a:cubicBezTo>
                  <a:pt x="19649" y="0"/>
                  <a:pt x="20287" y="264"/>
                  <a:pt x="20812" y="796"/>
                </a:cubicBezTo>
                <a:cubicBezTo>
                  <a:pt x="21335" y="1321"/>
                  <a:pt x="21600" y="1962"/>
                  <a:pt x="21600" y="2711"/>
                </a:cubicBezTo>
                <a:lnTo>
                  <a:pt x="21600" y="18882"/>
                </a:lnTo>
                <a:cubicBezTo>
                  <a:pt x="21600" y="19267"/>
                  <a:pt x="21526" y="19623"/>
                  <a:pt x="21382" y="19952"/>
                </a:cubicBezTo>
                <a:cubicBezTo>
                  <a:pt x="21235" y="20281"/>
                  <a:pt x="21041" y="20563"/>
                  <a:pt x="20803" y="20804"/>
                </a:cubicBezTo>
                <a:cubicBezTo>
                  <a:pt x="20566" y="21042"/>
                  <a:pt x="20278" y="21232"/>
                  <a:pt x="19940" y="21376"/>
                </a:cubicBezTo>
                <a:cubicBezTo>
                  <a:pt x="19602" y="21523"/>
                  <a:pt x="19256" y="21594"/>
                  <a:pt x="18897" y="21594"/>
                </a:cubicBezTo>
                <a:lnTo>
                  <a:pt x="12065" y="21594"/>
                </a:lnTo>
                <a:lnTo>
                  <a:pt x="12065" y="12552"/>
                </a:lnTo>
                <a:lnTo>
                  <a:pt x="14486" y="12552"/>
                </a:lnTo>
                <a:cubicBezTo>
                  <a:pt x="14594" y="12552"/>
                  <a:pt x="14697" y="12516"/>
                  <a:pt x="14788" y="12440"/>
                </a:cubicBezTo>
                <a:cubicBezTo>
                  <a:pt x="14876" y="12367"/>
                  <a:pt x="14920" y="12267"/>
                  <a:pt x="14920" y="12143"/>
                </a:cubicBezTo>
                <a:lnTo>
                  <a:pt x="15088" y="9779"/>
                </a:lnTo>
                <a:cubicBezTo>
                  <a:pt x="15088" y="9649"/>
                  <a:pt x="15050" y="9538"/>
                  <a:pt x="14976" y="9444"/>
                </a:cubicBezTo>
                <a:cubicBezTo>
                  <a:pt x="14882" y="9350"/>
                  <a:pt x="14773" y="9303"/>
                  <a:pt x="14653" y="9303"/>
                </a:cubicBezTo>
                <a:lnTo>
                  <a:pt x="12065" y="9303"/>
                </a:lnTo>
                <a:lnTo>
                  <a:pt x="12065" y="8263"/>
                </a:lnTo>
                <a:cubicBezTo>
                  <a:pt x="12065" y="7878"/>
                  <a:pt x="12115" y="7622"/>
                  <a:pt x="12215" y="7496"/>
                </a:cubicBezTo>
                <a:cubicBezTo>
                  <a:pt x="12312" y="7370"/>
                  <a:pt x="12565" y="7308"/>
                  <a:pt x="12964" y="7308"/>
                </a:cubicBezTo>
                <a:cubicBezTo>
                  <a:pt x="13202" y="7308"/>
                  <a:pt x="13458" y="7326"/>
                  <a:pt x="13745" y="7367"/>
                </a:cubicBezTo>
                <a:cubicBezTo>
                  <a:pt x="14033" y="7405"/>
                  <a:pt x="14306" y="7455"/>
                  <a:pt x="14568" y="7520"/>
                </a:cubicBezTo>
                <a:cubicBezTo>
                  <a:pt x="14624" y="7520"/>
                  <a:pt x="14685" y="7514"/>
                  <a:pt x="14759" y="7499"/>
                </a:cubicBezTo>
                <a:cubicBezTo>
                  <a:pt x="14829" y="7484"/>
                  <a:pt x="14882" y="7458"/>
                  <a:pt x="14920" y="7423"/>
                </a:cubicBezTo>
                <a:cubicBezTo>
                  <a:pt x="15014" y="7367"/>
                  <a:pt x="15079" y="7264"/>
                  <a:pt x="15117" y="7114"/>
                </a:cubicBezTo>
                <a:lnTo>
                  <a:pt x="15437" y="4837"/>
                </a:lnTo>
                <a:cubicBezTo>
                  <a:pt x="15478" y="4564"/>
                  <a:pt x="15361" y="4403"/>
                  <a:pt x="15088" y="4347"/>
                </a:cubicBezTo>
                <a:cubicBezTo>
                  <a:pt x="14245" y="4112"/>
                  <a:pt x="13364" y="4000"/>
                  <a:pt x="12444" y="4009"/>
                </a:cubicBezTo>
                <a:cubicBezTo>
                  <a:pt x="9625" y="4009"/>
                  <a:pt x="8212" y="5384"/>
                  <a:pt x="8212" y="8128"/>
                </a:cubicBezTo>
                <a:lnTo>
                  <a:pt x="8212" y="9308"/>
                </a:lnTo>
                <a:lnTo>
                  <a:pt x="6764" y="9308"/>
                </a:lnTo>
                <a:cubicBezTo>
                  <a:pt x="6455" y="9308"/>
                  <a:pt x="6306" y="9458"/>
                  <a:pt x="6317" y="9758"/>
                </a:cubicBezTo>
                <a:lnTo>
                  <a:pt x="6317" y="12120"/>
                </a:lnTo>
                <a:cubicBezTo>
                  <a:pt x="6317" y="12234"/>
                  <a:pt x="6356" y="12334"/>
                  <a:pt x="6444" y="12425"/>
                </a:cubicBezTo>
                <a:cubicBezTo>
                  <a:pt x="6526" y="12514"/>
                  <a:pt x="6632" y="12558"/>
                  <a:pt x="6764" y="12558"/>
                </a:cubicBezTo>
                <a:lnTo>
                  <a:pt x="8212" y="12558"/>
                </a:lnTo>
                <a:lnTo>
                  <a:pt x="8212" y="21600"/>
                </a:lnTo>
                <a:lnTo>
                  <a:pt x="2684" y="21600"/>
                </a:lnTo>
                <a:cubicBezTo>
                  <a:pt x="2320" y="21600"/>
                  <a:pt x="1973" y="21529"/>
                  <a:pt x="1647" y="21382"/>
                </a:cubicBezTo>
                <a:cubicBezTo>
                  <a:pt x="1321" y="21238"/>
                  <a:pt x="1033" y="21047"/>
                  <a:pt x="795" y="20809"/>
                </a:cubicBezTo>
                <a:cubicBezTo>
                  <a:pt x="558" y="20569"/>
                  <a:pt x="364" y="20287"/>
                  <a:pt x="220" y="19957"/>
                </a:cubicBezTo>
                <a:cubicBezTo>
                  <a:pt x="76" y="19628"/>
                  <a:pt x="0" y="19273"/>
                  <a:pt x="0" y="18888"/>
                </a:cubicBezTo>
                <a:lnTo>
                  <a:pt x="0" y="2717"/>
                </a:lnTo>
                <a:cubicBezTo>
                  <a:pt x="0" y="2352"/>
                  <a:pt x="76" y="2000"/>
                  <a:pt x="220" y="1662"/>
                </a:cubicBezTo>
                <a:cubicBezTo>
                  <a:pt x="364" y="1327"/>
                  <a:pt x="558" y="1036"/>
                  <a:pt x="795" y="801"/>
                </a:cubicBezTo>
                <a:cubicBezTo>
                  <a:pt x="1033" y="557"/>
                  <a:pt x="1321" y="369"/>
                  <a:pt x="1647" y="222"/>
                </a:cubicBezTo>
                <a:cubicBezTo>
                  <a:pt x="1973" y="75"/>
                  <a:pt x="2320" y="5"/>
                  <a:pt x="2684" y="5"/>
                </a:cubicBezTo>
                <a:lnTo>
                  <a:pt x="18897" y="5"/>
                </a:lnTo>
                <a:lnTo>
                  <a:pt x="18897" y="0"/>
                </a:lnTo>
                <a:close/>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45" tIns="19045" rIns="19045" bIns="19045" anchor="ctr"/>
          <a:lstStyle/>
          <a:p>
            <a:endParaRPr lang="zh-CN" altLang="en-US" sz="2485">
              <a:solidFill>
                <a:schemeClr val="bg1"/>
              </a:solidFill>
              <a:latin typeface="+mn-lt"/>
              <a:ea typeface="+mn-ea"/>
              <a:cs typeface="+mn-ea"/>
              <a:sym typeface="+mn-lt"/>
            </a:endParaRPr>
          </a:p>
        </p:txBody>
      </p:sp>
      <p:sp>
        <p:nvSpPr>
          <p:cNvPr id="30737" name="AutoShape 17"/>
          <p:cNvSpPr/>
          <p:nvPr/>
        </p:nvSpPr>
        <p:spPr bwMode="auto">
          <a:xfrm>
            <a:off x="3190981" y="2947227"/>
            <a:ext cx="895074" cy="893763"/>
          </a:xfrm>
          <a:custGeom>
            <a:gdLst>
              <a:gd name="T0" fmla="*/ 895305 w 19679"/>
              <a:gd name="T1" fmla="*/ 981009 h 19679"/>
              <a:gd name="T2" fmla="*/ 895305 w 19679"/>
              <a:gd name="T3" fmla="*/ 981009 h 19679"/>
              <a:gd name="T4" fmla="*/ 895305 w 19679"/>
              <a:gd name="T5" fmla="*/ 981009 h 19679"/>
              <a:gd name="T6" fmla="*/ 895305 w 19679"/>
              <a:gd name="T7" fmla="*/ 981009 h 19679"/>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3E4147"/>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22853" tIns="22853" rIns="22853" bIns="22853" anchor="ctr"/>
          <a:lstStyle/>
          <a:p>
            <a:endParaRPr lang="zh-CN" altLang="en-US" sz="2485">
              <a:solidFill>
                <a:schemeClr val="bg1"/>
              </a:solidFill>
              <a:latin typeface="+mn-lt"/>
              <a:ea typeface="+mn-ea"/>
              <a:cs typeface="+mn-ea"/>
              <a:sym typeface="+mn-lt"/>
            </a:endParaRPr>
          </a:p>
        </p:txBody>
      </p:sp>
      <p:sp>
        <p:nvSpPr>
          <p:cNvPr id="30738" name="AutoShape 18"/>
          <p:cNvSpPr/>
          <p:nvPr/>
        </p:nvSpPr>
        <p:spPr bwMode="auto">
          <a:xfrm>
            <a:off x="3517108" y="3229010"/>
            <a:ext cx="275347" cy="275431"/>
          </a:xfrm>
          <a:custGeom>
            <a:gdLst>
              <a:gd name="T0" fmla="*/ 275432 w 21600"/>
              <a:gd name="T1" fmla="*/ 275431 h 21600"/>
              <a:gd name="T2" fmla="*/ 275432 w 21600"/>
              <a:gd name="T3" fmla="*/ 275431 h 21600"/>
              <a:gd name="T4" fmla="*/ 275432 w 21600"/>
              <a:gd name="T5" fmla="*/ 275431 h 21600"/>
              <a:gd name="T6" fmla="*/ 275432 w 21600"/>
              <a:gd name="T7" fmla="*/ 275431 h 21600"/>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21600" h="21600">
                <a:moveTo>
                  <a:pt x="21328" y="11543"/>
                </a:moveTo>
                <a:cubicBezTo>
                  <a:pt x="21492" y="11930"/>
                  <a:pt x="21571" y="12337"/>
                  <a:pt x="21571" y="12758"/>
                </a:cubicBezTo>
                <a:cubicBezTo>
                  <a:pt x="21571" y="13464"/>
                  <a:pt x="21388" y="14105"/>
                  <a:pt x="21017" y="14678"/>
                </a:cubicBezTo>
                <a:cubicBezTo>
                  <a:pt x="21111" y="15215"/>
                  <a:pt x="21077" y="15745"/>
                  <a:pt x="20924" y="16285"/>
                </a:cubicBezTo>
                <a:cubicBezTo>
                  <a:pt x="20769" y="16819"/>
                  <a:pt x="20512" y="17287"/>
                  <a:pt x="20141" y="17697"/>
                </a:cubicBezTo>
                <a:cubicBezTo>
                  <a:pt x="20105" y="18451"/>
                  <a:pt x="19901" y="19081"/>
                  <a:pt x="19531" y="19580"/>
                </a:cubicBezTo>
                <a:cubicBezTo>
                  <a:pt x="19161" y="20080"/>
                  <a:pt x="18700" y="20481"/>
                  <a:pt x="18146" y="20783"/>
                </a:cubicBezTo>
                <a:cubicBezTo>
                  <a:pt x="17593" y="21088"/>
                  <a:pt x="16982" y="21297"/>
                  <a:pt x="16321" y="21419"/>
                </a:cubicBezTo>
                <a:cubicBezTo>
                  <a:pt x="15660" y="21540"/>
                  <a:pt x="15010" y="21599"/>
                  <a:pt x="14380" y="21599"/>
                </a:cubicBezTo>
                <a:cubicBezTo>
                  <a:pt x="13730" y="21599"/>
                  <a:pt x="13077" y="21554"/>
                  <a:pt x="12424" y="21461"/>
                </a:cubicBezTo>
                <a:cubicBezTo>
                  <a:pt x="11772" y="21362"/>
                  <a:pt x="11127" y="21235"/>
                  <a:pt x="10497" y="21074"/>
                </a:cubicBezTo>
                <a:cubicBezTo>
                  <a:pt x="9864" y="20894"/>
                  <a:pt x="9237" y="20701"/>
                  <a:pt x="8610" y="20493"/>
                </a:cubicBezTo>
                <a:cubicBezTo>
                  <a:pt x="7982" y="20286"/>
                  <a:pt x="7341" y="20182"/>
                  <a:pt x="6680" y="20182"/>
                </a:cubicBezTo>
                <a:lnTo>
                  <a:pt x="1607" y="20182"/>
                </a:lnTo>
                <a:cubicBezTo>
                  <a:pt x="1167" y="20182"/>
                  <a:pt x="785" y="20029"/>
                  <a:pt x="471" y="19713"/>
                </a:cubicBezTo>
                <a:cubicBezTo>
                  <a:pt x="158" y="19405"/>
                  <a:pt x="0" y="19024"/>
                  <a:pt x="0" y="18572"/>
                </a:cubicBezTo>
                <a:lnTo>
                  <a:pt x="0" y="9880"/>
                </a:lnTo>
                <a:cubicBezTo>
                  <a:pt x="0" y="9440"/>
                  <a:pt x="158" y="9064"/>
                  <a:pt x="471" y="8753"/>
                </a:cubicBezTo>
                <a:cubicBezTo>
                  <a:pt x="785" y="8440"/>
                  <a:pt x="1167" y="8285"/>
                  <a:pt x="1607" y="8285"/>
                </a:cubicBezTo>
                <a:lnTo>
                  <a:pt x="6315" y="8285"/>
                </a:lnTo>
                <a:cubicBezTo>
                  <a:pt x="6558" y="8160"/>
                  <a:pt x="6750" y="8022"/>
                  <a:pt x="6897" y="7872"/>
                </a:cubicBezTo>
                <a:cubicBezTo>
                  <a:pt x="7041" y="7723"/>
                  <a:pt x="7197" y="7548"/>
                  <a:pt x="7369" y="7342"/>
                </a:cubicBezTo>
                <a:cubicBezTo>
                  <a:pt x="7513" y="7161"/>
                  <a:pt x="7663" y="6986"/>
                  <a:pt x="7810" y="6819"/>
                </a:cubicBezTo>
                <a:cubicBezTo>
                  <a:pt x="7957" y="6653"/>
                  <a:pt x="8112" y="6483"/>
                  <a:pt x="8276" y="6311"/>
                </a:cubicBezTo>
                <a:cubicBezTo>
                  <a:pt x="8570" y="5997"/>
                  <a:pt x="8918" y="5690"/>
                  <a:pt x="9302" y="5385"/>
                </a:cubicBezTo>
                <a:cubicBezTo>
                  <a:pt x="9692" y="5085"/>
                  <a:pt x="9989" y="4749"/>
                  <a:pt x="10195" y="4379"/>
                </a:cubicBezTo>
                <a:cubicBezTo>
                  <a:pt x="10339" y="4117"/>
                  <a:pt x="10443" y="3826"/>
                  <a:pt x="10506" y="3507"/>
                </a:cubicBezTo>
                <a:cubicBezTo>
                  <a:pt x="10565" y="3188"/>
                  <a:pt x="10627" y="2866"/>
                  <a:pt x="10675" y="2538"/>
                </a:cubicBezTo>
                <a:cubicBezTo>
                  <a:pt x="10726" y="2216"/>
                  <a:pt x="10780" y="1900"/>
                  <a:pt x="10845" y="1592"/>
                </a:cubicBezTo>
                <a:cubicBezTo>
                  <a:pt x="10907" y="1287"/>
                  <a:pt x="11014" y="1016"/>
                  <a:pt x="11161" y="776"/>
                </a:cubicBezTo>
                <a:cubicBezTo>
                  <a:pt x="11311" y="536"/>
                  <a:pt x="11523" y="350"/>
                  <a:pt x="11800" y="208"/>
                </a:cubicBezTo>
                <a:cubicBezTo>
                  <a:pt x="12074" y="67"/>
                  <a:pt x="12441" y="0"/>
                  <a:pt x="12902" y="0"/>
                </a:cubicBezTo>
                <a:cubicBezTo>
                  <a:pt x="13450" y="0"/>
                  <a:pt x="13956" y="112"/>
                  <a:pt x="14411" y="344"/>
                </a:cubicBezTo>
                <a:cubicBezTo>
                  <a:pt x="14869" y="573"/>
                  <a:pt x="15250" y="881"/>
                  <a:pt x="15567" y="1270"/>
                </a:cubicBezTo>
                <a:cubicBezTo>
                  <a:pt x="15880" y="1657"/>
                  <a:pt x="16126" y="2101"/>
                  <a:pt x="16304" y="2600"/>
                </a:cubicBezTo>
                <a:cubicBezTo>
                  <a:pt x="16479" y="3103"/>
                  <a:pt x="16570" y="3609"/>
                  <a:pt x="16570" y="4123"/>
                </a:cubicBezTo>
                <a:cubicBezTo>
                  <a:pt x="16570" y="4653"/>
                  <a:pt x="16491" y="5162"/>
                  <a:pt x="16332" y="5645"/>
                </a:cubicBezTo>
                <a:cubicBezTo>
                  <a:pt x="16174" y="6125"/>
                  <a:pt x="15982" y="6610"/>
                  <a:pt x="15759" y="7096"/>
                </a:cubicBezTo>
                <a:cubicBezTo>
                  <a:pt x="16072" y="7079"/>
                  <a:pt x="16389" y="7057"/>
                  <a:pt x="16705" y="7034"/>
                </a:cubicBezTo>
                <a:cubicBezTo>
                  <a:pt x="17019" y="7011"/>
                  <a:pt x="17335" y="7000"/>
                  <a:pt x="17652" y="7000"/>
                </a:cubicBezTo>
                <a:cubicBezTo>
                  <a:pt x="18149" y="7000"/>
                  <a:pt x="18630" y="7048"/>
                  <a:pt x="19099" y="7144"/>
                </a:cubicBezTo>
                <a:cubicBezTo>
                  <a:pt x="19568" y="7237"/>
                  <a:pt x="19986" y="7395"/>
                  <a:pt x="20356" y="7616"/>
                </a:cubicBezTo>
                <a:cubicBezTo>
                  <a:pt x="20726" y="7839"/>
                  <a:pt x="21026" y="8144"/>
                  <a:pt x="21255" y="8528"/>
                </a:cubicBezTo>
                <a:cubicBezTo>
                  <a:pt x="21486" y="8918"/>
                  <a:pt x="21600" y="9409"/>
                  <a:pt x="21600" y="10002"/>
                </a:cubicBezTo>
                <a:cubicBezTo>
                  <a:pt x="21600" y="10265"/>
                  <a:pt x="21580" y="10519"/>
                  <a:pt x="21535" y="10773"/>
                </a:cubicBezTo>
                <a:cubicBezTo>
                  <a:pt x="21484" y="11030"/>
                  <a:pt x="21419" y="11284"/>
                  <a:pt x="21328" y="11543"/>
                </a:cubicBezTo>
                <a:moveTo>
                  <a:pt x="4258" y="18519"/>
                </a:moveTo>
                <a:cubicBezTo>
                  <a:pt x="4555" y="18519"/>
                  <a:pt x="4809" y="18417"/>
                  <a:pt x="5024" y="18214"/>
                </a:cubicBezTo>
                <a:cubicBezTo>
                  <a:pt x="5233" y="18013"/>
                  <a:pt x="5340" y="17759"/>
                  <a:pt x="5340" y="17454"/>
                </a:cubicBezTo>
                <a:cubicBezTo>
                  <a:pt x="5340" y="17155"/>
                  <a:pt x="5233" y="16900"/>
                  <a:pt x="5024" y="16686"/>
                </a:cubicBezTo>
                <a:cubicBezTo>
                  <a:pt x="4812" y="16477"/>
                  <a:pt x="4557" y="16372"/>
                  <a:pt x="4258" y="16372"/>
                </a:cubicBezTo>
                <a:cubicBezTo>
                  <a:pt x="3941" y="16372"/>
                  <a:pt x="3684" y="16477"/>
                  <a:pt x="3486" y="16686"/>
                </a:cubicBezTo>
                <a:cubicBezTo>
                  <a:pt x="3289" y="16900"/>
                  <a:pt x="3190" y="17155"/>
                  <a:pt x="3190" y="17454"/>
                </a:cubicBezTo>
                <a:cubicBezTo>
                  <a:pt x="3190" y="17767"/>
                  <a:pt x="3289" y="18024"/>
                  <a:pt x="3486" y="18222"/>
                </a:cubicBezTo>
                <a:cubicBezTo>
                  <a:pt x="3681" y="18420"/>
                  <a:pt x="3939" y="18519"/>
                  <a:pt x="4258" y="18519"/>
                </a:cubicBezTo>
                <a:moveTo>
                  <a:pt x="19164" y="14342"/>
                </a:moveTo>
                <a:cubicBezTo>
                  <a:pt x="19703" y="13901"/>
                  <a:pt x="19975" y="13345"/>
                  <a:pt x="19975" y="12679"/>
                </a:cubicBezTo>
                <a:cubicBezTo>
                  <a:pt x="19975" y="12473"/>
                  <a:pt x="19918" y="12281"/>
                  <a:pt x="19805" y="12097"/>
                </a:cubicBezTo>
                <a:cubicBezTo>
                  <a:pt x="19695" y="11919"/>
                  <a:pt x="19576" y="11761"/>
                  <a:pt x="19446" y="11623"/>
                </a:cubicBezTo>
                <a:cubicBezTo>
                  <a:pt x="19590" y="11363"/>
                  <a:pt x="19720" y="11106"/>
                  <a:pt x="19833" y="10849"/>
                </a:cubicBezTo>
                <a:cubicBezTo>
                  <a:pt x="19944" y="10592"/>
                  <a:pt x="20003" y="10312"/>
                  <a:pt x="20003" y="10002"/>
                </a:cubicBezTo>
                <a:cubicBezTo>
                  <a:pt x="20003" y="9688"/>
                  <a:pt x="19924" y="9440"/>
                  <a:pt x="19766" y="9251"/>
                </a:cubicBezTo>
                <a:cubicBezTo>
                  <a:pt x="19607" y="9070"/>
                  <a:pt x="19415" y="8929"/>
                  <a:pt x="19184" y="8833"/>
                </a:cubicBezTo>
                <a:cubicBezTo>
                  <a:pt x="18955" y="8739"/>
                  <a:pt x="18697" y="8683"/>
                  <a:pt x="18418" y="8663"/>
                </a:cubicBezTo>
                <a:cubicBezTo>
                  <a:pt x="18138" y="8643"/>
                  <a:pt x="17884" y="8635"/>
                  <a:pt x="17649" y="8635"/>
                </a:cubicBezTo>
                <a:cubicBezTo>
                  <a:pt x="17242" y="8635"/>
                  <a:pt x="16835" y="8649"/>
                  <a:pt x="16423" y="8677"/>
                </a:cubicBezTo>
                <a:cubicBezTo>
                  <a:pt x="16010" y="8706"/>
                  <a:pt x="15606" y="8720"/>
                  <a:pt x="15199" y="8720"/>
                </a:cubicBezTo>
                <a:cubicBezTo>
                  <a:pt x="14917" y="8720"/>
                  <a:pt x="14643" y="8706"/>
                  <a:pt x="14366" y="8677"/>
                </a:cubicBezTo>
                <a:cubicBezTo>
                  <a:pt x="14089" y="8649"/>
                  <a:pt x="13829" y="8584"/>
                  <a:pt x="13574" y="8474"/>
                </a:cubicBezTo>
                <a:cubicBezTo>
                  <a:pt x="13574" y="8104"/>
                  <a:pt x="13645" y="7754"/>
                  <a:pt x="13792" y="7421"/>
                </a:cubicBezTo>
                <a:cubicBezTo>
                  <a:pt x="13936" y="7087"/>
                  <a:pt x="14094" y="6751"/>
                  <a:pt x="14275" y="6413"/>
                </a:cubicBezTo>
                <a:cubicBezTo>
                  <a:pt x="14448" y="6074"/>
                  <a:pt x="14606" y="5721"/>
                  <a:pt x="14747" y="5351"/>
                </a:cubicBezTo>
                <a:cubicBezTo>
                  <a:pt x="14886" y="4984"/>
                  <a:pt x="14953" y="4574"/>
                  <a:pt x="14953" y="4122"/>
                </a:cubicBezTo>
                <a:cubicBezTo>
                  <a:pt x="14953" y="3823"/>
                  <a:pt x="14905" y="3529"/>
                  <a:pt x="14812" y="3236"/>
                </a:cubicBezTo>
                <a:cubicBezTo>
                  <a:pt x="14716" y="2945"/>
                  <a:pt x="14583" y="2677"/>
                  <a:pt x="14411" y="2439"/>
                </a:cubicBezTo>
                <a:cubicBezTo>
                  <a:pt x="14238" y="2199"/>
                  <a:pt x="14027" y="2002"/>
                  <a:pt x="13775" y="1843"/>
                </a:cubicBezTo>
                <a:cubicBezTo>
                  <a:pt x="13521" y="1688"/>
                  <a:pt x="13230" y="1606"/>
                  <a:pt x="12893" y="1606"/>
                </a:cubicBezTo>
                <a:lnTo>
                  <a:pt x="12744" y="1606"/>
                </a:lnTo>
                <a:cubicBezTo>
                  <a:pt x="12681" y="1606"/>
                  <a:pt x="12631" y="1617"/>
                  <a:pt x="12594" y="1634"/>
                </a:cubicBezTo>
                <a:cubicBezTo>
                  <a:pt x="12523" y="1671"/>
                  <a:pt x="12481" y="1705"/>
                  <a:pt x="12472" y="1742"/>
                </a:cubicBezTo>
                <a:cubicBezTo>
                  <a:pt x="12464" y="1778"/>
                  <a:pt x="12450" y="1838"/>
                  <a:pt x="12430" y="1920"/>
                </a:cubicBezTo>
                <a:cubicBezTo>
                  <a:pt x="12323" y="2450"/>
                  <a:pt x="12221" y="3007"/>
                  <a:pt x="12128" y="3586"/>
                </a:cubicBezTo>
                <a:cubicBezTo>
                  <a:pt x="12034" y="4167"/>
                  <a:pt x="11854" y="4698"/>
                  <a:pt x="11596" y="5176"/>
                </a:cubicBezTo>
                <a:cubicBezTo>
                  <a:pt x="11334" y="5636"/>
                  <a:pt x="11000" y="6034"/>
                  <a:pt x="10596" y="6367"/>
                </a:cubicBezTo>
                <a:cubicBezTo>
                  <a:pt x="10189" y="6701"/>
                  <a:pt x="9802" y="7051"/>
                  <a:pt x="9432" y="7421"/>
                </a:cubicBezTo>
                <a:cubicBezTo>
                  <a:pt x="9169" y="7700"/>
                  <a:pt x="8949" y="7954"/>
                  <a:pt x="8771" y="8183"/>
                </a:cubicBezTo>
                <a:cubicBezTo>
                  <a:pt x="8593" y="8412"/>
                  <a:pt x="8403" y="8632"/>
                  <a:pt x="8211" y="8833"/>
                </a:cubicBezTo>
                <a:cubicBezTo>
                  <a:pt x="8016" y="9036"/>
                  <a:pt x="7799" y="9222"/>
                  <a:pt x="7556" y="9400"/>
                </a:cubicBezTo>
                <a:cubicBezTo>
                  <a:pt x="7313" y="9575"/>
                  <a:pt x="7019" y="9736"/>
                  <a:pt x="6674" y="9880"/>
                </a:cubicBezTo>
                <a:lnTo>
                  <a:pt x="6646" y="9880"/>
                </a:lnTo>
                <a:lnTo>
                  <a:pt x="6646" y="18572"/>
                </a:lnTo>
                <a:cubicBezTo>
                  <a:pt x="7279" y="18572"/>
                  <a:pt x="7889" y="18649"/>
                  <a:pt x="8485" y="18795"/>
                </a:cubicBezTo>
                <a:cubicBezTo>
                  <a:pt x="9081" y="18945"/>
                  <a:pt x="9683" y="19103"/>
                  <a:pt x="10294" y="19270"/>
                </a:cubicBezTo>
                <a:cubicBezTo>
                  <a:pt x="10901" y="19439"/>
                  <a:pt x="11537" y="19592"/>
                  <a:pt x="12207" y="19741"/>
                </a:cubicBezTo>
                <a:cubicBezTo>
                  <a:pt x="12874" y="19891"/>
                  <a:pt x="13594" y="19965"/>
                  <a:pt x="14374" y="19965"/>
                </a:cubicBezTo>
                <a:cubicBezTo>
                  <a:pt x="14781" y="19965"/>
                  <a:pt x="15222" y="19939"/>
                  <a:pt x="15699" y="19885"/>
                </a:cubicBezTo>
                <a:cubicBezTo>
                  <a:pt x="16177" y="19829"/>
                  <a:pt x="16626" y="19710"/>
                  <a:pt x="17047" y="19527"/>
                </a:cubicBezTo>
                <a:cubicBezTo>
                  <a:pt x="17468" y="19343"/>
                  <a:pt x="17816" y="19086"/>
                  <a:pt x="18101" y="18761"/>
                </a:cubicBezTo>
                <a:cubicBezTo>
                  <a:pt x="18387" y="18440"/>
                  <a:pt x="18525" y="18010"/>
                  <a:pt x="18525" y="17477"/>
                </a:cubicBezTo>
                <a:cubicBezTo>
                  <a:pt x="18525" y="17386"/>
                  <a:pt x="18522" y="17304"/>
                  <a:pt x="18517" y="17225"/>
                </a:cubicBezTo>
                <a:cubicBezTo>
                  <a:pt x="18503" y="17152"/>
                  <a:pt x="18488" y="17070"/>
                  <a:pt x="18471" y="16980"/>
                </a:cubicBezTo>
                <a:cubicBezTo>
                  <a:pt x="18785" y="16836"/>
                  <a:pt x="19028" y="16596"/>
                  <a:pt x="19195" y="16262"/>
                </a:cubicBezTo>
                <a:cubicBezTo>
                  <a:pt x="19364" y="15929"/>
                  <a:pt x="19446" y="15593"/>
                  <a:pt x="19446" y="15263"/>
                </a:cubicBezTo>
                <a:cubicBezTo>
                  <a:pt x="19449" y="14912"/>
                  <a:pt x="19350" y="14605"/>
                  <a:pt x="19164" y="14342"/>
                </a:cubicBezTo>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45" tIns="19045" rIns="19045" bIns="19045" anchor="ctr"/>
          <a:lstStyle/>
          <a:p>
            <a:endParaRPr lang="zh-CN" altLang="en-US" sz="2485">
              <a:solidFill>
                <a:schemeClr val="bg1"/>
              </a:solidFill>
              <a:latin typeface="+mn-lt"/>
              <a:ea typeface="+mn-ea"/>
              <a:cs typeface="+mn-ea"/>
              <a:sym typeface="+mn-lt"/>
            </a:endParaRPr>
          </a:p>
        </p:txBody>
      </p:sp>
      <p:sp>
        <p:nvSpPr>
          <p:cNvPr id="30739" name="AutoShape 19"/>
          <p:cNvSpPr/>
          <p:nvPr/>
        </p:nvSpPr>
        <p:spPr bwMode="auto">
          <a:xfrm>
            <a:off x="1362742" y="1466884"/>
            <a:ext cx="9404623" cy="693275"/>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just" defTabSz="323215">
              <a:lnSpc>
                <a:spcPct val="120000"/>
              </a:lnSpc>
              <a:spcBef>
                <a:spcPts val="850"/>
              </a:spcBef>
            </a:pPr>
            <a:r>
              <a:rPr lang="es-ES" altLang="zh-CN" sz="935">
                <a:solidFill>
                  <a:schemeClr val="tx1">
                    <a:lumMod val="65000"/>
                    <a:lumOff val="35000"/>
                  </a:schemeClr>
                </a:solidFill>
                <a:latin typeface="+mn-lt"/>
                <a:ea typeface="+mn-ea"/>
                <a:cs typeface="+mn-ea"/>
                <a:sym typeface="+mn-lt"/>
              </a:rPr>
              <a:t>Lorem ipsum dolor sit amet, consectetur adipiscing elit. Integer mollis vehicula ligula ut faucibus. Curabitur vestibulum consequat urna et vehicula. Suspendisse feugiat biben- dum egestas. Sed bibendum urna id sem tincidunt commodoat dictum lectus. Fusce felis tellus, volutpat quis venenatis non, adipiscing quis orci. Integer condimentum leo ut erat ultrices mollis. Nunc ut quam adipiscing, elementum enim ac, ullamcorper magna. Curabitur a felis eu tellus tincidunt rhoncus. Cras rhoncus diam tortor, id cursus purus.</a:t>
            </a:r>
            <a:endParaRPr lang="es-ES" altLang="zh-CN" sz="2485">
              <a:solidFill>
                <a:schemeClr val="tx1">
                  <a:lumMod val="65000"/>
                  <a:lumOff val="35000"/>
                </a:schemeClr>
              </a:solidFill>
              <a:latin typeface="+mn-lt"/>
              <a:ea typeface="+mn-ea"/>
              <a:cs typeface="+mn-ea"/>
              <a:sym typeface="+mn-lt"/>
            </a:endParaRPr>
          </a:p>
        </p:txBody>
      </p:sp>
      <p:sp>
        <p:nvSpPr>
          <p:cNvPr id="30744" name="AutoShape 24"/>
          <p:cNvSpPr/>
          <p:nvPr/>
        </p:nvSpPr>
        <p:spPr bwMode="auto">
          <a:xfrm>
            <a:off x="1362742" y="5386419"/>
            <a:ext cx="9404623" cy="475456"/>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just" defTabSz="323215">
              <a:lnSpc>
                <a:spcPct val="120000"/>
              </a:lnSpc>
              <a:spcBef>
                <a:spcPts val="850"/>
              </a:spcBef>
            </a:pPr>
            <a:r>
              <a:rPr lang="es-ES" altLang="zh-CN" sz="935">
                <a:solidFill>
                  <a:schemeClr val="tx1">
                    <a:lumMod val="65000"/>
                    <a:lumOff val="35000"/>
                  </a:schemeClr>
                </a:solidFill>
                <a:latin typeface="+mn-lt"/>
                <a:ea typeface="+mn-ea"/>
                <a:cs typeface="+mn-ea"/>
                <a:sym typeface="+mn-lt"/>
              </a:rPr>
              <a:t>Lorem ipsum dolor sit amet, consectetur adipiscing elit. Integer mollis vehicula ligula ut faucibus. Curabitur vestibulum consequat urna et vehicula. Suspendisse feugiat biben- dum egestas. Sed bibendum urna id sem tincidunt commodoat dictum lectus. Fusce felis tellus, volutpat quis venenatis non, adipiscing quis orci. Integer condimentum leo ut erat ultrices mollis. Nunc ut quam adipiscing, elementum enim ac, ullamcorper magna. Curabitur a felis eu tellus tincidunt rhoncus. Cras rhoncus diam tortor, id cursus purus.</a:t>
            </a:r>
            <a:endParaRPr lang="es-ES" altLang="zh-CN" sz="2485">
              <a:solidFill>
                <a:schemeClr val="tx1">
                  <a:lumMod val="65000"/>
                  <a:lumOff val="35000"/>
                </a:schemeClr>
              </a:solidFill>
              <a:latin typeface="+mn-lt"/>
              <a:ea typeface="+mn-ea"/>
              <a:cs typeface="+mn-ea"/>
              <a:sym typeface="+mn-lt"/>
            </a:endParaRPr>
          </a:p>
        </p:txBody>
      </p:sp>
      <p:sp>
        <p:nvSpPr>
          <p:cNvPr id="30745" name="AutoShape 25"/>
          <p:cNvSpPr/>
          <p:nvPr/>
        </p:nvSpPr>
        <p:spPr bwMode="auto">
          <a:xfrm>
            <a:off x="1365916" y="5077652"/>
            <a:ext cx="6235364" cy="304801"/>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5" tIns="19045" rIns="19045" bIns="19045" anchor="ctr"/>
          <a:lstStyle/>
          <a:p>
            <a:pPr algn="l"/>
            <a:r>
              <a:rPr lang="es-ES" altLang="zh-CN" sz="1735">
                <a:solidFill>
                  <a:schemeClr val="tx1">
                    <a:lumMod val="65000"/>
                    <a:lumOff val="35000"/>
                  </a:schemeClr>
                </a:solidFill>
                <a:latin typeface="+mn-lt"/>
                <a:ea typeface="+mn-ea"/>
                <a:cs typeface="+mn-ea"/>
                <a:sym typeface="+mn-lt"/>
              </a:rPr>
              <a:t>THE MOST WAITING TEMPLATE</a:t>
            </a:r>
            <a:endParaRPr lang="es-ES" altLang="zh-CN" sz="2485">
              <a:solidFill>
                <a:schemeClr val="tx1">
                  <a:lumMod val="65000"/>
                  <a:lumOff val="35000"/>
                </a:schemeClr>
              </a:solidFill>
              <a:latin typeface="+mn-lt"/>
              <a:ea typeface="+mn-ea"/>
              <a:cs typeface="+mn-ea"/>
              <a:sym typeface="+mn-lt"/>
            </a:endParaRPr>
          </a:p>
        </p:txBody>
      </p:sp>
      <p:sp>
        <p:nvSpPr>
          <p:cNvPr id="27" name="AutoShape 6"/>
          <p:cNvSpPr/>
          <p:nvPr/>
        </p:nvSpPr>
        <p:spPr bwMode="auto">
          <a:xfrm>
            <a:off x="2978318" y="384236"/>
            <a:ext cx="6235364" cy="419100"/>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5" tIns="19045" rIns="19045" bIns="19045" anchor="ctr"/>
          <a:lstStyle/>
          <a:p>
            <a:r>
              <a:rPr lang="zh-CN" altLang="en-US" sz="2485" b="1">
                <a:solidFill>
                  <a:schemeClr val="tx1">
                    <a:lumMod val="65000"/>
                    <a:lumOff val="35000"/>
                  </a:schemeClr>
                </a:solidFill>
                <a:latin typeface="+mn-lt"/>
                <a:ea typeface="+mn-ea"/>
                <a:cs typeface="+mn-ea"/>
                <a:sym typeface="+mn-lt"/>
              </a:rPr>
              <a:t>请在这里输入标题</a:t>
            </a:r>
            <a:endParaRPr lang="es-ES" altLang="zh-CN" sz="2485" b="1">
              <a:solidFill>
                <a:schemeClr val="tx1">
                  <a:lumMod val="65000"/>
                  <a:lumOff val="35000"/>
                </a:schemeClr>
              </a:solidFill>
              <a:latin typeface="+mn-lt"/>
              <a:ea typeface="+mn-ea"/>
              <a:cs typeface="+mn-ea"/>
              <a:sym typeface="+mn-lt"/>
            </a:endParaRPr>
          </a:p>
        </p:txBody>
      </p:sp>
      <p:sp>
        <p:nvSpPr>
          <p:cNvPr id="28" name="Line 7"/>
          <p:cNvSpPr>
            <a:spLocks noChangeShapeType="1"/>
          </p:cNvSpPr>
          <p:nvPr/>
        </p:nvSpPr>
        <p:spPr bwMode="auto">
          <a:xfrm>
            <a:off x="1393689" y="1066862"/>
            <a:ext cx="9404623" cy="0"/>
          </a:xfrm>
          <a:prstGeom prst="line">
            <a:avLst/>
          </a:prstGeom>
          <a:noFill/>
          <a:ln w="25400" cap="flat" cmpd="sng">
            <a:solidFill>
              <a:srgbClr val="DCDEE0"/>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endParaRPr lang="es-ES" sz="2800">
              <a:solidFill>
                <a:schemeClr val="tx1">
                  <a:lumMod val="65000"/>
                  <a:lumOff val="35000"/>
                </a:schemeClr>
              </a:solidFill>
              <a:effectLst>
                <a:outerShdw blurRad="38100" dist="38100" dir="2700000" algn="tl">
                  <a:srgbClr val="DDDDDD"/>
                </a:outerShdw>
              </a:effectLst>
              <a:latin typeface="+mn-lt"/>
              <a:ea typeface="+mn-ea"/>
              <a:cs typeface="+mn-ea"/>
              <a:sym typeface="+mn-lt"/>
            </a:endParaRPr>
          </a:p>
        </p:txBody>
      </p:sp>
      <p:sp>
        <p:nvSpPr>
          <p:cNvPr id="29" name="AutoShape 9"/>
          <p:cNvSpPr/>
          <p:nvPr/>
        </p:nvSpPr>
        <p:spPr bwMode="auto">
          <a:xfrm>
            <a:off x="4151516" y="746190"/>
            <a:ext cx="3888969" cy="139700"/>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323215">
              <a:lnSpc>
                <a:spcPct val="120000"/>
              </a:lnSpc>
              <a:spcBef>
                <a:spcPts val="850"/>
              </a:spcBef>
            </a:pPr>
            <a:r>
              <a:rPr lang="es-ES" altLang="zh-CN" sz="935" b="1">
                <a:solidFill>
                  <a:schemeClr val="tx1">
                    <a:lumMod val="65000"/>
                    <a:lumOff val="35000"/>
                  </a:schemeClr>
                </a:solidFill>
                <a:latin typeface="+mn-lt"/>
                <a:ea typeface="+mn-ea"/>
                <a:cs typeface="+mn-ea"/>
                <a:sym typeface="+mn-lt"/>
              </a:rPr>
              <a:t>Lorem ipsum</a:t>
            </a:r>
            <a:r>
              <a:rPr lang="es-ES" altLang="zh-CN" sz="935">
                <a:solidFill>
                  <a:schemeClr val="tx1">
                    <a:lumMod val="65000"/>
                    <a:lumOff val="35000"/>
                  </a:schemeClr>
                </a:solidFill>
                <a:latin typeface="+mn-lt"/>
                <a:ea typeface="+mn-ea"/>
                <a:cs typeface="+mn-ea"/>
                <a:sym typeface="+mn-lt"/>
              </a:rPr>
              <a:t> dolor sit amet, consectetur adipiscing elit.</a:t>
            </a:r>
            <a:endParaRPr lang="es-ES" altLang="zh-CN" sz="2485">
              <a:solidFill>
                <a:schemeClr val="tx1">
                  <a:lumMod val="65000"/>
                  <a:lumOff val="35000"/>
                </a:schemeClr>
              </a:solidFill>
              <a:latin typeface="+mn-lt"/>
              <a:ea typeface="+mn-ea"/>
              <a:cs typeface="+mn-ea"/>
              <a:sym typeface="+mn-lt"/>
            </a:endParaRPr>
          </a:p>
        </p:txBody>
      </p:sp>
      <p:sp>
        <p:nvSpPr>
          <p:cNvPr id="30" name="AutoShape 11"/>
          <p:cNvSpPr/>
          <p:nvPr/>
        </p:nvSpPr>
        <p:spPr bwMode="auto">
          <a:xfrm>
            <a:off x="5254660" y="999397"/>
            <a:ext cx="1682680" cy="46339"/>
          </a:xfrm>
          <a:custGeom>
            <a:gdLst>
              <a:gd name="T0" fmla="*/ 78582 w 21600"/>
              <a:gd name="T1" fmla="*/ 642144 h 21600"/>
              <a:gd name="T2" fmla="*/ 78582 w 21600"/>
              <a:gd name="T3" fmla="*/ 642144 h 21600"/>
              <a:gd name="T4" fmla="*/ 78582 w 21600"/>
              <a:gd name="T5" fmla="*/ 642144 h 21600"/>
              <a:gd name="T6" fmla="*/ 78582 w 21600"/>
              <a:gd name="T7" fmla="*/ 642144 h 21600"/>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21600" h="21600">
                <a:moveTo>
                  <a:pt x="0" y="0"/>
                </a:moveTo>
                <a:lnTo>
                  <a:pt x="21600" y="0"/>
                </a:lnTo>
                <a:lnTo>
                  <a:pt x="21600" y="21599"/>
                </a:lnTo>
                <a:lnTo>
                  <a:pt x="0" y="21599"/>
                </a:lnTo>
                <a:lnTo>
                  <a:pt x="0" y="0"/>
                </a:lnTo>
                <a:close/>
              </a:path>
            </a:pathLst>
          </a:custGeom>
          <a:solidFill>
            <a:srgbClr val="0070C0"/>
          </a:solidFill>
          <a:ln>
            <a:noFill/>
          </a:ln>
          <a:effectLst/>
        </p:spPr>
        <p:txBody>
          <a:bodyPr lIns="0" tIns="0" rIns="0" bIns="0" anchor="ctr"/>
          <a:lstStyle/>
          <a:p>
            <a:endParaRPr lang="zh-CN" altLang="en-US" sz="2485">
              <a:solidFill>
                <a:schemeClr val="tx1">
                  <a:lumMod val="65000"/>
                  <a:lumOff val="35000"/>
                </a:schemeClr>
              </a:solidFill>
              <a:latin typeface="+mn-lt"/>
              <a:ea typeface="+mn-ea"/>
              <a:cs typeface="+mn-ea"/>
              <a:sym typeface="+mn-lt"/>
            </a:endParaRPr>
          </a:p>
        </p:txBody>
      </p:sp>
    </p:spTree>
  </p:cSld>
  <p:clrMapOvr>
    <a:masterClrMapping/>
  </p:clrMapOvr>
  <mc:AlternateContent>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1+#ppt_w/2"/>
                                          </p:val>
                                        </p:tav>
                                        <p:tav tm="100000">
                                          <p:val>
                                            <p:strVal val="#ppt_x"/>
                                          </p:val>
                                        </p:tav>
                                      </p:tavLst>
                                    </p:anim>
                                    <p:anim calcmode="lin" valueType="num">
                                      <p:cBhvr additive="base">
                                        <p:cTn id="8" dur="500" fill="hold"/>
                                        <p:tgtEl>
                                          <p:spTgt spid="2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500"/>
                            </p:stCondLst>
                            <p:childTnLst>
                              <p:par>
                                <p:cTn id="14" presetID="9" presetClass="entr" presetSubtype="0"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dissolve">
                                      <p:cBhvr>
                                        <p:cTn id="16" dur="500"/>
                                        <p:tgtEl>
                                          <p:spTgt spid="30"/>
                                        </p:tgtEl>
                                      </p:cBhvr>
                                    </p:animEffect>
                                  </p:childTnLst>
                                </p:cTn>
                              </p:par>
                              <p:par>
                                <p:cTn id="17" presetID="22" presetClass="entr" presetSubtype="8"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wipe(left)">
                                      <p:cBhvr>
                                        <p:cTn id="19" dur="500"/>
                                        <p:tgtEl>
                                          <p:spTgt spid="28"/>
                                        </p:tgtEl>
                                      </p:cBhvr>
                                    </p:animEffect>
                                  </p:childTnLst>
                                </p:cTn>
                              </p:par>
                            </p:childTnLst>
                          </p:cTn>
                        </p:par>
                        <p:par>
                          <p:cTn id="20" fill="hold" nodeType="afterGroup">
                            <p:stCondLst>
                              <p:cond delay="1000"/>
                            </p:stCondLst>
                            <p:childTnLst>
                              <p:par>
                                <p:cTn id="21" presetID="2" presetClass="entr" presetSubtype="2" fill="hold" grpId="0" nodeType="afterEffect">
                                  <p:stCondLst>
                                    <p:cond delay="0"/>
                                  </p:stCondLst>
                                  <p:childTnLst>
                                    <p:set>
                                      <p:cBhvr>
                                        <p:cTn id="22" dur="1" fill="hold">
                                          <p:stCondLst>
                                            <p:cond delay="0"/>
                                          </p:stCondLst>
                                        </p:cTn>
                                        <p:tgtEl>
                                          <p:spTgt spid="30739"/>
                                        </p:tgtEl>
                                        <p:attrNameLst>
                                          <p:attrName>style.visibility</p:attrName>
                                        </p:attrNameLst>
                                      </p:cBhvr>
                                      <p:to>
                                        <p:strVal val="visible"/>
                                      </p:to>
                                    </p:set>
                                    <p:anim calcmode="lin" valueType="num">
                                      <p:cBhvr additive="base">
                                        <p:cTn id="23" dur="500" fill="hold"/>
                                        <p:tgtEl>
                                          <p:spTgt spid="30739"/>
                                        </p:tgtEl>
                                        <p:attrNameLst>
                                          <p:attrName>ppt_x</p:attrName>
                                        </p:attrNameLst>
                                      </p:cBhvr>
                                      <p:tavLst>
                                        <p:tav tm="0">
                                          <p:val>
                                            <p:strVal val="1+#ppt_w/2"/>
                                          </p:val>
                                        </p:tav>
                                        <p:tav tm="100000">
                                          <p:val>
                                            <p:strVal val="#ppt_x"/>
                                          </p:val>
                                        </p:tav>
                                      </p:tavLst>
                                    </p:anim>
                                    <p:anim calcmode="lin" valueType="num">
                                      <p:cBhvr additive="base">
                                        <p:cTn id="24" dur="500" fill="hold"/>
                                        <p:tgtEl>
                                          <p:spTgt spid="30739"/>
                                        </p:tgtEl>
                                        <p:attrNameLst>
                                          <p:attrName>ppt_y</p:attrName>
                                        </p:attrNameLst>
                                      </p:cBhvr>
                                      <p:tavLst>
                                        <p:tav tm="0">
                                          <p:val>
                                            <p:strVal val="#ppt_y"/>
                                          </p:val>
                                        </p:tav>
                                        <p:tav tm="100000">
                                          <p:val>
                                            <p:strVal val="#ppt_y"/>
                                          </p:val>
                                        </p:tav>
                                      </p:tavLst>
                                    </p:anim>
                                  </p:childTnLst>
                                </p:cTn>
                              </p:par>
                            </p:childTnLst>
                          </p:cTn>
                        </p:par>
                        <p:par>
                          <p:cTn id="25" fill="hold" nodeType="afterGroup">
                            <p:stCondLst>
                              <p:cond delay="1500"/>
                            </p:stCondLst>
                            <p:childTnLst>
                              <p:par>
                                <p:cTn id="26" presetID="2" presetClass="entr" presetSubtype="2" fill="hold" grpId="0" nodeType="afterEffect">
                                  <p:stCondLst>
                                    <p:cond delay="0"/>
                                  </p:stCondLst>
                                  <p:childTnLst>
                                    <p:set>
                                      <p:cBhvr>
                                        <p:cTn id="27" dur="1" fill="hold">
                                          <p:stCondLst>
                                            <p:cond delay="0"/>
                                          </p:stCondLst>
                                        </p:cTn>
                                        <p:tgtEl>
                                          <p:spTgt spid="30744"/>
                                        </p:tgtEl>
                                        <p:attrNameLst>
                                          <p:attrName>style.visibility</p:attrName>
                                        </p:attrNameLst>
                                      </p:cBhvr>
                                      <p:to>
                                        <p:strVal val="visible"/>
                                      </p:to>
                                    </p:set>
                                    <p:anim calcmode="lin" valueType="num">
                                      <p:cBhvr additive="base">
                                        <p:cTn id="28" dur="500" fill="hold"/>
                                        <p:tgtEl>
                                          <p:spTgt spid="30744"/>
                                        </p:tgtEl>
                                        <p:attrNameLst>
                                          <p:attrName>ppt_x</p:attrName>
                                        </p:attrNameLst>
                                      </p:cBhvr>
                                      <p:tavLst>
                                        <p:tav tm="0">
                                          <p:val>
                                            <p:strVal val="1+#ppt_w/2"/>
                                          </p:val>
                                        </p:tav>
                                        <p:tav tm="100000">
                                          <p:val>
                                            <p:strVal val="#ppt_x"/>
                                          </p:val>
                                        </p:tav>
                                      </p:tavLst>
                                    </p:anim>
                                    <p:anim calcmode="lin" valueType="num">
                                      <p:cBhvr additive="base">
                                        <p:cTn id="29" dur="500" fill="hold"/>
                                        <p:tgtEl>
                                          <p:spTgt spid="30744"/>
                                        </p:tgtEl>
                                        <p:attrNameLst>
                                          <p:attrName>ppt_y</p:attrName>
                                        </p:attrNameLst>
                                      </p:cBhvr>
                                      <p:tavLst>
                                        <p:tav tm="0">
                                          <p:val>
                                            <p:strVal val="#ppt_y"/>
                                          </p:val>
                                        </p:tav>
                                        <p:tav tm="100000">
                                          <p:val>
                                            <p:strVal val="#ppt_y"/>
                                          </p:val>
                                        </p:tav>
                                      </p:tavLst>
                                    </p:anim>
                                  </p:childTnLst>
                                </p:cTn>
                              </p:par>
                            </p:childTnLst>
                          </p:cTn>
                        </p:par>
                        <p:par>
                          <p:cTn id="30" fill="hold" nodeType="afterGroup">
                            <p:stCondLst>
                              <p:cond delay="2000"/>
                            </p:stCondLst>
                            <p:childTnLst>
                              <p:par>
                                <p:cTn id="31" presetID="2" presetClass="entr" presetSubtype="2" fill="hold" grpId="0" nodeType="afterEffect">
                                  <p:stCondLst>
                                    <p:cond delay="0"/>
                                  </p:stCondLst>
                                  <p:childTnLst>
                                    <p:set>
                                      <p:cBhvr>
                                        <p:cTn id="32" dur="1" fill="hold">
                                          <p:stCondLst>
                                            <p:cond delay="0"/>
                                          </p:stCondLst>
                                        </p:cTn>
                                        <p:tgtEl>
                                          <p:spTgt spid="30745"/>
                                        </p:tgtEl>
                                        <p:attrNameLst>
                                          <p:attrName>style.visibility</p:attrName>
                                        </p:attrNameLst>
                                      </p:cBhvr>
                                      <p:to>
                                        <p:strVal val="visible"/>
                                      </p:to>
                                    </p:set>
                                    <p:anim calcmode="lin" valueType="num">
                                      <p:cBhvr additive="base">
                                        <p:cTn id="33" dur="500" fill="hold"/>
                                        <p:tgtEl>
                                          <p:spTgt spid="30745"/>
                                        </p:tgtEl>
                                        <p:attrNameLst>
                                          <p:attrName>ppt_x</p:attrName>
                                        </p:attrNameLst>
                                      </p:cBhvr>
                                      <p:tavLst>
                                        <p:tav tm="0">
                                          <p:val>
                                            <p:strVal val="1+#ppt_w/2"/>
                                          </p:val>
                                        </p:tav>
                                        <p:tav tm="100000">
                                          <p:val>
                                            <p:strVal val="#ppt_x"/>
                                          </p:val>
                                        </p:tav>
                                      </p:tavLst>
                                    </p:anim>
                                    <p:anim calcmode="lin" valueType="num">
                                      <p:cBhvr additive="base">
                                        <p:cTn id="34" dur="500" fill="hold"/>
                                        <p:tgtEl>
                                          <p:spTgt spid="30745"/>
                                        </p:tgtEl>
                                        <p:attrNameLst>
                                          <p:attrName>ppt_y</p:attrName>
                                        </p:attrNameLst>
                                      </p:cBhvr>
                                      <p:tavLst>
                                        <p:tav tm="0">
                                          <p:val>
                                            <p:strVal val="#ppt_y"/>
                                          </p:val>
                                        </p:tav>
                                        <p:tav tm="100000">
                                          <p:val>
                                            <p:strVal val="#ppt_y"/>
                                          </p:val>
                                        </p:tav>
                                      </p:tavLst>
                                    </p:anim>
                                  </p:childTnLst>
                                </p:cTn>
                              </p:par>
                              <p:par>
                                <p:cTn id="35" presetID="52" presetClass="entr" presetSubtype="0" fill="hold" grpId="0" nodeType="withEffect">
                                  <p:stCondLst>
                                    <p:cond delay="0"/>
                                  </p:stCondLst>
                                  <p:childTnLst>
                                    <p:set>
                                      <p:cBhvr>
                                        <p:cTn id="36" dur="1" fill="hold">
                                          <p:stCondLst>
                                            <p:cond delay="0"/>
                                          </p:stCondLst>
                                        </p:cTn>
                                        <p:tgtEl>
                                          <p:spTgt spid="30721"/>
                                        </p:tgtEl>
                                        <p:attrNameLst>
                                          <p:attrName>style.visibility</p:attrName>
                                        </p:attrNameLst>
                                      </p:cBhvr>
                                      <p:to>
                                        <p:strVal val="visible"/>
                                      </p:to>
                                    </p:set>
                                    <p:animScale>
                                      <p:cBhvr>
                                        <p:cTn id="37" dur="1000" decel="50000" fill="hold">
                                          <p:stCondLst>
                                            <p:cond delay="0"/>
                                          </p:stCondLst>
                                        </p:cTn>
                                        <p:tgtEl>
                                          <p:spTgt spid="30721"/>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38" dur="1000" decel="50000" fill="hold">
                                          <p:stCondLst>
                                            <p:cond delay="0"/>
                                          </p:stCondLst>
                                        </p:cTn>
                                        <p:tgtEl>
                                          <p:spTgt spid="30721"/>
                                        </p:tgtEl>
                                        <p:attrNameLst>
                                          <p:attrName>ppt_x</p:attrName>
                                          <p:attrName>ppt_y</p:attrName>
                                        </p:attrNameLst>
                                      </p:cBhvr>
                                    </p:animMotion>
                                    <p:animEffect transition="in" filter="fade">
                                      <p:cBhvr>
                                        <p:cTn id="39" dur="1000"/>
                                        <p:tgtEl>
                                          <p:spTgt spid="30721"/>
                                        </p:tgtEl>
                                      </p:cBhvr>
                                    </p:animEffect>
                                  </p:childTnLst>
                                </p:cTn>
                              </p:par>
                              <p:par>
                                <p:cTn id="40" presetID="52" presetClass="entr" presetSubtype="0" fill="hold" grpId="0" nodeType="withEffect">
                                  <p:stCondLst>
                                    <p:cond delay="0"/>
                                  </p:stCondLst>
                                  <p:childTnLst>
                                    <p:set>
                                      <p:cBhvr>
                                        <p:cTn id="41" dur="1" fill="hold">
                                          <p:stCondLst>
                                            <p:cond delay="0"/>
                                          </p:stCondLst>
                                        </p:cTn>
                                        <p:tgtEl>
                                          <p:spTgt spid="30722"/>
                                        </p:tgtEl>
                                        <p:attrNameLst>
                                          <p:attrName>style.visibility</p:attrName>
                                        </p:attrNameLst>
                                      </p:cBhvr>
                                      <p:to>
                                        <p:strVal val="visible"/>
                                      </p:to>
                                    </p:set>
                                    <p:animScale>
                                      <p:cBhvr>
                                        <p:cTn id="42" dur="1000" decel="50000" fill="hold">
                                          <p:stCondLst>
                                            <p:cond delay="0"/>
                                          </p:stCondLst>
                                        </p:cTn>
                                        <p:tgtEl>
                                          <p:spTgt spid="30722"/>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43" dur="1000" decel="50000" fill="hold">
                                          <p:stCondLst>
                                            <p:cond delay="0"/>
                                          </p:stCondLst>
                                        </p:cTn>
                                        <p:tgtEl>
                                          <p:spTgt spid="30722"/>
                                        </p:tgtEl>
                                        <p:attrNameLst>
                                          <p:attrName>ppt_x</p:attrName>
                                          <p:attrName>ppt_y</p:attrName>
                                        </p:attrNameLst>
                                      </p:cBhvr>
                                    </p:animMotion>
                                    <p:animEffect transition="in" filter="fade">
                                      <p:cBhvr>
                                        <p:cTn id="44" dur="1000"/>
                                        <p:tgtEl>
                                          <p:spTgt spid="30722"/>
                                        </p:tgtEl>
                                      </p:cBhvr>
                                    </p:animEffect>
                                  </p:childTnLst>
                                </p:cTn>
                              </p:par>
                              <p:par>
                                <p:cTn id="45" presetID="52" presetClass="entr" presetSubtype="0" fill="hold" grpId="0" nodeType="withEffect">
                                  <p:stCondLst>
                                    <p:cond delay="0"/>
                                  </p:stCondLst>
                                  <p:childTnLst>
                                    <p:set>
                                      <p:cBhvr>
                                        <p:cTn id="46" dur="1" fill="hold">
                                          <p:stCondLst>
                                            <p:cond delay="0"/>
                                          </p:stCondLst>
                                        </p:cTn>
                                        <p:tgtEl>
                                          <p:spTgt spid="30723"/>
                                        </p:tgtEl>
                                        <p:attrNameLst>
                                          <p:attrName>style.visibility</p:attrName>
                                        </p:attrNameLst>
                                      </p:cBhvr>
                                      <p:to>
                                        <p:strVal val="visible"/>
                                      </p:to>
                                    </p:set>
                                    <p:animScale>
                                      <p:cBhvr>
                                        <p:cTn id="47" dur="1000" decel="50000" fill="hold">
                                          <p:stCondLst>
                                            <p:cond delay="0"/>
                                          </p:stCondLst>
                                        </p:cTn>
                                        <p:tgtEl>
                                          <p:spTgt spid="30723"/>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48" dur="1000" decel="50000" fill="hold">
                                          <p:stCondLst>
                                            <p:cond delay="0"/>
                                          </p:stCondLst>
                                        </p:cTn>
                                        <p:tgtEl>
                                          <p:spTgt spid="30723"/>
                                        </p:tgtEl>
                                        <p:attrNameLst>
                                          <p:attrName>ppt_x</p:attrName>
                                          <p:attrName>ppt_y</p:attrName>
                                        </p:attrNameLst>
                                      </p:cBhvr>
                                    </p:animMotion>
                                    <p:animEffect transition="in" filter="fade">
                                      <p:cBhvr>
                                        <p:cTn id="49" dur="1000"/>
                                        <p:tgtEl>
                                          <p:spTgt spid="30723"/>
                                        </p:tgtEl>
                                      </p:cBhvr>
                                    </p:animEffect>
                                  </p:childTnLst>
                                </p:cTn>
                              </p:par>
                              <p:par>
                                <p:cTn id="50" presetID="52" presetClass="entr" presetSubtype="0" fill="hold" grpId="0" nodeType="withEffect">
                                  <p:stCondLst>
                                    <p:cond delay="0"/>
                                  </p:stCondLst>
                                  <p:childTnLst>
                                    <p:set>
                                      <p:cBhvr>
                                        <p:cTn id="51" dur="1" fill="hold">
                                          <p:stCondLst>
                                            <p:cond delay="0"/>
                                          </p:stCondLst>
                                        </p:cTn>
                                        <p:tgtEl>
                                          <p:spTgt spid="30724"/>
                                        </p:tgtEl>
                                        <p:attrNameLst>
                                          <p:attrName>style.visibility</p:attrName>
                                        </p:attrNameLst>
                                      </p:cBhvr>
                                      <p:to>
                                        <p:strVal val="visible"/>
                                      </p:to>
                                    </p:set>
                                    <p:animScale>
                                      <p:cBhvr>
                                        <p:cTn id="52" dur="1000" decel="50000" fill="hold">
                                          <p:stCondLst>
                                            <p:cond delay="0"/>
                                          </p:stCondLst>
                                        </p:cTn>
                                        <p:tgtEl>
                                          <p:spTgt spid="30724"/>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53" dur="1000" decel="50000" fill="hold">
                                          <p:stCondLst>
                                            <p:cond delay="0"/>
                                          </p:stCondLst>
                                        </p:cTn>
                                        <p:tgtEl>
                                          <p:spTgt spid="30724"/>
                                        </p:tgtEl>
                                        <p:attrNameLst>
                                          <p:attrName>ppt_x</p:attrName>
                                          <p:attrName>ppt_y</p:attrName>
                                        </p:attrNameLst>
                                      </p:cBhvr>
                                    </p:animMotion>
                                    <p:animEffect transition="in" filter="fade">
                                      <p:cBhvr>
                                        <p:cTn id="54" dur="1000"/>
                                        <p:tgtEl>
                                          <p:spTgt spid="30724"/>
                                        </p:tgtEl>
                                      </p:cBhvr>
                                    </p:animEffect>
                                  </p:childTnLst>
                                </p:cTn>
                              </p:par>
                              <p:par>
                                <p:cTn id="55" presetID="52" presetClass="entr" presetSubtype="0" fill="hold" grpId="0" nodeType="withEffect">
                                  <p:stCondLst>
                                    <p:cond delay="0"/>
                                  </p:stCondLst>
                                  <p:childTnLst>
                                    <p:set>
                                      <p:cBhvr>
                                        <p:cTn id="56" dur="1" fill="hold">
                                          <p:stCondLst>
                                            <p:cond delay="0"/>
                                          </p:stCondLst>
                                        </p:cTn>
                                        <p:tgtEl>
                                          <p:spTgt spid="30725"/>
                                        </p:tgtEl>
                                        <p:attrNameLst>
                                          <p:attrName>style.visibility</p:attrName>
                                        </p:attrNameLst>
                                      </p:cBhvr>
                                      <p:to>
                                        <p:strVal val="visible"/>
                                      </p:to>
                                    </p:set>
                                    <p:animScale>
                                      <p:cBhvr>
                                        <p:cTn id="57" dur="1000" decel="50000" fill="hold">
                                          <p:stCondLst>
                                            <p:cond delay="0"/>
                                          </p:stCondLst>
                                        </p:cTn>
                                        <p:tgtEl>
                                          <p:spTgt spid="30725"/>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58" dur="1000" decel="50000" fill="hold">
                                          <p:stCondLst>
                                            <p:cond delay="0"/>
                                          </p:stCondLst>
                                        </p:cTn>
                                        <p:tgtEl>
                                          <p:spTgt spid="30725"/>
                                        </p:tgtEl>
                                        <p:attrNameLst>
                                          <p:attrName>ppt_x</p:attrName>
                                          <p:attrName>ppt_y</p:attrName>
                                        </p:attrNameLst>
                                      </p:cBhvr>
                                    </p:animMotion>
                                    <p:animEffect transition="in" filter="fade">
                                      <p:cBhvr>
                                        <p:cTn id="59" dur="1000"/>
                                        <p:tgtEl>
                                          <p:spTgt spid="30725"/>
                                        </p:tgtEl>
                                      </p:cBhvr>
                                    </p:animEffect>
                                  </p:childTnLst>
                                </p:cTn>
                              </p:par>
                              <p:par>
                                <p:cTn id="60" presetID="52" presetClass="entr" presetSubtype="0" fill="hold" grpId="0" nodeType="withEffect">
                                  <p:stCondLst>
                                    <p:cond delay="0"/>
                                  </p:stCondLst>
                                  <p:childTnLst>
                                    <p:set>
                                      <p:cBhvr>
                                        <p:cTn id="61" dur="1" fill="hold">
                                          <p:stCondLst>
                                            <p:cond delay="0"/>
                                          </p:stCondLst>
                                        </p:cTn>
                                        <p:tgtEl>
                                          <p:spTgt spid="30726"/>
                                        </p:tgtEl>
                                        <p:attrNameLst>
                                          <p:attrName>style.visibility</p:attrName>
                                        </p:attrNameLst>
                                      </p:cBhvr>
                                      <p:to>
                                        <p:strVal val="visible"/>
                                      </p:to>
                                    </p:set>
                                    <p:animScale>
                                      <p:cBhvr>
                                        <p:cTn id="62" dur="1000" decel="50000" fill="hold">
                                          <p:stCondLst>
                                            <p:cond delay="0"/>
                                          </p:stCondLst>
                                        </p:cTn>
                                        <p:tgtEl>
                                          <p:spTgt spid="30726"/>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63" dur="1000" decel="50000" fill="hold">
                                          <p:stCondLst>
                                            <p:cond delay="0"/>
                                          </p:stCondLst>
                                        </p:cTn>
                                        <p:tgtEl>
                                          <p:spTgt spid="30726"/>
                                        </p:tgtEl>
                                        <p:attrNameLst>
                                          <p:attrName>ppt_x</p:attrName>
                                          <p:attrName>ppt_y</p:attrName>
                                        </p:attrNameLst>
                                      </p:cBhvr>
                                    </p:animMotion>
                                    <p:animEffect transition="in" filter="fade">
                                      <p:cBhvr>
                                        <p:cTn id="64" dur="1000"/>
                                        <p:tgtEl>
                                          <p:spTgt spid="30726"/>
                                        </p:tgtEl>
                                      </p:cBhvr>
                                    </p:animEffect>
                                  </p:childTnLst>
                                </p:cTn>
                              </p:par>
                              <p:par>
                                <p:cTn id="65" presetID="52" presetClass="entr" presetSubtype="0" fill="hold" grpId="0" nodeType="withEffect">
                                  <p:stCondLst>
                                    <p:cond delay="0"/>
                                  </p:stCondLst>
                                  <p:childTnLst>
                                    <p:set>
                                      <p:cBhvr>
                                        <p:cTn id="66" dur="1" fill="hold">
                                          <p:stCondLst>
                                            <p:cond delay="0"/>
                                          </p:stCondLst>
                                        </p:cTn>
                                        <p:tgtEl>
                                          <p:spTgt spid="30727"/>
                                        </p:tgtEl>
                                        <p:attrNameLst>
                                          <p:attrName>style.visibility</p:attrName>
                                        </p:attrNameLst>
                                      </p:cBhvr>
                                      <p:to>
                                        <p:strVal val="visible"/>
                                      </p:to>
                                    </p:set>
                                    <p:animScale>
                                      <p:cBhvr>
                                        <p:cTn id="67" dur="1000" decel="50000" fill="hold">
                                          <p:stCondLst>
                                            <p:cond delay="0"/>
                                          </p:stCondLst>
                                        </p:cTn>
                                        <p:tgtEl>
                                          <p:spTgt spid="30727"/>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68" dur="1000" decel="50000" fill="hold">
                                          <p:stCondLst>
                                            <p:cond delay="0"/>
                                          </p:stCondLst>
                                        </p:cTn>
                                        <p:tgtEl>
                                          <p:spTgt spid="30727"/>
                                        </p:tgtEl>
                                        <p:attrNameLst>
                                          <p:attrName>ppt_x</p:attrName>
                                          <p:attrName>ppt_y</p:attrName>
                                        </p:attrNameLst>
                                      </p:cBhvr>
                                    </p:animMotion>
                                    <p:animEffect transition="in" filter="fade">
                                      <p:cBhvr>
                                        <p:cTn id="69" dur="1000"/>
                                        <p:tgtEl>
                                          <p:spTgt spid="30727"/>
                                        </p:tgtEl>
                                      </p:cBhvr>
                                    </p:animEffect>
                                  </p:childTnLst>
                                </p:cTn>
                              </p:par>
                              <p:par>
                                <p:cTn id="70" presetID="52" presetClass="entr" presetSubtype="0" fill="hold" grpId="0" nodeType="withEffect">
                                  <p:stCondLst>
                                    <p:cond delay="0"/>
                                  </p:stCondLst>
                                  <p:childTnLst>
                                    <p:set>
                                      <p:cBhvr>
                                        <p:cTn id="71" dur="1" fill="hold">
                                          <p:stCondLst>
                                            <p:cond delay="0"/>
                                          </p:stCondLst>
                                        </p:cTn>
                                        <p:tgtEl>
                                          <p:spTgt spid="30728"/>
                                        </p:tgtEl>
                                        <p:attrNameLst>
                                          <p:attrName>style.visibility</p:attrName>
                                        </p:attrNameLst>
                                      </p:cBhvr>
                                      <p:to>
                                        <p:strVal val="visible"/>
                                      </p:to>
                                    </p:set>
                                    <p:animScale>
                                      <p:cBhvr>
                                        <p:cTn id="72" dur="1000" decel="50000" fill="hold">
                                          <p:stCondLst>
                                            <p:cond delay="0"/>
                                          </p:stCondLst>
                                        </p:cTn>
                                        <p:tgtEl>
                                          <p:spTgt spid="30728"/>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73" dur="1000" decel="50000" fill="hold">
                                          <p:stCondLst>
                                            <p:cond delay="0"/>
                                          </p:stCondLst>
                                        </p:cTn>
                                        <p:tgtEl>
                                          <p:spTgt spid="30728"/>
                                        </p:tgtEl>
                                        <p:attrNameLst>
                                          <p:attrName>ppt_x</p:attrName>
                                          <p:attrName>ppt_y</p:attrName>
                                        </p:attrNameLst>
                                      </p:cBhvr>
                                    </p:animMotion>
                                    <p:animEffect transition="in" filter="fade">
                                      <p:cBhvr>
                                        <p:cTn id="74" dur="1000"/>
                                        <p:tgtEl>
                                          <p:spTgt spid="30728"/>
                                        </p:tgtEl>
                                      </p:cBhvr>
                                    </p:animEffect>
                                  </p:childTnLst>
                                </p:cTn>
                              </p:par>
                              <p:par>
                                <p:cTn id="75" presetID="52" presetClass="entr" presetSubtype="0" fill="hold" grpId="0" nodeType="withEffect">
                                  <p:stCondLst>
                                    <p:cond delay="0"/>
                                  </p:stCondLst>
                                  <p:childTnLst>
                                    <p:set>
                                      <p:cBhvr>
                                        <p:cTn id="76" dur="1" fill="hold">
                                          <p:stCondLst>
                                            <p:cond delay="0"/>
                                          </p:stCondLst>
                                        </p:cTn>
                                        <p:tgtEl>
                                          <p:spTgt spid="30729"/>
                                        </p:tgtEl>
                                        <p:attrNameLst>
                                          <p:attrName>style.visibility</p:attrName>
                                        </p:attrNameLst>
                                      </p:cBhvr>
                                      <p:to>
                                        <p:strVal val="visible"/>
                                      </p:to>
                                    </p:set>
                                    <p:animScale>
                                      <p:cBhvr>
                                        <p:cTn id="77" dur="1000" decel="50000" fill="hold">
                                          <p:stCondLst>
                                            <p:cond delay="0"/>
                                          </p:stCondLst>
                                        </p:cTn>
                                        <p:tgtEl>
                                          <p:spTgt spid="30729"/>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78" dur="1000" decel="50000" fill="hold">
                                          <p:stCondLst>
                                            <p:cond delay="0"/>
                                          </p:stCondLst>
                                        </p:cTn>
                                        <p:tgtEl>
                                          <p:spTgt spid="30729"/>
                                        </p:tgtEl>
                                        <p:attrNameLst>
                                          <p:attrName>ppt_x</p:attrName>
                                          <p:attrName>ppt_y</p:attrName>
                                        </p:attrNameLst>
                                      </p:cBhvr>
                                    </p:animMotion>
                                    <p:animEffect transition="in" filter="fade">
                                      <p:cBhvr>
                                        <p:cTn id="79" dur="1000"/>
                                        <p:tgtEl>
                                          <p:spTgt spid="30729"/>
                                        </p:tgtEl>
                                      </p:cBhvr>
                                    </p:animEffect>
                                  </p:childTnLst>
                                </p:cTn>
                              </p:par>
                              <p:par>
                                <p:cTn id="80" presetID="52" presetClass="entr" presetSubtype="0" fill="hold" grpId="0" nodeType="withEffect">
                                  <p:stCondLst>
                                    <p:cond delay="0"/>
                                  </p:stCondLst>
                                  <p:childTnLst>
                                    <p:set>
                                      <p:cBhvr>
                                        <p:cTn id="81" dur="1" fill="hold">
                                          <p:stCondLst>
                                            <p:cond delay="0"/>
                                          </p:stCondLst>
                                        </p:cTn>
                                        <p:tgtEl>
                                          <p:spTgt spid="30730"/>
                                        </p:tgtEl>
                                        <p:attrNameLst>
                                          <p:attrName>style.visibility</p:attrName>
                                        </p:attrNameLst>
                                      </p:cBhvr>
                                      <p:to>
                                        <p:strVal val="visible"/>
                                      </p:to>
                                    </p:set>
                                    <p:animScale>
                                      <p:cBhvr>
                                        <p:cTn id="82" dur="1000" decel="50000" fill="hold">
                                          <p:stCondLst>
                                            <p:cond delay="0"/>
                                          </p:stCondLst>
                                        </p:cTn>
                                        <p:tgtEl>
                                          <p:spTgt spid="30730"/>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83" dur="1000" decel="50000" fill="hold">
                                          <p:stCondLst>
                                            <p:cond delay="0"/>
                                          </p:stCondLst>
                                        </p:cTn>
                                        <p:tgtEl>
                                          <p:spTgt spid="30730"/>
                                        </p:tgtEl>
                                        <p:attrNameLst>
                                          <p:attrName>ppt_x</p:attrName>
                                          <p:attrName>ppt_y</p:attrName>
                                        </p:attrNameLst>
                                      </p:cBhvr>
                                    </p:animMotion>
                                    <p:animEffect transition="in" filter="fade">
                                      <p:cBhvr>
                                        <p:cTn id="84" dur="1000"/>
                                        <p:tgtEl>
                                          <p:spTgt spid="30730"/>
                                        </p:tgtEl>
                                      </p:cBhvr>
                                    </p:animEffect>
                                  </p:childTnLst>
                                </p:cTn>
                              </p:par>
                              <p:par>
                                <p:cTn id="85" presetID="52" presetClass="entr" presetSubtype="0" fill="hold" grpId="0" nodeType="withEffect">
                                  <p:stCondLst>
                                    <p:cond delay="0"/>
                                  </p:stCondLst>
                                  <p:childTnLst>
                                    <p:set>
                                      <p:cBhvr>
                                        <p:cTn id="86" dur="1" fill="hold">
                                          <p:stCondLst>
                                            <p:cond delay="0"/>
                                          </p:stCondLst>
                                        </p:cTn>
                                        <p:tgtEl>
                                          <p:spTgt spid="30731"/>
                                        </p:tgtEl>
                                        <p:attrNameLst>
                                          <p:attrName>style.visibility</p:attrName>
                                        </p:attrNameLst>
                                      </p:cBhvr>
                                      <p:to>
                                        <p:strVal val="visible"/>
                                      </p:to>
                                    </p:set>
                                    <p:animScale>
                                      <p:cBhvr>
                                        <p:cTn id="87" dur="1000" decel="50000" fill="hold">
                                          <p:stCondLst>
                                            <p:cond delay="0"/>
                                          </p:stCondLst>
                                        </p:cTn>
                                        <p:tgtEl>
                                          <p:spTgt spid="30731"/>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88" dur="1000" decel="50000" fill="hold">
                                          <p:stCondLst>
                                            <p:cond delay="0"/>
                                          </p:stCondLst>
                                        </p:cTn>
                                        <p:tgtEl>
                                          <p:spTgt spid="30731"/>
                                        </p:tgtEl>
                                        <p:attrNameLst>
                                          <p:attrName>ppt_x</p:attrName>
                                          <p:attrName>ppt_y</p:attrName>
                                        </p:attrNameLst>
                                      </p:cBhvr>
                                    </p:animMotion>
                                    <p:animEffect transition="in" filter="fade">
                                      <p:cBhvr>
                                        <p:cTn id="89" dur="1000"/>
                                        <p:tgtEl>
                                          <p:spTgt spid="30731"/>
                                        </p:tgtEl>
                                      </p:cBhvr>
                                    </p:animEffect>
                                  </p:childTnLst>
                                </p:cTn>
                              </p:par>
                              <p:par>
                                <p:cTn id="90" presetID="52" presetClass="entr" presetSubtype="0" fill="hold" grpId="0" nodeType="withEffect">
                                  <p:stCondLst>
                                    <p:cond delay="0"/>
                                  </p:stCondLst>
                                  <p:childTnLst>
                                    <p:set>
                                      <p:cBhvr>
                                        <p:cTn id="91" dur="1" fill="hold">
                                          <p:stCondLst>
                                            <p:cond delay="0"/>
                                          </p:stCondLst>
                                        </p:cTn>
                                        <p:tgtEl>
                                          <p:spTgt spid="30732"/>
                                        </p:tgtEl>
                                        <p:attrNameLst>
                                          <p:attrName>style.visibility</p:attrName>
                                        </p:attrNameLst>
                                      </p:cBhvr>
                                      <p:to>
                                        <p:strVal val="visible"/>
                                      </p:to>
                                    </p:set>
                                    <p:animScale>
                                      <p:cBhvr>
                                        <p:cTn id="92" dur="1000" decel="50000" fill="hold">
                                          <p:stCondLst>
                                            <p:cond delay="0"/>
                                          </p:stCondLst>
                                        </p:cTn>
                                        <p:tgtEl>
                                          <p:spTgt spid="30732"/>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93" dur="1000" decel="50000" fill="hold">
                                          <p:stCondLst>
                                            <p:cond delay="0"/>
                                          </p:stCondLst>
                                        </p:cTn>
                                        <p:tgtEl>
                                          <p:spTgt spid="30732"/>
                                        </p:tgtEl>
                                        <p:attrNameLst>
                                          <p:attrName>ppt_x</p:attrName>
                                          <p:attrName>ppt_y</p:attrName>
                                        </p:attrNameLst>
                                      </p:cBhvr>
                                    </p:animMotion>
                                    <p:animEffect transition="in" filter="fade">
                                      <p:cBhvr>
                                        <p:cTn id="94" dur="1000"/>
                                        <p:tgtEl>
                                          <p:spTgt spid="30732"/>
                                        </p:tgtEl>
                                      </p:cBhvr>
                                    </p:animEffect>
                                  </p:childTnLst>
                                </p:cTn>
                              </p:par>
                              <p:par>
                                <p:cTn id="95" presetID="52" presetClass="entr" presetSubtype="0" fill="hold" grpId="0" nodeType="withEffect">
                                  <p:stCondLst>
                                    <p:cond delay="0"/>
                                  </p:stCondLst>
                                  <p:childTnLst>
                                    <p:set>
                                      <p:cBhvr>
                                        <p:cTn id="96" dur="1" fill="hold">
                                          <p:stCondLst>
                                            <p:cond delay="0"/>
                                          </p:stCondLst>
                                        </p:cTn>
                                        <p:tgtEl>
                                          <p:spTgt spid="30733"/>
                                        </p:tgtEl>
                                        <p:attrNameLst>
                                          <p:attrName>style.visibility</p:attrName>
                                        </p:attrNameLst>
                                      </p:cBhvr>
                                      <p:to>
                                        <p:strVal val="visible"/>
                                      </p:to>
                                    </p:set>
                                    <p:animScale>
                                      <p:cBhvr>
                                        <p:cTn id="97" dur="1000" decel="50000" fill="hold">
                                          <p:stCondLst>
                                            <p:cond delay="0"/>
                                          </p:stCondLst>
                                        </p:cTn>
                                        <p:tgtEl>
                                          <p:spTgt spid="30733"/>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98" dur="1000" decel="50000" fill="hold">
                                          <p:stCondLst>
                                            <p:cond delay="0"/>
                                          </p:stCondLst>
                                        </p:cTn>
                                        <p:tgtEl>
                                          <p:spTgt spid="30733"/>
                                        </p:tgtEl>
                                        <p:attrNameLst>
                                          <p:attrName>ppt_x</p:attrName>
                                          <p:attrName>ppt_y</p:attrName>
                                        </p:attrNameLst>
                                      </p:cBhvr>
                                    </p:animMotion>
                                    <p:animEffect transition="in" filter="fade">
                                      <p:cBhvr>
                                        <p:cTn id="99" dur="1000"/>
                                        <p:tgtEl>
                                          <p:spTgt spid="30733"/>
                                        </p:tgtEl>
                                      </p:cBhvr>
                                    </p:animEffect>
                                  </p:childTnLst>
                                </p:cTn>
                              </p:par>
                              <p:par>
                                <p:cTn id="100" presetID="52" presetClass="entr" presetSubtype="0" fill="hold" grpId="0" nodeType="withEffect">
                                  <p:stCondLst>
                                    <p:cond delay="0"/>
                                  </p:stCondLst>
                                  <p:childTnLst>
                                    <p:set>
                                      <p:cBhvr>
                                        <p:cTn id="101" dur="1" fill="hold">
                                          <p:stCondLst>
                                            <p:cond delay="0"/>
                                          </p:stCondLst>
                                        </p:cTn>
                                        <p:tgtEl>
                                          <p:spTgt spid="30734"/>
                                        </p:tgtEl>
                                        <p:attrNameLst>
                                          <p:attrName>style.visibility</p:attrName>
                                        </p:attrNameLst>
                                      </p:cBhvr>
                                      <p:to>
                                        <p:strVal val="visible"/>
                                      </p:to>
                                    </p:set>
                                    <p:animScale>
                                      <p:cBhvr>
                                        <p:cTn id="102" dur="1000" decel="50000" fill="hold">
                                          <p:stCondLst>
                                            <p:cond delay="0"/>
                                          </p:stCondLst>
                                        </p:cTn>
                                        <p:tgtEl>
                                          <p:spTgt spid="30734"/>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103" dur="1000" decel="50000" fill="hold">
                                          <p:stCondLst>
                                            <p:cond delay="0"/>
                                          </p:stCondLst>
                                        </p:cTn>
                                        <p:tgtEl>
                                          <p:spTgt spid="30734"/>
                                        </p:tgtEl>
                                        <p:attrNameLst>
                                          <p:attrName>ppt_x</p:attrName>
                                          <p:attrName>ppt_y</p:attrName>
                                        </p:attrNameLst>
                                      </p:cBhvr>
                                    </p:animMotion>
                                    <p:animEffect transition="in" filter="fade">
                                      <p:cBhvr>
                                        <p:cTn id="104" dur="1000"/>
                                        <p:tgtEl>
                                          <p:spTgt spid="30734"/>
                                        </p:tgtEl>
                                      </p:cBhvr>
                                    </p:animEffect>
                                  </p:childTnLst>
                                </p:cTn>
                              </p:par>
                              <p:par>
                                <p:cTn id="105" presetID="52" presetClass="entr" presetSubtype="0" fill="hold" grpId="0" nodeType="withEffect">
                                  <p:stCondLst>
                                    <p:cond delay="0"/>
                                  </p:stCondLst>
                                  <p:childTnLst>
                                    <p:set>
                                      <p:cBhvr>
                                        <p:cTn id="106" dur="1" fill="hold">
                                          <p:stCondLst>
                                            <p:cond delay="0"/>
                                          </p:stCondLst>
                                        </p:cTn>
                                        <p:tgtEl>
                                          <p:spTgt spid="30735"/>
                                        </p:tgtEl>
                                        <p:attrNameLst>
                                          <p:attrName>style.visibility</p:attrName>
                                        </p:attrNameLst>
                                      </p:cBhvr>
                                      <p:to>
                                        <p:strVal val="visible"/>
                                      </p:to>
                                    </p:set>
                                    <p:animScale>
                                      <p:cBhvr>
                                        <p:cTn id="107" dur="1000" decel="50000" fill="hold">
                                          <p:stCondLst>
                                            <p:cond delay="0"/>
                                          </p:stCondLst>
                                        </p:cTn>
                                        <p:tgtEl>
                                          <p:spTgt spid="30735"/>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108" dur="1000" decel="50000" fill="hold">
                                          <p:stCondLst>
                                            <p:cond delay="0"/>
                                          </p:stCondLst>
                                        </p:cTn>
                                        <p:tgtEl>
                                          <p:spTgt spid="30735"/>
                                        </p:tgtEl>
                                        <p:attrNameLst>
                                          <p:attrName>ppt_x</p:attrName>
                                          <p:attrName>ppt_y</p:attrName>
                                        </p:attrNameLst>
                                      </p:cBhvr>
                                    </p:animMotion>
                                    <p:animEffect transition="in" filter="fade">
                                      <p:cBhvr>
                                        <p:cTn id="109" dur="1000"/>
                                        <p:tgtEl>
                                          <p:spTgt spid="30735"/>
                                        </p:tgtEl>
                                      </p:cBhvr>
                                    </p:animEffect>
                                  </p:childTnLst>
                                </p:cTn>
                              </p:par>
                              <p:par>
                                <p:cTn id="110" presetID="52" presetClass="entr" presetSubtype="0" fill="hold" grpId="0" nodeType="withEffect">
                                  <p:stCondLst>
                                    <p:cond delay="0"/>
                                  </p:stCondLst>
                                  <p:childTnLst>
                                    <p:set>
                                      <p:cBhvr>
                                        <p:cTn id="111" dur="1" fill="hold">
                                          <p:stCondLst>
                                            <p:cond delay="0"/>
                                          </p:stCondLst>
                                        </p:cTn>
                                        <p:tgtEl>
                                          <p:spTgt spid="30736"/>
                                        </p:tgtEl>
                                        <p:attrNameLst>
                                          <p:attrName>style.visibility</p:attrName>
                                        </p:attrNameLst>
                                      </p:cBhvr>
                                      <p:to>
                                        <p:strVal val="visible"/>
                                      </p:to>
                                    </p:set>
                                    <p:animScale>
                                      <p:cBhvr>
                                        <p:cTn id="112" dur="1000" decel="50000" fill="hold">
                                          <p:stCondLst>
                                            <p:cond delay="0"/>
                                          </p:stCondLst>
                                        </p:cTn>
                                        <p:tgtEl>
                                          <p:spTgt spid="30736"/>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113" dur="1000" decel="50000" fill="hold">
                                          <p:stCondLst>
                                            <p:cond delay="0"/>
                                          </p:stCondLst>
                                        </p:cTn>
                                        <p:tgtEl>
                                          <p:spTgt spid="30736"/>
                                        </p:tgtEl>
                                        <p:attrNameLst>
                                          <p:attrName>ppt_x</p:attrName>
                                          <p:attrName>ppt_y</p:attrName>
                                        </p:attrNameLst>
                                      </p:cBhvr>
                                    </p:animMotion>
                                    <p:animEffect transition="in" filter="fade">
                                      <p:cBhvr>
                                        <p:cTn id="114" dur="1000"/>
                                        <p:tgtEl>
                                          <p:spTgt spid="30736"/>
                                        </p:tgtEl>
                                      </p:cBhvr>
                                    </p:animEffect>
                                  </p:childTnLst>
                                </p:cTn>
                              </p:par>
                              <p:par>
                                <p:cTn id="115" presetID="52" presetClass="entr" presetSubtype="0" fill="hold" grpId="0" nodeType="withEffect">
                                  <p:stCondLst>
                                    <p:cond delay="0"/>
                                  </p:stCondLst>
                                  <p:childTnLst>
                                    <p:set>
                                      <p:cBhvr>
                                        <p:cTn id="116" dur="1" fill="hold">
                                          <p:stCondLst>
                                            <p:cond delay="0"/>
                                          </p:stCondLst>
                                        </p:cTn>
                                        <p:tgtEl>
                                          <p:spTgt spid="30737"/>
                                        </p:tgtEl>
                                        <p:attrNameLst>
                                          <p:attrName>style.visibility</p:attrName>
                                        </p:attrNameLst>
                                      </p:cBhvr>
                                      <p:to>
                                        <p:strVal val="visible"/>
                                      </p:to>
                                    </p:set>
                                    <p:animScale>
                                      <p:cBhvr>
                                        <p:cTn id="117" dur="1000" decel="50000" fill="hold">
                                          <p:stCondLst>
                                            <p:cond delay="0"/>
                                          </p:stCondLst>
                                        </p:cTn>
                                        <p:tgtEl>
                                          <p:spTgt spid="30737"/>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118" dur="1000" decel="50000" fill="hold">
                                          <p:stCondLst>
                                            <p:cond delay="0"/>
                                          </p:stCondLst>
                                        </p:cTn>
                                        <p:tgtEl>
                                          <p:spTgt spid="30737"/>
                                        </p:tgtEl>
                                        <p:attrNameLst>
                                          <p:attrName>ppt_x</p:attrName>
                                          <p:attrName>ppt_y</p:attrName>
                                        </p:attrNameLst>
                                      </p:cBhvr>
                                    </p:animMotion>
                                    <p:animEffect transition="in" filter="fade">
                                      <p:cBhvr>
                                        <p:cTn id="119" dur="1000"/>
                                        <p:tgtEl>
                                          <p:spTgt spid="30737"/>
                                        </p:tgtEl>
                                      </p:cBhvr>
                                    </p:animEffect>
                                  </p:childTnLst>
                                </p:cTn>
                              </p:par>
                              <p:par>
                                <p:cTn id="120" presetID="52" presetClass="entr" presetSubtype="0" fill="hold" grpId="0" nodeType="withEffect">
                                  <p:stCondLst>
                                    <p:cond delay="0"/>
                                  </p:stCondLst>
                                  <p:childTnLst>
                                    <p:set>
                                      <p:cBhvr>
                                        <p:cTn id="121" dur="1" fill="hold">
                                          <p:stCondLst>
                                            <p:cond delay="0"/>
                                          </p:stCondLst>
                                        </p:cTn>
                                        <p:tgtEl>
                                          <p:spTgt spid="30738"/>
                                        </p:tgtEl>
                                        <p:attrNameLst>
                                          <p:attrName>style.visibility</p:attrName>
                                        </p:attrNameLst>
                                      </p:cBhvr>
                                      <p:to>
                                        <p:strVal val="visible"/>
                                      </p:to>
                                    </p:set>
                                    <p:animScale>
                                      <p:cBhvr>
                                        <p:cTn id="122" dur="1000" decel="50000" fill="hold">
                                          <p:stCondLst>
                                            <p:cond delay="0"/>
                                          </p:stCondLst>
                                        </p:cTn>
                                        <p:tgtEl>
                                          <p:spTgt spid="30738"/>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123" dur="1000" decel="50000" fill="hold">
                                          <p:stCondLst>
                                            <p:cond delay="0"/>
                                          </p:stCondLst>
                                        </p:cTn>
                                        <p:tgtEl>
                                          <p:spTgt spid="30738"/>
                                        </p:tgtEl>
                                        <p:attrNameLst>
                                          <p:attrName>ppt_x</p:attrName>
                                          <p:attrName>ppt_y</p:attrName>
                                        </p:attrNameLst>
                                      </p:cBhvr>
                                    </p:animMotion>
                                    <p:animEffect transition="in" filter="fade">
                                      <p:cBhvr>
                                        <p:cTn id="124" dur="1000"/>
                                        <p:tgtEl>
                                          <p:spTgt spid="307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1" grpId="0" animBg="1"/>
      <p:bldP spid="30722" grpId="0"/>
      <p:bldP spid="30723" grpId="0"/>
      <p:bldP spid="30724" grpId="0" animBg="1"/>
      <p:bldP spid="30725" grpId="0"/>
      <p:bldP spid="30726" grpId="0"/>
      <p:bldP spid="30727" grpId="0" animBg="1"/>
      <p:bldP spid="30728" grpId="0"/>
      <p:bldP spid="30729" grpId="0"/>
      <p:bldP spid="30730" grpId="0" animBg="1"/>
      <p:bldP spid="30731" grpId="0"/>
      <p:bldP spid="30732" grpId="0"/>
      <p:bldP spid="30733" grpId="0" animBg="1"/>
      <p:bldP spid="30734" grpId="0" animBg="1"/>
      <p:bldP spid="30735" grpId="0" animBg="1"/>
      <p:bldP spid="30736" grpId="0" animBg="1"/>
      <p:bldP spid="30737" grpId="0" animBg="1"/>
      <p:bldP spid="30738" grpId="0" animBg="1"/>
      <p:bldP spid="30739" grpId="0"/>
      <p:bldP spid="30744" grpId="0"/>
      <p:bldP spid="30745" grpId="0"/>
      <p:bldP spid="27" grpId="0"/>
      <p:bldP spid="29" grpId="0"/>
      <p:bldP spid="30" grpId="0" animBg="1"/>
    </p:bldLst>
  </p:timing>
</p:sld>
</file>

<file path=ppt/slides/slide2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4" name="AutoShape 6"/>
          <p:cNvSpPr/>
          <p:nvPr/>
        </p:nvSpPr>
        <p:spPr bwMode="auto">
          <a:xfrm>
            <a:off x="2978318" y="384236"/>
            <a:ext cx="6235364" cy="419100"/>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5" tIns="19045" rIns="19045" bIns="19045" anchor="ctr"/>
          <a:lstStyle/>
          <a:p>
            <a:r>
              <a:rPr lang="zh-CN" altLang="en-US" sz="2485" b="1">
                <a:solidFill>
                  <a:schemeClr val="tx1">
                    <a:lumMod val="65000"/>
                    <a:lumOff val="35000"/>
                  </a:schemeClr>
                </a:solidFill>
                <a:latin typeface="+mn-lt"/>
                <a:ea typeface="+mn-ea"/>
                <a:cs typeface="+mn-ea"/>
                <a:sym typeface="+mn-lt"/>
              </a:rPr>
              <a:t>请在这里输入标题</a:t>
            </a:r>
            <a:endParaRPr lang="es-ES" altLang="zh-CN" sz="2485" b="1">
              <a:solidFill>
                <a:schemeClr val="tx1">
                  <a:lumMod val="65000"/>
                  <a:lumOff val="35000"/>
                </a:schemeClr>
              </a:solidFill>
              <a:latin typeface="+mn-lt"/>
              <a:ea typeface="+mn-ea"/>
              <a:cs typeface="+mn-ea"/>
              <a:sym typeface="+mn-lt"/>
            </a:endParaRPr>
          </a:p>
        </p:txBody>
      </p:sp>
      <p:sp>
        <p:nvSpPr>
          <p:cNvPr id="35" name="Line 7"/>
          <p:cNvSpPr>
            <a:spLocks noChangeShapeType="1"/>
          </p:cNvSpPr>
          <p:nvPr/>
        </p:nvSpPr>
        <p:spPr bwMode="auto">
          <a:xfrm>
            <a:off x="1393689" y="1066862"/>
            <a:ext cx="9404623" cy="0"/>
          </a:xfrm>
          <a:prstGeom prst="line">
            <a:avLst/>
          </a:prstGeom>
          <a:noFill/>
          <a:ln w="25400" cap="flat" cmpd="sng">
            <a:solidFill>
              <a:srgbClr val="DCDEE0"/>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endParaRPr lang="es-ES" sz="2800">
              <a:solidFill>
                <a:schemeClr val="tx1">
                  <a:lumMod val="65000"/>
                  <a:lumOff val="35000"/>
                </a:schemeClr>
              </a:solidFill>
              <a:effectLst>
                <a:outerShdw blurRad="38100" dist="38100" dir="2700000" algn="tl">
                  <a:srgbClr val="DDDDDD"/>
                </a:outerShdw>
              </a:effectLst>
              <a:latin typeface="+mn-lt"/>
              <a:ea typeface="+mn-ea"/>
              <a:cs typeface="+mn-ea"/>
              <a:sym typeface="+mn-lt"/>
            </a:endParaRPr>
          </a:p>
        </p:txBody>
      </p:sp>
      <p:sp>
        <p:nvSpPr>
          <p:cNvPr id="36" name="AutoShape 9"/>
          <p:cNvSpPr/>
          <p:nvPr/>
        </p:nvSpPr>
        <p:spPr bwMode="auto">
          <a:xfrm>
            <a:off x="4151516" y="746190"/>
            <a:ext cx="3888969" cy="139700"/>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323215">
              <a:lnSpc>
                <a:spcPct val="120000"/>
              </a:lnSpc>
              <a:spcBef>
                <a:spcPts val="850"/>
              </a:spcBef>
            </a:pPr>
            <a:r>
              <a:rPr lang="es-ES" altLang="zh-CN" sz="935" b="1">
                <a:solidFill>
                  <a:schemeClr val="tx1">
                    <a:lumMod val="65000"/>
                    <a:lumOff val="35000"/>
                  </a:schemeClr>
                </a:solidFill>
                <a:latin typeface="+mn-lt"/>
                <a:ea typeface="+mn-ea"/>
                <a:cs typeface="+mn-ea"/>
                <a:sym typeface="+mn-lt"/>
              </a:rPr>
              <a:t>Lorem ipsum</a:t>
            </a:r>
            <a:r>
              <a:rPr lang="es-ES" altLang="zh-CN" sz="935">
                <a:solidFill>
                  <a:schemeClr val="tx1">
                    <a:lumMod val="65000"/>
                    <a:lumOff val="35000"/>
                  </a:schemeClr>
                </a:solidFill>
                <a:latin typeface="+mn-lt"/>
                <a:ea typeface="+mn-ea"/>
                <a:cs typeface="+mn-ea"/>
                <a:sym typeface="+mn-lt"/>
              </a:rPr>
              <a:t> dolor sit amet, consectetur adipiscing elit.</a:t>
            </a:r>
            <a:endParaRPr lang="es-ES" altLang="zh-CN" sz="2485">
              <a:solidFill>
                <a:schemeClr val="tx1">
                  <a:lumMod val="65000"/>
                  <a:lumOff val="35000"/>
                </a:schemeClr>
              </a:solidFill>
              <a:latin typeface="+mn-lt"/>
              <a:ea typeface="+mn-ea"/>
              <a:cs typeface="+mn-ea"/>
              <a:sym typeface="+mn-lt"/>
            </a:endParaRPr>
          </a:p>
        </p:txBody>
      </p:sp>
      <p:sp>
        <p:nvSpPr>
          <p:cNvPr id="37" name="AutoShape 11"/>
          <p:cNvSpPr/>
          <p:nvPr/>
        </p:nvSpPr>
        <p:spPr bwMode="auto">
          <a:xfrm>
            <a:off x="5254660" y="999397"/>
            <a:ext cx="1682680" cy="46339"/>
          </a:xfrm>
          <a:custGeom>
            <a:gdLst>
              <a:gd name="T0" fmla="*/ 78582 w 21600"/>
              <a:gd name="T1" fmla="*/ 642144 h 21600"/>
              <a:gd name="T2" fmla="*/ 78582 w 21600"/>
              <a:gd name="T3" fmla="*/ 642144 h 21600"/>
              <a:gd name="T4" fmla="*/ 78582 w 21600"/>
              <a:gd name="T5" fmla="*/ 642144 h 21600"/>
              <a:gd name="T6" fmla="*/ 78582 w 21600"/>
              <a:gd name="T7" fmla="*/ 642144 h 21600"/>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21600" h="21600">
                <a:moveTo>
                  <a:pt x="0" y="0"/>
                </a:moveTo>
                <a:lnTo>
                  <a:pt x="21600" y="0"/>
                </a:lnTo>
                <a:lnTo>
                  <a:pt x="21600" y="21599"/>
                </a:lnTo>
                <a:lnTo>
                  <a:pt x="0" y="21599"/>
                </a:lnTo>
                <a:lnTo>
                  <a:pt x="0" y="0"/>
                </a:lnTo>
                <a:close/>
              </a:path>
            </a:pathLst>
          </a:custGeom>
          <a:solidFill>
            <a:srgbClr val="0070C0"/>
          </a:solidFill>
          <a:ln>
            <a:noFill/>
          </a:ln>
          <a:effectLst/>
        </p:spPr>
        <p:txBody>
          <a:bodyPr lIns="0" tIns="0" rIns="0" bIns="0" anchor="ctr"/>
          <a:lstStyle/>
          <a:p>
            <a:endParaRPr lang="zh-CN" altLang="en-US" sz="2485">
              <a:solidFill>
                <a:schemeClr val="tx1">
                  <a:lumMod val="65000"/>
                  <a:lumOff val="35000"/>
                </a:schemeClr>
              </a:solidFill>
              <a:latin typeface="+mn-lt"/>
              <a:ea typeface="+mn-ea"/>
              <a:cs typeface="+mn-ea"/>
              <a:sym typeface="+mn-lt"/>
            </a:endParaRPr>
          </a:p>
        </p:txBody>
      </p:sp>
      <p:sp>
        <p:nvSpPr>
          <p:cNvPr id="32" name="文本框 31"/>
          <p:cNvSpPr txBox="1"/>
          <p:nvPr/>
        </p:nvSpPr>
        <p:spPr>
          <a:xfrm>
            <a:off x="4318000" y="1624310"/>
            <a:ext cx="3779253" cy="481863"/>
          </a:xfrm>
          <a:prstGeom prst="rect">
            <a:avLst/>
          </a:prstGeom>
          <a:noFill/>
        </p:spPr>
        <p:txBody>
          <a:bodyPr wrap="square" rtlCol="0">
            <a:spAutoFit/>
          </a:bodyPr>
          <a:lstStyle/>
          <a:p>
            <a:pPr algn="just" fontAlgn="auto">
              <a:lnSpc>
                <a:spcPct val="150000"/>
              </a:lnSpc>
              <a:spcBef>
                <a:spcPct val="0"/>
              </a:spcBef>
              <a:spcAft>
                <a:spcPts val="600"/>
              </a:spcAft>
            </a:pPr>
            <a:r>
              <a:rPr lang="en-US" altLang="zh-CN" sz="2000">
                <a:solidFill>
                  <a:srgbClr val="009EE2"/>
                </a:solidFill>
                <a:latin typeface="小米兰亭_GB外压缩" panose="03000502000000000000" charset="-122"/>
                <a:ea typeface="小米兰亭_GB外压缩" panose="03000502000000000000" charset="-122"/>
              </a:rPr>
              <a:t>Please insert title here</a:t>
            </a:r>
            <a:endParaRPr lang="en-US" altLang="zh-CN" sz="1000" b="1">
              <a:solidFill>
                <a:srgbClr val="009EE2"/>
              </a:solidFill>
              <a:latin typeface="小米兰亭_GB外压缩" panose="03000502000000000000" charset="-122"/>
              <a:ea typeface="小米兰亭_GB外压缩" panose="03000502000000000000" charset="-122"/>
            </a:endParaRPr>
          </a:p>
        </p:txBody>
      </p:sp>
      <p:sp>
        <p:nvSpPr>
          <p:cNvPr id="33" name="任意多边形 32"/>
          <p:cNvSpPr/>
          <p:nvPr/>
        </p:nvSpPr>
        <p:spPr bwMode="auto">
          <a:xfrm>
            <a:off x="1182428" y="1764417"/>
            <a:ext cx="1913725" cy="4732076"/>
          </a:xfrm>
          <a:custGeom>
            <a:gdLst>
              <a:gd name="connsiteX0" fmla="*/ 41906 w 1913725"/>
              <a:gd name="connsiteY0" fmla="*/ 1484737 h 4732076"/>
              <a:gd name="connsiteX1" fmla="*/ 41906 w 1913725"/>
              <a:gd name="connsiteY1" fmla="*/ 2194801 h 4732076"/>
              <a:gd name="connsiteX2" fmla="*/ 41906 w 1913725"/>
              <a:gd name="connsiteY2" fmla="*/ 2206294 h 4732076"/>
              <a:gd name="connsiteX3" fmla="*/ 42527 w 1913725"/>
              <a:gd name="connsiteY3" fmla="*/ 2217165 h 4732076"/>
              <a:gd name="connsiteX4" fmla="*/ 43459 w 1913725"/>
              <a:gd name="connsiteY4" fmla="*/ 2228037 h 4732076"/>
              <a:gd name="connsiteX5" fmla="*/ 44079 w 1913725"/>
              <a:gd name="connsiteY5" fmla="*/ 2238908 h 4732076"/>
              <a:gd name="connsiteX6" fmla="*/ 45321 w 1913725"/>
              <a:gd name="connsiteY6" fmla="*/ 2249780 h 4732076"/>
              <a:gd name="connsiteX7" fmla="*/ 46873 w 1913725"/>
              <a:gd name="connsiteY7" fmla="*/ 2260341 h 4732076"/>
              <a:gd name="connsiteX8" fmla="*/ 48735 w 1913725"/>
              <a:gd name="connsiteY8" fmla="*/ 2270902 h 4732076"/>
              <a:gd name="connsiteX9" fmla="*/ 50598 w 1913725"/>
              <a:gd name="connsiteY9" fmla="*/ 2281463 h 4732076"/>
              <a:gd name="connsiteX10" fmla="*/ 52771 w 1913725"/>
              <a:gd name="connsiteY10" fmla="*/ 2292024 h 4732076"/>
              <a:gd name="connsiteX11" fmla="*/ 55564 w 1913725"/>
              <a:gd name="connsiteY11" fmla="*/ 2302273 h 4732076"/>
              <a:gd name="connsiteX12" fmla="*/ 58048 w 1913725"/>
              <a:gd name="connsiteY12" fmla="*/ 2312524 h 4732076"/>
              <a:gd name="connsiteX13" fmla="*/ 61152 w 1913725"/>
              <a:gd name="connsiteY13" fmla="*/ 2322464 h 4732076"/>
              <a:gd name="connsiteX14" fmla="*/ 64567 w 1913725"/>
              <a:gd name="connsiteY14" fmla="*/ 2332714 h 4732076"/>
              <a:gd name="connsiteX15" fmla="*/ 67981 w 1913725"/>
              <a:gd name="connsiteY15" fmla="*/ 2342653 h 4732076"/>
              <a:gd name="connsiteX16" fmla="*/ 71706 w 1913725"/>
              <a:gd name="connsiteY16" fmla="*/ 2352593 h 4732076"/>
              <a:gd name="connsiteX17" fmla="*/ 75742 w 1913725"/>
              <a:gd name="connsiteY17" fmla="*/ 2361911 h 4732076"/>
              <a:gd name="connsiteX18" fmla="*/ 79777 w 1913725"/>
              <a:gd name="connsiteY18" fmla="*/ 2371851 h 4732076"/>
              <a:gd name="connsiteX19" fmla="*/ 84434 w 1913725"/>
              <a:gd name="connsiteY19" fmla="*/ 2381480 h 4732076"/>
              <a:gd name="connsiteX20" fmla="*/ 89089 w 1913725"/>
              <a:gd name="connsiteY20" fmla="*/ 2390488 h 4732076"/>
              <a:gd name="connsiteX21" fmla="*/ 94056 w 1913725"/>
              <a:gd name="connsiteY21" fmla="*/ 2399496 h 4732076"/>
              <a:gd name="connsiteX22" fmla="*/ 99023 w 1913725"/>
              <a:gd name="connsiteY22" fmla="*/ 2408815 h 4732076"/>
              <a:gd name="connsiteX23" fmla="*/ 104300 w 1913725"/>
              <a:gd name="connsiteY23" fmla="*/ 2417512 h 4732076"/>
              <a:gd name="connsiteX24" fmla="*/ 109888 w 1913725"/>
              <a:gd name="connsiteY24" fmla="*/ 2426519 h 4732076"/>
              <a:gd name="connsiteX25" fmla="*/ 115475 w 1913725"/>
              <a:gd name="connsiteY25" fmla="*/ 2435216 h 4732076"/>
              <a:gd name="connsiteX26" fmla="*/ 121063 w 1913725"/>
              <a:gd name="connsiteY26" fmla="*/ 2443603 h 4732076"/>
              <a:gd name="connsiteX27" fmla="*/ 127271 w 1913725"/>
              <a:gd name="connsiteY27" fmla="*/ 2451989 h 4732076"/>
              <a:gd name="connsiteX28" fmla="*/ 133790 w 1913725"/>
              <a:gd name="connsiteY28" fmla="*/ 2460065 h 4732076"/>
              <a:gd name="connsiteX29" fmla="*/ 139998 w 1913725"/>
              <a:gd name="connsiteY29" fmla="*/ 2468141 h 4732076"/>
              <a:gd name="connsiteX30" fmla="*/ 146827 w 1913725"/>
              <a:gd name="connsiteY30" fmla="*/ 2475907 h 4732076"/>
              <a:gd name="connsiteX31" fmla="*/ 153346 w 1913725"/>
              <a:gd name="connsiteY31" fmla="*/ 2483672 h 4732076"/>
              <a:gd name="connsiteX32" fmla="*/ 160485 w 1913725"/>
              <a:gd name="connsiteY32" fmla="*/ 2491438 h 4732076"/>
              <a:gd name="connsiteX33" fmla="*/ 167936 w 1913725"/>
              <a:gd name="connsiteY33" fmla="*/ 2498893 h 4732076"/>
              <a:gd name="connsiteX34" fmla="*/ 175076 w 1913725"/>
              <a:gd name="connsiteY34" fmla="*/ 2505726 h 4732076"/>
              <a:gd name="connsiteX35" fmla="*/ 182526 w 1913725"/>
              <a:gd name="connsiteY35" fmla="*/ 2512870 h 4732076"/>
              <a:gd name="connsiteX36" fmla="*/ 190286 w 1913725"/>
              <a:gd name="connsiteY36" fmla="*/ 2520014 h 4732076"/>
              <a:gd name="connsiteX37" fmla="*/ 198356 w 1913725"/>
              <a:gd name="connsiteY37" fmla="*/ 2526537 h 4732076"/>
              <a:gd name="connsiteX38" fmla="*/ 206117 w 1913725"/>
              <a:gd name="connsiteY38" fmla="*/ 2533060 h 4732076"/>
              <a:gd name="connsiteX39" fmla="*/ 214498 w 1913725"/>
              <a:gd name="connsiteY39" fmla="*/ 2539273 h 4732076"/>
              <a:gd name="connsiteX40" fmla="*/ 222569 w 1913725"/>
              <a:gd name="connsiteY40" fmla="*/ 2545174 h 4732076"/>
              <a:gd name="connsiteX41" fmla="*/ 231572 w 1913725"/>
              <a:gd name="connsiteY41" fmla="*/ 2551386 h 4732076"/>
              <a:gd name="connsiteX42" fmla="*/ 239952 w 1913725"/>
              <a:gd name="connsiteY42" fmla="*/ 2556977 h 4732076"/>
              <a:gd name="connsiteX43" fmla="*/ 248644 w 1913725"/>
              <a:gd name="connsiteY43" fmla="*/ 2562568 h 4732076"/>
              <a:gd name="connsiteX44" fmla="*/ 257957 w 1913725"/>
              <a:gd name="connsiteY44" fmla="*/ 2567849 h 4732076"/>
              <a:gd name="connsiteX45" fmla="*/ 266648 w 1913725"/>
              <a:gd name="connsiteY45" fmla="*/ 2572819 h 4732076"/>
              <a:gd name="connsiteX46" fmla="*/ 275651 w 1913725"/>
              <a:gd name="connsiteY46" fmla="*/ 2577789 h 4732076"/>
              <a:gd name="connsiteX47" fmla="*/ 285273 w 1913725"/>
              <a:gd name="connsiteY47" fmla="*/ 2582137 h 4732076"/>
              <a:gd name="connsiteX48" fmla="*/ 294586 w 1913725"/>
              <a:gd name="connsiteY48" fmla="*/ 2586796 h 4732076"/>
              <a:gd name="connsiteX49" fmla="*/ 304209 w 1913725"/>
              <a:gd name="connsiteY49" fmla="*/ 2591145 h 4732076"/>
              <a:gd name="connsiteX50" fmla="*/ 314143 w 1913725"/>
              <a:gd name="connsiteY50" fmla="*/ 2594872 h 4732076"/>
              <a:gd name="connsiteX51" fmla="*/ 323765 w 1913725"/>
              <a:gd name="connsiteY51" fmla="*/ 2598289 h 4732076"/>
              <a:gd name="connsiteX52" fmla="*/ 333699 w 1913725"/>
              <a:gd name="connsiteY52" fmla="*/ 2602017 h 4732076"/>
              <a:gd name="connsiteX53" fmla="*/ 343632 w 1913725"/>
              <a:gd name="connsiteY53" fmla="*/ 2605433 h 4732076"/>
              <a:gd name="connsiteX54" fmla="*/ 353876 w 1913725"/>
              <a:gd name="connsiteY54" fmla="*/ 2608229 h 4732076"/>
              <a:gd name="connsiteX55" fmla="*/ 364119 w 1913725"/>
              <a:gd name="connsiteY55" fmla="*/ 2611024 h 4732076"/>
              <a:gd name="connsiteX56" fmla="*/ 374674 w 1913725"/>
              <a:gd name="connsiteY56" fmla="*/ 2613509 h 4732076"/>
              <a:gd name="connsiteX57" fmla="*/ 384607 w 1913725"/>
              <a:gd name="connsiteY57" fmla="*/ 2615994 h 4732076"/>
              <a:gd name="connsiteX58" fmla="*/ 395161 w 1913725"/>
              <a:gd name="connsiteY58" fmla="*/ 2617857 h 4732076"/>
              <a:gd name="connsiteX59" fmla="*/ 406026 w 1913725"/>
              <a:gd name="connsiteY59" fmla="*/ 2619411 h 4732076"/>
              <a:gd name="connsiteX60" fmla="*/ 416580 w 1913725"/>
              <a:gd name="connsiteY60" fmla="*/ 2621275 h 4732076"/>
              <a:gd name="connsiteX61" fmla="*/ 427756 w 1913725"/>
              <a:gd name="connsiteY61" fmla="*/ 2622206 h 4732076"/>
              <a:gd name="connsiteX62" fmla="*/ 438620 w 1913725"/>
              <a:gd name="connsiteY62" fmla="*/ 2623449 h 4732076"/>
              <a:gd name="connsiteX63" fmla="*/ 449485 w 1913725"/>
              <a:gd name="connsiteY63" fmla="*/ 2624070 h 4732076"/>
              <a:gd name="connsiteX64" fmla="*/ 460349 w 1913725"/>
              <a:gd name="connsiteY64" fmla="*/ 2624381 h 4732076"/>
              <a:gd name="connsiteX65" fmla="*/ 471524 w 1913725"/>
              <a:gd name="connsiteY65" fmla="*/ 2624691 h 4732076"/>
              <a:gd name="connsiteX66" fmla="*/ 906729 w 1913725"/>
              <a:gd name="connsiteY66" fmla="*/ 2624691 h 4732076"/>
              <a:gd name="connsiteX67" fmla="*/ 917905 w 1913725"/>
              <a:gd name="connsiteY67" fmla="*/ 2624381 h 4732076"/>
              <a:gd name="connsiteX68" fmla="*/ 929080 w 1913725"/>
              <a:gd name="connsiteY68" fmla="*/ 2624070 h 4732076"/>
              <a:gd name="connsiteX69" fmla="*/ 939945 w 1913725"/>
              <a:gd name="connsiteY69" fmla="*/ 2623449 h 4732076"/>
              <a:gd name="connsiteX70" fmla="*/ 950809 w 1913725"/>
              <a:gd name="connsiteY70" fmla="*/ 2622206 h 4732076"/>
              <a:gd name="connsiteX71" fmla="*/ 961674 w 1913725"/>
              <a:gd name="connsiteY71" fmla="*/ 2621275 h 4732076"/>
              <a:gd name="connsiteX72" fmla="*/ 972228 w 1913725"/>
              <a:gd name="connsiteY72" fmla="*/ 2619411 h 4732076"/>
              <a:gd name="connsiteX73" fmla="*/ 982782 w 1913725"/>
              <a:gd name="connsiteY73" fmla="*/ 2617857 h 4732076"/>
              <a:gd name="connsiteX74" fmla="*/ 993336 w 1913725"/>
              <a:gd name="connsiteY74" fmla="*/ 2615994 h 4732076"/>
              <a:gd name="connsiteX75" fmla="*/ 1003891 w 1913725"/>
              <a:gd name="connsiteY75" fmla="*/ 2613509 h 4732076"/>
              <a:gd name="connsiteX76" fmla="*/ 1014134 w 1913725"/>
              <a:gd name="connsiteY76" fmla="*/ 2611024 h 4732076"/>
              <a:gd name="connsiteX77" fmla="*/ 1024688 w 1913725"/>
              <a:gd name="connsiteY77" fmla="*/ 2608229 h 4732076"/>
              <a:gd name="connsiteX78" fmla="*/ 1034312 w 1913725"/>
              <a:gd name="connsiteY78" fmla="*/ 2605433 h 4732076"/>
              <a:gd name="connsiteX79" fmla="*/ 1044555 w 1913725"/>
              <a:gd name="connsiteY79" fmla="*/ 2602017 h 4732076"/>
              <a:gd name="connsiteX80" fmla="*/ 1054488 w 1913725"/>
              <a:gd name="connsiteY80" fmla="*/ 2598289 h 4732076"/>
              <a:gd name="connsiteX81" fmla="*/ 1064422 w 1913725"/>
              <a:gd name="connsiteY81" fmla="*/ 2594872 h 4732076"/>
              <a:gd name="connsiteX82" fmla="*/ 1074045 w 1913725"/>
              <a:gd name="connsiteY82" fmla="*/ 2591145 h 4732076"/>
              <a:gd name="connsiteX83" fmla="*/ 1083668 w 1913725"/>
              <a:gd name="connsiteY83" fmla="*/ 2586796 h 4732076"/>
              <a:gd name="connsiteX84" fmla="*/ 1092980 w 1913725"/>
              <a:gd name="connsiteY84" fmla="*/ 2582137 h 4732076"/>
              <a:gd name="connsiteX85" fmla="*/ 1102293 w 1913725"/>
              <a:gd name="connsiteY85" fmla="*/ 2577789 h 4732076"/>
              <a:gd name="connsiteX86" fmla="*/ 1111295 w 1913725"/>
              <a:gd name="connsiteY86" fmla="*/ 2572819 h 4732076"/>
              <a:gd name="connsiteX87" fmla="*/ 1120608 w 1913725"/>
              <a:gd name="connsiteY87" fmla="*/ 2567849 h 4732076"/>
              <a:gd name="connsiteX88" fmla="*/ 1129609 w 1913725"/>
              <a:gd name="connsiteY88" fmla="*/ 2562568 h 4732076"/>
              <a:gd name="connsiteX89" fmla="*/ 1137991 w 1913725"/>
              <a:gd name="connsiteY89" fmla="*/ 2556977 h 4732076"/>
              <a:gd name="connsiteX90" fmla="*/ 1146993 w 1913725"/>
              <a:gd name="connsiteY90" fmla="*/ 2551386 h 4732076"/>
              <a:gd name="connsiteX91" fmla="*/ 1155374 w 1913725"/>
              <a:gd name="connsiteY91" fmla="*/ 2545174 h 4732076"/>
              <a:gd name="connsiteX92" fmla="*/ 1163755 w 1913725"/>
              <a:gd name="connsiteY92" fmla="*/ 2539273 h 4732076"/>
              <a:gd name="connsiteX93" fmla="*/ 1171826 w 1913725"/>
              <a:gd name="connsiteY93" fmla="*/ 2533060 h 4732076"/>
              <a:gd name="connsiteX94" fmla="*/ 1179897 w 1913725"/>
              <a:gd name="connsiteY94" fmla="*/ 2526537 h 4732076"/>
              <a:gd name="connsiteX95" fmla="*/ 1187968 w 1913725"/>
              <a:gd name="connsiteY95" fmla="*/ 2520014 h 4732076"/>
              <a:gd name="connsiteX96" fmla="*/ 1195418 w 1913725"/>
              <a:gd name="connsiteY96" fmla="*/ 2512870 h 4732076"/>
              <a:gd name="connsiteX97" fmla="*/ 1203179 w 1913725"/>
              <a:gd name="connsiteY97" fmla="*/ 2505726 h 4732076"/>
              <a:gd name="connsiteX98" fmla="*/ 1210629 w 1913725"/>
              <a:gd name="connsiteY98" fmla="*/ 2498893 h 4732076"/>
              <a:gd name="connsiteX99" fmla="*/ 1217458 w 1913725"/>
              <a:gd name="connsiteY99" fmla="*/ 2491438 h 4732076"/>
              <a:gd name="connsiteX100" fmla="*/ 1224597 w 1913725"/>
              <a:gd name="connsiteY100" fmla="*/ 2483672 h 4732076"/>
              <a:gd name="connsiteX101" fmla="*/ 1231737 w 1913725"/>
              <a:gd name="connsiteY101" fmla="*/ 2475907 h 4732076"/>
              <a:gd name="connsiteX102" fmla="*/ 1238256 w 1913725"/>
              <a:gd name="connsiteY102" fmla="*/ 2468141 h 4732076"/>
              <a:gd name="connsiteX103" fmla="*/ 1244775 w 1913725"/>
              <a:gd name="connsiteY103" fmla="*/ 2460065 h 4732076"/>
              <a:gd name="connsiteX104" fmla="*/ 1250983 w 1913725"/>
              <a:gd name="connsiteY104" fmla="*/ 2451989 h 4732076"/>
              <a:gd name="connsiteX105" fmla="*/ 1256881 w 1913725"/>
              <a:gd name="connsiteY105" fmla="*/ 2443603 h 4732076"/>
              <a:gd name="connsiteX106" fmla="*/ 1262779 w 1913725"/>
              <a:gd name="connsiteY106" fmla="*/ 2435216 h 4732076"/>
              <a:gd name="connsiteX107" fmla="*/ 1268676 w 1913725"/>
              <a:gd name="connsiteY107" fmla="*/ 2426519 h 4732076"/>
              <a:gd name="connsiteX108" fmla="*/ 1274264 w 1913725"/>
              <a:gd name="connsiteY108" fmla="*/ 2417512 h 4732076"/>
              <a:gd name="connsiteX109" fmla="*/ 1279542 w 1913725"/>
              <a:gd name="connsiteY109" fmla="*/ 2408815 h 4732076"/>
              <a:gd name="connsiteX110" fmla="*/ 1284508 w 1913725"/>
              <a:gd name="connsiteY110" fmla="*/ 2399496 h 4732076"/>
              <a:gd name="connsiteX111" fmla="*/ 1289164 w 1913725"/>
              <a:gd name="connsiteY111" fmla="*/ 2390488 h 4732076"/>
              <a:gd name="connsiteX112" fmla="*/ 1293821 w 1913725"/>
              <a:gd name="connsiteY112" fmla="*/ 2381480 h 4732076"/>
              <a:gd name="connsiteX113" fmla="*/ 1298477 w 1913725"/>
              <a:gd name="connsiteY113" fmla="*/ 2371851 h 4732076"/>
              <a:gd name="connsiteX114" fmla="*/ 1302512 w 1913725"/>
              <a:gd name="connsiteY114" fmla="*/ 2361911 h 4732076"/>
              <a:gd name="connsiteX115" fmla="*/ 1306547 w 1913725"/>
              <a:gd name="connsiteY115" fmla="*/ 2352593 h 4732076"/>
              <a:gd name="connsiteX116" fmla="*/ 1310272 w 1913725"/>
              <a:gd name="connsiteY116" fmla="*/ 2342653 h 4732076"/>
              <a:gd name="connsiteX117" fmla="*/ 1313687 w 1913725"/>
              <a:gd name="connsiteY117" fmla="*/ 2332714 h 4732076"/>
              <a:gd name="connsiteX118" fmla="*/ 1317102 w 1913725"/>
              <a:gd name="connsiteY118" fmla="*/ 2322464 h 4732076"/>
              <a:gd name="connsiteX119" fmla="*/ 1319896 w 1913725"/>
              <a:gd name="connsiteY119" fmla="*/ 2312524 h 4732076"/>
              <a:gd name="connsiteX120" fmla="*/ 1322689 w 1913725"/>
              <a:gd name="connsiteY120" fmla="*/ 2302273 h 4732076"/>
              <a:gd name="connsiteX121" fmla="*/ 1325172 w 1913725"/>
              <a:gd name="connsiteY121" fmla="*/ 2292024 h 4732076"/>
              <a:gd name="connsiteX122" fmla="*/ 1327656 w 1913725"/>
              <a:gd name="connsiteY122" fmla="*/ 2281463 h 4732076"/>
              <a:gd name="connsiteX123" fmla="*/ 1329829 w 1913725"/>
              <a:gd name="connsiteY123" fmla="*/ 2270902 h 4732076"/>
              <a:gd name="connsiteX124" fmla="*/ 1331381 w 1913725"/>
              <a:gd name="connsiteY124" fmla="*/ 2260341 h 4732076"/>
              <a:gd name="connsiteX125" fmla="*/ 1332933 w 1913725"/>
              <a:gd name="connsiteY125" fmla="*/ 2249780 h 4732076"/>
              <a:gd name="connsiteX126" fmla="*/ 1333864 w 1913725"/>
              <a:gd name="connsiteY126" fmla="*/ 2238908 h 4732076"/>
              <a:gd name="connsiteX127" fmla="*/ 1335106 w 1913725"/>
              <a:gd name="connsiteY127" fmla="*/ 2228037 h 4732076"/>
              <a:gd name="connsiteX128" fmla="*/ 1335727 w 1913725"/>
              <a:gd name="connsiteY128" fmla="*/ 2217165 h 4732076"/>
              <a:gd name="connsiteX129" fmla="*/ 1336038 w 1913725"/>
              <a:gd name="connsiteY129" fmla="*/ 2206294 h 4732076"/>
              <a:gd name="connsiteX130" fmla="*/ 1336347 w 1913725"/>
              <a:gd name="connsiteY130" fmla="*/ 2194801 h 4732076"/>
              <a:gd name="connsiteX131" fmla="*/ 1336347 w 1913725"/>
              <a:gd name="connsiteY131" fmla="*/ 1484737 h 4732076"/>
              <a:gd name="connsiteX132" fmla="*/ 571513 w 1913725"/>
              <a:gd name="connsiteY132" fmla="*/ 293162 h 4732076"/>
              <a:gd name="connsiteX133" fmla="*/ 572219 w 1913725"/>
              <a:gd name="connsiteY133" fmla="*/ 304934 h 4732076"/>
              <a:gd name="connsiteX134" fmla="*/ 574069 w 1913725"/>
              <a:gd name="connsiteY134" fmla="*/ 324245 h 4732076"/>
              <a:gd name="connsiteX135" fmla="*/ 576228 w 1913725"/>
              <a:gd name="connsiteY135" fmla="*/ 342934 h 4732076"/>
              <a:gd name="connsiteX136" fmla="*/ 578696 w 1913725"/>
              <a:gd name="connsiteY136" fmla="*/ 360688 h 4732076"/>
              <a:gd name="connsiteX137" fmla="*/ 580854 w 1913725"/>
              <a:gd name="connsiteY137" fmla="*/ 376263 h 4732076"/>
              <a:gd name="connsiteX138" fmla="*/ 583496 w 1913725"/>
              <a:gd name="connsiteY138" fmla="*/ 388268 h 4732076"/>
              <a:gd name="connsiteX139" fmla="*/ 836753 w 1913725"/>
              <a:gd name="connsiteY139" fmla="*/ 388268 h 4732076"/>
              <a:gd name="connsiteX140" fmla="*/ 837313 w 1913725"/>
              <a:gd name="connsiteY140" fmla="*/ 380050 h 4732076"/>
              <a:gd name="connsiteX141" fmla="*/ 838558 w 1913725"/>
              <a:gd name="connsiteY141" fmla="*/ 364487 h 4732076"/>
              <a:gd name="connsiteX142" fmla="*/ 839181 w 1913725"/>
              <a:gd name="connsiteY142" fmla="*/ 347057 h 4732076"/>
              <a:gd name="connsiteX143" fmla="*/ 839491 w 1913725"/>
              <a:gd name="connsiteY143" fmla="*/ 328381 h 4732076"/>
              <a:gd name="connsiteX144" fmla="*/ 839181 w 1913725"/>
              <a:gd name="connsiteY144" fmla="*/ 308771 h 4732076"/>
              <a:gd name="connsiteX145" fmla="*/ 838249 w 1913725"/>
              <a:gd name="connsiteY145" fmla="*/ 293162 h 4732076"/>
              <a:gd name="connsiteX146" fmla="*/ 683837 w 1913725"/>
              <a:gd name="connsiteY146" fmla="*/ 76418 h 4732076"/>
              <a:gd name="connsiteX147" fmla="*/ 679855 w 1913725"/>
              <a:gd name="connsiteY147" fmla="*/ 76620 h 4732076"/>
              <a:gd name="connsiteX148" fmla="*/ 673995 w 1913725"/>
              <a:gd name="connsiteY148" fmla="*/ 77243 h 4732076"/>
              <a:gd name="connsiteX149" fmla="*/ 667827 w 1913725"/>
              <a:gd name="connsiteY149" fmla="*/ 78488 h 4732076"/>
              <a:gd name="connsiteX150" fmla="*/ 661967 w 1913725"/>
              <a:gd name="connsiteY150" fmla="*/ 79423 h 4732076"/>
              <a:gd name="connsiteX151" fmla="*/ 656416 w 1913725"/>
              <a:gd name="connsiteY151" fmla="*/ 80980 h 4732076"/>
              <a:gd name="connsiteX152" fmla="*/ 651172 w 1913725"/>
              <a:gd name="connsiteY152" fmla="*/ 82537 h 4732076"/>
              <a:gd name="connsiteX153" fmla="*/ 645621 w 1913725"/>
              <a:gd name="connsiteY153" fmla="*/ 84406 h 4732076"/>
              <a:gd name="connsiteX154" fmla="*/ 640686 w 1913725"/>
              <a:gd name="connsiteY154" fmla="*/ 86587 h 4732076"/>
              <a:gd name="connsiteX155" fmla="*/ 635752 w 1913725"/>
              <a:gd name="connsiteY155" fmla="*/ 89078 h 4732076"/>
              <a:gd name="connsiteX156" fmla="*/ 630818 w 1913725"/>
              <a:gd name="connsiteY156" fmla="*/ 91882 h 4732076"/>
              <a:gd name="connsiteX157" fmla="*/ 626499 w 1913725"/>
              <a:gd name="connsiteY157" fmla="*/ 94685 h 4732076"/>
              <a:gd name="connsiteX158" fmla="*/ 622182 w 1913725"/>
              <a:gd name="connsiteY158" fmla="*/ 97800 h 4732076"/>
              <a:gd name="connsiteX159" fmla="*/ 618172 w 1913725"/>
              <a:gd name="connsiteY159" fmla="*/ 101226 h 4732076"/>
              <a:gd name="connsiteX160" fmla="*/ 614163 w 1913725"/>
              <a:gd name="connsiteY160" fmla="*/ 104964 h 4732076"/>
              <a:gd name="connsiteX161" fmla="*/ 610462 w 1913725"/>
              <a:gd name="connsiteY161" fmla="*/ 108701 h 4732076"/>
              <a:gd name="connsiteX162" fmla="*/ 606761 w 1913725"/>
              <a:gd name="connsiteY162" fmla="*/ 113063 h 4732076"/>
              <a:gd name="connsiteX163" fmla="*/ 601826 w 1913725"/>
              <a:gd name="connsiteY163" fmla="*/ 119915 h 4732076"/>
              <a:gd name="connsiteX164" fmla="*/ 597509 w 1913725"/>
              <a:gd name="connsiteY164" fmla="*/ 127390 h 4732076"/>
              <a:gd name="connsiteX165" fmla="*/ 593191 w 1913725"/>
              <a:gd name="connsiteY165" fmla="*/ 135177 h 4732076"/>
              <a:gd name="connsiteX166" fmla="*/ 589489 w 1913725"/>
              <a:gd name="connsiteY166" fmla="*/ 143587 h 4732076"/>
              <a:gd name="connsiteX167" fmla="*/ 585789 w 1913725"/>
              <a:gd name="connsiteY167" fmla="*/ 152621 h 4732076"/>
              <a:gd name="connsiteX168" fmla="*/ 583013 w 1913725"/>
              <a:gd name="connsiteY168" fmla="*/ 161341 h 4732076"/>
              <a:gd name="connsiteX169" fmla="*/ 581577 w 1913725"/>
              <a:gd name="connsiteY169" fmla="*/ 166178 h 4732076"/>
              <a:gd name="connsiteX170" fmla="*/ 813548 w 1913725"/>
              <a:gd name="connsiteY170" fmla="*/ 166178 h 4732076"/>
              <a:gd name="connsiteX171" fmla="*/ 813041 w 1913725"/>
              <a:gd name="connsiteY171" fmla="*/ 164968 h 4732076"/>
              <a:gd name="connsiteX172" fmla="*/ 809306 w 1913725"/>
              <a:gd name="connsiteY172" fmla="*/ 155942 h 4732076"/>
              <a:gd name="connsiteX173" fmla="*/ 804950 w 1913725"/>
              <a:gd name="connsiteY173" fmla="*/ 146915 h 4732076"/>
              <a:gd name="connsiteX174" fmla="*/ 800282 w 1913725"/>
              <a:gd name="connsiteY174" fmla="*/ 138512 h 4732076"/>
              <a:gd name="connsiteX175" fmla="*/ 795303 w 1913725"/>
              <a:gd name="connsiteY175" fmla="*/ 130419 h 4732076"/>
              <a:gd name="connsiteX176" fmla="*/ 789701 w 1913725"/>
              <a:gd name="connsiteY176" fmla="*/ 122949 h 4732076"/>
              <a:gd name="connsiteX177" fmla="*/ 784100 w 1913725"/>
              <a:gd name="connsiteY177" fmla="*/ 116100 h 4732076"/>
              <a:gd name="connsiteX178" fmla="*/ 779433 w 1913725"/>
              <a:gd name="connsiteY178" fmla="*/ 111121 h 4732076"/>
              <a:gd name="connsiteX179" fmla="*/ 775076 w 1913725"/>
              <a:gd name="connsiteY179" fmla="*/ 106451 h 4732076"/>
              <a:gd name="connsiteX180" fmla="*/ 770409 w 1913725"/>
              <a:gd name="connsiteY180" fmla="*/ 102405 h 4732076"/>
              <a:gd name="connsiteX181" fmla="*/ 765429 w 1913725"/>
              <a:gd name="connsiteY181" fmla="*/ 98359 h 4732076"/>
              <a:gd name="connsiteX182" fmla="*/ 760139 w 1913725"/>
              <a:gd name="connsiteY182" fmla="*/ 94935 h 4732076"/>
              <a:gd name="connsiteX183" fmla="*/ 754849 w 1913725"/>
              <a:gd name="connsiteY183" fmla="*/ 91823 h 4732076"/>
              <a:gd name="connsiteX184" fmla="*/ 749558 w 1913725"/>
              <a:gd name="connsiteY184" fmla="*/ 89021 h 4732076"/>
              <a:gd name="connsiteX185" fmla="*/ 743957 w 1913725"/>
              <a:gd name="connsiteY185" fmla="*/ 86531 h 4732076"/>
              <a:gd name="connsiteX186" fmla="*/ 738045 w 1913725"/>
              <a:gd name="connsiteY186" fmla="*/ 84041 h 4732076"/>
              <a:gd name="connsiteX187" fmla="*/ 732132 w 1913725"/>
              <a:gd name="connsiteY187" fmla="*/ 82174 h 4732076"/>
              <a:gd name="connsiteX188" fmla="*/ 725597 w 1913725"/>
              <a:gd name="connsiteY188" fmla="*/ 80306 h 4732076"/>
              <a:gd name="connsiteX189" fmla="*/ 719374 w 1913725"/>
              <a:gd name="connsiteY189" fmla="*/ 79061 h 4732076"/>
              <a:gd name="connsiteX190" fmla="*/ 712527 w 1913725"/>
              <a:gd name="connsiteY190" fmla="*/ 77815 h 4732076"/>
              <a:gd name="connsiteX191" fmla="*/ 705681 w 1913725"/>
              <a:gd name="connsiteY191" fmla="*/ 77193 h 4732076"/>
              <a:gd name="connsiteX192" fmla="*/ 698525 w 1913725"/>
              <a:gd name="connsiteY192" fmla="*/ 76571 h 4732076"/>
              <a:gd name="connsiteX193" fmla="*/ 691367 w 1913725"/>
              <a:gd name="connsiteY193" fmla="*/ 76571 h 4732076"/>
              <a:gd name="connsiteX194" fmla="*/ 687633 w 1913725"/>
              <a:gd name="connsiteY194" fmla="*/ 76882 h 4732076"/>
              <a:gd name="connsiteX195" fmla="*/ 684209 w 1913725"/>
              <a:gd name="connsiteY195" fmla="*/ 77193 h 4732076"/>
              <a:gd name="connsiteX196" fmla="*/ 691367 w 1913725"/>
              <a:gd name="connsiteY196" fmla="*/ 0 h 4732076"/>
              <a:gd name="connsiteX197" fmla="*/ 702881 w 1913725"/>
              <a:gd name="connsiteY197" fmla="*/ 311 h 4732076"/>
              <a:gd name="connsiteX198" fmla="*/ 714084 w 1913725"/>
              <a:gd name="connsiteY198" fmla="*/ 1245 h 4732076"/>
              <a:gd name="connsiteX199" fmla="*/ 724975 w 1913725"/>
              <a:gd name="connsiteY199" fmla="*/ 2490 h 4732076"/>
              <a:gd name="connsiteX200" fmla="*/ 735556 w 1913725"/>
              <a:gd name="connsiteY200" fmla="*/ 4358 h 4732076"/>
              <a:gd name="connsiteX201" fmla="*/ 746135 w 1913725"/>
              <a:gd name="connsiteY201" fmla="*/ 6848 h 4732076"/>
              <a:gd name="connsiteX202" fmla="*/ 756405 w 1913725"/>
              <a:gd name="connsiteY202" fmla="*/ 9649 h 4732076"/>
              <a:gd name="connsiteX203" fmla="*/ 765740 w 1913725"/>
              <a:gd name="connsiteY203" fmla="*/ 12762 h 4732076"/>
              <a:gd name="connsiteX204" fmla="*/ 775698 w 1913725"/>
              <a:gd name="connsiteY204" fmla="*/ 16497 h 4732076"/>
              <a:gd name="connsiteX205" fmla="*/ 784723 w 1913725"/>
              <a:gd name="connsiteY205" fmla="*/ 20855 h 4732076"/>
              <a:gd name="connsiteX206" fmla="*/ 793747 w 1913725"/>
              <a:gd name="connsiteY206" fmla="*/ 25834 h 4732076"/>
              <a:gd name="connsiteX207" fmla="*/ 802460 w 1913725"/>
              <a:gd name="connsiteY207" fmla="*/ 31437 h 4732076"/>
              <a:gd name="connsiteX208" fmla="*/ 810863 w 1913725"/>
              <a:gd name="connsiteY208" fmla="*/ 37040 h 4732076"/>
              <a:gd name="connsiteX209" fmla="*/ 818953 w 1913725"/>
              <a:gd name="connsiteY209" fmla="*/ 43265 h 4732076"/>
              <a:gd name="connsiteX210" fmla="*/ 826733 w 1913725"/>
              <a:gd name="connsiteY210" fmla="*/ 50424 h 4732076"/>
              <a:gd name="connsiteX211" fmla="*/ 834512 w 1913725"/>
              <a:gd name="connsiteY211" fmla="*/ 57895 h 4732076"/>
              <a:gd name="connsiteX212" fmla="*/ 841670 w 1913725"/>
              <a:gd name="connsiteY212" fmla="*/ 65676 h 4732076"/>
              <a:gd name="connsiteX213" fmla="*/ 846337 w 1913725"/>
              <a:gd name="connsiteY213" fmla="*/ 71279 h 4732076"/>
              <a:gd name="connsiteX214" fmla="*/ 850694 w 1913725"/>
              <a:gd name="connsiteY214" fmla="*/ 76882 h 4732076"/>
              <a:gd name="connsiteX215" fmla="*/ 855051 w 1913725"/>
              <a:gd name="connsiteY215" fmla="*/ 82485 h 4732076"/>
              <a:gd name="connsiteX216" fmla="*/ 858785 w 1913725"/>
              <a:gd name="connsiteY216" fmla="*/ 88399 h 4732076"/>
              <a:gd name="connsiteX217" fmla="*/ 862831 w 1913725"/>
              <a:gd name="connsiteY217" fmla="*/ 94624 h 4732076"/>
              <a:gd name="connsiteX218" fmla="*/ 866565 w 1913725"/>
              <a:gd name="connsiteY218" fmla="*/ 100537 h 4732076"/>
              <a:gd name="connsiteX219" fmla="*/ 873411 w 1913725"/>
              <a:gd name="connsiteY219" fmla="*/ 113300 h 4732076"/>
              <a:gd name="connsiteX220" fmla="*/ 879635 w 1913725"/>
              <a:gd name="connsiteY220" fmla="*/ 126372 h 4732076"/>
              <a:gd name="connsiteX221" fmla="*/ 885236 w 1913725"/>
              <a:gd name="connsiteY221" fmla="*/ 139756 h 4732076"/>
              <a:gd name="connsiteX222" fmla="*/ 890215 w 1913725"/>
              <a:gd name="connsiteY222" fmla="*/ 153451 h 4732076"/>
              <a:gd name="connsiteX223" fmla="*/ 894456 w 1913725"/>
              <a:gd name="connsiteY223" fmla="*/ 166178 h 4732076"/>
              <a:gd name="connsiteX224" fmla="*/ 1850101 w 1913725"/>
              <a:gd name="connsiteY224" fmla="*/ 166178 h 4732076"/>
              <a:gd name="connsiteX225" fmla="*/ 1856308 w 1913725"/>
              <a:gd name="connsiteY225" fmla="*/ 166800 h 4732076"/>
              <a:gd name="connsiteX226" fmla="*/ 1862826 w 1913725"/>
              <a:gd name="connsiteY226" fmla="*/ 167731 h 4732076"/>
              <a:gd name="connsiteX227" fmla="*/ 1869033 w 1913725"/>
              <a:gd name="connsiteY227" fmla="*/ 169283 h 4732076"/>
              <a:gd name="connsiteX228" fmla="*/ 1874619 w 1913725"/>
              <a:gd name="connsiteY228" fmla="*/ 171146 h 4732076"/>
              <a:gd name="connsiteX229" fmla="*/ 1880206 w 1913725"/>
              <a:gd name="connsiteY229" fmla="*/ 173940 h 4732076"/>
              <a:gd name="connsiteX230" fmla="*/ 1885483 w 1913725"/>
              <a:gd name="connsiteY230" fmla="*/ 177356 h 4732076"/>
              <a:gd name="connsiteX231" fmla="*/ 1890448 w 1913725"/>
              <a:gd name="connsiteY231" fmla="*/ 180771 h 4732076"/>
              <a:gd name="connsiteX232" fmla="*/ 1895103 w 1913725"/>
              <a:gd name="connsiteY232" fmla="*/ 184806 h 4732076"/>
              <a:gd name="connsiteX233" fmla="*/ 1898828 w 1913725"/>
              <a:gd name="connsiteY233" fmla="*/ 189464 h 4732076"/>
              <a:gd name="connsiteX234" fmla="*/ 1902863 w 1913725"/>
              <a:gd name="connsiteY234" fmla="*/ 194121 h 4732076"/>
              <a:gd name="connsiteX235" fmla="*/ 1905966 w 1913725"/>
              <a:gd name="connsiteY235" fmla="*/ 199399 h 4732076"/>
              <a:gd name="connsiteX236" fmla="*/ 1908450 w 1913725"/>
              <a:gd name="connsiteY236" fmla="*/ 204988 h 4732076"/>
              <a:gd name="connsiteX237" fmla="*/ 1910622 w 1913725"/>
              <a:gd name="connsiteY237" fmla="*/ 210886 h 4732076"/>
              <a:gd name="connsiteX238" fmla="*/ 1912174 w 1913725"/>
              <a:gd name="connsiteY238" fmla="*/ 217095 h 4732076"/>
              <a:gd name="connsiteX239" fmla="*/ 1913415 w 1913725"/>
              <a:gd name="connsiteY239" fmla="*/ 223306 h 4732076"/>
              <a:gd name="connsiteX240" fmla="*/ 1913725 w 1913725"/>
              <a:gd name="connsiteY240" fmla="*/ 229515 h 4732076"/>
              <a:gd name="connsiteX241" fmla="*/ 1913725 w 1913725"/>
              <a:gd name="connsiteY241" fmla="*/ 2163439 h 4732076"/>
              <a:gd name="connsiteX242" fmla="*/ 1913725 w 1913725"/>
              <a:gd name="connsiteY242" fmla="*/ 2835937 h 4732076"/>
              <a:gd name="connsiteX243" fmla="*/ 1913725 w 1913725"/>
              <a:gd name="connsiteY243" fmla="*/ 4732076 h 4732076"/>
              <a:gd name="connsiteX244" fmla="*/ 1784056 w 1913725"/>
              <a:gd name="connsiteY244" fmla="*/ 4732076 h 4732076"/>
              <a:gd name="connsiteX245" fmla="*/ 1784056 w 1913725"/>
              <a:gd name="connsiteY245" fmla="*/ 2163439 h 4732076"/>
              <a:gd name="connsiteX246" fmla="*/ 1786476 w 1913725"/>
              <a:gd name="connsiteY246" fmla="*/ 2163439 h 4732076"/>
              <a:gd name="connsiteX247" fmla="*/ 1786476 w 1913725"/>
              <a:gd name="connsiteY247" fmla="*/ 293162 h 4732076"/>
              <a:gd name="connsiteX248" fmla="*/ 914796 w 1913725"/>
              <a:gd name="connsiteY248" fmla="*/ 293162 h 4732076"/>
              <a:gd name="connsiteX249" fmla="*/ 914798 w 1913725"/>
              <a:gd name="connsiteY249" fmla="*/ 293208 h 4732076"/>
              <a:gd name="connsiteX250" fmla="*/ 915110 w 1913725"/>
              <a:gd name="connsiteY250" fmla="*/ 306281 h 4732076"/>
              <a:gd name="connsiteX251" fmla="*/ 915732 w 1913725"/>
              <a:gd name="connsiteY251" fmla="*/ 319043 h 4732076"/>
              <a:gd name="connsiteX252" fmla="*/ 915732 w 1913725"/>
              <a:gd name="connsiteY252" fmla="*/ 331181 h 4732076"/>
              <a:gd name="connsiteX253" fmla="*/ 915110 w 1913725"/>
              <a:gd name="connsiteY253" fmla="*/ 353593 h 4732076"/>
              <a:gd name="connsiteX254" fmla="*/ 914487 w 1913725"/>
              <a:gd name="connsiteY254" fmla="*/ 373513 h 4732076"/>
              <a:gd name="connsiteX255" fmla="*/ 913374 w 1913725"/>
              <a:gd name="connsiteY255" fmla="*/ 388268 h 4732076"/>
              <a:gd name="connsiteX256" fmla="*/ 920700 w 1913725"/>
              <a:gd name="connsiteY256" fmla="*/ 388268 h 4732076"/>
              <a:gd name="connsiteX257" fmla="*/ 932504 w 1913725"/>
              <a:gd name="connsiteY257" fmla="*/ 388268 h 4732076"/>
              <a:gd name="connsiteX258" fmla="*/ 944308 w 1913725"/>
              <a:gd name="connsiteY258" fmla="*/ 388579 h 4732076"/>
              <a:gd name="connsiteX259" fmla="*/ 956112 w 1913725"/>
              <a:gd name="connsiteY259" fmla="*/ 389821 h 4732076"/>
              <a:gd name="connsiteX260" fmla="*/ 967605 w 1913725"/>
              <a:gd name="connsiteY260" fmla="*/ 390442 h 4732076"/>
              <a:gd name="connsiteX261" fmla="*/ 978787 w 1913725"/>
              <a:gd name="connsiteY261" fmla="*/ 391995 h 4732076"/>
              <a:gd name="connsiteX262" fmla="*/ 990591 w 1913725"/>
              <a:gd name="connsiteY262" fmla="*/ 393548 h 4732076"/>
              <a:gd name="connsiteX263" fmla="*/ 1001774 w 1913725"/>
              <a:gd name="connsiteY263" fmla="*/ 395412 h 4732076"/>
              <a:gd name="connsiteX264" fmla="*/ 1012957 w 1913725"/>
              <a:gd name="connsiteY264" fmla="*/ 397585 h 4732076"/>
              <a:gd name="connsiteX265" fmla="*/ 1023829 w 1913725"/>
              <a:gd name="connsiteY265" fmla="*/ 400069 h 4732076"/>
              <a:gd name="connsiteX266" fmla="*/ 1035322 w 1913725"/>
              <a:gd name="connsiteY266" fmla="*/ 402865 h 4732076"/>
              <a:gd name="connsiteX267" fmla="*/ 1046194 w 1913725"/>
              <a:gd name="connsiteY267" fmla="*/ 405660 h 4732076"/>
              <a:gd name="connsiteX268" fmla="*/ 1056756 w 1913725"/>
              <a:gd name="connsiteY268" fmla="*/ 408766 h 4732076"/>
              <a:gd name="connsiteX269" fmla="*/ 1067628 w 1913725"/>
              <a:gd name="connsiteY269" fmla="*/ 412182 h 4732076"/>
              <a:gd name="connsiteX270" fmla="*/ 1078189 w 1913725"/>
              <a:gd name="connsiteY270" fmla="*/ 416219 h 4732076"/>
              <a:gd name="connsiteX271" fmla="*/ 1088750 w 1913725"/>
              <a:gd name="connsiteY271" fmla="*/ 419947 h 4732076"/>
              <a:gd name="connsiteX272" fmla="*/ 1099001 w 1913725"/>
              <a:gd name="connsiteY272" fmla="*/ 424294 h 4732076"/>
              <a:gd name="connsiteX273" fmla="*/ 1108941 w 1913725"/>
              <a:gd name="connsiteY273" fmla="*/ 428642 h 4732076"/>
              <a:gd name="connsiteX274" fmla="*/ 1118880 w 1913725"/>
              <a:gd name="connsiteY274" fmla="*/ 433301 h 4732076"/>
              <a:gd name="connsiteX275" fmla="*/ 1129131 w 1913725"/>
              <a:gd name="connsiteY275" fmla="*/ 438271 h 4732076"/>
              <a:gd name="connsiteX276" fmla="*/ 1139071 w 1913725"/>
              <a:gd name="connsiteY276" fmla="*/ 443550 h 4732076"/>
              <a:gd name="connsiteX277" fmla="*/ 1148390 w 1913725"/>
              <a:gd name="connsiteY277" fmla="*/ 448829 h 4732076"/>
              <a:gd name="connsiteX278" fmla="*/ 1158019 w 1913725"/>
              <a:gd name="connsiteY278" fmla="*/ 454420 h 4732076"/>
              <a:gd name="connsiteX279" fmla="*/ 1167339 w 1913725"/>
              <a:gd name="connsiteY279" fmla="*/ 460321 h 4732076"/>
              <a:gd name="connsiteX280" fmla="*/ 1176657 w 1913725"/>
              <a:gd name="connsiteY280" fmla="*/ 466532 h 4732076"/>
              <a:gd name="connsiteX281" fmla="*/ 1185354 w 1913725"/>
              <a:gd name="connsiteY281" fmla="*/ 472743 h 4732076"/>
              <a:gd name="connsiteX282" fmla="*/ 1194674 w 1913725"/>
              <a:gd name="connsiteY282" fmla="*/ 478955 h 4732076"/>
              <a:gd name="connsiteX283" fmla="*/ 1203061 w 1913725"/>
              <a:gd name="connsiteY283" fmla="*/ 485788 h 4732076"/>
              <a:gd name="connsiteX284" fmla="*/ 1211758 w 1913725"/>
              <a:gd name="connsiteY284" fmla="*/ 492931 h 4732076"/>
              <a:gd name="connsiteX285" fmla="*/ 1220145 w 1913725"/>
              <a:gd name="connsiteY285" fmla="*/ 499763 h 4732076"/>
              <a:gd name="connsiteX286" fmla="*/ 1228221 w 1913725"/>
              <a:gd name="connsiteY286" fmla="*/ 506907 h 4732076"/>
              <a:gd name="connsiteX287" fmla="*/ 1236298 w 1913725"/>
              <a:gd name="connsiteY287" fmla="*/ 514671 h 4732076"/>
              <a:gd name="connsiteX288" fmla="*/ 1244063 w 1913725"/>
              <a:gd name="connsiteY288" fmla="*/ 522435 h 4732076"/>
              <a:gd name="connsiteX289" fmla="*/ 1251829 w 1913725"/>
              <a:gd name="connsiteY289" fmla="*/ 530200 h 4732076"/>
              <a:gd name="connsiteX290" fmla="*/ 1259284 w 1913725"/>
              <a:gd name="connsiteY290" fmla="*/ 538275 h 4732076"/>
              <a:gd name="connsiteX291" fmla="*/ 1266740 w 1913725"/>
              <a:gd name="connsiteY291" fmla="*/ 546350 h 4732076"/>
              <a:gd name="connsiteX292" fmla="*/ 1273573 w 1913725"/>
              <a:gd name="connsiteY292" fmla="*/ 554735 h 4732076"/>
              <a:gd name="connsiteX293" fmla="*/ 1280718 w 1913725"/>
              <a:gd name="connsiteY293" fmla="*/ 563120 h 4732076"/>
              <a:gd name="connsiteX294" fmla="*/ 1287552 w 1913725"/>
              <a:gd name="connsiteY294" fmla="*/ 571816 h 4732076"/>
              <a:gd name="connsiteX295" fmla="*/ 1293764 w 1913725"/>
              <a:gd name="connsiteY295" fmla="*/ 580822 h 4732076"/>
              <a:gd name="connsiteX296" fmla="*/ 1299976 w 1913725"/>
              <a:gd name="connsiteY296" fmla="*/ 589829 h 4732076"/>
              <a:gd name="connsiteX297" fmla="*/ 1306189 w 1913725"/>
              <a:gd name="connsiteY297" fmla="*/ 599146 h 4732076"/>
              <a:gd name="connsiteX298" fmla="*/ 1312091 w 1913725"/>
              <a:gd name="connsiteY298" fmla="*/ 608464 h 4732076"/>
              <a:gd name="connsiteX299" fmla="*/ 1317682 w 1913725"/>
              <a:gd name="connsiteY299" fmla="*/ 618091 h 4732076"/>
              <a:gd name="connsiteX300" fmla="*/ 1322963 w 1913725"/>
              <a:gd name="connsiteY300" fmla="*/ 627409 h 4732076"/>
              <a:gd name="connsiteX301" fmla="*/ 1328243 w 1913725"/>
              <a:gd name="connsiteY301" fmla="*/ 637346 h 4732076"/>
              <a:gd name="connsiteX302" fmla="*/ 1333214 w 1913725"/>
              <a:gd name="connsiteY302" fmla="*/ 647285 h 4732076"/>
              <a:gd name="connsiteX303" fmla="*/ 1337873 w 1913725"/>
              <a:gd name="connsiteY303" fmla="*/ 657534 h 4732076"/>
              <a:gd name="connsiteX304" fmla="*/ 1342221 w 1913725"/>
              <a:gd name="connsiteY304" fmla="*/ 667473 h 4732076"/>
              <a:gd name="connsiteX305" fmla="*/ 1346570 w 1913725"/>
              <a:gd name="connsiteY305" fmla="*/ 677721 h 4732076"/>
              <a:gd name="connsiteX306" fmla="*/ 1350298 w 1913725"/>
              <a:gd name="connsiteY306" fmla="*/ 688280 h 4732076"/>
              <a:gd name="connsiteX307" fmla="*/ 1354336 w 1913725"/>
              <a:gd name="connsiteY307" fmla="*/ 698840 h 4732076"/>
              <a:gd name="connsiteX308" fmla="*/ 1357442 w 1913725"/>
              <a:gd name="connsiteY308" fmla="*/ 709399 h 4732076"/>
              <a:gd name="connsiteX309" fmla="*/ 1360859 w 1913725"/>
              <a:gd name="connsiteY309" fmla="*/ 720269 h 4732076"/>
              <a:gd name="connsiteX310" fmla="*/ 1363655 w 1913725"/>
              <a:gd name="connsiteY310" fmla="*/ 731139 h 4732076"/>
              <a:gd name="connsiteX311" fmla="*/ 1366451 w 1913725"/>
              <a:gd name="connsiteY311" fmla="*/ 742320 h 4732076"/>
              <a:gd name="connsiteX312" fmla="*/ 1368625 w 1913725"/>
              <a:gd name="connsiteY312" fmla="*/ 753501 h 4732076"/>
              <a:gd name="connsiteX313" fmla="*/ 1371110 w 1913725"/>
              <a:gd name="connsiteY313" fmla="*/ 764682 h 4732076"/>
              <a:gd name="connsiteX314" fmla="*/ 1372974 w 1913725"/>
              <a:gd name="connsiteY314" fmla="*/ 775862 h 4732076"/>
              <a:gd name="connsiteX315" fmla="*/ 1374216 w 1913725"/>
              <a:gd name="connsiteY315" fmla="*/ 787353 h 4732076"/>
              <a:gd name="connsiteX316" fmla="*/ 1375769 w 1913725"/>
              <a:gd name="connsiteY316" fmla="*/ 798844 h 4732076"/>
              <a:gd name="connsiteX317" fmla="*/ 1376702 w 1913725"/>
              <a:gd name="connsiteY317" fmla="*/ 810336 h 4732076"/>
              <a:gd name="connsiteX318" fmla="*/ 1377634 w 1913725"/>
              <a:gd name="connsiteY318" fmla="*/ 822137 h 4732076"/>
              <a:gd name="connsiteX319" fmla="*/ 1377943 w 1913725"/>
              <a:gd name="connsiteY319" fmla="*/ 833628 h 4732076"/>
              <a:gd name="connsiteX320" fmla="*/ 1378254 w 1913725"/>
              <a:gd name="connsiteY320" fmla="*/ 845741 h 4732076"/>
              <a:gd name="connsiteX321" fmla="*/ 1378254 w 1913725"/>
              <a:gd name="connsiteY321" fmla="*/ 2204803 h 4732076"/>
              <a:gd name="connsiteX322" fmla="*/ 1377943 w 1913725"/>
              <a:gd name="connsiteY322" fmla="*/ 2216294 h 4732076"/>
              <a:gd name="connsiteX323" fmla="*/ 1377634 w 1913725"/>
              <a:gd name="connsiteY323" fmla="*/ 2228407 h 4732076"/>
              <a:gd name="connsiteX324" fmla="*/ 1376702 w 1913725"/>
              <a:gd name="connsiteY324" fmla="*/ 2239898 h 4732076"/>
              <a:gd name="connsiteX325" fmla="*/ 1375769 w 1913725"/>
              <a:gd name="connsiteY325" fmla="*/ 2251389 h 4732076"/>
              <a:gd name="connsiteX326" fmla="*/ 1374216 w 1913725"/>
              <a:gd name="connsiteY326" fmla="*/ 2262880 h 4732076"/>
              <a:gd name="connsiteX327" fmla="*/ 1372974 w 1913725"/>
              <a:gd name="connsiteY327" fmla="*/ 2274371 h 4732076"/>
              <a:gd name="connsiteX328" fmla="*/ 1371110 w 1913725"/>
              <a:gd name="connsiteY328" fmla="*/ 2285552 h 4732076"/>
              <a:gd name="connsiteX329" fmla="*/ 1368625 w 1913725"/>
              <a:gd name="connsiteY329" fmla="*/ 2296732 h 4732076"/>
              <a:gd name="connsiteX330" fmla="*/ 1366451 w 1913725"/>
              <a:gd name="connsiteY330" fmla="*/ 2307913 h 4732076"/>
              <a:gd name="connsiteX331" fmla="*/ 1363655 w 1913725"/>
              <a:gd name="connsiteY331" fmla="*/ 2319093 h 4732076"/>
              <a:gd name="connsiteX332" fmla="*/ 1360859 w 1913725"/>
              <a:gd name="connsiteY332" fmla="*/ 2329963 h 4732076"/>
              <a:gd name="connsiteX333" fmla="*/ 1357442 w 1913725"/>
              <a:gd name="connsiteY333" fmla="*/ 2340523 h 4732076"/>
              <a:gd name="connsiteX334" fmla="*/ 1354336 w 1913725"/>
              <a:gd name="connsiteY334" fmla="*/ 2351393 h 4732076"/>
              <a:gd name="connsiteX335" fmla="*/ 1350298 w 1913725"/>
              <a:gd name="connsiteY335" fmla="*/ 2361952 h 4732076"/>
              <a:gd name="connsiteX336" fmla="*/ 1346570 w 1913725"/>
              <a:gd name="connsiteY336" fmla="*/ 2372201 h 4732076"/>
              <a:gd name="connsiteX337" fmla="*/ 1342221 w 1913725"/>
              <a:gd name="connsiteY337" fmla="*/ 2382761 h 4732076"/>
              <a:gd name="connsiteX338" fmla="*/ 1337873 w 1913725"/>
              <a:gd name="connsiteY338" fmla="*/ 2393010 h 4732076"/>
              <a:gd name="connsiteX339" fmla="*/ 1333214 w 1913725"/>
              <a:gd name="connsiteY339" fmla="*/ 2402637 h 4732076"/>
              <a:gd name="connsiteX340" fmla="*/ 1328243 w 1913725"/>
              <a:gd name="connsiteY340" fmla="*/ 2412576 h 4732076"/>
              <a:gd name="connsiteX341" fmla="*/ 1322963 w 1913725"/>
              <a:gd name="connsiteY341" fmla="*/ 2422514 h 4732076"/>
              <a:gd name="connsiteX342" fmla="*/ 1317682 w 1913725"/>
              <a:gd name="connsiteY342" fmla="*/ 2432141 h 4732076"/>
              <a:gd name="connsiteX343" fmla="*/ 1312091 w 1913725"/>
              <a:gd name="connsiteY343" fmla="*/ 2441769 h 4732076"/>
              <a:gd name="connsiteX344" fmla="*/ 1306189 w 1913725"/>
              <a:gd name="connsiteY344" fmla="*/ 2451086 h 4732076"/>
              <a:gd name="connsiteX345" fmla="*/ 1299976 w 1913725"/>
              <a:gd name="connsiteY345" fmla="*/ 2460093 h 4732076"/>
              <a:gd name="connsiteX346" fmla="*/ 1293764 w 1913725"/>
              <a:gd name="connsiteY346" fmla="*/ 2469100 h 4732076"/>
              <a:gd name="connsiteX347" fmla="*/ 1287552 w 1913725"/>
              <a:gd name="connsiteY347" fmla="*/ 2478106 h 4732076"/>
              <a:gd name="connsiteX348" fmla="*/ 1280718 w 1913725"/>
              <a:gd name="connsiteY348" fmla="*/ 2486803 h 4732076"/>
              <a:gd name="connsiteX349" fmla="*/ 1273573 w 1913725"/>
              <a:gd name="connsiteY349" fmla="*/ 2495498 h 4732076"/>
              <a:gd name="connsiteX350" fmla="*/ 1266740 w 1913725"/>
              <a:gd name="connsiteY350" fmla="*/ 2503573 h 4732076"/>
              <a:gd name="connsiteX351" fmla="*/ 1259284 w 1913725"/>
              <a:gd name="connsiteY351" fmla="*/ 2512269 h 4732076"/>
              <a:gd name="connsiteX352" fmla="*/ 1251829 w 1913725"/>
              <a:gd name="connsiteY352" fmla="*/ 2520344 h 4732076"/>
              <a:gd name="connsiteX353" fmla="*/ 1244063 w 1913725"/>
              <a:gd name="connsiteY353" fmla="*/ 2528108 h 4732076"/>
              <a:gd name="connsiteX354" fmla="*/ 1236298 w 1913725"/>
              <a:gd name="connsiteY354" fmla="*/ 2535562 h 4732076"/>
              <a:gd name="connsiteX355" fmla="*/ 1228221 w 1913725"/>
              <a:gd name="connsiteY355" fmla="*/ 2543016 h 4732076"/>
              <a:gd name="connsiteX356" fmla="*/ 1220145 w 1913725"/>
              <a:gd name="connsiteY356" fmla="*/ 2550469 h 4732076"/>
              <a:gd name="connsiteX357" fmla="*/ 1211758 w 1913725"/>
              <a:gd name="connsiteY357" fmla="*/ 2557613 h 4732076"/>
              <a:gd name="connsiteX358" fmla="*/ 1203061 w 1913725"/>
              <a:gd name="connsiteY358" fmla="*/ 2564134 h 4732076"/>
              <a:gd name="connsiteX359" fmla="*/ 1194674 w 1913725"/>
              <a:gd name="connsiteY359" fmla="*/ 2570967 h 4732076"/>
              <a:gd name="connsiteX360" fmla="*/ 1185354 w 1913725"/>
              <a:gd name="connsiteY360" fmla="*/ 2577489 h 4732076"/>
              <a:gd name="connsiteX361" fmla="*/ 1176657 w 1913725"/>
              <a:gd name="connsiteY361" fmla="*/ 2584012 h 4732076"/>
              <a:gd name="connsiteX362" fmla="*/ 1167339 w 1913725"/>
              <a:gd name="connsiteY362" fmla="*/ 2589912 h 4732076"/>
              <a:gd name="connsiteX363" fmla="*/ 1158019 w 1913725"/>
              <a:gd name="connsiteY363" fmla="*/ 2595502 h 4732076"/>
              <a:gd name="connsiteX364" fmla="*/ 1148390 w 1913725"/>
              <a:gd name="connsiteY364" fmla="*/ 2601093 h 4732076"/>
              <a:gd name="connsiteX365" fmla="*/ 1139071 w 1913725"/>
              <a:gd name="connsiteY365" fmla="*/ 2606683 h 4732076"/>
              <a:gd name="connsiteX366" fmla="*/ 1129131 w 1913725"/>
              <a:gd name="connsiteY366" fmla="*/ 2611652 h 4732076"/>
              <a:gd name="connsiteX367" fmla="*/ 1118880 w 1913725"/>
              <a:gd name="connsiteY367" fmla="*/ 2616621 h 4732076"/>
              <a:gd name="connsiteX368" fmla="*/ 1108941 w 1913725"/>
              <a:gd name="connsiteY368" fmla="*/ 2621591 h 4732076"/>
              <a:gd name="connsiteX369" fmla="*/ 1099001 w 1913725"/>
              <a:gd name="connsiteY369" fmla="*/ 2625628 h 4732076"/>
              <a:gd name="connsiteX370" fmla="*/ 1088750 w 1913725"/>
              <a:gd name="connsiteY370" fmla="*/ 2629976 h 4732076"/>
              <a:gd name="connsiteX371" fmla="*/ 1078189 w 1913725"/>
              <a:gd name="connsiteY371" fmla="*/ 2634323 h 4732076"/>
              <a:gd name="connsiteX372" fmla="*/ 1067628 w 1913725"/>
              <a:gd name="connsiteY372" fmla="*/ 2637741 h 4732076"/>
              <a:gd name="connsiteX373" fmla="*/ 1056756 w 1913725"/>
              <a:gd name="connsiteY373" fmla="*/ 2641157 h 4732076"/>
              <a:gd name="connsiteX374" fmla="*/ 1046194 w 1913725"/>
              <a:gd name="connsiteY374" fmla="*/ 2644262 h 4732076"/>
              <a:gd name="connsiteX375" fmla="*/ 1035322 w 1913725"/>
              <a:gd name="connsiteY375" fmla="*/ 2647678 h 4732076"/>
              <a:gd name="connsiteX376" fmla="*/ 1023829 w 1913725"/>
              <a:gd name="connsiteY376" fmla="*/ 2650163 h 4732076"/>
              <a:gd name="connsiteX377" fmla="*/ 1012957 w 1913725"/>
              <a:gd name="connsiteY377" fmla="*/ 2652337 h 4732076"/>
              <a:gd name="connsiteX378" fmla="*/ 1001774 w 1913725"/>
              <a:gd name="connsiteY378" fmla="*/ 2654511 h 4732076"/>
              <a:gd name="connsiteX379" fmla="*/ 990591 w 1913725"/>
              <a:gd name="connsiteY379" fmla="*/ 2656685 h 4732076"/>
              <a:gd name="connsiteX380" fmla="*/ 978787 w 1913725"/>
              <a:gd name="connsiteY380" fmla="*/ 2658238 h 4732076"/>
              <a:gd name="connsiteX381" fmla="*/ 967605 w 1913725"/>
              <a:gd name="connsiteY381" fmla="*/ 2659480 h 4732076"/>
              <a:gd name="connsiteX382" fmla="*/ 956112 w 1913725"/>
              <a:gd name="connsiteY382" fmla="*/ 2660722 h 4732076"/>
              <a:gd name="connsiteX383" fmla="*/ 944308 w 1913725"/>
              <a:gd name="connsiteY383" fmla="*/ 2661343 h 4732076"/>
              <a:gd name="connsiteX384" fmla="*/ 932504 w 1913725"/>
              <a:gd name="connsiteY384" fmla="*/ 2661655 h 4732076"/>
              <a:gd name="connsiteX385" fmla="*/ 920700 w 1913725"/>
              <a:gd name="connsiteY385" fmla="*/ 2661965 h 4732076"/>
              <a:gd name="connsiteX386" fmla="*/ 457244 w 1913725"/>
              <a:gd name="connsiteY386" fmla="*/ 2661965 h 4732076"/>
              <a:gd name="connsiteX387" fmla="*/ 445129 w 1913725"/>
              <a:gd name="connsiteY387" fmla="*/ 2661655 h 4732076"/>
              <a:gd name="connsiteX388" fmla="*/ 433636 w 1913725"/>
              <a:gd name="connsiteY388" fmla="*/ 2661343 h 4732076"/>
              <a:gd name="connsiteX389" fmla="*/ 422143 w 1913725"/>
              <a:gd name="connsiteY389" fmla="*/ 2660722 h 4732076"/>
              <a:gd name="connsiteX390" fmla="*/ 410339 w 1913725"/>
              <a:gd name="connsiteY390" fmla="*/ 2659480 h 4732076"/>
              <a:gd name="connsiteX391" fmla="*/ 398846 w 1913725"/>
              <a:gd name="connsiteY391" fmla="*/ 2658238 h 4732076"/>
              <a:gd name="connsiteX392" fmla="*/ 387663 w 1913725"/>
              <a:gd name="connsiteY392" fmla="*/ 2656685 h 4732076"/>
              <a:gd name="connsiteX393" fmla="*/ 376170 w 1913725"/>
              <a:gd name="connsiteY393" fmla="*/ 2654511 h 4732076"/>
              <a:gd name="connsiteX394" fmla="*/ 364988 w 1913725"/>
              <a:gd name="connsiteY394" fmla="*/ 2652337 h 4732076"/>
              <a:gd name="connsiteX395" fmla="*/ 353805 w 1913725"/>
              <a:gd name="connsiteY395" fmla="*/ 2650163 h 4732076"/>
              <a:gd name="connsiteX396" fmla="*/ 342933 w 1913725"/>
              <a:gd name="connsiteY396" fmla="*/ 2647678 h 4732076"/>
              <a:gd name="connsiteX397" fmla="*/ 332061 w 1913725"/>
              <a:gd name="connsiteY397" fmla="*/ 2644262 h 4732076"/>
              <a:gd name="connsiteX398" fmla="*/ 321189 w 1913725"/>
              <a:gd name="connsiteY398" fmla="*/ 2641157 h 4732076"/>
              <a:gd name="connsiteX399" fmla="*/ 310628 w 1913725"/>
              <a:gd name="connsiteY399" fmla="*/ 2637741 h 4732076"/>
              <a:gd name="connsiteX400" fmla="*/ 300066 w 1913725"/>
              <a:gd name="connsiteY400" fmla="*/ 2634323 h 4732076"/>
              <a:gd name="connsiteX401" fmla="*/ 289505 w 1913725"/>
              <a:gd name="connsiteY401" fmla="*/ 2629976 h 4732076"/>
              <a:gd name="connsiteX402" fmla="*/ 279255 w 1913725"/>
              <a:gd name="connsiteY402" fmla="*/ 2625628 h 4732076"/>
              <a:gd name="connsiteX403" fmla="*/ 269004 w 1913725"/>
              <a:gd name="connsiteY403" fmla="*/ 2621591 h 4732076"/>
              <a:gd name="connsiteX404" fmla="*/ 258752 w 1913725"/>
              <a:gd name="connsiteY404" fmla="*/ 2616621 h 4732076"/>
              <a:gd name="connsiteX405" fmla="*/ 248813 w 1913725"/>
              <a:gd name="connsiteY405" fmla="*/ 2611652 h 4732076"/>
              <a:gd name="connsiteX406" fmla="*/ 239183 w 1913725"/>
              <a:gd name="connsiteY406" fmla="*/ 2606683 h 4732076"/>
              <a:gd name="connsiteX407" fmla="*/ 229554 w 1913725"/>
              <a:gd name="connsiteY407" fmla="*/ 2601093 h 4732076"/>
              <a:gd name="connsiteX408" fmla="*/ 219924 w 1913725"/>
              <a:gd name="connsiteY408" fmla="*/ 2595502 h 4732076"/>
              <a:gd name="connsiteX409" fmla="*/ 210606 w 1913725"/>
              <a:gd name="connsiteY409" fmla="*/ 2589912 h 4732076"/>
              <a:gd name="connsiteX410" fmla="*/ 201287 w 1913725"/>
              <a:gd name="connsiteY410" fmla="*/ 2584012 h 4732076"/>
              <a:gd name="connsiteX411" fmla="*/ 192278 w 1913725"/>
              <a:gd name="connsiteY411" fmla="*/ 2577489 h 4732076"/>
              <a:gd name="connsiteX412" fmla="*/ 183581 w 1913725"/>
              <a:gd name="connsiteY412" fmla="*/ 2570967 h 4732076"/>
              <a:gd name="connsiteX413" fmla="*/ 174573 w 1913725"/>
              <a:gd name="connsiteY413" fmla="*/ 2564134 h 4732076"/>
              <a:gd name="connsiteX414" fmla="*/ 166185 w 1913725"/>
              <a:gd name="connsiteY414" fmla="*/ 2557613 h 4732076"/>
              <a:gd name="connsiteX415" fmla="*/ 157799 w 1913725"/>
              <a:gd name="connsiteY415" fmla="*/ 2550469 h 4732076"/>
              <a:gd name="connsiteX416" fmla="*/ 149723 w 1913725"/>
              <a:gd name="connsiteY416" fmla="*/ 2543016 h 4732076"/>
              <a:gd name="connsiteX417" fmla="*/ 141646 w 1913725"/>
              <a:gd name="connsiteY417" fmla="*/ 2535562 h 4732076"/>
              <a:gd name="connsiteX418" fmla="*/ 133880 w 1913725"/>
              <a:gd name="connsiteY418" fmla="*/ 2528108 h 4732076"/>
              <a:gd name="connsiteX419" fmla="*/ 126115 w 1913725"/>
              <a:gd name="connsiteY419" fmla="*/ 2520344 h 4732076"/>
              <a:gd name="connsiteX420" fmla="*/ 118660 w 1913725"/>
              <a:gd name="connsiteY420" fmla="*/ 2512269 h 4732076"/>
              <a:gd name="connsiteX421" fmla="*/ 111516 w 1913725"/>
              <a:gd name="connsiteY421" fmla="*/ 2503573 h 4732076"/>
              <a:gd name="connsiteX422" fmla="*/ 104371 w 1913725"/>
              <a:gd name="connsiteY422" fmla="*/ 2495498 h 4732076"/>
              <a:gd name="connsiteX423" fmla="*/ 97227 w 1913725"/>
              <a:gd name="connsiteY423" fmla="*/ 2486803 h 4732076"/>
              <a:gd name="connsiteX424" fmla="*/ 90704 w 1913725"/>
              <a:gd name="connsiteY424" fmla="*/ 2478106 h 4732076"/>
              <a:gd name="connsiteX425" fmla="*/ 84180 w 1913725"/>
              <a:gd name="connsiteY425" fmla="*/ 2469100 h 4732076"/>
              <a:gd name="connsiteX426" fmla="*/ 77967 w 1913725"/>
              <a:gd name="connsiteY426" fmla="*/ 2460093 h 4732076"/>
              <a:gd name="connsiteX427" fmla="*/ 72066 w 1913725"/>
              <a:gd name="connsiteY427" fmla="*/ 2451086 h 4732076"/>
              <a:gd name="connsiteX428" fmla="*/ 65854 w 1913725"/>
              <a:gd name="connsiteY428" fmla="*/ 2441769 h 4732076"/>
              <a:gd name="connsiteX429" fmla="*/ 60262 w 1913725"/>
              <a:gd name="connsiteY429" fmla="*/ 2432141 h 4732076"/>
              <a:gd name="connsiteX430" fmla="*/ 54982 w 1913725"/>
              <a:gd name="connsiteY430" fmla="*/ 2422514 h 4732076"/>
              <a:gd name="connsiteX431" fmla="*/ 49700 w 1913725"/>
              <a:gd name="connsiteY431" fmla="*/ 2412576 h 4732076"/>
              <a:gd name="connsiteX432" fmla="*/ 44731 w 1913725"/>
              <a:gd name="connsiteY432" fmla="*/ 2402637 h 4732076"/>
              <a:gd name="connsiteX433" fmla="*/ 40382 w 1913725"/>
              <a:gd name="connsiteY433" fmla="*/ 2393010 h 4732076"/>
              <a:gd name="connsiteX434" fmla="*/ 35722 w 1913725"/>
              <a:gd name="connsiteY434" fmla="*/ 2382761 h 4732076"/>
              <a:gd name="connsiteX435" fmla="*/ 31373 w 1913725"/>
              <a:gd name="connsiteY435" fmla="*/ 2372201 h 4732076"/>
              <a:gd name="connsiteX436" fmla="*/ 27646 w 1913725"/>
              <a:gd name="connsiteY436" fmla="*/ 2361952 h 4732076"/>
              <a:gd name="connsiteX437" fmla="*/ 23918 w 1913725"/>
              <a:gd name="connsiteY437" fmla="*/ 2351393 h 4732076"/>
              <a:gd name="connsiteX438" fmla="*/ 20191 w 1913725"/>
              <a:gd name="connsiteY438" fmla="*/ 2340523 h 4732076"/>
              <a:gd name="connsiteX439" fmla="*/ 17084 w 1913725"/>
              <a:gd name="connsiteY439" fmla="*/ 2329963 h 4732076"/>
              <a:gd name="connsiteX440" fmla="*/ 14289 w 1913725"/>
              <a:gd name="connsiteY440" fmla="*/ 2319093 h 4732076"/>
              <a:gd name="connsiteX441" fmla="*/ 11494 w 1913725"/>
              <a:gd name="connsiteY441" fmla="*/ 2307913 h 4732076"/>
              <a:gd name="connsiteX442" fmla="*/ 9009 w 1913725"/>
              <a:gd name="connsiteY442" fmla="*/ 2296732 h 4732076"/>
              <a:gd name="connsiteX443" fmla="*/ 6834 w 1913725"/>
              <a:gd name="connsiteY443" fmla="*/ 2285552 h 4732076"/>
              <a:gd name="connsiteX444" fmla="*/ 5281 w 1913725"/>
              <a:gd name="connsiteY444" fmla="*/ 2274371 h 4732076"/>
              <a:gd name="connsiteX445" fmla="*/ 3417 w 1913725"/>
              <a:gd name="connsiteY445" fmla="*/ 2262880 h 4732076"/>
              <a:gd name="connsiteX446" fmla="*/ 2174 w 1913725"/>
              <a:gd name="connsiteY446" fmla="*/ 2251389 h 4732076"/>
              <a:gd name="connsiteX447" fmla="*/ 1243 w 1913725"/>
              <a:gd name="connsiteY447" fmla="*/ 2239898 h 4732076"/>
              <a:gd name="connsiteX448" fmla="*/ 621 w 1913725"/>
              <a:gd name="connsiteY448" fmla="*/ 2228407 h 4732076"/>
              <a:gd name="connsiteX449" fmla="*/ 0 w 1913725"/>
              <a:gd name="connsiteY449" fmla="*/ 2216294 h 4732076"/>
              <a:gd name="connsiteX450" fmla="*/ 0 w 1913725"/>
              <a:gd name="connsiteY450" fmla="*/ 2204803 h 4732076"/>
              <a:gd name="connsiteX451" fmla="*/ 0 w 1913725"/>
              <a:gd name="connsiteY451" fmla="*/ 845741 h 4732076"/>
              <a:gd name="connsiteX452" fmla="*/ 0 w 1913725"/>
              <a:gd name="connsiteY452" fmla="*/ 833628 h 4732076"/>
              <a:gd name="connsiteX453" fmla="*/ 621 w 1913725"/>
              <a:gd name="connsiteY453" fmla="*/ 822137 h 4732076"/>
              <a:gd name="connsiteX454" fmla="*/ 1243 w 1913725"/>
              <a:gd name="connsiteY454" fmla="*/ 810336 h 4732076"/>
              <a:gd name="connsiteX455" fmla="*/ 2174 w 1913725"/>
              <a:gd name="connsiteY455" fmla="*/ 798844 h 4732076"/>
              <a:gd name="connsiteX456" fmla="*/ 3417 w 1913725"/>
              <a:gd name="connsiteY456" fmla="*/ 787353 h 4732076"/>
              <a:gd name="connsiteX457" fmla="*/ 5281 w 1913725"/>
              <a:gd name="connsiteY457" fmla="*/ 775862 h 4732076"/>
              <a:gd name="connsiteX458" fmla="*/ 6834 w 1913725"/>
              <a:gd name="connsiteY458" fmla="*/ 764682 h 4732076"/>
              <a:gd name="connsiteX459" fmla="*/ 9009 w 1913725"/>
              <a:gd name="connsiteY459" fmla="*/ 753501 h 4732076"/>
              <a:gd name="connsiteX460" fmla="*/ 11494 w 1913725"/>
              <a:gd name="connsiteY460" fmla="*/ 742320 h 4732076"/>
              <a:gd name="connsiteX461" fmla="*/ 14289 w 1913725"/>
              <a:gd name="connsiteY461" fmla="*/ 731139 h 4732076"/>
              <a:gd name="connsiteX462" fmla="*/ 17084 w 1913725"/>
              <a:gd name="connsiteY462" fmla="*/ 720269 h 4732076"/>
              <a:gd name="connsiteX463" fmla="*/ 20191 w 1913725"/>
              <a:gd name="connsiteY463" fmla="*/ 709399 h 4732076"/>
              <a:gd name="connsiteX464" fmla="*/ 23918 w 1913725"/>
              <a:gd name="connsiteY464" fmla="*/ 698840 h 4732076"/>
              <a:gd name="connsiteX465" fmla="*/ 27646 w 1913725"/>
              <a:gd name="connsiteY465" fmla="*/ 688280 h 4732076"/>
              <a:gd name="connsiteX466" fmla="*/ 31373 w 1913725"/>
              <a:gd name="connsiteY466" fmla="*/ 677721 h 4732076"/>
              <a:gd name="connsiteX467" fmla="*/ 35722 w 1913725"/>
              <a:gd name="connsiteY467" fmla="*/ 667473 h 4732076"/>
              <a:gd name="connsiteX468" fmla="*/ 40382 w 1913725"/>
              <a:gd name="connsiteY468" fmla="*/ 657534 h 4732076"/>
              <a:gd name="connsiteX469" fmla="*/ 44731 w 1913725"/>
              <a:gd name="connsiteY469" fmla="*/ 647285 h 4732076"/>
              <a:gd name="connsiteX470" fmla="*/ 49700 w 1913725"/>
              <a:gd name="connsiteY470" fmla="*/ 637346 h 4732076"/>
              <a:gd name="connsiteX471" fmla="*/ 54982 w 1913725"/>
              <a:gd name="connsiteY471" fmla="*/ 627409 h 4732076"/>
              <a:gd name="connsiteX472" fmla="*/ 60262 w 1913725"/>
              <a:gd name="connsiteY472" fmla="*/ 618091 h 4732076"/>
              <a:gd name="connsiteX473" fmla="*/ 65854 w 1913725"/>
              <a:gd name="connsiteY473" fmla="*/ 608464 h 4732076"/>
              <a:gd name="connsiteX474" fmla="*/ 72066 w 1913725"/>
              <a:gd name="connsiteY474" fmla="*/ 599146 h 4732076"/>
              <a:gd name="connsiteX475" fmla="*/ 77967 w 1913725"/>
              <a:gd name="connsiteY475" fmla="*/ 589829 h 4732076"/>
              <a:gd name="connsiteX476" fmla="*/ 84180 w 1913725"/>
              <a:gd name="connsiteY476" fmla="*/ 580822 h 4732076"/>
              <a:gd name="connsiteX477" fmla="*/ 90704 w 1913725"/>
              <a:gd name="connsiteY477" fmla="*/ 571816 h 4732076"/>
              <a:gd name="connsiteX478" fmla="*/ 97227 w 1913725"/>
              <a:gd name="connsiteY478" fmla="*/ 563120 h 4732076"/>
              <a:gd name="connsiteX479" fmla="*/ 104371 w 1913725"/>
              <a:gd name="connsiteY479" fmla="*/ 554735 h 4732076"/>
              <a:gd name="connsiteX480" fmla="*/ 111516 w 1913725"/>
              <a:gd name="connsiteY480" fmla="*/ 546350 h 4732076"/>
              <a:gd name="connsiteX481" fmla="*/ 118660 w 1913725"/>
              <a:gd name="connsiteY481" fmla="*/ 538275 h 4732076"/>
              <a:gd name="connsiteX482" fmla="*/ 126115 w 1913725"/>
              <a:gd name="connsiteY482" fmla="*/ 530200 h 4732076"/>
              <a:gd name="connsiteX483" fmla="*/ 133880 w 1913725"/>
              <a:gd name="connsiteY483" fmla="*/ 522435 h 4732076"/>
              <a:gd name="connsiteX484" fmla="*/ 141646 w 1913725"/>
              <a:gd name="connsiteY484" fmla="*/ 514671 h 4732076"/>
              <a:gd name="connsiteX485" fmla="*/ 149723 w 1913725"/>
              <a:gd name="connsiteY485" fmla="*/ 506907 h 4732076"/>
              <a:gd name="connsiteX486" fmla="*/ 157799 w 1913725"/>
              <a:gd name="connsiteY486" fmla="*/ 499763 h 4732076"/>
              <a:gd name="connsiteX487" fmla="*/ 166185 w 1913725"/>
              <a:gd name="connsiteY487" fmla="*/ 492931 h 4732076"/>
              <a:gd name="connsiteX488" fmla="*/ 174573 w 1913725"/>
              <a:gd name="connsiteY488" fmla="*/ 485788 h 4732076"/>
              <a:gd name="connsiteX489" fmla="*/ 183581 w 1913725"/>
              <a:gd name="connsiteY489" fmla="*/ 478955 h 4732076"/>
              <a:gd name="connsiteX490" fmla="*/ 192278 w 1913725"/>
              <a:gd name="connsiteY490" fmla="*/ 472743 h 4732076"/>
              <a:gd name="connsiteX491" fmla="*/ 201287 w 1913725"/>
              <a:gd name="connsiteY491" fmla="*/ 466532 h 4732076"/>
              <a:gd name="connsiteX492" fmla="*/ 210606 w 1913725"/>
              <a:gd name="connsiteY492" fmla="*/ 460321 h 4732076"/>
              <a:gd name="connsiteX493" fmla="*/ 219924 w 1913725"/>
              <a:gd name="connsiteY493" fmla="*/ 454420 h 4732076"/>
              <a:gd name="connsiteX494" fmla="*/ 229554 w 1913725"/>
              <a:gd name="connsiteY494" fmla="*/ 448829 h 4732076"/>
              <a:gd name="connsiteX495" fmla="*/ 239183 w 1913725"/>
              <a:gd name="connsiteY495" fmla="*/ 443550 h 4732076"/>
              <a:gd name="connsiteX496" fmla="*/ 248813 w 1913725"/>
              <a:gd name="connsiteY496" fmla="*/ 438271 h 4732076"/>
              <a:gd name="connsiteX497" fmla="*/ 258752 w 1913725"/>
              <a:gd name="connsiteY497" fmla="*/ 433301 h 4732076"/>
              <a:gd name="connsiteX498" fmla="*/ 269004 w 1913725"/>
              <a:gd name="connsiteY498" fmla="*/ 428642 h 4732076"/>
              <a:gd name="connsiteX499" fmla="*/ 279255 w 1913725"/>
              <a:gd name="connsiteY499" fmla="*/ 424294 h 4732076"/>
              <a:gd name="connsiteX500" fmla="*/ 289505 w 1913725"/>
              <a:gd name="connsiteY500" fmla="*/ 419947 h 4732076"/>
              <a:gd name="connsiteX501" fmla="*/ 300066 w 1913725"/>
              <a:gd name="connsiteY501" fmla="*/ 416219 h 4732076"/>
              <a:gd name="connsiteX502" fmla="*/ 310628 w 1913725"/>
              <a:gd name="connsiteY502" fmla="*/ 412182 h 4732076"/>
              <a:gd name="connsiteX503" fmla="*/ 321189 w 1913725"/>
              <a:gd name="connsiteY503" fmla="*/ 408766 h 4732076"/>
              <a:gd name="connsiteX504" fmla="*/ 332061 w 1913725"/>
              <a:gd name="connsiteY504" fmla="*/ 405660 h 4732076"/>
              <a:gd name="connsiteX505" fmla="*/ 342933 w 1913725"/>
              <a:gd name="connsiteY505" fmla="*/ 402865 h 4732076"/>
              <a:gd name="connsiteX506" fmla="*/ 353805 w 1913725"/>
              <a:gd name="connsiteY506" fmla="*/ 400069 h 4732076"/>
              <a:gd name="connsiteX507" fmla="*/ 364988 w 1913725"/>
              <a:gd name="connsiteY507" fmla="*/ 397585 h 4732076"/>
              <a:gd name="connsiteX508" fmla="*/ 376170 w 1913725"/>
              <a:gd name="connsiteY508" fmla="*/ 395412 h 4732076"/>
              <a:gd name="connsiteX509" fmla="*/ 387663 w 1913725"/>
              <a:gd name="connsiteY509" fmla="*/ 393548 h 4732076"/>
              <a:gd name="connsiteX510" fmla="*/ 398846 w 1913725"/>
              <a:gd name="connsiteY510" fmla="*/ 391995 h 4732076"/>
              <a:gd name="connsiteX511" fmla="*/ 410339 w 1913725"/>
              <a:gd name="connsiteY511" fmla="*/ 390442 h 4732076"/>
              <a:gd name="connsiteX512" fmla="*/ 422143 w 1913725"/>
              <a:gd name="connsiteY512" fmla="*/ 389821 h 4732076"/>
              <a:gd name="connsiteX513" fmla="*/ 433636 w 1913725"/>
              <a:gd name="connsiteY513" fmla="*/ 388579 h 4732076"/>
              <a:gd name="connsiteX514" fmla="*/ 445129 w 1913725"/>
              <a:gd name="connsiteY514" fmla="*/ 388268 h 4732076"/>
              <a:gd name="connsiteX515" fmla="*/ 457244 w 1913725"/>
              <a:gd name="connsiteY515" fmla="*/ 388268 h 4732076"/>
              <a:gd name="connsiteX516" fmla="*/ 506553 w 1913725"/>
              <a:gd name="connsiteY516" fmla="*/ 388268 h 4732076"/>
              <a:gd name="connsiteX517" fmla="*/ 504369 w 1913725"/>
              <a:gd name="connsiteY517" fmla="*/ 376574 h 4732076"/>
              <a:gd name="connsiteX518" fmla="*/ 501592 w 1913725"/>
              <a:gd name="connsiteY518" fmla="*/ 356328 h 4732076"/>
              <a:gd name="connsiteX519" fmla="*/ 498816 w 1913725"/>
              <a:gd name="connsiteY519" fmla="*/ 333901 h 4732076"/>
              <a:gd name="connsiteX520" fmla="*/ 497891 w 1913725"/>
              <a:gd name="connsiteY520" fmla="*/ 321442 h 4732076"/>
              <a:gd name="connsiteX521" fmla="*/ 496966 w 1913725"/>
              <a:gd name="connsiteY521" fmla="*/ 308671 h 4732076"/>
              <a:gd name="connsiteX522" fmla="*/ 496041 w 1913725"/>
              <a:gd name="connsiteY522" fmla="*/ 295589 h 4732076"/>
              <a:gd name="connsiteX523" fmla="*/ 495929 w 1913725"/>
              <a:gd name="connsiteY523" fmla="*/ 293162 h 4732076"/>
              <a:gd name="connsiteX524" fmla="*/ 194000 w 1913725"/>
              <a:gd name="connsiteY524" fmla="*/ 293162 h 4732076"/>
              <a:gd name="connsiteX525" fmla="*/ 187172 w 1913725"/>
              <a:gd name="connsiteY525" fmla="*/ 292851 h 4732076"/>
              <a:gd name="connsiteX526" fmla="*/ 180964 w 1913725"/>
              <a:gd name="connsiteY526" fmla="*/ 291920 h 4732076"/>
              <a:gd name="connsiteX527" fmla="*/ 174758 w 1913725"/>
              <a:gd name="connsiteY527" fmla="*/ 290367 h 4732076"/>
              <a:gd name="connsiteX528" fmla="*/ 168860 w 1913725"/>
              <a:gd name="connsiteY528" fmla="*/ 288194 h 4732076"/>
              <a:gd name="connsiteX529" fmla="*/ 163274 w 1913725"/>
              <a:gd name="connsiteY529" fmla="*/ 285400 h 4732076"/>
              <a:gd name="connsiteX530" fmla="*/ 158308 w 1913725"/>
              <a:gd name="connsiteY530" fmla="*/ 282295 h 4732076"/>
              <a:gd name="connsiteX531" fmla="*/ 153342 w 1913725"/>
              <a:gd name="connsiteY531" fmla="*/ 278880 h 4732076"/>
              <a:gd name="connsiteX532" fmla="*/ 148998 w 1913725"/>
              <a:gd name="connsiteY532" fmla="*/ 274533 h 4732076"/>
              <a:gd name="connsiteX533" fmla="*/ 144652 w 1913725"/>
              <a:gd name="connsiteY533" fmla="*/ 270187 h 4732076"/>
              <a:gd name="connsiteX534" fmla="*/ 141239 w 1913725"/>
              <a:gd name="connsiteY534" fmla="*/ 265220 h 4732076"/>
              <a:gd name="connsiteX535" fmla="*/ 137825 w 1913725"/>
              <a:gd name="connsiteY535" fmla="*/ 259942 h 4732076"/>
              <a:gd name="connsiteX536" fmla="*/ 135031 w 1913725"/>
              <a:gd name="connsiteY536" fmla="*/ 254664 h 4732076"/>
              <a:gd name="connsiteX537" fmla="*/ 133169 w 1913725"/>
              <a:gd name="connsiteY537" fmla="*/ 248453 h 4732076"/>
              <a:gd name="connsiteX538" fmla="*/ 131617 w 1913725"/>
              <a:gd name="connsiteY538" fmla="*/ 242555 h 4732076"/>
              <a:gd name="connsiteX539" fmla="*/ 130685 w 1913725"/>
              <a:gd name="connsiteY539" fmla="*/ 236346 h 4732076"/>
              <a:gd name="connsiteX540" fmla="*/ 130375 w 1913725"/>
              <a:gd name="connsiteY540" fmla="*/ 229515 h 4732076"/>
              <a:gd name="connsiteX541" fmla="*/ 130685 w 1913725"/>
              <a:gd name="connsiteY541" fmla="*/ 223306 h 4732076"/>
              <a:gd name="connsiteX542" fmla="*/ 131617 w 1913725"/>
              <a:gd name="connsiteY542" fmla="*/ 217095 h 4732076"/>
              <a:gd name="connsiteX543" fmla="*/ 133169 w 1913725"/>
              <a:gd name="connsiteY543" fmla="*/ 210886 h 4732076"/>
              <a:gd name="connsiteX544" fmla="*/ 135031 w 1913725"/>
              <a:gd name="connsiteY544" fmla="*/ 204988 h 4732076"/>
              <a:gd name="connsiteX545" fmla="*/ 137825 w 1913725"/>
              <a:gd name="connsiteY545" fmla="*/ 199399 h 4732076"/>
              <a:gd name="connsiteX546" fmla="*/ 141239 w 1913725"/>
              <a:gd name="connsiteY546" fmla="*/ 194121 h 4732076"/>
              <a:gd name="connsiteX547" fmla="*/ 144652 w 1913725"/>
              <a:gd name="connsiteY547" fmla="*/ 189464 h 4732076"/>
              <a:gd name="connsiteX548" fmla="*/ 148998 w 1913725"/>
              <a:gd name="connsiteY548" fmla="*/ 184806 h 4732076"/>
              <a:gd name="connsiteX549" fmla="*/ 153342 w 1913725"/>
              <a:gd name="connsiteY549" fmla="*/ 180771 h 4732076"/>
              <a:gd name="connsiteX550" fmla="*/ 158308 w 1913725"/>
              <a:gd name="connsiteY550" fmla="*/ 177356 h 4732076"/>
              <a:gd name="connsiteX551" fmla="*/ 163274 w 1913725"/>
              <a:gd name="connsiteY551" fmla="*/ 173940 h 4732076"/>
              <a:gd name="connsiteX552" fmla="*/ 168860 w 1913725"/>
              <a:gd name="connsiteY552" fmla="*/ 171146 h 4732076"/>
              <a:gd name="connsiteX553" fmla="*/ 174758 w 1913725"/>
              <a:gd name="connsiteY553" fmla="*/ 169283 h 4732076"/>
              <a:gd name="connsiteX554" fmla="*/ 180964 w 1913725"/>
              <a:gd name="connsiteY554" fmla="*/ 167731 h 4732076"/>
              <a:gd name="connsiteX555" fmla="*/ 187172 w 1913725"/>
              <a:gd name="connsiteY555" fmla="*/ 166800 h 4732076"/>
              <a:gd name="connsiteX556" fmla="*/ 194000 w 1913725"/>
              <a:gd name="connsiteY556" fmla="*/ 166178 h 4732076"/>
              <a:gd name="connsiteX557" fmla="*/ 504252 w 1913725"/>
              <a:gd name="connsiteY557" fmla="*/ 166178 h 4732076"/>
              <a:gd name="connsiteX558" fmla="*/ 506835 w 1913725"/>
              <a:gd name="connsiteY558" fmla="*/ 154177 h 4732076"/>
              <a:gd name="connsiteX559" fmla="*/ 510845 w 1913725"/>
              <a:gd name="connsiteY559" fmla="*/ 140161 h 4732076"/>
              <a:gd name="connsiteX560" fmla="*/ 514854 w 1913725"/>
              <a:gd name="connsiteY560" fmla="*/ 126768 h 4732076"/>
              <a:gd name="connsiteX561" fmla="*/ 520097 w 1913725"/>
              <a:gd name="connsiteY561" fmla="*/ 113686 h 4732076"/>
              <a:gd name="connsiteX562" fmla="*/ 522564 w 1913725"/>
              <a:gd name="connsiteY562" fmla="*/ 106833 h 4732076"/>
              <a:gd name="connsiteX563" fmla="*/ 525957 w 1913725"/>
              <a:gd name="connsiteY563" fmla="*/ 100603 h 4732076"/>
              <a:gd name="connsiteX564" fmla="*/ 529041 w 1913725"/>
              <a:gd name="connsiteY564" fmla="*/ 94685 h 4732076"/>
              <a:gd name="connsiteX565" fmla="*/ 532125 w 1913725"/>
              <a:gd name="connsiteY565" fmla="*/ 88767 h 4732076"/>
              <a:gd name="connsiteX566" fmla="*/ 535826 w 1913725"/>
              <a:gd name="connsiteY566" fmla="*/ 82537 h 4732076"/>
              <a:gd name="connsiteX567" fmla="*/ 539527 w 1913725"/>
              <a:gd name="connsiteY567" fmla="*/ 76620 h 4732076"/>
              <a:gd name="connsiteX568" fmla="*/ 543228 w 1913725"/>
              <a:gd name="connsiteY568" fmla="*/ 71013 h 4732076"/>
              <a:gd name="connsiteX569" fmla="*/ 547545 w 1913725"/>
              <a:gd name="connsiteY569" fmla="*/ 65717 h 4732076"/>
              <a:gd name="connsiteX570" fmla="*/ 553097 w 1913725"/>
              <a:gd name="connsiteY570" fmla="*/ 58865 h 4732076"/>
              <a:gd name="connsiteX571" fmla="*/ 558649 w 1913725"/>
              <a:gd name="connsiteY571" fmla="*/ 52635 h 4732076"/>
              <a:gd name="connsiteX572" fmla="*/ 564817 w 1913725"/>
              <a:gd name="connsiteY572" fmla="*/ 46717 h 4732076"/>
              <a:gd name="connsiteX573" fmla="*/ 571294 w 1913725"/>
              <a:gd name="connsiteY573" fmla="*/ 41111 h 4732076"/>
              <a:gd name="connsiteX574" fmla="*/ 577770 w 1913725"/>
              <a:gd name="connsiteY574" fmla="*/ 35815 h 4732076"/>
              <a:gd name="connsiteX575" fmla="*/ 584864 w 1913725"/>
              <a:gd name="connsiteY575" fmla="*/ 30832 h 4732076"/>
              <a:gd name="connsiteX576" fmla="*/ 592266 w 1913725"/>
              <a:gd name="connsiteY576" fmla="*/ 26159 h 4732076"/>
              <a:gd name="connsiteX577" fmla="*/ 599359 w 1913725"/>
              <a:gd name="connsiteY577" fmla="*/ 22110 h 4732076"/>
              <a:gd name="connsiteX578" fmla="*/ 607069 w 1913725"/>
              <a:gd name="connsiteY578" fmla="*/ 18061 h 4732076"/>
              <a:gd name="connsiteX579" fmla="*/ 615088 w 1913725"/>
              <a:gd name="connsiteY579" fmla="*/ 14635 h 4732076"/>
              <a:gd name="connsiteX580" fmla="*/ 623415 w 1913725"/>
              <a:gd name="connsiteY580" fmla="*/ 11832 h 4732076"/>
              <a:gd name="connsiteX581" fmla="*/ 631742 w 1913725"/>
              <a:gd name="connsiteY581" fmla="*/ 9028 h 4732076"/>
              <a:gd name="connsiteX582" fmla="*/ 640069 w 1913725"/>
              <a:gd name="connsiteY582" fmla="*/ 6536 h 4732076"/>
              <a:gd name="connsiteX583" fmla="*/ 648705 w 1913725"/>
              <a:gd name="connsiteY583" fmla="*/ 4357 h 4732076"/>
              <a:gd name="connsiteX584" fmla="*/ 657340 w 1913725"/>
              <a:gd name="connsiteY584" fmla="*/ 2799 h 4732076"/>
              <a:gd name="connsiteX585" fmla="*/ 666593 w 1913725"/>
              <a:gd name="connsiteY585" fmla="*/ 1553 h 4732076"/>
              <a:gd name="connsiteX586" fmla="*/ 666605 w 1913725"/>
              <a:gd name="connsiteY586" fmla="*/ 1652 h 4732076"/>
              <a:gd name="connsiteX587" fmla="*/ 677674 w 1913725"/>
              <a:gd name="connsiteY587" fmla="*/ 622 h 4732076"/>
              <a:gd name="connsiteX588" fmla="*/ 684521 w 1913725"/>
              <a:gd name="connsiteY588" fmla="*/ 311 h 473207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Lst>
            <a:rect l="l" t="t" r="r" b="b"/>
            <a:pathLst>
              <a:path w="1913724" h="4732076">
                <a:moveTo>
                  <a:pt x="41906" y="1484737"/>
                </a:moveTo>
                <a:lnTo>
                  <a:pt x="41906" y="2194801"/>
                </a:lnTo>
                <a:lnTo>
                  <a:pt x="41906" y="2206294"/>
                </a:lnTo>
                <a:lnTo>
                  <a:pt x="42527" y="2217165"/>
                </a:lnTo>
                <a:lnTo>
                  <a:pt x="43459" y="2228037"/>
                </a:lnTo>
                <a:lnTo>
                  <a:pt x="44079" y="2238908"/>
                </a:lnTo>
                <a:lnTo>
                  <a:pt x="45321" y="2249780"/>
                </a:lnTo>
                <a:lnTo>
                  <a:pt x="46873" y="2260341"/>
                </a:lnTo>
                <a:lnTo>
                  <a:pt x="48735" y="2270902"/>
                </a:lnTo>
                <a:lnTo>
                  <a:pt x="50598" y="2281463"/>
                </a:lnTo>
                <a:lnTo>
                  <a:pt x="52771" y="2292024"/>
                </a:lnTo>
                <a:lnTo>
                  <a:pt x="55564" y="2302273"/>
                </a:lnTo>
                <a:lnTo>
                  <a:pt x="58048" y="2312524"/>
                </a:lnTo>
                <a:lnTo>
                  <a:pt x="61152" y="2322464"/>
                </a:lnTo>
                <a:lnTo>
                  <a:pt x="64567" y="2332714"/>
                </a:lnTo>
                <a:lnTo>
                  <a:pt x="67981" y="2342653"/>
                </a:lnTo>
                <a:lnTo>
                  <a:pt x="71706" y="2352593"/>
                </a:lnTo>
                <a:lnTo>
                  <a:pt x="75742" y="2361911"/>
                </a:lnTo>
                <a:lnTo>
                  <a:pt x="79777" y="2371851"/>
                </a:lnTo>
                <a:lnTo>
                  <a:pt x="84434" y="2381480"/>
                </a:lnTo>
                <a:lnTo>
                  <a:pt x="89089" y="2390488"/>
                </a:lnTo>
                <a:lnTo>
                  <a:pt x="94056" y="2399496"/>
                </a:lnTo>
                <a:lnTo>
                  <a:pt x="99023" y="2408815"/>
                </a:lnTo>
                <a:lnTo>
                  <a:pt x="104300" y="2417512"/>
                </a:lnTo>
                <a:lnTo>
                  <a:pt x="109888" y="2426519"/>
                </a:lnTo>
                <a:lnTo>
                  <a:pt x="115475" y="2435216"/>
                </a:lnTo>
                <a:lnTo>
                  <a:pt x="121063" y="2443603"/>
                </a:lnTo>
                <a:lnTo>
                  <a:pt x="127271" y="2451989"/>
                </a:lnTo>
                <a:lnTo>
                  <a:pt x="133790" y="2460065"/>
                </a:lnTo>
                <a:lnTo>
                  <a:pt x="139998" y="2468141"/>
                </a:lnTo>
                <a:lnTo>
                  <a:pt x="146827" y="2475907"/>
                </a:lnTo>
                <a:lnTo>
                  <a:pt x="153346" y="2483672"/>
                </a:lnTo>
                <a:lnTo>
                  <a:pt x="160485" y="2491438"/>
                </a:lnTo>
                <a:lnTo>
                  <a:pt x="167936" y="2498893"/>
                </a:lnTo>
                <a:lnTo>
                  <a:pt x="175076" y="2505726"/>
                </a:lnTo>
                <a:lnTo>
                  <a:pt x="182526" y="2512870"/>
                </a:lnTo>
                <a:lnTo>
                  <a:pt x="190286" y="2520014"/>
                </a:lnTo>
                <a:lnTo>
                  <a:pt x="198356" y="2526537"/>
                </a:lnTo>
                <a:lnTo>
                  <a:pt x="206117" y="2533060"/>
                </a:lnTo>
                <a:lnTo>
                  <a:pt x="214498" y="2539273"/>
                </a:lnTo>
                <a:lnTo>
                  <a:pt x="222569" y="2545174"/>
                </a:lnTo>
                <a:lnTo>
                  <a:pt x="231572" y="2551386"/>
                </a:lnTo>
                <a:lnTo>
                  <a:pt x="239952" y="2556977"/>
                </a:lnTo>
                <a:lnTo>
                  <a:pt x="248644" y="2562568"/>
                </a:lnTo>
                <a:lnTo>
                  <a:pt x="257957" y="2567849"/>
                </a:lnTo>
                <a:lnTo>
                  <a:pt x="266648" y="2572819"/>
                </a:lnTo>
                <a:lnTo>
                  <a:pt x="275651" y="2577789"/>
                </a:lnTo>
                <a:lnTo>
                  <a:pt x="285273" y="2582137"/>
                </a:lnTo>
                <a:lnTo>
                  <a:pt x="294586" y="2586796"/>
                </a:lnTo>
                <a:lnTo>
                  <a:pt x="304209" y="2591145"/>
                </a:lnTo>
                <a:lnTo>
                  <a:pt x="314143" y="2594872"/>
                </a:lnTo>
                <a:lnTo>
                  <a:pt x="323765" y="2598289"/>
                </a:lnTo>
                <a:lnTo>
                  <a:pt x="333699" y="2602017"/>
                </a:lnTo>
                <a:lnTo>
                  <a:pt x="343632" y="2605433"/>
                </a:lnTo>
                <a:lnTo>
                  <a:pt x="353876" y="2608229"/>
                </a:lnTo>
                <a:lnTo>
                  <a:pt x="364119" y="2611024"/>
                </a:lnTo>
                <a:lnTo>
                  <a:pt x="374674" y="2613509"/>
                </a:lnTo>
                <a:lnTo>
                  <a:pt x="384607" y="2615994"/>
                </a:lnTo>
                <a:lnTo>
                  <a:pt x="395161" y="2617857"/>
                </a:lnTo>
                <a:lnTo>
                  <a:pt x="406026" y="2619411"/>
                </a:lnTo>
                <a:lnTo>
                  <a:pt x="416580" y="2621275"/>
                </a:lnTo>
                <a:lnTo>
                  <a:pt x="427756" y="2622206"/>
                </a:lnTo>
                <a:lnTo>
                  <a:pt x="438620" y="2623449"/>
                </a:lnTo>
                <a:lnTo>
                  <a:pt x="449485" y="2624070"/>
                </a:lnTo>
                <a:lnTo>
                  <a:pt x="460349" y="2624381"/>
                </a:lnTo>
                <a:lnTo>
                  <a:pt x="471524" y="2624691"/>
                </a:lnTo>
                <a:lnTo>
                  <a:pt x="906729" y="2624691"/>
                </a:lnTo>
                <a:lnTo>
                  <a:pt x="917905" y="2624381"/>
                </a:lnTo>
                <a:lnTo>
                  <a:pt x="929080" y="2624070"/>
                </a:lnTo>
                <a:lnTo>
                  <a:pt x="939945" y="2623449"/>
                </a:lnTo>
                <a:lnTo>
                  <a:pt x="950809" y="2622206"/>
                </a:lnTo>
                <a:lnTo>
                  <a:pt x="961674" y="2621275"/>
                </a:lnTo>
                <a:lnTo>
                  <a:pt x="972228" y="2619411"/>
                </a:lnTo>
                <a:lnTo>
                  <a:pt x="982782" y="2617857"/>
                </a:lnTo>
                <a:lnTo>
                  <a:pt x="993336" y="2615994"/>
                </a:lnTo>
                <a:lnTo>
                  <a:pt x="1003891" y="2613509"/>
                </a:lnTo>
                <a:lnTo>
                  <a:pt x="1014134" y="2611024"/>
                </a:lnTo>
                <a:lnTo>
                  <a:pt x="1024688" y="2608229"/>
                </a:lnTo>
                <a:lnTo>
                  <a:pt x="1034312" y="2605433"/>
                </a:lnTo>
                <a:lnTo>
                  <a:pt x="1044555" y="2602017"/>
                </a:lnTo>
                <a:lnTo>
                  <a:pt x="1054488" y="2598289"/>
                </a:lnTo>
                <a:lnTo>
                  <a:pt x="1064422" y="2594872"/>
                </a:lnTo>
                <a:lnTo>
                  <a:pt x="1074045" y="2591145"/>
                </a:lnTo>
                <a:lnTo>
                  <a:pt x="1083668" y="2586796"/>
                </a:lnTo>
                <a:lnTo>
                  <a:pt x="1092980" y="2582137"/>
                </a:lnTo>
                <a:lnTo>
                  <a:pt x="1102293" y="2577789"/>
                </a:lnTo>
                <a:lnTo>
                  <a:pt x="1111295" y="2572819"/>
                </a:lnTo>
                <a:lnTo>
                  <a:pt x="1120608" y="2567849"/>
                </a:lnTo>
                <a:lnTo>
                  <a:pt x="1129609" y="2562568"/>
                </a:lnTo>
                <a:lnTo>
                  <a:pt x="1137991" y="2556977"/>
                </a:lnTo>
                <a:lnTo>
                  <a:pt x="1146993" y="2551386"/>
                </a:lnTo>
                <a:lnTo>
                  <a:pt x="1155374" y="2545174"/>
                </a:lnTo>
                <a:lnTo>
                  <a:pt x="1163755" y="2539273"/>
                </a:lnTo>
                <a:lnTo>
                  <a:pt x="1171826" y="2533060"/>
                </a:lnTo>
                <a:lnTo>
                  <a:pt x="1179897" y="2526537"/>
                </a:lnTo>
                <a:lnTo>
                  <a:pt x="1187968" y="2520014"/>
                </a:lnTo>
                <a:lnTo>
                  <a:pt x="1195418" y="2512870"/>
                </a:lnTo>
                <a:lnTo>
                  <a:pt x="1203179" y="2505726"/>
                </a:lnTo>
                <a:lnTo>
                  <a:pt x="1210629" y="2498893"/>
                </a:lnTo>
                <a:lnTo>
                  <a:pt x="1217458" y="2491438"/>
                </a:lnTo>
                <a:lnTo>
                  <a:pt x="1224597" y="2483672"/>
                </a:lnTo>
                <a:lnTo>
                  <a:pt x="1231737" y="2475907"/>
                </a:lnTo>
                <a:lnTo>
                  <a:pt x="1238256" y="2468141"/>
                </a:lnTo>
                <a:lnTo>
                  <a:pt x="1244775" y="2460065"/>
                </a:lnTo>
                <a:lnTo>
                  <a:pt x="1250983" y="2451989"/>
                </a:lnTo>
                <a:lnTo>
                  <a:pt x="1256881" y="2443603"/>
                </a:lnTo>
                <a:lnTo>
                  <a:pt x="1262779" y="2435216"/>
                </a:lnTo>
                <a:lnTo>
                  <a:pt x="1268676" y="2426519"/>
                </a:lnTo>
                <a:lnTo>
                  <a:pt x="1274264" y="2417512"/>
                </a:lnTo>
                <a:lnTo>
                  <a:pt x="1279542" y="2408815"/>
                </a:lnTo>
                <a:lnTo>
                  <a:pt x="1284508" y="2399496"/>
                </a:lnTo>
                <a:lnTo>
                  <a:pt x="1289164" y="2390488"/>
                </a:lnTo>
                <a:lnTo>
                  <a:pt x="1293821" y="2381480"/>
                </a:lnTo>
                <a:lnTo>
                  <a:pt x="1298477" y="2371851"/>
                </a:lnTo>
                <a:lnTo>
                  <a:pt x="1302512" y="2361911"/>
                </a:lnTo>
                <a:lnTo>
                  <a:pt x="1306547" y="2352593"/>
                </a:lnTo>
                <a:lnTo>
                  <a:pt x="1310272" y="2342653"/>
                </a:lnTo>
                <a:lnTo>
                  <a:pt x="1313687" y="2332714"/>
                </a:lnTo>
                <a:lnTo>
                  <a:pt x="1317102" y="2322464"/>
                </a:lnTo>
                <a:lnTo>
                  <a:pt x="1319896" y="2312524"/>
                </a:lnTo>
                <a:lnTo>
                  <a:pt x="1322689" y="2302273"/>
                </a:lnTo>
                <a:lnTo>
                  <a:pt x="1325172" y="2292024"/>
                </a:lnTo>
                <a:lnTo>
                  <a:pt x="1327656" y="2281463"/>
                </a:lnTo>
                <a:lnTo>
                  <a:pt x="1329829" y="2270902"/>
                </a:lnTo>
                <a:lnTo>
                  <a:pt x="1331381" y="2260341"/>
                </a:lnTo>
                <a:lnTo>
                  <a:pt x="1332933" y="2249780"/>
                </a:lnTo>
                <a:lnTo>
                  <a:pt x="1333864" y="2238908"/>
                </a:lnTo>
                <a:lnTo>
                  <a:pt x="1335106" y="2228037"/>
                </a:lnTo>
                <a:lnTo>
                  <a:pt x="1335727" y="2217165"/>
                </a:lnTo>
                <a:lnTo>
                  <a:pt x="1336038" y="2206294"/>
                </a:lnTo>
                <a:lnTo>
                  <a:pt x="1336347" y="2194801"/>
                </a:lnTo>
                <a:lnTo>
                  <a:pt x="1336347" y="1484737"/>
                </a:lnTo>
                <a:close/>
                <a:moveTo>
                  <a:pt x="571513" y="293162"/>
                </a:moveTo>
                <a:lnTo>
                  <a:pt x="572219" y="304934"/>
                </a:lnTo>
                <a:lnTo>
                  <a:pt x="574069" y="324245"/>
                </a:lnTo>
                <a:lnTo>
                  <a:pt x="576228" y="342934"/>
                </a:lnTo>
                <a:lnTo>
                  <a:pt x="578696" y="360688"/>
                </a:lnTo>
                <a:lnTo>
                  <a:pt x="580854" y="376263"/>
                </a:lnTo>
                <a:lnTo>
                  <a:pt x="583496" y="388268"/>
                </a:lnTo>
                <a:lnTo>
                  <a:pt x="836753" y="388268"/>
                </a:lnTo>
                <a:lnTo>
                  <a:pt x="837313" y="380050"/>
                </a:lnTo>
                <a:lnTo>
                  <a:pt x="838558" y="364487"/>
                </a:lnTo>
                <a:lnTo>
                  <a:pt x="839181" y="347057"/>
                </a:lnTo>
                <a:lnTo>
                  <a:pt x="839491" y="328381"/>
                </a:lnTo>
                <a:lnTo>
                  <a:pt x="839181" y="308771"/>
                </a:lnTo>
                <a:lnTo>
                  <a:pt x="838249" y="293162"/>
                </a:lnTo>
                <a:close/>
                <a:moveTo>
                  <a:pt x="683837" y="76418"/>
                </a:moveTo>
                <a:lnTo>
                  <a:pt x="679855" y="76620"/>
                </a:lnTo>
                <a:lnTo>
                  <a:pt x="673995" y="77243"/>
                </a:lnTo>
                <a:lnTo>
                  <a:pt x="667827" y="78488"/>
                </a:lnTo>
                <a:lnTo>
                  <a:pt x="661967" y="79423"/>
                </a:lnTo>
                <a:lnTo>
                  <a:pt x="656416" y="80980"/>
                </a:lnTo>
                <a:lnTo>
                  <a:pt x="651172" y="82537"/>
                </a:lnTo>
                <a:lnTo>
                  <a:pt x="645621" y="84406"/>
                </a:lnTo>
                <a:lnTo>
                  <a:pt x="640686" y="86587"/>
                </a:lnTo>
                <a:lnTo>
                  <a:pt x="635752" y="89078"/>
                </a:lnTo>
                <a:lnTo>
                  <a:pt x="630818" y="91882"/>
                </a:lnTo>
                <a:lnTo>
                  <a:pt x="626499" y="94685"/>
                </a:lnTo>
                <a:lnTo>
                  <a:pt x="622182" y="97800"/>
                </a:lnTo>
                <a:lnTo>
                  <a:pt x="618172" y="101226"/>
                </a:lnTo>
                <a:lnTo>
                  <a:pt x="614163" y="104964"/>
                </a:lnTo>
                <a:lnTo>
                  <a:pt x="610462" y="108701"/>
                </a:lnTo>
                <a:lnTo>
                  <a:pt x="606761" y="113063"/>
                </a:lnTo>
                <a:lnTo>
                  <a:pt x="601826" y="119915"/>
                </a:lnTo>
                <a:lnTo>
                  <a:pt x="597509" y="127390"/>
                </a:lnTo>
                <a:lnTo>
                  <a:pt x="593191" y="135177"/>
                </a:lnTo>
                <a:lnTo>
                  <a:pt x="589489" y="143587"/>
                </a:lnTo>
                <a:lnTo>
                  <a:pt x="585789" y="152621"/>
                </a:lnTo>
                <a:lnTo>
                  <a:pt x="583013" y="161341"/>
                </a:lnTo>
                <a:lnTo>
                  <a:pt x="581577" y="166178"/>
                </a:lnTo>
                <a:lnTo>
                  <a:pt x="813548" y="166178"/>
                </a:lnTo>
                <a:lnTo>
                  <a:pt x="813041" y="164968"/>
                </a:lnTo>
                <a:lnTo>
                  <a:pt x="809306" y="155942"/>
                </a:lnTo>
                <a:lnTo>
                  <a:pt x="804950" y="146915"/>
                </a:lnTo>
                <a:lnTo>
                  <a:pt x="800282" y="138512"/>
                </a:lnTo>
                <a:lnTo>
                  <a:pt x="795303" y="130419"/>
                </a:lnTo>
                <a:lnTo>
                  <a:pt x="789701" y="122949"/>
                </a:lnTo>
                <a:lnTo>
                  <a:pt x="784100" y="116100"/>
                </a:lnTo>
                <a:lnTo>
                  <a:pt x="779433" y="111121"/>
                </a:lnTo>
                <a:lnTo>
                  <a:pt x="775076" y="106451"/>
                </a:lnTo>
                <a:lnTo>
                  <a:pt x="770409" y="102405"/>
                </a:lnTo>
                <a:lnTo>
                  <a:pt x="765429" y="98359"/>
                </a:lnTo>
                <a:lnTo>
                  <a:pt x="760139" y="94935"/>
                </a:lnTo>
                <a:lnTo>
                  <a:pt x="754849" y="91823"/>
                </a:lnTo>
                <a:lnTo>
                  <a:pt x="749558" y="89021"/>
                </a:lnTo>
                <a:lnTo>
                  <a:pt x="743957" y="86531"/>
                </a:lnTo>
                <a:lnTo>
                  <a:pt x="738045" y="84041"/>
                </a:lnTo>
                <a:lnTo>
                  <a:pt x="732132" y="82174"/>
                </a:lnTo>
                <a:lnTo>
                  <a:pt x="725597" y="80306"/>
                </a:lnTo>
                <a:lnTo>
                  <a:pt x="719374" y="79061"/>
                </a:lnTo>
                <a:lnTo>
                  <a:pt x="712527" y="77815"/>
                </a:lnTo>
                <a:lnTo>
                  <a:pt x="705681" y="77193"/>
                </a:lnTo>
                <a:lnTo>
                  <a:pt x="698525" y="76571"/>
                </a:lnTo>
                <a:lnTo>
                  <a:pt x="691367" y="76571"/>
                </a:lnTo>
                <a:lnTo>
                  <a:pt x="687633" y="76882"/>
                </a:lnTo>
                <a:lnTo>
                  <a:pt x="684209" y="77193"/>
                </a:lnTo>
                <a:close/>
                <a:moveTo>
                  <a:pt x="691367" y="0"/>
                </a:moveTo>
                <a:lnTo>
                  <a:pt x="702881" y="311"/>
                </a:lnTo>
                <a:lnTo>
                  <a:pt x="714084" y="1245"/>
                </a:lnTo>
                <a:lnTo>
                  <a:pt x="724975" y="2490"/>
                </a:lnTo>
                <a:lnTo>
                  <a:pt x="735556" y="4358"/>
                </a:lnTo>
                <a:lnTo>
                  <a:pt x="746135" y="6848"/>
                </a:lnTo>
                <a:lnTo>
                  <a:pt x="756405" y="9649"/>
                </a:lnTo>
                <a:lnTo>
                  <a:pt x="765740" y="12762"/>
                </a:lnTo>
                <a:lnTo>
                  <a:pt x="775698" y="16497"/>
                </a:lnTo>
                <a:lnTo>
                  <a:pt x="784723" y="20855"/>
                </a:lnTo>
                <a:lnTo>
                  <a:pt x="793747" y="25834"/>
                </a:lnTo>
                <a:lnTo>
                  <a:pt x="802460" y="31437"/>
                </a:lnTo>
                <a:lnTo>
                  <a:pt x="810863" y="37040"/>
                </a:lnTo>
                <a:lnTo>
                  <a:pt x="818953" y="43265"/>
                </a:lnTo>
                <a:lnTo>
                  <a:pt x="826733" y="50424"/>
                </a:lnTo>
                <a:lnTo>
                  <a:pt x="834512" y="57895"/>
                </a:lnTo>
                <a:lnTo>
                  <a:pt x="841670" y="65676"/>
                </a:lnTo>
                <a:lnTo>
                  <a:pt x="846337" y="71279"/>
                </a:lnTo>
                <a:lnTo>
                  <a:pt x="850694" y="76882"/>
                </a:lnTo>
                <a:lnTo>
                  <a:pt x="855051" y="82485"/>
                </a:lnTo>
                <a:lnTo>
                  <a:pt x="858785" y="88399"/>
                </a:lnTo>
                <a:lnTo>
                  <a:pt x="862831" y="94624"/>
                </a:lnTo>
                <a:lnTo>
                  <a:pt x="866565" y="100537"/>
                </a:lnTo>
                <a:lnTo>
                  <a:pt x="873411" y="113300"/>
                </a:lnTo>
                <a:lnTo>
                  <a:pt x="879635" y="126372"/>
                </a:lnTo>
                <a:lnTo>
                  <a:pt x="885236" y="139756"/>
                </a:lnTo>
                <a:lnTo>
                  <a:pt x="890215" y="153451"/>
                </a:lnTo>
                <a:lnTo>
                  <a:pt x="894456" y="166178"/>
                </a:lnTo>
                <a:lnTo>
                  <a:pt x="1850101" y="166178"/>
                </a:lnTo>
                <a:lnTo>
                  <a:pt x="1856308" y="166800"/>
                </a:lnTo>
                <a:lnTo>
                  <a:pt x="1862826" y="167731"/>
                </a:lnTo>
                <a:lnTo>
                  <a:pt x="1869033" y="169283"/>
                </a:lnTo>
                <a:lnTo>
                  <a:pt x="1874619" y="171146"/>
                </a:lnTo>
                <a:lnTo>
                  <a:pt x="1880206" y="173940"/>
                </a:lnTo>
                <a:lnTo>
                  <a:pt x="1885483" y="177356"/>
                </a:lnTo>
                <a:lnTo>
                  <a:pt x="1890448" y="180771"/>
                </a:lnTo>
                <a:lnTo>
                  <a:pt x="1895103" y="184806"/>
                </a:lnTo>
                <a:lnTo>
                  <a:pt x="1898828" y="189464"/>
                </a:lnTo>
                <a:lnTo>
                  <a:pt x="1902863" y="194121"/>
                </a:lnTo>
                <a:lnTo>
                  <a:pt x="1905966" y="199399"/>
                </a:lnTo>
                <a:lnTo>
                  <a:pt x="1908450" y="204988"/>
                </a:lnTo>
                <a:lnTo>
                  <a:pt x="1910622" y="210886"/>
                </a:lnTo>
                <a:lnTo>
                  <a:pt x="1912174" y="217095"/>
                </a:lnTo>
                <a:lnTo>
                  <a:pt x="1913415" y="223306"/>
                </a:lnTo>
                <a:lnTo>
                  <a:pt x="1913725" y="229515"/>
                </a:lnTo>
                <a:lnTo>
                  <a:pt x="1913725" y="2163439"/>
                </a:lnTo>
                <a:lnTo>
                  <a:pt x="1913725" y="2835937"/>
                </a:lnTo>
                <a:lnTo>
                  <a:pt x="1913725" y="4732076"/>
                </a:lnTo>
                <a:lnTo>
                  <a:pt x="1784056" y="4732076"/>
                </a:lnTo>
                <a:lnTo>
                  <a:pt x="1784056" y="2163439"/>
                </a:lnTo>
                <a:lnTo>
                  <a:pt x="1786476" y="2163439"/>
                </a:lnTo>
                <a:lnTo>
                  <a:pt x="1786476" y="293162"/>
                </a:lnTo>
                <a:lnTo>
                  <a:pt x="914796" y="293162"/>
                </a:lnTo>
                <a:lnTo>
                  <a:pt x="914798" y="293208"/>
                </a:lnTo>
                <a:lnTo>
                  <a:pt x="915110" y="306281"/>
                </a:lnTo>
                <a:lnTo>
                  <a:pt x="915732" y="319043"/>
                </a:lnTo>
                <a:lnTo>
                  <a:pt x="915732" y="331181"/>
                </a:lnTo>
                <a:lnTo>
                  <a:pt x="915110" y="353593"/>
                </a:lnTo>
                <a:lnTo>
                  <a:pt x="914487" y="373513"/>
                </a:lnTo>
                <a:lnTo>
                  <a:pt x="913374" y="388268"/>
                </a:lnTo>
                <a:lnTo>
                  <a:pt x="920700" y="388268"/>
                </a:lnTo>
                <a:lnTo>
                  <a:pt x="932504" y="388268"/>
                </a:lnTo>
                <a:lnTo>
                  <a:pt x="944308" y="388579"/>
                </a:lnTo>
                <a:lnTo>
                  <a:pt x="956112" y="389821"/>
                </a:lnTo>
                <a:lnTo>
                  <a:pt x="967605" y="390442"/>
                </a:lnTo>
                <a:lnTo>
                  <a:pt x="978787" y="391995"/>
                </a:lnTo>
                <a:lnTo>
                  <a:pt x="990591" y="393548"/>
                </a:lnTo>
                <a:lnTo>
                  <a:pt x="1001774" y="395412"/>
                </a:lnTo>
                <a:lnTo>
                  <a:pt x="1012957" y="397585"/>
                </a:lnTo>
                <a:lnTo>
                  <a:pt x="1023829" y="400069"/>
                </a:lnTo>
                <a:lnTo>
                  <a:pt x="1035322" y="402865"/>
                </a:lnTo>
                <a:lnTo>
                  <a:pt x="1046194" y="405660"/>
                </a:lnTo>
                <a:lnTo>
                  <a:pt x="1056756" y="408766"/>
                </a:lnTo>
                <a:lnTo>
                  <a:pt x="1067628" y="412182"/>
                </a:lnTo>
                <a:lnTo>
                  <a:pt x="1078189" y="416219"/>
                </a:lnTo>
                <a:lnTo>
                  <a:pt x="1088750" y="419947"/>
                </a:lnTo>
                <a:lnTo>
                  <a:pt x="1099001" y="424294"/>
                </a:lnTo>
                <a:lnTo>
                  <a:pt x="1108941" y="428642"/>
                </a:lnTo>
                <a:lnTo>
                  <a:pt x="1118880" y="433301"/>
                </a:lnTo>
                <a:lnTo>
                  <a:pt x="1129131" y="438271"/>
                </a:lnTo>
                <a:lnTo>
                  <a:pt x="1139071" y="443550"/>
                </a:lnTo>
                <a:lnTo>
                  <a:pt x="1148390" y="448829"/>
                </a:lnTo>
                <a:lnTo>
                  <a:pt x="1158019" y="454420"/>
                </a:lnTo>
                <a:lnTo>
                  <a:pt x="1167339" y="460321"/>
                </a:lnTo>
                <a:lnTo>
                  <a:pt x="1176657" y="466532"/>
                </a:lnTo>
                <a:lnTo>
                  <a:pt x="1185354" y="472743"/>
                </a:lnTo>
                <a:lnTo>
                  <a:pt x="1194674" y="478955"/>
                </a:lnTo>
                <a:lnTo>
                  <a:pt x="1203061" y="485788"/>
                </a:lnTo>
                <a:lnTo>
                  <a:pt x="1211758" y="492931"/>
                </a:lnTo>
                <a:lnTo>
                  <a:pt x="1220145" y="499763"/>
                </a:lnTo>
                <a:lnTo>
                  <a:pt x="1228221" y="506907"/>
                </a:lnTo>
                <a:lnTo>
                  <a:pt x="1236298" y="514671"/>
                </a:lnTo>
                <a:lnTo>
                  <a:pt x="1244063" y="522435"/>
                </a:lnTo>
                <a:lnTo>
                  <a:pt x="1251829" y="530200"/>
                </a:lnTo>
                <a:lnTo>
                  <a:pt x="1259284" y="538275"/>
                </a:lnTo>
                <a:lnTo>
                  <a:pt x="1266740" y="546350"/>
                </a:lnTo>
                <a:lnTo>
                  <a:pt x="1273573" y="554735"/>
                </a:lnTo>
                <a:lnTo>
                  <a:pt x="1280718" y="563120"/>
                </a:lnTo>
                <a:lnTo>
                  <a:pt x="1287552" y="571816"/>
                </a:lnTo>
                <a:lnTo>
                  <a:pt x="1293764" y="580822"/>
                </a:lnTo>
                <a:lnTo>
                  <a:pt x="1299976" y="589829"/>
                </a:lnTo>
                <a:lnTo>
                  <a:pt x="1306189" y="599146"/>
                </a:lnTo>
                <a:lnTo>
                  <a:pt x="1312091" y="608464"/>
                </a:lnTo>
                <a:lnTo>
                  <a:pt x="1317682" y="618091"/>
                </a:lnTo>
                <a:lnTo>
                  <a:pt x="1322963" y="627409"/>
                </a:lnTo>
                <a:lnTo>
                  <a:pt x="1328243" y="637346"/>
                </a:lnTo>
                <a:lnTo>
                  <a:pt x="1333214" y="647285"/>
                </a:lnTo>
                <a:lnTo>
                  <a:pt x="1337873" y="657534"/>
                </a:lnTo>
                <a:lnTo>
                  <a:pt x="1342221" y="667473"/>
                </a:lnTo>
                <a:lnTo>
                  <a:pt x="1346570" y="677721"/>
                </a:lnTo>
                <a:lnTo>
                  <a:pt x="1350298" y="688280"/>
                </a:lnTo>
                <a:lnTo>
                  <a:pt x="1354336" y="698840"/>
                </a:lnTo>
                <a:lnTo>
                  <a:pt x="1357442" y="709399"/>
                </a:lnTo>
                <a:lnTo>
                  <a:pt x="1360859" y="720269"/>
                </a:lnTo>
                <a:lnTo>
                  <a:pt x="1363655" y="731139"/>
                </a:lnTo>
                <a:lnTo>
                  <a:pt x="1366451" y="742320"/>
                </a:lnTo>
                <a:lnTo>
                  <a:pt x="1368625" y="753501"/>
                </a:lnTo>
                <a:lnTo>
                  <a:pt x="1371110" y="764682"/>
                </a:lnTo>
                <a:lnTo>
                  <a:pt x="1372974" y="775862"/>
                </a:lnTo>
                <a:lnTo>
                  <a:pt x="1374216" y="787353"/>
                </a:lnTo>
                <a:lnTo>
                  <a:pt x="1375769" y="798844"/>
                </a:lnTo>
                <a:lnTo>
                  <a:pt x="1376702" y="810336"/>
                </a:lnTo>
                <a:lnTo>
                  <a:pt x="1377634" y="822137"/>
                </a:lnTo>
                <a:lnTo>
                  <a:pt x="1377943" y="833628"/>
                </a:lnTo>
                <a:lnTo>
                  <a:pt x="1378254" y="845741"/>
                </a:lnTo>
                <a:lnTo>
                  <a:pt x="1378254" y="2204803"/>
                </a:lnTo>
                <a:lnTo>
                  <a:pt x="1377943" y="2216294"/>
                </a:lnTo>
                <a:lnTo>
                  <a:pt x="1377634" y="2228407"/>
                </a:lnTo>
                <a:lnTo>
                  <a:pt x="1376702" y="2239898"/>
                </a:lnTo>
                <a:lnTo>
                  <a:pt x="1375769" y="2251389"/>
                </a:lnTo>
                <a:lnTo>
                  <a:pt x="1374216" y="2262880"/>
                </a:lnTo>
                <a:lnTo>
                  <a:pt x="1372974" y="2274371"/>
                </a:lnTo>
                <a:lnTo>
                  <a:pt x="1371110" y="2285552"/>
                </a:lnTo>
                <a:lnTo>
                  <a:pt x="1368625" y="2296732"/>
                </a:lnTo>
                <a:lnTo>
                  <a:pt x="1366451" y="2307913"/>
                </a:lnTo>
                <a:lnTo>
                  <a:pt x="1363655" y="2319093"/>
                </a:lnTo>
                <a:lnTo>
                  <a:pt x="1360859" y="2329963"/>
                </a:lnTo>
                <a:lnTo>
                  <a:pt x="1357442" y="2340523"/>
                </a:lnTo>
                <a:lnTo>
                  <a:pt x="1354336" y="2351393"/>
                </a:lnTo>
                <a:lnTo>
                  <a:pt x="1350298" y="2361952"/>
                </a:lnTo>
                <a:lnTo>
                  <a:pt x="1346570" y="2372201"/>
                </a:lnTo>
                <a:lnTo>
                  <a:pt x="1342221" y="2382761"/>
                </a:lnTo>
                <a:lnTo>
                  <a:pt x="1337873" y="2393010"/>
                </a:lnTo>
                <a:lnTo>
                  <a:pt x="1333214" y="2402637"/>
                </a:lnTo>
                <a:lnTo>
                  <a:pt x="1328243" y="2412576"/>
                </a:lnTo>
                <a:lnTo>
                  <a:pt x="1322963" y="2422514"/>
                </a:lnTo>
                <a:lnTo>
                  <a:pt x="1317682" y="2432141"/>
                </a:lnTo>
                <a:lnTo>
                  <a:pt x="1312091" y="2441769"/>
                </a:lnTo>
                <a:lnTo>
                  <a:pt x="1306189" y="2451086"/>
                </a:lnTo>
                <a:lnTo>
                  <a:pt x="1299976" y="2460093"/>
                </a:lnTo>
                <a:lnTo>
                  <a:pt x="1293764" y="2469100"/>
                </a:lnTo>
                <a:lnTo>
                  <a:pt x="1287552" y="2478106"/>
                </a:lnTo>
                <a:lnTo>
                  <a:pt x="1280718" y="2486803"/>
                </a:lnTo>
                <a:lnTo>
                  <a:pt x="1273573" y="2495498"/>
                </a:lnTo>
                <a:lnTo>
                  <a:pt x="1266740" y="2503573"/>
                </a:lnTo>
                <a:lnTo>
                  <a:pt x="1259284" y="2512269"/>
                </a:lnTo>
                <a:lnTo>
                  <a:pt x="1251829" y="2520344"/>
                </a:lnTo>
                <a:lnTo>
                  <a:pt x="1244063" y="2528108"/>
                </a:lnTo>
                <a:lnTo>
                  <a:pt x="1236298" y="2535562"/>
                </a:lnTo>
                <a:lnTo>
                  <a:pt x="1228221" y="2543016"/>
                </a:lnTo>
                <a:lnTo>
                  <a:pt x="1220145" y="2550469"/>
                </a:lnTo>
                <a:lnTo>
                  <a:pt x="1211758" y="2557613"/>
                </a:lnTo>
                <a:lnTo>
                  <a:pt x="1203061" y="2564134"/>
                </a:lnTo>
                <a:lnTo>
                  <a:pt x="1194674" y="2570967"/>
                </a:lnTo>
                <a:lnTo>
                  <a:pt x="1185354" y="2577489"/>
                </a:lnTo>
                <a:lnTo>
                  <a:pt x="1176657" y="2584012"/>
                </a:lnTo>
                <a:lnTo>
                  <a:pt x="1167339" y="2589912"/>
                </a:lnTo>
                <a:lnTo>
                  <a:pt x="1158019" y="2595502"/>
                </a:lnTo>
                <a:lnTo>
                  <a:pt x="1148390" y="2601093"/>
                </a:lnTo>
                <a:lnTo>
                  <a:pt x="1139071" y="2606683"/>
                </a:lnTo>
                <a:lnTo>
                  <a:pt x="1129131" y="2611652"/>
                </a:lnTo>
                <a:lnTo>
                  <a:pt x="1118880" y="2616621"/>
                </a:lnTo>
                <a:lnTo>
                  <a:pt x="1108941" y="2621591"/>
                </a:lnTo>
                <a:lnTo>
                  <a:pt x="1099001" y="2625628"/>
                </a:lnTo>
                <a:lnTo>
                  <a:pt x="1088750" y="2629976"/>
                </a:lnTo>
                <a:lnTo>
                  <a:pt x="1078189" y="2634323"/>
                </a:lnTo>
                <a:lnTo>
                  <a:pt x="1067628" y="2637741"/>
                </a:lnTo>
                <a:lnTo>
                  <a:pt x="1056756" y="2641157"/>
                </a:lnTo>
                <a:lnTo>
                  <a:pt x="1046194" y="2644262"/>
                </a:lnTo>
                <a:lnTo>
                  <a:pt x="1035322" y="2647678"/>
                </a:lnTo>
                <a:lnTo>
                  <a:pt x="1023829" y="2650163"/>
                </a:lnTo>
                <a:lnTo>
                  <a:pt x="1012957" y="2652337"/>
                </a:lnTo>
                <a:lnTo>
                  <a:pt x="1001774" y="2654511"/>
                </a:lnTo>
                <a:lnTo>
                  <a:pt x="990591" y="2656685"/>
                </a:lnTo>
                <a:lnTo>
                  <a:pt x="978787" y="2658238"/>
                </a:lnTo>
                <a:lnTo>
                  <a:pt x="967605" y="2659480"/>
                </a:lnTo>
                <a:lnTo>
                  <a:pt x="956112" y="2660722"/>
                </a:lnTo>
                <a:lnTo>
                  <a:pt x="944308" y="2661343"/>
                </a:lnTo>
                <a:lnTo>
                  <a:pt x="932504" y="2661655"/>
                </a:lnTo>
                <a:lnTo>
                  <a:pt x="920700" y="2661965"/>
                </a:lnTo>
                <a:lnTo>
                  <a:pt x="457244" y="2661965"/>
                </a:lnTo>
                <a:lnTo>
                  <a:pt x="445129" y="2661655"/>
                </a:lnTo>
                <a:lnTo>
                  <a:pt x="433636" y="2661343"/>
                </a:lnTo>
                <a:lnTo>
                  <a:pt x="422143" y="2660722"/>
                </a:lnTo>
                <a:lnTo>
                  <a:pt x="410339" y="2659480"/>
                </a:lnTo>
                <a:lnTo>
                  <a:pt x="398846" y="2658238"/>
                </a:lnTo>
                <a:lnTo>
                  <a:pt x="387663" y="2656685"/>
                </a:lnTo>
                <a:lnTo>
                  <a:pt x="376170" y="2654511"/>
                </a:lnTo>
                <a:lnTo>
                  <a:pt x="364988" y="2652337"/>
                </a:lnTo>
                <a:lnTo>
                  <a:pt x="353805" y="2650163"/>
                </a:lnTo>
                <a:lnTo>
                  <a:pt x="342933" y="2647678"/>
                </a:lnTo>
                <a:lnTo>
                  <a:pt x="332061" y="2644262"/>
                </a:lnTo>
                <a:lnTo>
                  <a:pt x="321189" y="2641157"/>
                </a:lnTo>
                <a:lnTo>
                  <a:pt x="310628" y="2637741"/>
                </a:lnTo>
                <a:lnTo>
                  <a:pt x="300066" y="2634323"/>
                </a:lnTo>
                <a:lnTo>
                  <a:pt x="289505" y="2629976"/>
                </a:lnTo>
                <a:lnTo>
                  <a:pt x="279255" y="2625628"/>
                </a:lnTo>
                <a:lnTo>
                  <a:pt x="269004" y="2621591"/>
                </a:lnTo>
                <a:lnTo>
                  <a:pt x="258752" y="2616621"/>
                </a:lnTo>
                <a:lnTo>
                  <a:pt x="248813" y="2611652"/>
                </a:lnTo>
                <a:lnTo>
                  <a:pt x="239183" y="2606683"/>
                </a:lnTo>
                <a:lnTo>
                  <a:pt x="229554" y="2601093"/>
                </a:lnTo>
                <a:lnTo>
                  <a:pt x="219924" y="2595502"/>
                </a:lnTo>
                <a:lnTo>
                  <a:pt x="210606" y="2589912"/>
                </a:lnTo>
                <a:lnTo>
                  <a:pt x="201287" y="2584012"/>
                </a:lnTo>
                <a:lnTo>
                  <a:pt x="192278" y="2577489"/>
                </a:lnTo>
                <a:lnTo>
                  <a:pt x="183581" y="2570967"/>
                </a:lnTo>
                <a:lnTo>
                  <a:pt x="174573" y="2564134"/>
                </a:lnTo>
                <a:lnTo>
                  <a:pt x="166185" y="2557613"/>
                </a:lnTo>
                <a:lnTo>
                  <a:pt x="157799" y="2550469"/>
                </a:lnTo>
                <a:lnTo>
                  <a:pt x="149723" y="2543016"/>
                </a:lnTo>
                <a:lnTo>
                  <a:pt x="141646" y="2535562"/>
                </a:lnTo>
                <a:lnTo>
                  <a:pt x="133880" y="2528108"/>
                </a:lnTo>
                <a:lnTo>
                  <a:pt x="126115" y="2520344"/>
                </a:lnTo>
                <a:lnTo>
                  <a:pt x="118660" y="2512269"/>
                </a:lnTo>
                <a:lnTo>
                  <a:pt x="111516" y="2503573"/>
                </a:lnTo>
                <a:lnTo>
                  <a:pt x="104371" y="2495498"/>
                </a:lnTo>
                <a:lnTo>
                  <a:pt x="97227" y="2486803"/>
                </a:lnTo>
                <a:lnTo>
                  <a:pt x="90704" y="2478106"/>
                </a:lnTo>
                <a:lnTo>
                  <a:pt x="84180" y="2469100"/>
                </a:lnTo>
                <a:lnTo>
                  <a:pt x="77967" y="2460093"/>
                </a:lnTo>
                <a:lnTo>
                  <a:pt x="72066" y="2451086"/>
                </a:lnTo>
                <a:lnTo>
                  <a:pt x="65854" y="2441769"/>
                </a:lnTo>
                <a:lnTo>
                  <a:pt x="60262" y="2432141"/>
                </a:lnTo>
                <a:lnTo>
                  <a:pt x="54982" y="2422514"/>
                </a:lnTo>
                <a:lnTo>
                  <a:pt x="49700" y="2412576"/>
                </a:lnTo>
                <a:lnTo>
                  <a:pt x="44731" y="2402637"/>
                </a:lnTo>
                <a:lnTo>
                  <a:pt x="40382" y="2393010"/>
                </a:lnTo>
                <a:lnTo>
                  <a:pt x="35722" y="2382761"/>
                </a:lnTo>
                <a:lnTo>
                  <a:pt x="31373" y="2372201"/>
                </a:lnTo>
                <a:lnTo>
                  <a:pt x="27646" y="2361952"/>
                </a:lnTo>
                <a:lnTo>
                  <a:pt x="23918" y="2351393"/>
                </a:lnTo>
                <a:lnTo>
                  <a:pt x="20191" y="2340523"/>
                </a:lnTo>
                <a:lnTo>
                  <a:pt x="17084" y="2329963"/>
                </a:lnTo>
                <a:lnTo>
                  <a:pt x="14289" y="2319093"/>
                </a:lnTo>
                <a:lnTo>
                  <a:pt x="11494" y="2307913"/>
                </a:lnTo>
                <a:lnTo>
                  <a:pt x="9009" y="2296732"/>
                </a:lnTo>
                <a:lnTo>
                  <a:pt x="6834" y="2285552"/>
                </a:lnTo>
                <a:lnTo>
                  <a:pt x="5281" y="2274371"/>
                </a:lnTo>
                <a:lnTo>
                  <a:pt x="3417" y="2262880"/>
                </a:lnTo>
                <a:lnTo>
                  <a:pt x="2174" y="2251389"/>
                </a:lnTo>
                <a:lnTo>
                  <a:pt x="1243" y="2239898"/>
                </a:lnTo>
                <a:lnTo>
                  <a:pt x="621" y="2228407"/>
                </a:lnTo>
                <a:lnTo>
                  <a:pt x="0" y="2216294"/>
                </a:lnTo>
                <a:lnTo>
                  <a:pt x="0" y="2204803"/>
                </a:lnTo>
                <a:lnTo>
                  <a:pt x="0" y="845741"/>
                </a:lnTo>
                <a:lnTo>
                  <a:pt x="0" y="833628"/>
                </a:lnTo>
                <a:lnTo>
                  <a:pt x="621" y="822137"/>
                </a:lnTo>
                <a:lnTo>
                  <a:pt x="1243" y="810336"/>
                </a:lnTo>
                <a:lnTo>
                  <a:pt x="2174" y="798844"/>
                </a:lnTo>
                <a:lnTo>
                  <a:pt x="3417" y="787353"/>
                </a:lnTo>
                <a:lnTo>
                  <a:pt x="5281" y="775862"/>
                </a:lnTo>
                <a:lnTo>
                  <a:pt x="6834" y="764682"/>
                </a:lnTo>
                <a:lnTo>
                  <a:pt x="9009" y="753501"/>
                </a:lnTo>
                <a:lnTo>
                  <a:pt x="11494" y="742320"/>
                </a:lnTo>
                <a:lnTo>
                  <a:pt x="14289" y="731139"/>
                </a:lnTo>
                <a:lnTo>
                  <a:pt x="17084" y="720269"/>
                </a:lnTo>
                <a:lnTo>
                  <a:pt x="20191" y="709399"/>
                </a:lnTo>
                <a:lnTo>
                  <a:pt x="23918" y="698840"/>
                </a:lnTo>
                <a:lnTo>
                  <a:pt x="27646" y="688280"/>
                </a:lnTo>
                <a:lnTo>
                  <a:pt x="31373" y="677721"/>
                </a:lnTo>
                <a:lnTo>
                  <a:pt x="35722" y="667473"/>
                </a:lnTo>
                <a:lnTo>
                  <a:pt x="40382" y="657534"/>
                </a:lnTo>
                <a:lnTo>
                  <a:pt x="44731" y="647285"/>
                </a:lnTo>
                <a:lnTo>
                  <a:pt x="49700" y="637346"/>
                </a:lnTo>
                <a:lnTo>
                  <a:pt x="54982" y="627409"/>
                </a:lnTo>
                <a:lnTo>
                  <a:pt x="60262" y="618091"/>
                </a:lnTo>
                <a:lnTo>
                  <a:pt x="65854" y="608464"/>
                </a:lnTo>
                <a:lnTo>
                  <a:pt x="72066" y="599146"/>
                </a:lnTo>
                <a:lnTo>
                  <a:pt x="77967" y="589829"/>
                </a:lnTo>
                <a:lnTo>
                  <a:pt x="84180" y="580822"/>
                </a:lnTo>
                <a:lnTo>
                  <a:pt x="90704" y="571816"/>
                </a:lnTo>
                <a:lnTo>
                  <a:pt x="97227" y="563120"/>
                </a:lnTo>
                <a:lnTo>
                  <a:pt x="104371" y="554735"/>
                </a:lnTo>
                <a:lnTo>
                  <a:pt x="111516" y="546350"/>
                </a:lnTo>
                <a:lnTo>
                  <a:pt x="118660" y="538275"/>
                </a:lnTo>
                <a:lnTo>
                  <a:pt x="126115" y="530200"/>
                </a:lnTo>
                <a:lnTo>
                  <a:pt x="133880" y="522435"/>
                </a:lnTo>
                <a:lnTo>
                  <a:pt x="141646" y="514671"/>
                </a:lnTo>
                <a:lnTo>
                  <a:pt x="149723" y="506907"/>
                </a:lnTo>
                <a:lnTo>
                  <a:pt x="157799" y="499763"/>
                </a:lnTo>
                <a:lnTo>
                  <a:pt x="166185" y="492931"/>
                </a:lnTo>
                <a:lnTo>
                  <a:pt x="174573" y="485788"/>
                </a:lnTo>
                <a:lnTo>
                  <a:pt x="183581" y="478955"/>
                </a:lnTo>
                <a:lnTo>
                  <a:pt x="192278" y="472743"/>
                </a:lnTo>
                <a:lnTo>
                  <a:pt x="201287" y="466532"/>
                </a:lnTo>
                <a:lnTo>
                  <a:pt x="210606" y="460321"/>
                </a:lnTo>
                <a:lnTo>
                  <a:pt x="219924" y="454420"/>
                </a:lnTo>
                <a:lnTo>
                  <a:pt x="229554" y="448829"/>
                </a:lnTo>
                <a:lnTo>
                  <a:pt x="239183" y="443550"/>
                </a:lnTo>
                <a:lnTo>
                  <a:pt x="248813" y="438271"/>
                </a:lnTo>
                <a:lnTo>
                  <a:pt x="258752" y="433301"/>
                </a:lnTo>
                <a:lnTo>
                  <a:pt x="269004" y="428642"/>
                </a:lnTo>
                <a:lnTo>
                  <a:pt x="279255" y="424294"/>
                </a:lnTo>
                <a:lnTo>
                  <a:pt x="289505" y="419947"/>
                </a:lnTo>
                <a:lnTo>
                  <a:pt x="300066" y="416219"/>
                </a:lnTo>
                <a:lnTo>
                  <a:pt x="310628" y="412182"/>
                </a:lnTo>
                <a:lnTo>
                  <a:pt x="321189" y="408766"/>
                </a:lnTo>
                <a:lnTo>
                  <a:pt x="332061" y="405660"/>
                </a:lnTo>
                <a:lnTo>
                  <a:pt x="342933" y="402865"/>
                </a:lnTo>
                <a:lnTo>
                  <a:pt x="353805" y="400069"/>
                </a:lnTo>
                <a:lnTo>
                  <a:pt x="364988" y="397585"/>
                </a:lnTo>
                <a:lnTo>
                  <a:pt x="376170" y="395412"/>
                </a:lnTo>
                <a:lnTo>
                  <a:pt x="387663" y="393548"/>
                </a:lnTo>
                <a:lnTo>
                  <a:pt x="398846" y="391995"/>
                </a:lnTo>
                <a:lnTo>
                  <a:pt x="410339" y="390442"/>
                </a:lnTo>
                <a:lnTo>
                  <a:pt x="422143" y="389821"/>
                </a:lnTo>
                <a:lnTo>
                  <a:pt x="433636" y="388579"/>
                </a:lnTo>
                <a:lnTo>
                  <a:pt x="445129" y="388268"/>
                </a:lnTo>
                <a:lnTo>
                  <a:pt x="457244" y="388268"/>
                </a:lnTo>
                <a:lnTo>
                  <a:pt x="506553" y="388268"/>
                </a:lnTo>
                <a:lnTo>
                  <a:pt x="504369" y="376574"/>
                </a:lnTo>
                <a:lnTo>
                  <a:pt x="501592" y="356328"/>
                </a:lnTo>
                <a:lnTo>
                  <a:pt x="498816" y="333901"/>
                </a:lnTo>
                <a:lnTo>
                  <a:pt x="497891" y="321442"/>
                </a:lnTo>
                <a:lnTo>
                  <a:pt x="496966" y="308671"/>
                </a:lnTo>
                <a:lnTo>
                  <a:pt x="496041" y="295589"/>
                </a:lnTo>
                <a:lnTo>
                  <a:pt x="495929" y="293162"/>
                </a:lnTo>
                <a:lnTo>
                  <a:pt x="194000" y="293162"/>
                </a:lnTo>
                <a:lnTo>
                  <a:pt x="187172" y="292851"/>
                </a:lnTo>
                <a:lnTo>
                  <a:pt x="180964" y="291920"/>
                </a:lnTo>
                <a:lnTo>
                  <a:pt x="174758" y="290367"/>
                </a:lnTo>
                <a:lnTo>
                  <a:pt x="168860" y="288194"/>
                </a:lnTo>
                <a:lnTo>
                  <a:pt x="163274" y="285400"/>
                </a:lnTo>
                <a:lnTo>
                  <a:pt x="158308" y="282295"/>
                </a:lnTo>
                <a:lnTo>
                  <a:pt x="153342" y="278880"/>
                </a:lnTo>
                <a:lnTo>
                  <a:pt x="148998" y="274533"/>
                </a:lnTo>
                <a:lnTo>
                  <a:pt x="144652" y="270187"/>
                </a:lnTo>
                <a:lnTo>
                  <a:pt x="141239" y="265220"/>
                </a:lnTo>
                <a:lnTo>
                  <a:pt x="137825" y="259942"/>
                </a:lnTo>
                <a:lnTo>
                  <a:pt x="135031" y="254664"/>
                </a:lnTo>
                <a:lnTo>
                  <a:pt x="133169" y="248453"/>
                </a:lnTo>
                <a:lnTo>
                  <a:pt x="131617" y="242555"/>
                </a:lnTo>
                <a:lnTo>
                  <a:pt x="130685" y="236346"/>
                </a:lnTo>
                <a:lnTo>
                  <a:pt x="130375" y="229515"/>
                </a:lnTo>
                <a:lnTo>
                  <a:pt x="130685" y="223306"/>
                </a:lnTo>
                <a:lnTo>
                  <a:pt x="131617" y="217095"/>
                </a:lnTo>
                <a:lnTo>
                  <a:pt x="133169" y="210886"/>
                </a:lnTo>
                <a:lnTo>
                  <a:pt x="135031" y="204988"/>
                </a:lnTo>
                <a:lnTo>
                  <a:pt x="137825" y="199399"/>
                </a:lnTo>
                <a:lnTo>
                  <a:pt x="141239" y="194121"/>
                </a:lnTo>
                <a:lnTo>
                  <a:pt x="144652" y="189464"/>
                </a:lnTo>
                <a:lnTo>
                  <a:pt x="148998" y="184806"/>
                </a:lnTo>
                <a:lnTo>
                  <a:pt x="153342" y="180771"/>
                </a:lnTo>
                <a:lnTo>
                  <a:pt x="158308" y="177356"/>
                </a:lnTo>
                <a:lnTo>
                  <a:pt x="163274" y="173940"/>
                </a:lnTo>
                <a:lnTo>
                  <a:pt x="168860" y="171146"/>
                </a:lnTo>
                <a:lnTo>
                  <a:pt x="174758" y="169283"/>
                </a:lnTo>
                <a:lnTo>
                  <a:pt x="180964" y="167731"/>
                </a:lnTo>
                <a:lnTo>
                  <a:pt x="187172" y="166800"/>
                </a:lnTo>
                <a:lnTo>
                  <a:pt x="194000" y="166178"/>
                </a:lnTo>
                <a:lnTo>
                  <a:pt x="504252" y="166178"/>
                </a:lnTo>
                <a:lnTo>
                  <a:pt x="506835" y="154177"/>
                </a:lnTo>
                <a:lnTo>
                  <a:pt x="510845" y="140161"/>
                </a:lnTo>
                <a:lnTo>
                  <a:pt x="514854" y="126768"/>
                </a:lnTo>
                <a:lnTo>
                  <a:pt x="520097" y="113686"/>
                </a:lnTo>
                <a:lnTo>
                  <a:pt x="522564" y="106833"/>
                </a:lnTo>
                <a:lnTo>
                  <a:pt x="525957" y="100603"/>
                </a:lnTo>
                <a:lnTo>
                  <a:pt x="529041" y="94685"/>
                </a:lnTo>
                <a:lnTo>
                  <a:pt x="532125" y="88767"/>
                </a:lnTo>
                <a:lnTo>
                  <a:pt x="535826" y="82537"/>
                </a:lnTo>
                <a:lnTo>
                  <a:pt x="539527" y="76620"/>
                </a:lnTo>
                <a:lnTo>
                  <a:pt x="543228" y="71013"/>
                </a:lnTo>
                <a:lnTo>
                  <a:pt x="547545" y="65717"/>
                </a:lnTo>
                <a:lnTo>
                  <a:pt x="553097" y="58865"/>
                </a:lnTo>
                <a:lnTo>
                  <a:pt x="558649" y="52635"/>
                </a:lnTo>
                <a:lnTo>
                  <a:pt x="564817" y="46717"/>
                </a:lnTo>
                <a:lnTo>
                  <a:pt x="571294" y="41111"/>
                </a:lnTo>
                <a:lnTo>
                  <a:pt x="577770" y="35815"/>
                </a:lnTo>
                <a:lnTo>
                  <a:pt x="584864" y="30832"/>
                </a:lnTo>
                <a:lnTo>
                  <a:pt x="592266" y="26159"/>
                </a:lnTo>
                <a:lnTo>
                  <a:pt x="599359" y="22110"/>
                </a:lnTo>
                <a:lnTo>
                  <a:pt x="607069" y="18061"/>
                </a:lnTo>
                <a:lnTo>
                  <a:pt x="615088" y="14635"/>
                </a:lnTo>
                <a:lnTo>
                  <a:pt x="623415" y="11832"/>
                </a:lnTo>
                <a:lnTo>
                  <a:pt x="631742" y="9028"/>
                </a:lnTo>
                <a:lnTo>
                  <a:pt x="640069" y="6536"/>
                </a:lnTo>
                <a:lnTo>
                  <a:pt x="648705" y="4357"/>
                </a:lnTo>
                <a:lnTo>
                  <a:pt x="657340" y="2799"/>
                </a:lnTo>
                <a:lnTo>
                  <a:pt x="666593" y="1553"/>
                </a:lnTo>
                <a:lnTo>
                  <a:pt x="666605" y="1652"/>
                </a:lnTo>
                <a:lnTo>
                  <a:pt x="677674" y="622"/>
                </a:lnTo>
                <a:lnTo>
                  <a:pt x="684521" y="311"/>
                </a:lnTo>
                <a:close/>
              </a:path>
            </a:pathLst>
          </a:custGeom>
          <a:solidFill>
            <a:srgbClr val="009EE2"/>
          </a:solidFill>
          <a:ln>
            <a:noFill/>
          </a:ln>
        </p:spPr>
        <p:txBody>
          <a:bodyPr wrap="square" anchor="ctr">
            <a:noAutofit/>
            <a:scene3d>
              <a:camera prst="orthographicFront"/>
              <a:lightRig rig="threePt" dir="t"/>
            </a:scene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63" name="文本框 62"/>
          <p:cNvSpPr txBox="1"/>
          <p:nvPr/>
        </p:nvSpPr>
        <p:spPr>
          <a:xfrm>
            <a:off x="4318000" y="2058730"/>
            <a:ext cx="6767450" cy="548548"/>
          </a:xfrm>
          <a:prstGeom prst="rect">
            <a:avLst/>
          </a:prstGeom>
          <a:noFill/>
        </p:spPr>
        <p:txBody>
          <a:bodyPr wrap="square" rtlCol="0">
            <a:spAutoFit/>
          </a:bodyPr>
          <a:lstStyle/>
          <a:p>
            <a:pPr algn="just" fontAlgn="auto">
              <a:lnSpc>
                <a:spcPct val="150000"/>
              </a:lnSpc>
              <a:spcBef>
                <a:spcPct val="0"/>
              </a:spcBef>
              <a:spcAft>
                <a:spcPts val="600"/>
              </a:spcAft>
              <a:buClr>
                <a:srgbClr val="006EA0"/>
              </a:buClr>
            </a:pPr>
            <a:r>
              <a:rPr lang="en-US" altLang="zh-CN" sz="1050">
                <a:solidFill>
                  <a:schemeClr val="tx1">
                    <a:lumMod val="65000"/>
                    <a:lumOff val="35000"/>
                  </a:schemeClr>
                </a:solidFill>
                <a:latin typeface="小米兰亭_GB外压缩" panose="03000502000000000000" charset="-122"/>
                <a:ea typeface="小米兰亭_GB外压缩" panose="03000502000000000000" charset="-122"/>
              </a:rPr>
              <a:t>Lorem ipsum dolor sit amet, consectetur adipiscing elit. Integer mollis vehicula ligula ut faucibus. Curabitur vestibulum conse</a:t>
            </a:r>
            <a:endParaRPr lang="en-US" altLang="zh-CN" sz="1050" b="1">
              <a:solidFill>
                <a:schemeClr val="tx1">
                  <a:lumMod val="65000"/>
                  <a:lumOff val="35000"/>
                </a:schemeClr>
              </a:solidFill>
              <a:latin typeface="小米兰亭_GB外压缩" panose="03000502000000000000" charset="-122"/>
              <a:ea typeface="小米兰亭_GB外压缩" panose="03000502000000000000" charset="-122"/>
            </a:endParaRPr>
          </a:p>
        </p:txBody>
      </p:sp>
      <p:sp>
        <p:nvSpPr>
          <p:cNvPr id="64" name="文本框 63"/>
          <p:cNvSpPr txBox="1"/>
          <p:nvPr/>
        </p:nvSpPr>
        <p:spPr>
          <a:xfrm>
            <a:off x="4318000" y="3112642"/>
            <a:ext cx="3779253" cy="481863"/>
          </a:xfrm>
          <a:prstGeom prst="rect">
            <a:avLst/>
          </a:prstGeom>
          <a:noFill/>
        </p:spPr>
        <p:txBody>
          <a:bodyPr wrap="square" rtlCol="0">
            <a:spAutoFit/>
          </a:bodyPr>
          <a:lstStyle/>
          <a:p>
            <a:pPr algn="just" fontAlgn="auto">
              <a:lnSpc>
                <a:spcPct val="150000"/>
              </a:lnSpc>
              <a:spcBef>
                <a:spcPct val="0"/>
              </a:spcBef>
              <a:spcAft>
                <a:spcPts val="600"/>
              </a:spcAft>
            </a:pPr>
            <a:r>
              <a:rPr lang="en-US" altLang="zh-CN" sz="2000">
                <a:solidFill>
                  <a:srgbClr val="009EE2"/>
                </a:solidFill>
                <a:latin typeface="小米兰亭_GB外压缩" panose="03000502000000000000" charset="-122"/>
                <a:ea typeface="小米兰亭_GB外压缩" panose="03000502000000000000" charset="-122"/>
              </a:rPr>
              <a:t>Please insert title here</a:t>
            </a:r>
            <a:endParaRPr lang="en-US" altLang="zh-CN" sz="1000" b="1">
              <a:solidFill>
                <a:srgbClr val="009EE2"/>
              </a:solidFill>
              <a:latin typeface="小米兰亭_GB外压缩" panose="03000502000000000000" charset="-122"/>
              <a:ea typeface="小米兰亭_GB外压缩" panose="03000502000000000000" charset="-122"/>
            </a:endParaRPr>
          </a:p>
        </p:txBody>
      </p:sp>
      <p:sp>
        <p:nvSpPr>
          <p:cNvPr id="65" name="文本框 64"/>
          <p:cNvSpPr txBox="1"/>
          <p:nvPr/>
        </p:nvSpPr>
        <p:spPr>
          <a:xfrm>
            <a:off x="4318000" y="3547062"/>
            <a:ext cx="6767450" cy="548548"/>
          </a:xfrm>
          <a:prstGeom prst="rect">
            <a:avLst/>
          </a:prstGeom>
          <a:noFill/>
        </p:spPr>
        <p:txBody>
          <a:bodyPr wrap="square" rtlCol="0">
            <a:spAutoFit/>
          </a:bodyPr>
          <a:lstStyle/>
          <a:p>
            <a:pPr algn="just" fontAlgn="auto">
              <a:lnSpc>
                <a:spcPct val="150000"/>
              </a:lnSpc>
              <a:spcBef>
                <a:spcPct val="0"/>
              </a:spcBef>
              <a:spcAft>
                <a:spcPts val="600"/>
              </a:spcAft>
              <a:buClr>
                <a:srgbClr val="006EA0"/>
              </a:buClr>
            </a:pPr>
            <a:r>
              <a:rPr lang="en-US" altLang="zh-CN" sz="1050">
                <a:solidFill>
                  <a:schemeClr val="tx1">
                    <a:lumMod val="65000"/>
                    <a:lumOff val="35000"/>
                  </a:schemeClr>
                </a:solidFill>
                <a:latin typeface="小米兰亭_GB外压缩" panose="03000502000000000000" charset="-122"/>
                <a:ea typeface="小米兰亭_GB外压缩" panose="03000502000000000000" charset="-122"/>
              </a:rPr>
              <a:t>Lorem ipsum dolor sit amet, consectetur adipiscing elit. Integer mollis vehicula ligula ut faucibus. Curabitur vestibulum conse</a:t>
            </a:r>
            <a:endParaRPr lang="en-US" altLang="zh-CN" sz="1050" b="1">
              <a:solidFill>
                <a:schemeClr val="tx1">
                  <a:lumMod val="65000"/>
                  <a:lumOff val="35000"/>
                </a:schemeClr>
              </a:solidFill>
              <a:latin typeface="小米兰亭_GB外压缩" panose="03000502000000000000" charset="-122"/>
              <a:ea typeface="小米兰亭_GB外压缩" panose="03000502000000000000" charset="-122"/>
            </a:endParaRPr>
          </a:p>
        </p:txBody>
      </p:sp>
      <p:sp>
        <p:nvSpPr>
          <p:cNvPr id="66" name="文本框 65"/>
          <p:cNvSpPr txBox="1"/>
          <p:nvPr/>
        </p:nvSpPr>
        <p:spPr>
          <a:xfrm>
            <a:off x="4318000" y="4639885"/>
            <a:ext cx="3779253" cy="481863"/>
          </a:xfrm>
          <a:prstGeom prst="rect">
            <a:avLst/>
          </a:prstGeom>
          <a:noFill/>
        </p:spPr>
        <p:txBody>
          <a:bodyPr wrap="square" rtlCol="0">
            <a:spAutoFit/>
          </a:bodyPr>
          <a:lstStyle/>
          <a:p>
            <a:pPr algn="just" fontAlgn="auto">
              <a:lnSpc>
                <a:spcPct val="150000"/>
              </a:lnSpc>
              <a:spcBef>
                <a:spcPct val="0"/>
              </a:spcBef>
              <a:spcAft>
                <a:spcPts val="600"/>
              </a:spcAft>
            </a:pPr>
            <a:r>
              <a:rPr lang="en-US" altLang="zh-CN" sz="2000">
                <a:solidFill>
                  <a:srgbClr val="009EE2"/>
                </a:solidFill>
                <a:latin typeface="小米兰亭_GB外压缩" panose="03000502000000000000" charset="-122"/>
                <a:ea typeface="小米兰亭_GB外压缩" panose="03000502000000000000" charset="-122"/>
              </a:rPr>
              <a:t>Please insert title here</a:t>
            </a:r>
            <a:endParaRPr lang="en-US" altLang="zh-CN" sz="1000" b="1">
              <a:solidFill>
                <a:srgbClr val="009EE2"/>
              </a:solidFill>
              <a:latin typeface="小米兰亭_GB外压缩" panose="03000502000000000000" charset="-122"/>
              <a:ea typeface="小米兰亭_GB外压缩" panose="03000502000000000000" charset="-122"/>
            </a:endParaRPr>
          </a:p>
        </p:txBody>
      </p:sp>
      <p:sp>
        <p:nvSpPr>
          <p:cNvPr id="67" name="文本框 66"/>
          <p:cNvSpPr txBox="1"/>
          <p:nvPr/>
        </p:nvSpPr>
        <p:spPr>
          <a:xfrm>
            <a:off x="4318000" y="5074305"/>
            <a:ext cx="6767450" cy="548548"/>
          </a:xfrm>
          <a:prstGeom prst="rect">
            <a:avLst/>
          </a:prstGeom>
          <a:noFill/>
        </p:spPr>
        <p:txBody>
          <a:bodyPr wrap="square" rtlCol="0">
            <a:spAutoFit/>
          </a:bodyPr>
          <a:lstStyle/>
          <a:p>
            <a:pPr algn="just" fontAlgn="auto">
              <a:lnSpc>
                <a:spcPct val="150000"/>
              </a:lnSpc>
              <a:spcBef>
                <a:spcPct val="0"/>
              </a:spcBef>
              <a:spcAft>
                <a:spcPts val="600"/>
              </a:spcAft>
              <a:buClr>
                <a:srgbClr val="006EA0"/>
              </a:buClr>
            </a:pPr>
            <a:r>
              <a:rPr lang="en-US" altLang="zh-CN" sz="1050">
                <a:solidFill>
                  <a:schemeClr val="tx1">
                    <a:lumMod val="65000"/>
                    <a:lumOff val="35000"/>
                  </a:schemeClr>
                </a:solidFill>
                <a:latin typeface="小米兰亭_GB外压缩" panose="03000502000000000000" charset="-122"/>
                <a:ea typeface="小米兰亭_GB外压缩" panose="03000502000000000000" charset="-122"/>
              </a:rPr>
              <a:t>Lorem ipsum dolor sit amet, consectetur adipiscing elit. Integer mollis vehicula ligula ut faucibus. Curabitur vestibulum conse</a:t>
            </a:r>
            <a:endParaRPr lang="en-US" altLang="zh-CN" sz="1050" b="1">
              <a:solidFill>
                <a:schemeClr val="tx1">
                  <a:lumMod val="65000"/>
                  <a:lumOff val="35000"/>
                </a:schemeClr>
              </a:solidFill>
              <a:latin typeface="小米兰亭_GB外压缩" panose="03000502000000000000" charset="-122"/>
              <a:ea typeface="小米兰亭_GB外压缩" panose="03000502000000000000" charset="-122"/>
            </a:endParaRPr>
          </a:p>
        </p:txBody>
      </p:sp>
    </p:spTree>
  </p:cSld>
  <p:clrMapOvr>
    <a:masterClrMapping/>
  </p:clrMapOvr>
  <mc:AlternateContent>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1+#ppt_w/2"/>
                                          </p:val>
                                        </p:tav>
                                        <p:tav tm="100000">
                                          <p:val>
                                            <p:strVal val="#ppt_x"/>
                                          </p:val>
                                        </p:tav>
                                      </p:tavLst>
                                    </p:anim>
                                    <p:anim calcmode="lin" valueType="num">
                                      <p:cBhvr additive="base">
                                        <p:cTn id="8" dur="500" fill="hold"/>
                                        <p:tgtEl>
                                          <p:spTgt spid="3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fill="hold"/>
                                        <p:tgtEl>
                                          <p:spTgt spid="36"/>
                                        </p:tgtEl>
                                        <p:attrNameLst>
                                          <p:attrName>ppt_x</p:attrName>
                                        </p:attrNameLst>
                                      </p:cBhvr>
                                      <p:tavLst>
                                        <p:tav tm="0">
                                          <p:val>
                                            <p:strVal val="0-#ppt_w/2"/>
                                          </p:val>
                                        </p:tav>
                                        <p:tav tm="100000">
                                          <p:val>
                                            <p:strVal val="#ppt_x"/>
                                          </p:val>
                                        </p:tav>
                                      </p:tavLst>
                                    </p:anim>
                                    <p:anim calcmode="lin" valueType="num">
                                      <p:cBhvr additive="base">
                                        <p:cTn id="12" dur="500" fill="hold"/>
                                        <p:tgtEl>
                                          <p:spTgt spid="36"/>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500"/>
                            </p:stCondLst>
                            <p:childTnLst>
                              <p:par>
                                <p:cTn id="14" presetID="9" presetClass="entr" presetSubtype="0" fill="hold" grpId="0" nodeType="after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dissolve">
                                      <p:cBhvr>
                                        <p:cTn id="16" dur="500"/>
                                        <p:tgtEl>
                                          <p:spTgt spid="37"/>
                                        </p:tgtEl>
                                      </p:cBhvr>
                                    </p:animEffect>
                                  </p:childTnLst>
                                </p:cTn>
                              </p:par>
                              <p:par>
                                <p:cTn id="17" presetID="2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left)">
                                      <p:cBhvr>
                                        <p:cTn id="19" dur="500"/>
                                        <p:tgtEl>
                                          <p:spTgt spid="35"/>
                                        </p:tgtEl>
                                      </p:cBhvr>
                                    </p:animEffect>
                                  </p:childTnLst>
                                </p:cTn>
                              </p:par>
                            </p:childTnLst>
                          </p:cTn>
                        </p:par>
                        <p:par>
                          <p:cTn id="20" fill="hold" nodeType="afterGroup">
                            <p:stCondLst>
                              <p:cond delay="1000"/>
                            </p:stCondLst>
                            <p:childTnLst>
                              <p:par>
                                <p:cTn id="21" presetID="22" presetClass="entr" presetSubtype="4"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wipe(down)">
                                      <p:cBhvr>
                                        <p:cTn id="23" dur="500"/>
                                        <p:tgtEl>
                                          <p:spTgt spid="33"/>
                                        </p:tgtEl>
                                      </p:cBhvr>
                                    </p:animEffect>
                                  </p:childTnLst>
                                </p:cTn>
                              </p:par>
                            </p:childTnLst>
                          </p:cTn>
                        </p:par>
                        <p:par>
                          <p:cTn id="24" fill="hold" nodeType="afterGroup">
                            <p:stCondLst>
                              <p:cond delay="1500"/>
                            </p:stCondLst>
                            <p:childTnLst>
                              <p:par>
                                <p:cTn id="25" presetID="2" presetClass="entr" presetSubtype="2" fill="hold" grpId="0" nodeType="after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additive="base">
                                        <p:cTn id="27" dur="500" fill="hold"/>
                                        <p:tgtEl>
                                          <p:spTgt spid="32"/>
                                        </p:tgtEl>
                                        <p:attrNameLst>
                                          <p:attrName>ppt_x</p:attrName>
                                        </p:attrNameLst>
                                      </p:cBhvr>
                                      <p:tavLst>
                                        <p:tav tm="0">
                                          <p:val>
                                            <p:strVal val="1+#ppt_w/2"/>
                                          </p:val>
                                        </p:tav>
                                        <p:tav tm="100000">
                                          <p:val>
                                            <p:strVal val="#ppt_x"/>
                                          </p:val>
                                        </p:tav>
                                      </p:tavLst>
                                    </p:anim>
                                    <p:anim calcmode="lin" valueType="num">
                                      <p:cBhvr additive="base">
                                        <p:cTn id="28" dur="500" fill="hold"/>
                                        <p:tgtEl>
                                          <p:spTgt spid="32"/>
                                        </p:tgtEl>
                                        <p:attrNameLst>
                                          <p:attrName>ppt_y</p:attrName>
                                        </p:attrNameLst>
                                      </p:cBhvr>
                                      <p:tavLst>
                                        <p:tav tm="0">
                                          <p:val>
                                            <p:strVal val="#ppt_y"/>
                                          </p:val>
                                        </p:tav>
                                        <p:tav tm="100000">
                                          <p:val>
                                            <p:strVal val="#ppt_y"/>
                                          </p:val>
                                        </p:tav>
                                      </p:tavLst>
                                    </p:anim>
                                  </p:childTnLst>
                                </p:cTn>
                              </p:par>
                            </p:childTnLst>
                          </p:cTn>
                        </p:par>
                        <p:par>
                          <p:cTn id="29" fill="hold" nodeType="afterGroup">
                            <p:stCondLst>
                              <p:cond delay="2000"/>
                            </p:stCondLst>
                            <p:childTnLst>
                              <p:par>
                                <p:cTn id="30" presetID="2" presetClass="entr" presetSubtype="2" fill="hold" grpId="0" nodeType="afterEffect">
                                  <p:stCondLst>
                                    <p:cond delay="0"/>
                                  </p:stCondLst>
                                  <p:childTnLst>
                                    <p:set>
                                      <p:cBhvr>
                                        <p:cTn id="31" dur="1" fill="hold">
                                          <p:stCondLst>
                                            <p:cond delay="0"/>
                                          </p:stCondLst>
                                        </p:cTn>
                                        <p:tgtEl>
                                          <p:spTgt spid="63"/>
                                        </p:tgtEl>
                                        <p:attrNameLst>
                                          <p:attrName>style.visibility</p:attrName>
                                        </p:attrNameLst>
                                      </p:cBhvr>
                                      <p:to>
                                        <p:strVal val="visible"/>
                                      </p:to>
                                    </p:set>
                                    <p:anim calcmode="lin" valueType="num">
                                      <p:cBhvr additive="base">
                                        <p:cTn id="32" dur="500" fill="hold"/>
                                        <p:tgtEl>
                                          <p:spTgt spid="63"/>
                                        </p:tgtEl>
                                        <p:attrNameLst>
                                          <p:attrName>ppt_x</p:attrName>
                                        </p:attrNameLst>
                                      </p:cBhvr>
                                      <p:tavLst>
                                        <p:tav tm="0">
                                          <p:val>
                                            <p:strVal val="1+#ppt_w/2"/>
                                          </p:val>
                                        </p:tav>
                                        <p:tav tm="100000">
                                          <p:val>
                                            <p:strVal val="#ppt_x"/>
                                          </p:val>
                                        </p:tav>
                                      </p:tavLst>
                                    </p:anim>
                                    <p:anim calcmode="lin" valueType="num">
                                      <p:cBhvr additive="base">
                                        <p:cTn id="33" dur="500" fill="hold"/>
                                        <p:tgtEl>
                                          <p:spTgt spid="63"/>
                                        </p:tgtEl>
                                        <p:attrNameLst>
                                          <p:attrName>ppt_y</p:attrName>
                                        </p:attrNameLst>
                                      </p:cBhvr>
                                      <p:tavLst>
                                        <p:tav tm="0">
                                          <p:val>
                                            <p:strVal val="#ppt_y"/>
                                          </p:val>
                                        </p:tav>
                                        <p:tav tm="100000">
                                          <p:val>
                                            <p:strVal val="#ppt_y"/>
                                          </p:val>
                                        </p:tav>
                                      </p:tavLst>
                                    </p:anim>
                                  </p:childTnLst>
                                </p:cTn>
                              </p:par>
                            </p:childTnLst>
                          </p:cTn>
                        </p:par>
                        <p:par>
                          <p:cTn id="34" fill="hold" nodeType="afterGroup">
                            <p:stCondLst>
                              <p:cond delay="2500"/>
                            </p:stCondLst>
                            <p:childTnLst>
                              <p:par>
                                <p:cTn id="35" presetID="2" presetClass="entr" presetSubtype="2" fill="hold" grpId="0" nodeType="after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additive="base">
                                        <p:cTn id="37" dur="500" fill="hold"/>
                                        <p:tgtEl>
                                          <p:spTgt spid="64"/>
                                        </p:tgtEl>
                                        <p:attrNameLst>
                                          <p:attrName>ppt_x</p:attrName>
                                        </p:attrNameLst>
                                      </p:cBhvr>
                                      <p:tavLst>
                                        <p:tav tm="0">
                                          <p:val>
                                            <p:strVal val="1+#ppt_w/2"/>
                                          </p:val>
                                        </p:tav>
                                        <p:tav tm="100000">
                                          <p:val>
                                            <p:strVal val="#ppt_x"/>
                                          </p:val>
                                        </p:tav>
                                      </p:tavLst>
                                    </p:anim>
                                    <p:anim calcmode="lin" valueType="num">
                                      <p:cBhvr additive="base">
                                        <p:cTn id="38" dur="500" fill="hold"/>
                                        <p:tgtEl>
                                          <p:spTgt spid="64"/>
                                        </p:tgtEl>
                                        <p:attrNameLst>
                                          <p:attrName>ppt_y</p:attrName>
                                        </p:attrNameLst>
                                      </p:cBhvr>
                                      <p:tavLst>
                                        <p:tav tm="0">
                                          <p:val>
                                            <p:strVal val="#ppt_y"/>
                                          </p:val>
                                        </p:tav>
                                        <p:tav tm="100000">
                                          <p:val>
                                            <p:strVal val="#ppt_y"/>
                                          </p:val>
                                        </p:tav>
                                      </p:tavLst>
                                    </p:anim>
                                  </p:childTnLst>
                                </p:cTn>
                              </p:par>
                            </p:childTnLst>
                          </p:cTn>
                        </p:par>
                        <p:par>
                          <p:cTn id="39" fill="hold" nodeType="afterGroup">
                            <p:stCondLst>
                              <p:cond delay="3000"/>
                            </p:stCondLst>
                            <p:childTnLst>
                              <p:par>
                                <p:cTn id="40" presetID="2" presetClass="entr" presetSubtype="2"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additive="base">
                                        <p:cTn id="42" dur="500" fill="hold"/>
                                        <p:tgtEl>
                                          <p:spTgt spid="65"/>
                                        </p:tgtEl>
                                        <p:attrNameLst>
                                          <p:attrName>ppt_x</p:attrName>
                                        </p:attrNameLst>
                                      </p:cBhvr>
                                      <p:tavLst>
                                        <p:tav tm="0">
                                          <p:val>
                                            <p:strVal val="1+#ppt_w/2"/>
                                          </p:val>
                                        </p:tav>
                                        <p:tav tm="100000">
                                          <p:val>
                                            <p:strVal val="#ppt_x"/>
                                          </p:val>
                                        </p:tav>
                                      </p:tavLst>
                                    </p:anim>
                                    <p:anim calcmode="lin" valueType="num">
                                      <p:cBhvr additive="base">
                                        <p:cTn id="43" dur="500" fill="hold"/>
                                        <p:tgtEl>
                                          <p:spTgt spid="65"/>
                                        </p:tgtEl>
                                        <p:attrNameLst>
                                          <p:attrName>ppt_y</p:attrName>
                                        </p:attrNameLst>
                                      </p:cBhvr>
                                      <p:tavLst>
                                        <p:tav tm="0">
                                          <p:val>
                                            <p:strVal val="#ppt_y"/>
                                          </p:val>
                                        </p:tav>
                                        <p:tav tm="100000">
                                          <p:val>
                                            <p:strVal val="#ppt_y"/>
                                          </p:val>
                                        </p:tav>
                                      </p:tavLst>
                                    </p:anim>
                                  </p:childTnLst>
                                </p:cTn>
                              </p:par>
                            </p:childTnLst>
                          </p:cTn>
                        </p:par>
                        <p:par>
                          <p:cTn id="44" fill="hold" nodeType="afterGroup">
                            <p:stCondLst>
                              <p:cond delay="3500"/>
                            </p:stCondLst>
                            <p:childTnLst>
                              <p:par>
                                <p:cTn id="45" presetID="2" presetClass="entr" presetSubtype="2" fill="hold" grpId="0" nodeType="afterEffect">
                                  <p:stCondLst>
                                    <p:cond delay="0"/>
                                  </p:stCondLst>
                                  <p:childTnLst>
                                    <p:set>
                                      <p:cBhvr>
                                        <p:cTn id="46" dur="1" fill="hold">
                                          <p:stCondLst>
                                            <p:cond delay="0"/>
                                          </p:stCondLst>
                                        </p:cTn>
                                        <p:tgtEl>
                                          <p:spTgt spid="66"/>
                                        </p:tgtEl>
                                        <p:attrNameLst>
                                          <p:attrName>style.visibility</p:attrName>
                                        </p:attrNameLst>
                                      </p:cBhvr>
                                      <p:to>
                                        <p:strVal val="visible"/>
                                      </p:to>
                                    </p:set>
                                    <p:anim calcmode="lin" valueType="num">
                                      <p:cBhvr additive="base">
                                        <p:cTn id="47" dur="500" fill="hold"/>
                                        <p:tgtEl>
                                          <p:spTgt spid="66"/>
                                        </p:tgtEl>
                                        <p:attrNameLst>
                                          <p:attrName>ppt_x</p:attrName>
                                        </p:attrNameLst>
                                      </p:cBhvr>
                                      <p:tavLst>
                                        <p:tav tm="0">
                                          <p:val>
                                            <p:strVal val="1+#ppt_w/2"/>
                                          </p:val>
                                        </p:tav>
                                        <p:tav tm="100000">
                                          <p:val>
                                            <p:strVal val="#ppt_x"/>
                                          </p:val>
                                        </p:tav>
                                      </p:tavLst>
                                    </p:anim>
                                    <p:anim calcmode="lin" valueType="num">
                                      <p:cBhvr additive="base">
                                        <p:cTn id="48" dur="500" fill="hold"/>
                                        <p:tgtEl>
                                          <p:spTgt spid="66"/>
                                        </p:tgtEl>
                                        <p:attrNameLst>
                                          <p:attrName>ppt_y</p:attrName>
                                        </p:attrNameLst>
                                      </p:cBhvr>
                                      <p:tavLst>
                                        <p:tav tm="0">
                                          <p:val>
                                            <p:strVal val="#ppt_y"/>
                                          </p:val>
                                        </p:tav>
                                        <p:tav tm="100000">
                                          <p:val>
                                            <p:strVal val="#ppt_y"/>
                                          </p:val>
                                        </p:tav>
                                      </p:tavLst>
                                    </p:anim>
                                  </p:childTnLst>
                                </p:cTn>
                              </p:par>
                            </p:childTnLst>
                          </p:cTn>
                        </p:par>
                        <p:par>
                          <p:cTn id="49" fill="hold" nodeType="afterGroup">
                            <p:stCondLst>
                              <p:cond delay="4000"/>
                            </p:stCondLst>
                            <p:childTnLst>
                              <p:par>
                                <p:cTn id="50" presetID="2" presetClass="entr" presetSubtype="2" fill="hold" grpId="0" nodeType="afterEffect">
                                  <p:stCondLst>
                                    <p:cond delay="0"/>
                                  </p:stCondLst>
                                  <p:childTnLst>
                                    <p:set>
                                      <p:cBhvr>
                                        <p:cTn id="51" dur="1" fill="hold">
                                          <p:stCondLst>
                                            <p:cond delay="0"/>
                                          </p:stCondLst>
                                        </p:cTn>
                                        <p:tgtEl>
                                          <p:spTgt spid="67"/>
                                        </p:tgtEl>
                                        <p:attrNameLst>
                                          <p:attrName>style.visibility</p:attrName>
                                        </p:attrNameLst>
                                      </p:cBhvr>
                                      <p:to>
                                        <p:strVal val="visible"/>
                                      </p:to>
                                    </p:set>
                                    <p:anim calcmode="lin" valueType="num">
                                      <p:cBhvr additive="base">
                                        <p:cTn id="52" dur="500" fill="hold"/>
                                        <p:tgtEl>
                                          <p:spTgt spid="67"/>
                                        </p:tgtEl>
                                        <p:attrNameLst>
                                          <p:attrName>ppt_x</p:attrName>
                                        </p:attrNameLst>
                                      </p:cBhvr>
                                      <p:tavLst>
                                        <p:tav tm="0">
                                          <p:val>
                                            <p:strVal val="1+#ppt_w/2"/>
                                          </p:val>
                                        </p:tav>
                                        <p:tav tm="100000">
                                          <p:val>
                                            <p:strVal val="#ppt_x"/>
                                          </p:val>
                                        </p:tav>
                                      </p:tavLst>
                                    </p:anim>
                                    <p:anim calcmode="lin" valueType="num">
                                      <p:cBhvr additive="base">
                                        <p:cTn id="53" dur="500" fill="hold"/>
                                        <p:tgtEl>
                                          <p:spTgt spid="6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6" grpId="0"/>
      <p:bldP spid="37" grpId="0" animBg="1"/>
      <p:bldP spid="32" grpId="0"/>
      <p:bldP spid="33" grpId="0" animBg="1"/>
      <p:bldP spid="63" grpId="0"/>
      <p:bldP spid="64" grpId="0"/>
      <p:bldP spid="65" grpId="0"/>
      <p:bldP spid="66" grpId="0"/>
      <p:bldP spid="67" grpId="0"/>
    </p:bldLst>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9054" y="1547802"/>
            <a:ext cx="8053892" cy="5310198"/>
          </a:xfrm>
          <a:prstGeom prst="rect">
            <a:avLst/>
          </a:prstGeom>
        </p:spPr>
      </p:pic>
      <p:sp>
        <p:nvSpPr>
          <p:cNvPr id="3" name="标题 1"/>
          <p:cNvSpPr txBox="1"/>
          <p:nvPr/>
        </p:nvSpPr>
        <p:spPr>
          <a:xfrm>
            <a:off x="5352230" y="3027057"/>
            <a:ext cx="1487540" cy="533008"/>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2400" kern="1200">
                <a:solidFill>
                  <a:schemeClr val="tx2"/>
                </a:solidFill>
                <a:latin typeface="+mj-lt"/>
                <a:ea typeface="+mj-ea"/>
                <a:cs typeface="+mj-cs"/>
              </a:defRPr>
            </a:lvl1p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2000" b="0" i="0" u="none" strike="noStrike" kern="1200" cap="none" spc="0" normalizeH="0" baseline="0" noProof="0">
                <a:ln>
                  <a:noFill/>
                </a:ln>
                <a:solidFill>
                  <a:schemeClr val="tx1">
                    <a:lumMod val="65000"/>
                    <a:lumOff val="35000"/>
                  </a:schemeClr>
                </a:solidFill>
                <a:effectLst/>
                <a:uLnTx/>
                <a:uFillTx/>
                <a:latin typeface="+mn-lt"/>
                <a:ea typeface="+mn-ea"/>
                <a:cs typeface="+mn-ea"/>
                <a:sym typeface="+mn-lt"/>
              </a:rPr>
              <a:t>PART ONE</a:t>
            </a:r>
            <a:endParaRPr kumimoji="0" lang="zh-CN" altLang="en-US" sz="2000" b="0" i="0" u="none" strike="noStrike" kern="1200" cap="none" spc="0" normalizeH="0" baseline="0" noProof="0">
              <a:ln>
                <a:noFill/>
              </a:ln>
              <a:solidFill>
                <a:schemeClr val="tx1">
                  <a:lumMod val="65000"/>
                  <a:lumOff val="35000"/>
                </a:schemeClr>
              </a:solidFill>
              <a:effectLst/>
              <a:uLnTx/>
              <a:uFillTx/>
              <a:latin typeface="+mn-lt"/>
              <a:ea typeface="+mn-ea"/>
              <a:cs typeface="+mn-ea"/>
              <a:sym typeface="+mn-lt"/>
            </a:endParaRPr>
          </a:p>
        </p:txBody>
      </p:sp>
      <p:sp>
        <p:nvSpPr>
          <p:cNvPr id="5" name="十字形 4"/>
          <p:cNvSpPr/>
          <p:nvPr/>
        </p:nvSpPr>
        <p:spPr bwMode="auto">
          <a:xfrm>
            <a:off x="5597562" y="2059929"/>
            <a:ext cx="996876" cy="967128"/>
          </a:xfrm>
          <a:prstGeom prst="plus">
            <a:avLst>
              <a:gd name="adj" fmla="val 33240"/>
            </a:avLst>
          </a:prstGeom>
          <a:gradFill>
            <a:gsLst>
              <a:gs pos="0">
                <a:srgbClr val="00B0F0"/>
              </a:gs>
              <a:gs pos="100000">
                <a:srgbClr val="0070C0"/>
              </a:gs>
            </a:gsLst>
            <a:lin ang="5400000" scaled="1"/>
          </a:gradFill>
          <a:ln w="9525" algn="ctr">
            <a:noFill/>
            <a:miter lim="800000"/>
          </a:ln>
          <a:effectLst/>
        </p:spPr>
        <p:txBody>
          <a:bodyPr wrap="none" anchor="ctr"/>
          <a:lstStyle/>
          <a:p>
            <a:endParaRPr lang="zh-CN" altLang="en-US">
              <a:solidFill>
                <a:schemeClr val="bg1"/>
              </a:solidFill>
              <a:latin typeface="+mn-lt"/>
              <a:ea typeface="+mn-ea"/>
              <a:cs typeface="+mn-ea"/>
            </a:endParaRPr>
          </a:p>
        </p:txBody>
      </p:sp>
      <p:sp>
        <p:nvSpPr>
          <p:cNvPr id="6" name="AutoShape 3"/>
          <p:cNvSpPr/>
          <p:nvPr/>
        </p:nvSpPr>
        <p:spPr bwMode="auto">
          <a:xfrm>
            <a:off x="3623895" y="4072192"/>
            <a:ext cx="4944211" cy="923330"/>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0" tIns="0" rIns="0" bIns="0">
            <a:spAutoFit/>
          </a:bodyPr>
          <a:lstStyle/>
          <a:p>
            <a:pPr defTabSz="323215">
              <a:lnSpc>
                <a:spcPct val="120000"/>
              </a:lnSpc>
              <a:spcBef>
                <a:spcPts val="850"/>
              </a:spcBef>
            </a:pPr>
            <a:r>
              <a:rPr lang="es-ES" altLang="zh-CN" sz="1000">
                <a:solidFill>
                  <a:srgbClr val="838383"/>
                </a:solidFill>
                <a:latin typeface="+mn-lt"/>
                <a:ea typeface="+mn-ea"/>
                <a:cs typeface="+mn-ea"/>
                <a:sym typeface="+mn-lt"/>
              </a:rPr>
              <a:t>Lorem ipsum dolor sit amet, consectetur adipiscing elit. Integer mollis vehicula ligula ut faucibus. Curabitur vestibulum consequat urna et vehicula. Suspendisse feugiat biben- dum egestas. Sed bibendum urna id sem tincidunt commodoat dictum lectus. Fusce felis tellus, volutpat quis venenatis non, adipiscing quis orci. Integer condimentum leo ut erat ultrices mollis. </a:t>
            </a:r>
            <a:endParaRPr lang="es-ES" altLang="zh-CN" sz="2800">
              <a:latin typeface="+mn-lt"/>
              <a:ea typeface="+mn-ea"/>
              <a:cs typeface="+mn-ea"/>
              <a:sym typeface="+mn-lt"/>
            </a:endParaRPr>
          </a:p>
        </p:txBody>
      </p:sp>
      <p:sp>
        <p:nvSpPr>
          <p:cNvPr id="4" name="标题 1"/>
          <p:cNvSpPr txBox="1"/>
          <p:nvPr/>
        </p:nvSpPr>
        <p:spPr>
          <a:xfrm>
            <a:off x="3793118" y="3416050"/>
            <a:ext cx="4605765" cy="578135"/>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2400" kern="1200">
                <a:solidFill>
                  <a:schemeClr val="tx2"/>
                </a:solidFill>
                <a:latin typeface="+mj-lt"/>
                <a:ea typeface="+mj-ea"/>
                <a:cs typeface="+mj-cs"/>
              </a:defRPr>
            </a:lvl1p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4000" b="1" i="0" u="none" strike="noStrike" kern="1200" cap="none" spc="0" normalizeH="0" baseline="0" noProof="0">
                <a:ln>
                  <a:noFill/>
                </a:ln>
                <a:solidFill>
                  <a:srgbClr val="009EE2"/>
                </a:solidFill>
                <a:effectLst/>
                <a:uLnTx/>
                <a:uFillTx/>
                <a:latin typeface="+mn-lt"/>
                <a:ea typeface="+mn-ea"/>
                <a:cs typeface="+mn-ea"/>
                <a:sym typeface="+mn-lt"/>
              </a:rPr>
              <a:t>基本工作概述</a:t>
            </a:r>
            <a:endParaRPr kumimoji="0" lang="zh-CN" altLang="en-US" sz="4000" b="1" i="0" u="none" strike="noStrike" kern="1200" cap="none" spc="0" normalizeH="0" baseline="0" noProof="0">
              <a:ln>
                <a:noFill/>
              </a:ln>
              <a:solidFill>
                <a:srgbClr val="009EE2"/>
              </a:solidFill>
              <a:effectLst/>
              <a:uLnTx/>
              <a:uFillTx/>
              <a:latin typeface="+mn-lt"/>
              <a:ea typeface="+mn-ea"/>
              <a:cs typeface="+mn-ea"/>
              <a:sym typeface="+mn-lt"/>
            </a:endParaRPr>
          </a:p>
        </p:txBody>
      </p:sp>
    </p:spTree>
  </p:cSld>
  <p:clrMapOvr>
    <a:masterClrMapping/>
  </p:clrMapOvr>
  <mc:AlternateContent>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par>
                          <p:cTn id="16" fill="hold" nodeType="afterGroup">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par>
                                <p:cTn id="20" presetID="2" presetClass="entr" presetSubtype="2" fill="hold" grpId="0" nodeType="withEffect">
                                  <p:stCondLst>
                                    <p:cond delay="0"/>
                                  </p:stCondLst>
                                  <p:iterate type="lt">
                                    <p:tmPct val="10000"/>
                                  </p:iterate>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1+#ppt_w/2"/>
                                          </p:val>
                                        </p:tav>
                                        <p:tav tm="100000">
                                          <p:val>
                                            <p:strVal val="#ppt_x"/>
                                          </p:val>
                                        </p:tav>
                                      </p:tavLst>
                                    </p:anim>
                                    <p:anim calcmode="lin" valueType="num">
                                      <p:cBhvr additive="base">
                                        <p:cTn id="23" dur="500" fill="hold"/>
                                        <p:tgtEl>
                                          <p:spTgt spid="4"/>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2000"/>
                            </p:stCondLst>
                            <p:childTnLst>
                              <p:par>
                                <p:cTn id="25" presetID="18" presetClass="entr" presetSubtype="6"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strips(downRight)">
                                      <p:cBhvr>
                                        <p:cTn id="27" dur="1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4" grpId="0"/>
    </p:bldLst>
  </p:timing>
</p:sld>
</file>

<file path=ppt/slides/slide3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5057" name="AutoShape 1"/>
          <p:cNvSpPr/>
          <p:nvPr/>
        </p:nvSpPr>
        <p:spPr bwMode="auto">
          <a:xfrm>
            <a:off x="1362742" y="1333441"/>
            <a:ext cx="9404623" cy="474663"/>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just" defTabSz="323215">
              <a:lnSpc>
                <a:spcPct val="120000"/>
              </a:lnSpc>
              <a:spcBef>
                <a:spcPts val="850"/>
              </a:spcBef>
            </a:pPr>
            <a:r>
              <a:rPr lang="es-ES" altLang="zh-CN" sz="935">
                <a:solidFill>
                  <a:schemeClr val="tx1">
                    <a:lumMod val="65000"/>
                    <a:lumOff val="35000"/>
                  </a:schemeClr>
                </a:solidFill>
                <a:latin typeface="+mn-lt"/>
                <a:ea typeface="+mn-ea"/>
                <a:cs typeface="+mn-ea"/>
                <a:sym typeface="+mn-lt"/>
              </a:rPr>
              <a:t>Lorem ipsum dolor sit amet, consectetur adipiscing elit. Integer mollis vehicula ligula ut faucibus. Curabitur vestibulum consequat urna et vehicula. Suspendisse feugiat biben- dum egestas. Sed bibendum urna id sem tincidunt commodoat dictum lectus. Fusce felis tellus, volutpat quis venenatis non, adipiscing quis orci. Integer condimentum leo ut erat ultrices mollis. Nunc ut quam adipiscing, elementum enim ac, ullamcorper magna. Curabitur a felis eu tellus tincidunt rhoncus. Cras rhoncus diam tortor, id cursus purus.</a:t>
            </a:r>
            <a:endParaRPr lang="es-ES" altLang="zh-CN" sz="2485">
              <a:solidFill>
                <a:schemeClr val="tx1">
                  <a:lumMod val="65000"/>
                  <a:lumOff val="35000"/>
                </a:schemeClr>
              </a:solidFill>
              <a:latin typeface="+mn-lt"/>
              <a:ea typeface="+mn-ea"/>
              <a:cs typeface="+mn-ea"/>
              <a:sym typeface="+mn-lt"/>
            </a:endParaRPr>
          </a:p>
        </p:txBody>
      </p:sp>
      <p:sp>
        <p:nvSpPr>
          <p:cNvPr id="139" name="AutoShape 6"/>
          <p:cNvSpPr/>
          <p:nvPr/>
        </p:nvSpPr>
        <p:spPr bwMode="auto">
          <a:xfrm>
            <a:off x="2978318" y="384236"/>
            <a:ext cx="6235364" cy="419100"/>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5" tIns="19045" rIns="19045" bIns="19045" anchor="ctr"/>
          <a:lstStyle/>
          <a:p>
            <a:r>
              <a:rPr lang="zh-CN" altLang="en-US" sz="2485" b="1">
                <a:solidFill>
                  <a:schemeClr val="tx1">
                    <a:lumMod val="65000"/>
                    <a:lumOff val="35000"/>
                  </a:schemeClr>
                </a:solidFill>
                <a:latin typeface="+mn-lt"/>
                <a:ea typeface="+mn-ea"/>
                <a:cs typeface="+mn-ea"/>
                <a:sym typeface="+mn-lt"/>
              </a:rPr>
              <a:t>请在这里输入标题</a:t>
            </a:r>
            <a:endParaRPr lang="es-ES" altLang="zh-CN" sz="2485" b="1">
              <a:solidFill>
                <a:schemeClr val="tx1">
                  <a:lumMod val="65000"/>
                  <a:lumOff val="35000"/>
                </a:schemeClr>
              </a:solidFill>
              <a:latin typeface="+mn-lt"/>
              <a:ea typeface="+mn-ea"/>
              <a:cs typeface="+mn-ea"/>
              <a:sym typeface="+mn-lt"/>
            </a:endParaRPr>
          </a:p>
        </p:txBody>
      </p:sp>
      <p:sp>
        <p:nvSpPr>
          <p:cNvPr id="140" name="Line 7"/>
          <p:cNvSpPr>
            <a:spLocks noChangeShapeType="1"/>
          </p:cNvSpPr>
          <p:nvPr/>
        </p:nvSpPr>
        <p:spPr bwMode="auto">
          <a:xfrm>
            <a:off x="1393689" y="1066862"/>
            <a:ext cx="9404623" cy="0"/>
          </a:xfrm>
          <a:prstGeom prst="line">
            <a:avLst/>
          </a:prstGeom>
          <a:noFill/>
          <a:ln w="25400" cap="flat" cmpd="sng">
            <a:solidFill>
              <a:srgbClr val="DCDEE0"/>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endParaRPr lang="es-ES" sz="2800">
              <a:solidFill>
                <a:schemeClr val="tx1">
                  <a:lumMod val="65000"/>
                  <a:lumOff val="35000"/>
                </a:schemeClr>
              </a:solidFill>
              <a:effectLst>
                <a:outerShdw blurRad="38100" dist="38100" dir="2700000" algn="tl">
                  <a:srgbClr val="DDDDDD"/>
                </a:outerShdw>
              </a:effectLst>
              <a:latin typeface="+mn-lt"/>
              <a:ea typeface="+mn-ea"/>
              <a:cs typeface="+mn-ea"/>
              <a:sym typeface="+mn-lt"/>
            </a:endParaRPr>
          </a:p>
        </p:txBody>
      </p:sp>
      <p:sp>
        <p:nvSpPr>
          <p:cNvPr id="141" name="AutoShape 9"/>
          <p:cNvSpPr/>
          <p:nvPr/>
        </p:nvSpPr>
        <p:spPr bwMode="auto">
          <a:xfrm>
            <a:off x="4151516" y="746190"/>
            <a:ext cx="3888969" cy="139700"/>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323215">
              <a:lnSpc>
                <a:spcPct val="120000"/>
              </a:lnSpc>
              <a:spcBef>
                <a:spcPts val="850"/>
              </a:spcBef>
            </a:pPr>
            <a:r>
              <a:rPr lang="es-ES" altLang="zh-CN" sz="935" b="1">
                <a:solidFill>
                  <a:schemeClr val="tx1">
                    <a:lumMod val="65000"/>
                    <a:lumOff val="35000"/>
                  </a:schemeClr>
                </a:solidFill>
                <a:latin typeface="+mn-lt"/>
                <a:ea typeface="+mn-ea"/>
                <a:cs typeface="+mn-ea"/>
                <a:sym typeface="+mn-lt"/>
              </a:rPr>
              <a:t>Lorem ipsum</a:t>
            </a:r>
            <a:r>
              <a:rPr lang="es-ES" altLang="zh-CN" sz="935">
                <a:solidFill>
                  <a:schemeClr val="tx1">
                    <a:lumMod val="65000"/>
                    <a:lumOff val="35000"/>
                  </a:schemeClr>
                </a:solidFill>
                <a:latin typeface="+mn-lt"/>
                <a:ea typeface="+mn-ea"/>
                <a:cs typeface="+mn-ea"/>
                <a:sym typeface="+mn-lt"/>
              </a:rPr>
              <a:t> dolor sit amet, consectetur adipiscing elit.</a:t>
            </a:r>
            <a:endParaRPr lang="es-ES" altLang="zh-CN" sz="2485">
              <a:solidFill>
                <a:schemeClr val="tx1">
                  <a:lumMod val="65000"/>
                  <a:lumOff val="35000"/>
                </a:schemeClr>
              </a:solidFill>
              <a:latin typeface="+mn-lt"/>
              <a:ea typeface="+mn-ea"/>
              <a:cs typeface="+mn-ea"/>
              <a:sym typeface="+mn-lt"/>
            </a:endParaRPr>
          </a:p>
        </p:txBody>
      </p:sp>
      <p:sp>
        <p:nvSpPr>
          <p:cNvPr id="142" name="AutoShape 11"/>
          <p:cNvSpPr/>
          <p:nvPr/>
        </p:nvSpPr>
        <p:spPr bwMode="auto">
          <a:xfrm>
            <a:off x="5254660" y="999397"/>
            <a:ext cx="1682680" cy="46339"/>
          </a:xfrm>
          <a:custGeom>
            <a:gdLst>
              <a:gd name="T0" fmla="*/ 78582 w 21600"/>
              <a:gd name="T1" fmla="*/ 642144 h 21600"/>
              <a:gd name="T2" fmla="*/ 78582 w 21600"/>
              <a:gd name="T3" fmla="*/ 642144 h 21600"/>
              <a:gd name="T4" fmla="*/ 78582 w 21600"/>
              <a:gd name="T5" fmla="*/ 642144 h 21600"/>
              <a:gd name="T6" fmla="*/ 78582 w 21600"/>
              <a:gd name="T7" fmla="*/ 642144 h 21600"/>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21600" h="21600">
                <a:moveTo>
                  <a:pt x="0" y="0"/>
                </a:moveTo>
                <a:lnTo>
                  <a:pt x="21600" y="0"/>
                </a:lnTo>
                <a:lnTo>
                  <a:pt x="21600" y="21599"/>
                </a:lnTo>
                <a:lnTo>
                  <a:pt x="0" y="21599"/>
                </a:lnTo>
                <a:lnTo>
                  <a:pt x="0" y="0"/>
                </a:lnTo>
                <a:close/>
              </a:path>
            </a:pathLst>
          </a:custGeom>
          <a:solidFill>
            <a:srgbClr val="0070C0"/>
          </a:solidFill>
          <a:ln>
            <a:noFill/>
          </a:ln>
          <a:effectLst/>
        </p:spPr>
        <p:txBody>
          <a:bodyPr lIns="0" tIns="0" rIns="0" bIns="0" anchor="ctr"/>
          <a:lstStyle/>
          <a:p>
            <a:endParaRPr lang="zh-CN" altLang="en-US" sz="2485">
              <a:solidFill>
                <a:schemeClr val="tx1">
                  <a:lumMod val="65000"/>
                  <a:lumOff val="35000"/>
                </a:schemeClr>
              </a:solidFill>
              <a:latin typeface="+mn-lt"/>
              <a:ea typeface="+mn-ea"/>
              <a:cs typeface="+mn-ea"/>
              <a:sym typeface="+mn-lt"/>
            </a:endParaRPr>
          </a:p>
        </p:txBody>
      </p:sp>
      <p:graphicFrame>
        <p:nvGraphicFramePr>
          <p:cNvPr id="143" name="表格 142"/>
          <p:cNvGraphicFramePr>
            <a:graphicFrameLocks noGrp="1"/>
          </p:cNvGraphicFramePr>
          <p:nvPr/>
        </p:nvGraphicFramePr>
        <p:xfrm>
          <a:off x="596896" y="1981238"/>
          <a:ext cx="10998201" cy="3461171"/>
        </p:xfrm>
        <a:graphic>
          <a:graphicData uri="http://schemas.openxmlformats.org/drawingml/2006/table">
            <a:tbl>
              <a:tblPr firstRow="1" bandRow="1">
                <a:tableStyleId>{7DF18680-E054-41AD-8BC1-D1AEF772440D}</a:tableStyleId>
              </a:tblPr>
              <a:tblGrid>
                <a:gridCol w="2336805"/>
                <a:gridCol w="721783"/>
                <a:gridCol w="721783"/>
                <a:gridCol w="721783"/>
                <a:gridCol w="721783"/>
                <a:gridCol w="721783"/>
                <a:gridCol w="721783"/>
                <a:gridCol w="721783"/>
                <a:gridCol w="721783"/>
                <a:gridCol w="721783"/>
                <a:gridCol w="721783"/>
                <a:gridCol w="721783"/>
                <a:gridCol w="721783"/>
              </a:tblGrid>
              <a:tr h="494453">
                <a:tc>
                  <a:txBody>
                    <a:bodyPr vert="horz" wrap="square"/>
                    <a:lstStyle/>
                    <a:p>
                      <a:pPr algn="ctr"/>
                      <a:r>
                        <a:rPr lang="zh-CN" altLang="en-US" sz="1300">
                          <a:latin typeface="+mn-lt"/>
                          <a:ea typeface="+mn-ea"/>
                          <a:cs typeface="+mn-ea"/>
                          <a:sym typeface="+mn-lt"/>
                        </a:rPr>
                        <a:t>计划项目</a:t>
                      </a:r>
                      <a:endParaRPr lang="zh-CN" altLang="en-US" sz="1300">
                        <a:latin typeface="+mn-lt"/>
                        <a:ea typeface="+mn-ea"/>
                        <a:cs typeface="+mn-ea"/>
                        <a:sym typeface="+mn-lt"/>
                      </a:endParaRPr>
                    </a:p>
                  </a:txBody>
                  <a:tcPr marL="121920" marR="121920" marT="60960" marB="60960" anchor="ctr">
                    <a:gradFill>
                      <a:gsLst>
                        <a:gs pos="0">
                          <a:srgbClr val="00B0F0"/>
                        </a:gs>
                        <a:gs pos="100000">
                          <a:srgbClr val="0070C0"/>
                        </a:gs>
                      </a:gsLst>
                      <a:lin ang="5400000" scaled="1"/>
                    </a:gradFill>
                  </a:tcPr>
                </a:tc>
                <a:tc>
                  <a:txBody>
                    <a:bodyPr vert="horz" wrap="square"/>
                    <a:lstStyle/>
                    <a:p>
                      <a:pPr algn="ctr"/>
                      <a:r>
                        <a:rPr lang="en-US" altLang="zh-CN" sz="1300">
                          <a:latin typeface="+mn-lt"/>
                          <a:ea typeface="+mn-ea"/>
                          <a:cs typeface="+mn-ea"/>
                          <a:sym typeface="+mn-lt"/>
                        </a:rPr>
                        <a:t>JAN</a:t>
                      </a:r>
                      <a:endParaRPr lang="zh-CN" altLang="en-US" sz="1300">
                        <a:latin typeface="+mn-lt"/>
                        <a:ea typeface="+mn-ea"/>
                        <a:cs typeface="+mn-ea"/>
                        <a:sym typeface="+mn-lt"/>
                      </a:endParaRPr>
                    </a:p>
                  </a:txBody>
                  <a:tcPr marL="121920" marR="121920" marT="60960" marB="60960" anchor="ctr">
                    <a:gradFill>
                      <a:gsLst>
                        <a:gs pos="0">
                          <a:srgbClr val="00B0F0"/>
                        </a:gs>
                        <a:gs pos="100000">
                          <a:srgbClr val="0070C0"/>
                        </a:gs>
                      </a:gsLst>
                      <a:lin ang="5400000" scaled="1"/>
                    </a:gradFill>
                  </a:tcPr>
                </a:tc>
                <a:tc>
                  <a:txBody>
                    <a:bodyPr vert="horz" wrap="square"/>
                    <a:lstStyle/>
                    <a:p>
                      <a:pPr algn="ctr"/>
                      <a:r>
                        <a:rPr lang="en-US" altLang="zh-CN" sz="1300">
                          <a:latin typeface="+mn-lt"/>
                          <a:ea typeface="+mn-ea"/>
                          <a:cs typeface="+mn-ea"/>
                          <a:sym typeface="+mn-lt"/>
                        </a:rPr>
                        <a:t>FEB</a:t>
                      </a:r>
                      <a:endParaRPr lang="zh-CN" altLang="en-US" sz="1300">
                        <a:latin typeface="+mn-lt"/>
                        <a:ea typeface="+mn-ea"/>
                        <a:cs typeface="+mn-ea"/>
                        <a:sym typeface="+mn-lt"/>
                      </a:endParaRPr>
                    </a:p>
                  </a:txBody>
                  <a:tcPr marL="121920" marR="121920" marT="60960" marB="60960" anchor="ctr">
                    <a:gradFill>
                      <a:gsLst>
                        <a:gs pos="0">
                          <a:srgbClr val="00B0F0"/>
                        </a:gs>
                        <a:gs pos="100000">
                          <a:srgbClr val="0070C0"/>
                        </a:gs>
                      </a:gsLst>
                      <a:lin ang="5400000" scaled="1"/>
                    </a:gradFill>
                  </a:tcPr>
                </a:tc>
                <a:tc>
                  <a:txBody>
                    <a:bodyPr vert="horz" wrap="square"/>
                    <a:lstStyle/>
                    <a:p>
                      <a:pPr algn="ctr"/>
                      <a:r>
                        <a:rPr lang="en-US" altLang="zh-CN" sz="1300">
                          <a:latin typeface="+mn-lt"/>
                          <a:ea typeface="+mn-ea"/>
                          <a:cs typeface="+mn-ea"/>
                          <a:sym typeface="+mn-lt"/>
                        </a:rPr>
                        <a:t>MAR</a:t>
                      </a:r>
                      <a:endParaRPr lang="zh-CN" altLang="en-US" sz="1300">
                        <a:latin typeface="+mn-lt"/>
                        <a:ea typeface="+mn-ea"/>
                        <a:cs typeface="+mn-ea"/>
                        <a:sym typeface="+mn-lt"/>
                      </a:endParaRPr>
                    </a:p>
                  </a:txBody>
                  <a:tcPr marL="121920" marR="121920" marT="60960" marB="60960" anchor="ctr">
                    <a:gradFill>
                      <a:gsLst>
                        <a:gs pos="0">
                          <a:srgbClr val="00B0F0"/>
                        </a:gs>
                        <a:gs pos="100000">
                          <a:srgbClr val="0070C0"/>
                        </a:gs>
                      </a:gsLst>
                      <a:lin ang="5400000" scaled="1"/>
                    </a:gradFill>
                  </a:tcPr>
                </a:tc>
                <a:tc>
                  <a:txBody>
                    <a:bodyPr vert="horz" wrap="square"/>
                    <a:lstStyle/>
                    <a:p>
                      <a:pPr algn="ctr"/>
                      <a:r>
                        <a:rPr lang="en-US" altLang="zh-CN" sz="1300">
                          <a:latin typeface="+mn-lt"/>
                          <a:ea typeface="+mn-ea"/>
                          <a:cs typeface="+mn-ea"/>
                          <a:sym typeface="+mn-lt"/>
                        </a:rPr>
                        <a:t>APR</a:t>
                      </a:r>
                      <a:endParaRPr lang="zh-CN" altLang="en-US" sz="1300">
                        <a:latin typeface="+mn-lt"/>
                        <a:ea typeface="+mn-ea"/>
                        <a:cs typeface="+mn-ea"/>
                        <a:sym typeface="+mn-lt"/>
                      </a:endParaRPr>
                    </a:p>
                  </a:txBody>
                  <a:tcPr marL="121920" marR="121920" marT="60960" marB="60960" anchor="ctr">
                    <a:gradFill>
                      <a:gsLst>
                        <a:gs pos="0">
                          <a:srgbClr val="00B0F0"/>
                        </a:gs>
                        <a:gs pos="100000">
                          <a:srgbClr val="0070C0"/>
                        </a:gs>
                      </a:gsLst>
                      <a:lin ang="5400000" scaled="1"/>
                    </a:gradFill>
                  </a:tcPr>
                </a:tc>
                <a:tc>
                  <a:txBody>
                    <a:bodyPr vert="horz" wrap="square"/>
                    <a:lstStyle/>
                    <a:p>
                      <a:pPr algn="ctr"/>
                      <a:r>
                        <a:rPr lang="en-US" altLang="zh-CN" sz="1300">
                          <a:latin typeface="+mn-lt"/>
                          <a:ea typeface="+mn-ea"/>
                          <a:cs typeface="+mn-ea"/>
                          <a:sym typeface="+mn-lt"/>
                        </a:rPr>
                        <a:t>MAY</a:t>
                      </a:r>
                      <a:endParaRPr lang="zh-CN" altLang="en-US" sz="1300">
                        <a:latin typeface="+mn-lt"/>
                        <a:ea typeface="+mn-ea"/>
                        <a:cs typeface="+mn-ea"/>
                        <a:sym typeface="+mn-lt"/>
                      </a:endParaRPr>
                    </a:p>
                  </a:txBody>
                  <a:tcPr marL="121920" marR="121920" marT="60960" marB="60960" anchor="ctr">
                    <a:gradFill>
                      <a:gsLst>
                        <a:gs pos="0">
                          <a:srgbClr val="00B0F0"/>
                        </a:gs>
                        <a:gs pos="100000">
                          <a:srgbClr val="0070C0"/>
                        </a:gs>
                      </a:gsLst>
                      <a:lin ang="5400000" scaled="1"/>
                    </a:gradFill>
                  </a:tcPr>
                </a:tc>
                <a:tc>
                  <a:txBody>
                    <a:bodyPr vert="horz" wrap="square"/>
                    <a:lstStyle/>
                    <a:p>
                      <a:pPr algn="ctr"/>
                      <a:r>
                        <a:rPr lang="en-US" altLang="zh-CN" sz="1300">
                          <a:latin typeface="+mn-lt"/>
                          <a:ea typeface="+mn-ea"/>
                          <a:cs typeface="+mn-ea"/>
                          <a:sym typeface="+mn-lt"/>
                        </a:rPr>
                        <a:t>JUN</a:t>
                      </a:r>
                      <a:endParaRPr lang="zh-CN" altLang="en-US" sz="1300">
                        <a:latin typeface="+mn-lt"/>
                        <a:ea typeface="+mn-ea"/>
                        <a:cs typeface="+mn-ea"/>
                        <a:sym typeface="+mn-lt"/>
                      </a:endParaRPr>
                    </a:p>
                  </a:txBody>
                  <a:tcPr marL="121920" marR="121920" marT="60960" marB="60960" anchor="ctr">
                    <a:gradFill>
                      <a:gsLst>
                        <a:gs pos="0">
                          <a:srgbClr val="00B0F0"/>
                        </a:gs>
                        <a:gs pos="100000">
                          <a:srgbClr val="0070C0"/>
                        </a:gs>
                      </a:gsLst>
                      <a:lin ang="5400000" scaled="1"/>
                    </a:gradFill>
                  </a:tcPr>
                </a:tc>
                <a:tc>
                  <a:txBody>
                    <a:bodyPr vert="horz" wrap="square"/>
                    <a:lstStyle/>
                    <a:p>
                      <a:pPr algn="ctr"/>
                      <a:r>
                        <a:rPr lang="en-US" altLang="zh-CN" sz="1300">
                          <a:latin typeface="+mn-lt"/>
                          <a:ea typeface="+mn-ea"/>
                          <a:cs typeface="+mn-ea"/>
                          <a:sym typeface="+mn-lt"/>
                        </a:rPr>
                        <a:t>JUL</a:t>
                      </a:r>
                      <a:endParaRPr lang="zh-CN" altLang="en-US" sz="1300">
                        <a:latin typeface="+mn-lt"/>
                        <a:ea typeface="+mn-ea"/>
                        <a:cs typeface="+mn-ea"/>
                        <a:sym typeface="+mn-lt"/>
                      </a:endParaRPr>
                    </a:p>
                  </a:txBody>
                  <a:tcPr marL="121920" marR="121920" marT="60960" marB="60960" anchor="ctr">
                    <a:gradFill>
                      <a:gsLst>
                        <a:gs pos="0">
                          <a:srgbClr val="00B0F0"/>
                        </a:gs>
                        <a:gs pos="100000">
                          <a:srgbClr val="0070C0"/>
                        </a:gs>
                      </a:gsLst>
                      <a:lin ang="5400000" scaled="1"/>
                    </a:gradFill>
                  </a:tcPr>
                </a:tc>
                <a:tc>
                  <a:txBody>
                    <a:bodyPr vert="horz" wrap="square"/>
                    <a:lstStyle/>
                    <a:p>
                      <a:pPr algn="ctr"/>
                      <a:r>
                        <a:rPr lang="en-US" altLang="zh-CN" sz="1300">
                          <a:latin typeface="+mn-lt"/>
                          <a:ea typeface="+mn-ea"/>
                          <a:cs typeface="+mn-ea"/>
                          <a:sym typeface="+mn-lt"/>
                        </a:rPr>
                        <a:t>AUG</a:t>
                      </a:r>
                      <a:endParaRPr lang="zh-CN" altLang="en-US" sz="1300">
                        <a:latin typeface="+mn-lt"/>
                        <a:ea typeface="+mn-ea"/>
                        <a:cs typeface="+mn-ea"/>
                        <a:sym typeface="+mn-lt"/>
                      </a:endParaRPr>
                    </a:p>
                  </a:txBody>
                  <a:tcPr marL="121920" marR="121920" marT="60960" marB="60960" anchor="ctr">
                    <a:gradFill>
                      <a:gsLst>
                        <a:gs pos="0">
                          <a:srgbClr val="00B0F0"/>
                        </a:gs>
                        <a:gs pos="100000">
                          <a:srgbClr val="0070C0"/>
                        </a:gs>
                      </a:gsLst>
                      <a:lin ang="5400000" scaled="1"/>
                    </a:gradFill>
                  </a:tcPr>
                </a:tc>
                <a:tc>
                  <a:txBody>
                    <a:bodyPr vert="horz" wrap="square"/>
                    <a:lstStyle/>
                    <a:p>
                      <a:pPr algn="ctr"/>
                      <a:r>
                        <a:rPr lang="en-US" altLang="zh-CN" sz="1300">
                          <a:latin typeface="+mn-lt"/>
                          <a:ea typeface="+mn-ea"/>
                          <a:cs typeface="+mn-ea"/>
                          <a:sym typeface="+mn-lt"/>
                        </a:rPr>
                        <a:t>SEP</a:t>
                      </a:r>
                      <a:endParaRPr lang="zh-CN" altLang="en-US" sz="1300">
                        <a:latin typeface="+mn-lt"/>
                        <a:ea typeface="+mn-ea"/>
                        <a:cs typeface="+mn-ea"/>
                        <a:sym typeface="+mn-lt"/>
                      </a:endParaRPr>
                    </a:p>
                  </a:txBody>
                  <a:tcPr marL="121920" marR="121920" marT="60960" marB="60960" anchor="ctr">
                    <a:gradFill>
                      <a:gsLst>
                        <a:gs pos="0">
                          <a:srgbClr val="00B0F0"/>
                        </a:gs>
                        <a:gs pos="100000">
                          <a:srgbClr val="0070C0"/>
                        </a:gs>
                      </a:gsLst>
                      <a:lin ang="5400000" scaled="1"/>
                    </a:gradFill>
                  </a:tcPr>
                </a:tc>
                <a:tc>
                  <a:txBody>
                    <a:bodyPr vert="horz" wrap="square"/>
                    <a:lstStyle/>
                    <a:p>
                      <a:pPr algn="ctr"/>
                      <a:r>
                        <a:rPr lang="en-US" altLang="zh-CN" sz="1300">
                          <a:latin typeface="+mn-lt"/>
                          <a:ea typeface="+mn-ea"/>
                          <a:cs typeface="+mn-ea"/>
                          <a:sym typeface="+mn-lt"/>
                        </a:rPr>
                        <a:t>OCT</a:t>
                      </a:r>
                      <a:endParaRPr lang="zh-CN" altLang="en-US" sz="1300">
                        <a:latin typeface="+mn-lt"/>
                        <a:ea typeface="+mn-ea"/>
                        <a:cs typeface="+mn-ea"/>
                        <a:sym typeface="+mn-lt"/>
                      </a:endParaRPr>
                    </a:p>
                  </a:txBody>
                  <a:tcPr marL="121920" marR="121920" marT="60960" marB="60960" anchor="ctr">
                    <a:gradFill>
                      <a:gsLst>
                        <a:gs pos="0">
                          <a:srgbClr val="00B0F0"/>
                        </a:gs>
                        <a:gs pos="100000">
                          <a:srgbClr val="0070C0"/>
                        </a:gs>
                      </a:gsLst>
                      <a:lin ang="5400000" scaled="1"/>
                    </a:gradFill>
                  </a:tcPr>
                </a:tc>
                <a:tc>
                  <a:txBody>
                    <a:bodyPr vert="horz" wrap="square"/>
                    <a:lstStyle/>
                    <a:p>
                      <a:pPr algn="ctr"/>
                      <a:r>
                        <a:rPr lang="en-US" altLang="zh-CN" sz="1300">
                          <a:latin typeface="+mn-lt"/>
                          <a:ea typeface="+mn-ea"/>
                          <a:cs typeface="+mn-ea"/>
                          <a:sym typeface="+mn-lt"/>
                        </a:rPr>
                        <a:t>NOV</a:t>
                      </a:r>
                      <a:endParaRPr lang="zh-CN" altLang="en-US" sz="1300">
                        <a:latin typeface="+mn-lt"/>
                        <a:ea typeface="+mn-ea"/>
                        <a:cs typeface="+mn-ea"/>
                        <a:sym typeface="+mn-lt"/>
                      </a:endParaRPr>
                    </a:p>
                  </a:txBody>
                  <a:tcPr marL="121920" marR="121920" marT="60960" marB="60960" anchor="ctr">
                    <a:gradFill>
                      <a:gsLst>
                        <a:gs pos="0">
                          <a:srgbClr val="00B0F0"/>
                        </a:gs>
                        <a:gs pos="100000">
                          <a:srgbClr val="0070C0"/>
                        </a:gs>
                      </a:gsLst>
                      <a:lin ang="5400000" scaled="1"/>
                    </a:gradFill>
                  </a:tcPr>
                </a:tc>
                <a:tc>
                  <a:txBody>
                    <a:bodyPr vert="horz" wrap="square"/>
                    <a:lstStyle/>
                    <a:p>
                      <a:pPr algn="ctr"/>
                      <a:r>
                        <a:rPr lang="en-US" altLang="zh-CN" sz="1300">
                          <a:latin typeface="+mn-lt"/>
                          <a:ea typeface="+mn-ea"/>
                          <a:cs typeface="+mn-ea"/>
                          <a:sym typeface="+mn-lt"/>
                        </a:rPr>
                        <a:t>DEC</a:t>
                      </a:r>
                      <a:endParaRPr lang="zh-CN" altLang="en-US" sz="1300">
                        <a:latin typeface="+mn-lt"/>
                        <a:ea typeface="+mn-ea"/>
                        <a:cs typeface="+mn-ea"/>
                        <a:sym typeface="+mn-lt"/>
                      </a:endParaRPr>
                    </a:p>
                  </a:txBody>
                  <a:tcPr marL="121920" marR="121920" marT="60960" marB="60960" anchor="ctr">
                    <a:gradFill>
                      <a:gsLst>
                        <a:gs pos="0">
                          <a:srgbClr val="00B0F0"/>
                        </a:gs>
                        <a:gs pos="100000">
                          <a:srgbClr val="0070C0"/>
                        </a:gs>
                      </a:gsLst>
                      <a:lin ang="5400000" scaled="1"/>
                    </a:gradFill>
                  </a:tcPr>
                </a:tc>
              </a:tr>
              <a:tr h="494453">
                <a:tc>
                  <a:txBody>
                    <a:bodyPr vert="horz" wrap="square"/>
                    <a:lstStyle/>
                    <a:p>
                      <a:pPr algn="l"/>
                      <a:r>
                        <a:rPr lang="en-US" altLang="zh-CN" sz="1300">
                          <a:latin typeface="+mn-lt"/>
                          <a:ea typeface="+mn-ea"/>
                          <a:cs typeface="+mn-ea"/>
                          <a:sym typeface="+mn-lt"/>
                        </a:rPr>
                        <a:t>Development Meeting</a:t>
                      </a:r>
                      <a:endParaRPr lang="zh-CN" altLang="en-US" sz="1300">
                        <a:solidFill>
                          <a:schemeClr val="accent3"/>
                        </a:solidFill>
                        <a:latin typeface="+mn-lt"/>
                        <a:ea typeface="+mn-ea"/>
                        <a:cs typeface="+mn-ea"/>
                        <a:sym typeface="+mn-lt"/>
                      </a:endParaRPr>
                    </a:p>
                  </a:txBody>
                  <a:tcPr marL="121920" marR="121920" marT="60960" marB="60960" anchor="ctr"/>
                </a:tc>
                <a:tc>
                  <a:txBody>
                    <a:bodyPr vert="horz" wrap="square"/>
                    <a:lstStyle/>
                    <a:p>
                      <a:pPr algn="l"/>
                      <a:endParaRPr lang="zh-CN" altLang="en-US" sz="1300">
                        <a:latin typeface="+mn-lt"/>
                        <a:ea typeface="+mn-ea"/>
                        <a:cs typeface="+mn-ea"/>
                        <a:sym typeface="+mn-lt"/>
                      </a:endParaRPr>
                    </a:p>
                  </a:txBody>
                  <a:tcPr marL="121920" marR="121920" marT="60960" marB="60960" anchor="ctr"/>
                </a:tc>
                <a:tc>
                  <a:txBody>
                    <a:bodyPr vert="horz" wrap="square"/>
                    <a:lstStyle/>
                    <a:p>
                      <a:pPr algn="l"/>
                      <a:endParaRPr lang="zh-CN" altLang="en-US" sz="1300">
                        <a:latin typeface="+mn-lt"/>
                        <a:ea typeface="+mn-ea"/>
                        <a:cs typeface="+mn-ea"/>
                        <a:sym typeface="+mn-lt"/>
                      </a:endParaRPr>
                    </a:p>
                  </a:txBody>
                  <a:tcPr marL="121920" marR="121920" marT="60960" marB="60960" anchor="ctr"/>
                </a:tc>
                <a:tc>
                  <a:txBody>
                    <a:bodyPr vert="horz" wrap="square"/>
                    <a:lstStyle/>
                    <a:p>
                      <a:pPr algn="l"/>
                      <a:endParaRPr lang="zh-CN" altLang="en-US" sz="1300">
                        <a:latin typeface="+mn-lt"/>
                        <a:ea typeface="+mn-ea"/>
                        <a:cs typeface="+mn-ea"/>
                        <a:sym typeface="+mn-lt"/>
                      </a:endParaRPr>
                    </a:p>
                  </a:txBody>
                  <a:tcPr marL="121920" marR="121920" marT="60960" marB="60960" anchor="ctr"/>
                </a:tc>
                <a:tc>
                  <a:txBody>
                    <a:bodyPr vert="horz" wrap="square"/>
                    <a:lstStyle/>
                    <a:p>
                      <a:pPr algn="l"/>
                      <a:endParaRPr lang="zh-CN" altLang="en-US" sz="1300">
                        <a:latin typeface="+mn-lt"/>
                        <a:ea typeface="+mn-ea"/>
                        <a:cs typeface="+mn-ea"/>
                        <a:sym typeface="+mn-lt"/>
                      </a:endParaRPr>
                    </a:p>
                  </a:txBody>
                  <a:tcPr marL="121920" marR="121920" marT="60960" marB="60960" anchor="ctr"/>
                </a:tc>
                <a:tc>
                  <a:txBody>
                    <a:bodyPr vert="horz" wrap="square"/>
                    <a:lstStyle/>
                    <a:p>
                      <a:pPr algn="l"/>
                      <a:endParaRPr lang="zh-CN" altLang="en-US" sz="1300">
                        <a:latin typeface="+mn-lt"/>
                        <a:ea typeface="+mn-ea"/>
                        <a:cs typeface="+mn-ea"/>
                        <a:sym typeface="+mn-lt"/>
                      </a:endParaRPr>
                    </a:p>
                  </a:txBody>
                  <a:tcPr marL="121920" marR="121920" marT="60960" marB="60960" anchor="ctr"/>
                </a:tc>
                <a:tc>
                  <a:txBody>
                    <a:bodyPr vert="horz" wrap="square"/>
                    <a:lstStyle/>
                    <a:p>
                      <a:pPr algn="l"/>
                      <a:endParaRPr lang="zh-CN" altLang="en-US" sz="1300">
                        <a:latin typeface="+mn-lt"/>
                        <a:ea typeface="+mn-ea"/>
                        <a:cs typeface="+mn-ea"/>
                        <a:sym typeface="+mn-lt"/>
                      </a:endParaRPr>
                    </a:p>
                  </a:txBody>
                  <a:tcPr marL="121920" marR="121920" marT="60960" marB="60960" anchor="ctr"/>
                </a:tc>
                <a:tc>
                  <a:txBody>
                    <a:bodyPr vert="horz" wrap="square"/>
                    <a:lstStyle/>
                    <a:p>
                      <a:pPr algn="l"/>
                      <a:endParaRPr lang="zh-CN" altLang="en-US" sz="1300">
                        <a:latin typeface="+mn-lt"/>
                        <a:ea typeface="+mn-ea"/>
                        <a:cs typeface="+mn-ea"/>
                        <a:sym typeface="+mn-lt"/>
                      </a:endParaRPr>
                    </a:p>
                  </a:txBody>
                  <a:tcPr marL="121920" marR="121920" marT="60960" marB="60960" anchor="ctr"/>
                </a:tc>
                <a:tc>
                  <a:txBody>
                    <a:bodyPr vert="horz" wrap="square"/>
                    <a:lstStyle/>
                    <a:p>
                      <a:pPr algn="l"/>
                      <a:endParaRPr lang="zh-CN" altLang="en-US" sz="1300">
                        <a:latin typeface="+mn-lt"/>
                        <a:ea typeface="+mn-ea"/>
                        <a:cs typeface="+mn-ea"/>
                        <a:sym typeface="+mn-lt"/>
                      </a:endParaRPr>
                    </a:p>
                  </a:txBody>
                  <a:tcPr marL="121920" marR="121920" marT="60960" marB="60960" anchor="ctr"/>
                </a:tc>
                <a:tc>
                  <a:txBody>
                    <a:bodyPr vert="horz" wrap="square"/>
                    <a:lstStyle/>
                    <a:p>
                      <a:pPr algn="l"/>
                      <a:endParaRPr lang="zh-CN" altLang="en-US" sz="1300">
                        <a:latin typeface="+mn-lt"/>
                        <a:ea typeface="+mn-ea"/>
                        <a:cs typeface="+mn-ea"/>
                        <a:sym typeface="+mn-lt"/>
                      </a:endParaRPr>
                    </a:p>
                  </a:txBody>
                  <a:tcPr marL="121920" marR="121920" marT="60960" marB="60960" anchor="ctr"/>
                </a:tc>
                <a:tc>
                  <a:txBody>
                    <a:bodyPr vert="horz" wrap="square"/>
                    <a:lstStyle/>
                    <a:p>
                      <a:pPr algn="l"/>
                      <a:endParaRPr lang="zh-CN" altLang="en-US" sz="1300">
                        <a:latin typeface="+mn-lt"/>
                        <a:ea typeface="+mn-ea"/>
                        <a:cs typeface="+mn-ea"/>
                        <a:sym typeface="+mn-lt"/>
                      </a:endParaRPr>
                    </a:p>
                  </a:txBody>
                  <a:tcPr marL="121920" marR="121920" marT="60960" marB="60960" anchor="ctr"/>
                </a:tc>
                <a:tc>
                  <a:txBody>
                    <a:bodyPr vert="horz" wrap="square"/>
                    <a:lstStyle/>
                    <a:p>
                      <a:pPr algn="l"/>
                      <a:endParaRPr lang="zh-CN" altLang="en-US" sz="1300">
                        <a:latin typeface="+mn-lt"/>
                        <a:ea typeface="+mn-ea"/>
                        <a:cs typeface="+mn-ea"/>
                        <a:sym typeface="+mn-lt"/>
                      </a:endParaRPr>
                    </a:p>
                  </a:txBody>
                  <a:tcPr marL="121920" marR="121920" marT="60960" marB="60960" anchor="ctr"/>
                </a:tc>
                <a:tc>
                  <a:txBody>
                    <a:bodyPr vert="horz" wrap="square"/>
                    <a:lstStyle/>
                    <a:p>
                      <a:pPr algn="l"/>
                      <a:endParaRPr lang="zh-CN" altLang="en-US" sz="1300">
                        <a:latin typeface="+mn-lt"/>
                        <a:ea typeface="+mn-ea"/>
                        <a:cs typeface="+mn-ea"/>
                        <a:sym typeface="+mn-lt"/>
                      </a:endParaRPr>
                    </a:p>
                  </a:txBody>
                  <a:tcPr marL="121920" marR="121920" marT="60960" marB="60960" anchor="ctr"/>
                </a:tc>
              </a:tr>
              <a:tr h="494453">
                <a:tc>
                  <a:txBody>
                    <a:bodyPr vert="horz" wrap="square"/>
                    <a:lstStyle/>
                    <a:p>
                      <a:pPr algn="l"/>
                      <a:r>
                        <a:rPr lang="en-US" altLang="zh-CN" sz="1300">
                          <a:latin typeface="+mn-lt"/>
                          <a:ea typeface="+mn-ea"/>
                          <a:cs typeface="+mn-ea"/>
                          <a:sym typeface="+mn-lt"/>
                        </a:rPr>
                        <a:t>Concept</a:t>
                      </a:r>
                      <a:endParaRPr lang="zh-CN" altLang="en-US" sz="1300">
                        <a:solidFill>
                          <a:schemeClr val="accent3"/>
                        </a:solidFill>
                        <a:latin typeface="+mn-lt"/>
                        <a:ea typeface="+mn-ea"/>
                        <a:cs typeface="+mn-ea"/>
                        <a:sym typeface="+mn-lt"/>
                      </a:endParaRPr>
                    </a:p>
                  </a:txBody>
                  <a:tcPr marL="121920" marR="121920" marT="60960" marB="60960" anchor="ctr"/>
                </a:tc>
                <a:tc>
                  <a:txBody>
                    <a:bodyPr vert="horz" wrap="square"/>
                    <a:lstStyle/>
                    <a:p>
                      <a:pPr algn="l"/>
                      <a:endParaRPr lang="zh-CN" altLang="en-US" sz="1300">
                        <a:latin typeface="+mn-lt"/>
                        <a:ea typeface="+mn-ea"/>
                        <a:cs typeface="+mn-ea"/>
                        <a:sym typeface="+mn-lt"/>
                      </a:endParaRPr>
                    </a:p>
                  </a:txBody>
                  <a:tcPr marL="121920" marR="121920" marT="60960" marB="60960" anchor="ctr"/>
                </a:tc>
                <a:tc>
                  <a:txBody>
                    <a:bodyPr vert="horz" wrap="square"/>
                    <a:lstStyle/>
                    <a:p>
                      <a:pPr algn="l"/>
                      <a:endParaRPr lang="zh-CN" altLang="en-US" sz="1300">
                        <a:latin typeface="+mn-lt"/>
                        <a:ea typeface="+mn-ea"/>
                        <a:cs typeface="+mn-ea"/>
                        <a:sym typeface="+mn-lt"/>
                      </a:endParaRPr>
                    </a:p>
                  </a:txBody>
                  <a:tcPr marL="121920" marR="121920" marT="60960" marB="60960" anchor="ctr"/>
                </a:tc>
                <a:tc>
                  <a:txBody>
                    <a:bodyPr vert="horz" wrap="square"/>
                    <a:lstStyle/>
                    <a:p>
                      <a:pPr algn="l"/>
                      <a:endParaRPr lang="zh-CN" altLang="en-US" sz="1300">
                        <a:latin typeface="+mn-lt"/>
                        <a:ea typeface="+mn-ea"/>
                        <a:cs typeface="+mn-ea"/>
                        <a:sym typeface="+mn-lt"/>
                      </a:endParaRPr>
                    </a:p>
                  </a:txBody>
                  <a:tcPr marL="121920" marR="121920" marT="60960" marB="60960" anchor="ctr"/>
                </a:tc>
                <a:tc>
                  <a:txBody>
                    <a:bodyPr vert="horz" wrap="square"/>
                    <a:lstStyle/>
                    <a:p>
                      <a:pPr algn="l"/>
                      <a:endParaRPr lang="zh-CN" altLang="en-US" sz="1300">
                        <a:latin typeface="+mn-lt"/>
                        <a:ea typeface="+mn-ea"/>
                        <a:cs typeface="+mn-ea"/>
                        <a:sym typeface="+mn-lt"/>
                      </a:endParaRPr>
                    </a:p>
                  </a:txBody>
                  <a:tcPr marL="121920" marR="121920" marT="60960" marB="60960" anchor="ctr"/>
                </a:tc>
                <a:tc>
                  <a:txBody>
                    <a:bodyPr vert="horz" wrap="square"/>
                    <a:lstStyle/>
                    <a:p>
                      <a:pPr algn="l"/>
                      <a:endParaRPr lang="zh-CN" altLang="en-US" sz="1300">
                        <a:latin typeface="+mn-lt"/>
                        <a:ea typeface="+mn-ea"/>
                        <a:cs typeface="+mn-ea"/>
                        <a:sym typeface="+mn-lt"/>
                      </a:endParaRPr>
                    </a:p>
                  </a:txBody>
                  <a:tcPr marL="121920" marR="121920" marT="60960" marB="60960" anchor="ctr"/>
                </a:tc>
                <a:tc>
                  <a:txBody>
                    <a:bodyPr vert="horz" wrap="square"/>
                    <a:lstStyle/>
                    <a:p>
                      <a:pPr algn="l"/>
                      <a:endParaRPr lang="zh-CN" altLang="en-US" sz="1300">
                        <a:latin typeface="+mn-lt"/>
                        <a:ea typeface="+mn-ea"/>
                        <a:cs typeface="+mn-ea"/>
                        <a:sym typeface="+mn-lt"/>
                      </a:endParaRPr>
                    </a:p>
                  </a:txBody>
                  <a:tcPr marL="121920" marR="121920" marT="60960" marB="60960" anchor="ctr"/>
                </a:tc>
                <a:tc>
                  <a:txBody>
                    <a:bodyPr vert="horz" wrap="square"/>
                    <a:lstStyle/>
                    <a:p>
                      <a:pPr algn="l"/>
                      <a:endParaRPr lang="zh-CN" altLang="en-US" sz="1300">
                        <a:latin typeface="+mn-lt"/>
                        <a:ea typeface="+mn-ea"/>
                        <a:cs typeface="+mn-ea"/>
                        <a:sym typeface="+mn-lt"/>
                      </a:endParaRPr>
                    </a:p>
                  </a:txBody>
                  <a:tcPr marL="121920" marR="121920" marT="60960" marB="60960" anchor="ctr"/>
                </a:tc>
                <a:tc>
                  <a:txBody>
                    <a:bodyPr vert="horz" wrap="square"/>
                    <a:lstStyle/>
                    <a:p>
                      <a:pPr algn="l"/>
                      <a:endParaRPr lang="zh-CN" altLang="en-US" sz="1300">
                        <a:latin typeface="+mn-lt"/>
                        <a:ea typeface="+mn-ea"/>
                        <a:cs typeface="+mn-ea"/>
                        <a:sym typeface="+mn-lt"/>
                      </a:endParaRPr>
                    </a:p>
                  </a:txBody>
                  <a:tcPr marL="121920" marR="121920" marT="60960" marB="60960" anchor="ctr"/>
                </a:tc>
                <a:tc>
                  <a:txBody>
                    <a:bodyPr vert="horz" wrap="square"/>
                    <a:lstStyle/>
                    <a:p>
                      <a:pPr algn="l"/>
                      <a:endParaRPr lang="zh-CN" altLang="en-US" sz="1300">
                        <a:latin typeface="+mn-lt"/>
                        <a:ea typeface="+mn-ea"/>
                        <a:cs typeface="+mn-ea"/>
                        <a:sym typeface="+mn-lt"/>
                      </a:endParaRPr>
                    </a:p>
                  </a:txBody>
                  <a:tcPr marL="121920" marR="121920" marT="60960" marB="60960" anchor="ctr"/>
                </a:tc>
                <a:tc>
                  <a:txBody>
                    <a:bodyPr vert="horz" wrap="square"/>
                    <a:lstStyle/>
                    <a:p>
                      <a:pPr algn="l"/>
                      <a:endParaRPr lang="zh-CN" altLang="en-US" sz="1300">
                        <a:latin typeface="+mn-lt"/>
                        <a:ea typeface="+mn-ea"/>
                        <a:cs typeface="+mn-ea"/>
                        <a:sym typeface="+mn-lt"/>
                      </a:endParaRPr>
                    </a:p>
                  </a:txBody>
                  <a:tcPr marL="121920" marR="121920" marT="60960" marB="60960" anchor="ctr"/>
                </a:tc>
                <a:tc>
                  <a:txBody>
                    <a:bodyPr vert="horz" wrap="square"/>
                    <a:lstStyle/>
                    <a:p>
                      <a:pPr algn="l"/>
                      <a:endParaRPr lang="zh-CN" altLang="en-US" sz="1300">
                        <a:latin typeface="+mn-lt"/>
                        <a:ea typeface="+mn-ea"/>
                        <a:cs typeface="+mn-ea"/>
                        <a:sym typeface="+mn-lt"/>
                      </a:endParaRPr>
                    </a:p>
                  </a:txBody>
                  <a:tcPr marL="121920" marR="121920" marT="60960" marB="60960" anchor="ctr"/>
                </a:tc>
                <a:tc>
                  <a:txBody>
                    <a:bodyPr vert="horz" wrap="square"/>
                    <a:lstStyle/>
                    <a:p>
                      <a:pPr algn="l"/>
                      <a:endParaRPr lang="zh-CN" altLang="en-US" sz="1300">
                        <a:latin typeface="+mn-lt"/>
                        <a:ea typeface="+mn-ea"/>
                        <a:cs typeface="+mn-ea"/>
                        <a:sym typeface="+mn-lt"/>
                      </a:endParaRPr>
                    </a:p>
                  </a:txBody>
                  <a:tcPr marL="121920" marR="121920" marT="60960" marB="60960" anchor="ctr"/>
                </a:tc>
              </a:tr>
              <a:tr h="494453">
                <a:tc>
                  <a:txBody>
                    <a:bodyPr vert="horz" wrap="square"/>
                    <a:lstStyle/>
                    <a:p>
                      <a:pPr algn="l"/>
                      <a:r>
                        <a:rPr lang="en-US" altLang="zh-CN" sz="1300">
                          <a:latin typeface="+mn-lt"/>
                          <a:ea typeface="+mn-ea"/>
                          <a:cs typeface="+mn-ea"/>
                          <a:sym typeface="+mn-lt"/>
                        </a:rPr>
                        <a:t>Sketching</a:t>
                      </a:r>
                      <a:endParaRPr lang="zh-CN" altLang="en-US" sz="1300">
                        <a:solidFill>
                          <a:schemeClr val="accent3"/>
                        </a:solidFill>
                        <a:latin typeface="+mn-lt"/>
                        <a:ea typeface="+mn-ea"/>
                        <a:cs typeface="+mn-ea"/>
                        <a:sym typeface="+mn-lt"/>
                      </a:endParaRPr>
                    </a:p>
                  </a:txBody>
                  <a:tcPr marL="121920" marR="121920" marT="60960" marB="60960" anchor="ctr"/>
                </a:tc>
                <a:tc>
                  <a:txBody>
                    <a:bodyPr vert="horz" wrap="square"/>
                    <a:lstStyle/>
                    <a:p>
                      <a:pPr algn="l"/>
                      <a:endParaRPr lang="zh-CN" altLang="en-US" sz="1300">
                        <a:latin typeface="+mn-lt"/>
                        <a:ea typeface="+mn-ea"/>
                        <a:cs typeface="+mn-ea"/>
                        <a:sym typeface="+mn-lt"/>
                      </a:endParaRPr>
                    </a:p>
                  </a:txBody>
                  <a:tcPr marL="121920" marR="121920" marT="60960" marB="60960" anchor="ctr"/>
                </a:tc>
                <a:tc>
                  <a:txBody>
                    <a:bodyPr vert="horz" wrap="square"/>
                    <a:lstStyle/>
                    <a:p>
                      <a:pPr algn="l"/>
                      <a:endParaRPr lang="zh-CN" altLang="en-US" sz="1300">
                        <a:latin typeface="+mn-lt"/>
                        <a:ea typeface="+mn-ea"/>
                        <a:cs typeface="+mn-ea"/>
                        <a:sym typeface="+mn-lt"/>
                      </a:endParaRPr>
                    </a:p>
                  </a:txBody>
                  <a:tcPr marL="121920" marR="121920" marT="60960" marB="60960" anchor="ctr"/>
                </a:tc>
                <a:tc>
                  <a:txBody>
                    <a:bodyPr vert="horz" wrap="square"/>
                    <a:lstStyle/>
                    <a:p>
                      <a:pPr algn="l"/>
                      <a:endParaRPr lang="zh-CN" altLang="en-US" sz="1300">
                        <a:latin typeface="+mn-lt"/>
                        <a:ea typeface="+mn-ea"/>
                        <a:cs typeface="+mn-ea"/>
                        <a:sym typeface="+mn-lt"/>
                      </a:endParaRPr>
                    </a:p>
                  </a:txBody>
                  <a:tcPr marL="121920" marR="121920" marT="60960" marB="60960" anchor="ctr"/>
                </a:tc>
                <a:tc>
                  <a:txBody>
                    <a:bodyPr vert="horz" wrap="square"/>
                    <a:lstStyle/>
                    <a:p>
                      <a:pPr algn="l"/>
                      <a:endParaRPr lang="zh-CN" altLang="en-US" sz="1300">
                        <a:latin typeface="+mn-lt"/>
                        <a:ea typeface="+mn-ea"/>
                        <a:cs typeface="+mn-ea"/>
                        <a:sym typeface="+mn-lt"/>
                      </a:endParaRPr>
                    </a:p>
                  </a:txBody>
                  <a:tcPr marL="121920" marR="121920" marT="60960" marB="60960" anchor="ctr"/>
                </a:tc>
                <a:tc>
                  <a:txBody>
                    <a:bodyPr vert="horz" wrap="square"/>
                    <a:lstStyle/>
                    <a:p>
                      <a:pPr algn="l"/>
                      <a:endParaRPr lang="zh-CN" altLang="en-US" sz="1300">
                        <a:latin typeface="+mn-lt"/>
                        <a:ea typeface="+mn-ea"/>
                        <a:cs typeface="+mn-ea"/>
                        <a:sym typeface="+mn-lt"/>
                      </a:endParaRPr>
                    </a:p>
                  </a:txBody>
                  <a:tcPr marL="121920" marR="121920" marT="60960" marB="60960" anchor="ctr"/>
                </a:tc>
                <a:tc>
                  <a:txBody>
                    <a:bodyPr vert="horz" wrap="square"/>
                    <a:lstStyle/>
                    <a:p>
                      <a:pPr algn="l"/>
                      <a:endParaRPr lang="zh-CN" altLang="en-US" sz="1300">
                        <a:latin typeface="+mn-lt"/>
                        <a:ea typeface="+mn-ea"/>
                        <a:cs typeface="+mn-ea"/>
                        <a:sym typeface="+mn-lt"/>
                      </a:endParaRPr>
                    </a:p>
                  </a:txBody>
                  <a:tcPr marL="121920" marR="121920" marT="60960" marB="60960" anchor="ctr"/>
                </a:tc>
                <a:tc>
                  <a:txBody>
                    <a:bodyPr vert="horz" wrap="square"/>
                    <a:lstStyle/>
                    <a:p>
                      <a:pPr algn="l"/>
                      <a:endParaRPr lang="zh-CN" altLang="en-US" sz="1300">
                        <a:latin typeface="+mn-lt"/>
                        <a:ea typeface="+mn-ea"/>
                        <a:cs typeface="+mn-ea"/>
                        <a:sym typeface="+mn-lt"/>
                      </a:endParaRPr>
                    </a:p>
                  </a:txBody>
                  <a:tcPr marL="121920" marR="121920" marT="60960" marB="60960" anchor="ctr"/>
                </a:tc>
                <a:tc>
                  <a:txBody>
                    <a:bodyPr vert="horz" wrap="square"/>
                    <a:lstStyle/>
                    <a:p>
                      <a:pPr algn="l"/>
                      <a:endParaRPr lang="zh-CN" altLang="en-US" sz="1300">
                        <a:latin typeface="+mn-lt"/>
                        <a:ea typeface="+mn-ea"/>
                        <a:cs typeface="+mn-ea"/>
                        <a:sym typeface="+mn-lt"/>
                      </a:endParaRPr>
                    </a:p>
                  </a:txBody>
                  <a:tcPr marL="121920" marR="121920" marT="60960" marB="60960" anchor="ctr"/>
                </a:tc>
                <a:tc>
                  <a:txBody>
                    <a:bodyPr vert="horz" wrap="square"/>
                    <a:lstStyle/>
                    <a:p>
                      <a:pPr algn="l"/>
                      <a:endParaRPr lang="zh-CN" altLang="en-US" sz="1300">
                        <a:latin typeface="+mn-lt"/>
                        <a:ea typeface="+mn-ea"/>
                        <a:cs typeface="+mn-ea"/>
                        <a:sym typeface="+mn-lt"/>
                      </a:endParaRPr>
                    </a:p>
                  </a:txBody>
                  <a:tcPr marL="121920" marR="121920" marT="60960" marB="60960" anchor="ctr"/>
                </a:tc>
                <a:tc>
                  <a:txBody>
                    <a:bodyPr vert="horz" wrap="square"/>
                    <a:lstStyle/>
                    <a:p>
                      <a:pPr algn="l"/>
                      <a:endParaRPr lang="zh-CN" altLang="en-US" sz="1300">
                        <a:latin typeface="+mn-lt"/>
                        <a:ea typeface="+mn-ea"/>
                        <a:cs typeface="+mn-ea"/>
                        <a:sym typeface="+mn-lt"/>
                      </a:endParaRPr>
                    </a:p>
                  </a:txBody>
                  <a:tcPr marL="121920" marR="121920" marT="60960" marB="60960" anchor="ctr"/>
                </a:tc>
                <a:tc>
                  <a:txBody>
                    <a:bodyPr vert="horz" wrap="square"/>
                    <a:lstStyle/>
                    <a:p>
                      <a:pPr algn="l"/>
                      <a:endParaRPr lang="zh-CN" altLang="en-US" sz="1300">
                        <a:latin typeface="+mn-lt"/>
                        <a:ea typeface="+mn-ea"/>
                        <a:cs typeface="+mn-ea"/>
                        <a:sym typeface="+mn-lt"/>
                      </a:endParaRPr>
                    </a:p>
                  </a:txBody>
                  <a:tcPr marL="121920" marR="121920" marT="60960" marB="60960" anchor="ctr"/>
                </a:tc>
                <a:tc>
                  <a:txBody>
                    <a:bodyPr vert="horz" wrap="square"/>
                    <a:lstStyle/>
                    <a:p>
                      <a:pPr algn="l"/>
                      <a:endParaRPr lang="zh-CN" altLang="en-US" sz="1300">
                        <a:latin typeface="+mn-lt"/>
                        <a:ea typeface="+mn-ea"/>
                        <a:cs typeface="+mn-ea"/>
                        <a:sym typeface="+mn-lt"/>
                      </a:endParaRPr>
                    </a:p>
                  </a:txBody>
                  <a:tcPr marL="121920" marR="121920" marT="60960" marB="60960" anchor="ctr"/>
                </a:tc>
              </a:tr>
              <a:tr h="494453">
                <a:tc>
                  <a:txBody>
                    <a:bodyPr vert="horz" wrap="square"/>
                    <a:lstStyle/>
                    <a:p>
                      <a:pPr algn="l"/>
                      <a:r>
                        <a:rPr lang="en-US" altLang="zh-CN" sz="1300">
                          <a:latin typeface="+mn-lt"/>
                          <a:ea typeface="+mn-ea"/>
                          <a:cs typeface="+mn-ea"/>
                          <a:sym typeface="+mn-lt"/>
                        </a:rPr>
                        <a:t>Design &amp;</a:t>
                      </a:r>
                      <a:r>
                        <a:rPr lang="en-US" altLang="zh-CN" sz="1300" baseline="0">
                          <a:latin typeface="+mn-lt"/>
                          <a:ea typeface="+mn-ea"/>
                          <a:cs typeface="+mn-ea"/>
                          <a:sym typeface="+mn-lt"/>
                        </a:rPr>
                        <a:t> Development</a:t>
                      </a:r>
                      <a:endParaRPr lang="zh-CN" altLang="en-US" sz="1300">
                        <a:solidFill>
                          <a:schemeClr val="accent3"/>
                        </a:solidFill>
                        <a:latin typeface="+mn-lt"/>
                        <a:ea typeface="+mn-ea"/>
                        <a:cs typeface="+mn-ea"/>
                        <a:sym typeface="+mn-lt"/>
                      </a:endParaRPr>
                    </a:p>
                  </a:txBody>
                  <a:tcPr marL="121920" marR="121920" marT="60960" marB="60960" anchor="ctr"/>
                </a:tc>
                <a:tc>
                  <a:txBody>
                    <a:bodyPr vert="horz" wrap="square"/>
                    <a:lstStyle/>
                    <a:p>
                      <a:pPr algn="l"/>
                      <a:endParaRPr lang="zh-CN" altLang="en-US" sz="1300">
                        <a:latin typeface="+mn-lt"/>
                        <a:ea typeface="+mn-ea"/>
                        <a:cs typeface="+mn-ea"/>
                        <a:sym typeface="+mn-lt"/>
                      </a:endParaRPr>
                    </a:p>
                  </a:txBody>
                  <a:tcPr marL="121920" marR="121920" marT="60960" marB="60960" anchor="ctr"/>
                </a:tc>
                <a:tc>
                  <a:txBody>
                    <a:bodyPr vert="horz" wrap="square"/>
                    <a:lstStyle/>
                    <a:p>
                      <a:pPr algn="l"/>
                      <a:endParaRPr lang="zh-CN" altLang="en-US" sz="1300">
                        <a:latin typeface="+mn-lt"/>
                        <a:ea typeface="+mn-ea"/>
                        <a:cs typeface="+mn-ea"/>
                        <a:sym typeface="+mn-lt"/>
                      </a:endParaRPr>
                    </a:p>
                  </a:txBody>
                  <a:tcPr marL="121920" marR="121920" marT="60960" marB="60960" anchor="ctr"/>
                </a:tc>
                <a:tc>
                  <a:txBody>
                    <a:bodyPr vert="horz" wrap="square"/>
                    <a:lstStyle/>
                    <a:p>
                      <a:pPr algn="l"/>
                      <a:endParaRPr lang="zh-CN" altLang="en-US" sz="1300">
                        <a:latin typeface="+mn-lt"/>
                        <a:ea typeface="+mn-ea"/>
                        <a:cs typeface="+mn-ea"/>
                        <a:sym typeface="+mn-lt"/>
                      </a:endParaRPr>
                    </a:p>
                  </a:txBody>
                  <a:tcPr marL="121920" marR="121920" marT="60960" marB="60960" anchor="ctr"/>
                </a:tc>
                <a:tc>
                  <a:txBody>
                    <a:bodyPr vert="horz" wrap="square"/>
                    <a:lstStyle/>
                    <a:p>
                      <a:pPr algn="l"/>
                      <a:endParaRPr lang="zh-CN" altLang="en-US" sz="1300">
                        <a:latin typeface="+mn-lt"/>
                        <a:ea typeface="+mn-ea"/>
                        <a:cs typeface="+mn-ea"/>
                        <a:sym typeface="+mn-lt"/>
                      </a:endParaRPr>
                    </a:p>
                  </a:txBody>
                  <a:tcPr marL="121920" marR="121920" marT="60960" marB="60960" anchor="ctr"/>
                </a:tc>
                <a:tc>
                  <a:txBody>
                    <a:bodyPr vert="horz" wrap="square"/>
                    <a:lstStyle/>
                    <a:p>
                      <a:pPr algn="l"/>
                      <a:endParaRPr lang="zh-CN" altLang="en-US" sz="1300">
                        <a:latin typeface="+mn-lt"/>
                        <a:ea typeface="+mn-ea"/>
                        <a:cs typeface="+mn-ea"/>
                        <a:sym typeface="+mn-lt"/>
                      </a:endParaRPr>
                    </a:p>
                  </a:txBody>
                  <a:tcPr marL="121920" marR="121920" marT="60960" marB="60960" anchor="ctr"/>
                </a:tc>
                <a:tc>
                  <a:txBody>
                    <a:bodyPr vert="horz" wrap="square"/>
                    <a:lstStyle/>
                    <a:p>
                      <a:pPr algn="l"/>
                      <a:endParaRPr lang="zh-CN" altLang="en-US" sz="1300">
                        <a:latin typeface="+mn-lt"/>
                        <a:ea typeface="+mn-ea"/>
                        <a:cs typeface="+mn-ea"/>
                        <a:sym typeface="+mn-lt"/>
                      </a:endParaRPr>
                    </a:p>
                  </a:txBody>
                  <a:tcPr marL="121920" marR="121920" marT="60960" marB="60960" anchor="ctr"/>
                </a:tc>
                <a:tc>
                  <a:txBody>
                    <a:bodyPr vert="horz" wrap="square"/>
                    <a:lstStyle/>
                    <a:p>
                      <a:pPr algn="l"/>
                      <a:endParaRPr lang="zh-CN" altLang="en-US" sz="1300">
                        <a:latin typeface="+mn-lt"/>
                        <a:ea typeface="+mn-ea"/>
                        <a:cs typeface="+mn-ea"/>
                        <a:sym typeface="+mn-lt"/>
                      </a:endParaRPr>
                    </a:p>
                  </a:txBody>
                  <a:tcPr marL="121920" marR="121920" marT="60960" marB="60960" anchor="ctr"/>
                </a:tc>
                <a:tc>
                  <a:txBody>
                    <a:bodyPr vert="horz" wrap="square"/>
                    <a:lstStyle/>
                    <a:p>
                      <a:pPr algn="l"/>
                      <a:endParaRPr lang="zh-CN" altLang="en-US" sz="1300">
                        <a:latin typeface="+mn-lt"/>
                        <a:ea typeface="+mn-ea"/>
                        <a:cs typeface="+mn-ea"/>
                        <a:sym typeface="+mn-lt"/>
                      </a:endParaRPr>
                    </a:p>
                  </a:txBody>
                  <a:tcPr marL="121920" marR="121920" marT="60960" marB="60960" anchor="ctr"/>
                </a:tc>
                <a:tc>
                  <a:txBody>
                    <a:bodyPr vert="horz" wrap="square"/>
                    <a:lstStyle/>
                    <a:p>
                      <a:pPr algn="l"/>
                      <a:endParaRPr lang="zh-CN" altLang="en-US" sz="1300">
                        <a:latin typeface="+mn-lt"/>
                        <a:ea typeface="+mn-ea"/>
                        <a:cs typeface="+mn-ea"/>
                        <a:sym typeface="+mn-lt"/>
                      </a:endParaRPr>
                    </a:p>
                  </a:txBody>
                  <a:tcPr marL="121920" marR="121920" marT="60960" marB="60960" anchor="ctr"/>
                </a:tc>
                <a:tc>
                  <a:txBody>
                    <a:bodyPr vert="horz" wrap="square"/>
                    <a:lstStyle/>
                    <a:p>
                      <a:pPr algn="l"/>
                      <a:endParaRPr lang="zh-CN" altLang="en-US" sz="1300">
                        <a:latin typeface="+mn-lt"/>
                        <a:ea typeface="+mn-ea"/>
                        <a:cs typeface="+mn-ea"/>
                        <a:sym typeface="+mn-lt"/>
                      </a:endParaRPr>
                    </a:p>
                  </a:txBody>
                  <a:tcPr marL="121920" marR="121920" marT="60960" marB="60960" anchor="ctr"/>
                </a:tc>
                <a:tc>
                  <a:txBody>
                    <a:bodyPr vert="horz" wrap="square"/>
                    <a:lstStyle/>
                    <a:p>
                      <a:pPr algn="l"/>
                      <a:endParaRPr lang="zh-CN" altLang="en-US" sz="1300">
                        <a:latin typeface="+mn-lt"/>
                        <a:ea typeface="+mn-ea"/>
                        <a:cs typeface="+mn-ea"/>
                        <a:sym typeface="+mn-lt"/>
                      </a:endParaRPr>
                    </a:p>
                  </a:txBody>
                  <a:tcPr marL="121920" marR="121920" marT="60960" marB="60960" anchor="ctr"/>
                </a:tc>
                <a:tc>
                  <a:txBody>
                    <a:bodyPr vert="horz" wrap="square"/>
                    <a:lstStyle/>
                    <a:p>
                      <a:pPr algn="l"/>
                      <a:endParaRPr lang="zh-CN" altLang="en-US" sz="1300">
                        <a:latin typeface="+mn-lt"/>
                        <a:ea typeface="+mn-ea"/>
                        <a:cs typeface="+mn-ea"/>
                        <a:sym typeface="+mn-lt"/>
                      </a:endParaRPr>
                    </a:p>
                  </a:txBody>
                  <a:tcPr marL="121920" marR="121920" marT="60960" marB="60960" anchor="ctr"/>
                </a:tc>
              </a:tr>
              <a:tr h="494453">
                <a:tc>
                  <a:txBody>
                    <a:bodyPr vert="horz" wrap="square"/>
                    <a:lstStyle/>
                    <a:p>
                      <a:pPr algn="l"/>
                      <a:r>
                        <a:rPr lang="en-US" altLang="zh-CN" sz="1300">
                          <a:latin typeface="+mn-lt"/>
                          <a:ea typeface="+mn-ea"/>
                          <a:cs typeface="+mn-ea"/>
                          <a:sym typeface="+mn-lt"/>
                        </a:rPr>
                        <a:t>Review &amp; Refinement</a:t>
                      </a:r>
                      <a:endParaRPr lang="zh-CN" altLang="en-US" sz="1300">
                        <a:solidFill>
                          <a:schemeClr val="accent3"/>
                        </a:solidFill>
                        <a:latin typeface="+mn-lt"/>
                        <a:ea typeface="+mn-ea"/>
                        <a:cs typeface="+mn-ea"/>
                        <a:sym typeface="+mn-lt"/>
                      </a:endParaRPr>
                    </a:p>
                  </a:txBody>
                  <a:tcPr marL="121920" marR="121920" marT="60960" marB="60960" anchor="ctr"/>
                </a:tc>
                <a:tc>
                  <a:txBody>
                    <a:bodyPr vert="horz" wrap="square"/>
                    <a:lstStyle/>
                    <a:p>
                      <a:pPr algn="l"/>
                      <a:endParaRPr lang="zh-CN" altLang="en-US" sz="1300">
                        <a:latin typeface="+mn-lt"/>
                        <a:ea typeface="+mn-ea"/>
                        <a:cs typeface="+mn-ea"/>
                        <a:sym typeface="+mn-lt"/>
                      </a:endParaRPr>
                    </a:p>
                  </a:txBody>
                  <a:tcPr marL="121920" marR="121920" marT="60960" marB="60960" anchor="ctr"/>
                </a:tc>
                <a:tc>
                  <a:txBody>
                    <a:bodyPr vert="horz" wrap="square"/>
                    <a:lstStyle/>
                    <a:p>
                      <a:pPr algn="l"/>
                      <a:endParaRPr lang="zh-CN" altLang="en-US" sz="1300">
                        <a:latin typeface="+mn-lt"/>
                        <a:ea typeface="+mn-ea"/>
                        <a:cs typeface="+mn-ea"/>
                        <a:sym typeface="+mn-lt"/>
                      </a:endParaRPr>
                    </a:p>
                  </a:txBody>
                  <a:tcPr marL="121920" marR="121920" marT="60960" marB="60960" anchor="ctr"/>
                </a:tc>
                <a:tc>
                  <a:txBody>
                    <a:bodyPr vert="horz" wrap="square"/>
                    <a:lstStyle/>
                    <a:p>
                      <a:pPr algn="l"/>
                      <a:endParaRPr lang="zh-CN" altLang="en-US" sz="1300">
                        <a:latin typeface="+mn-lt"/>
                        <a:ea typeface="+mn-ea"/>
                        <a:cs typeface="+mn-ea"/>
                        <a:sym typeface="+mn-lt"/>
                      </a:endParaRPr>
                    </a:p>
                  </a:txBody>
                  <a:tcPr marL="121920" marR="121920" marT="60960" marB="60960" anchor="ctr"/>
                </a:tc>
                <a:tc>
                  <a:txBody>
                    <a:bodyPr vert="horz" wrap="square"/>
                    <a:lstStyle/>
                    <a:p>
                      <a:pPr algn="l"/>
                      <a:endParaRPr lang="zh-CN" altLang="en-US" sz="1300">
                        <a:latin typeface="+mn-lt"/>
                        <a:ea typeface="+mn-ea"/>
                        <a:cs typeface="+mn-ea"/>
                        <a:sym typeface="+mn-lt"/>
                      </a:endParaRPr>
                    </a:p>
                  </a:txBody>
                  <a:tcPr marL="121920" marR="121920" marT="60960" marB="60960" anchor="ctr"/>
                </a:tc>
                <a:tc>
                  <a:txBody>
                    <a:bodyPr vert="horz" wrap="square"/>
                    <a:lstStyle/>
                    <a:p>
                      <a:pPr algn="l"/>
                      <a:endParaRPr lang="zh-CN" altLang="en-US" sz="1300">
                        <a:latin typeface="+mn-lt"/>
                        <a:ea typeface="+mn-ea"/>
                        <a:cs typeface="+mn-ea"/>
                        <a:sym typeface="+mn-lt"/>
                      </a:endParaRPr>
                    </a:p>
                  </a:txBody>
                  <a:tcPr marL="121920" marR="121920" marT="60960" marB="60960" anchor="ctr"/>
                </a:tc>
                <a:tc>
                  <a:txBody>
                    <a:bodyPr vert="horz" wrap="square"/>
                    <a:lstStyle/>
                    <a:p>
                      <a:pPr algn="l"/>
                      <a:endParaRPr lang="zh-CN" altLang="en-US" sz="1300">
                        <a:latin typeface="+mn-lt"/>
                        <a:ea typeface="+mn-ea"/>
                        <a:cs typeface="+mn-ea"/>
                        <a:sym typeface="+mn-lt"/>
                      </a:endParaRPr>
                    </a:p>
                  </a:txBody>
                  <a:tcPr marL="121920" marR="121920" marT="60960" marB="60960" anchor="ctr"/>
                </a:tc>
                <a:tc>
                  <a:txBody>
                    <a:bodyPr vert="horz" wrap="square"/>
                    <a:lstStyle/>
                    <a:p>
                      <a:pPr algn="l"/>
                      <a:endParaRPr lang="zh-CN" altLang="en-US" sz="1300">
                        <a:latin typeface="+mn-lt"/>
                        <a:ea typeface="+mn-ea"/>
                        <a:cs typeface="+mn-ea"/>
                        <a:sym typeface="+mn-lt"/>
                      </a:endParaRPr>
                    </a:p>
                  </a:txBody>
                  <a:tcPr marL="121920" marR="121920" marT="60960" marB="60960" anchor="ctr"/>
                </a:tc>
                <a:tc>
                  <a:txBody>
                    <a:bodyPr vert="horz" wrap="square"/>
                    <a:lstStyle/>
                    <a:p>
                      <a:pPr algn="l"/>
                      <a:endParaRPr lang="zh-CN" altLang="en-US" sz="1300">
                        <a:latin typeface="+mn-lt"/>
                        <a:ea typeface="+mn-ea"/>
                        <a:cs typeface="+mn-ea"/>
                        <a:sym typeface="+mn-lt"/>
                      </a:endParaRPr>
                    </a:p>
                  </a:txBody>
                  <a:tcPr marL="121920" marR="121920" marT="60960" marB="60960" anchor="ctr"/>
                </a:tc>
                <a:tc>
                  <a:txBody>
                    <a:bodyPr vert="horz" wrap="square"/>
                    <a:lstStyle/>
                    <a:p>
                      <a:pPr algn="l"/>
                      <a:endParaRPr lang="zh-CN" altLang="en-US" sz="1300">
                        <a:latin typeface="+mn-lt"/>
                        <a:ea typeface="+mn-ea"/>
                        <a:cs typeface="+mn-ea"/>
                        <a:sym typeface="+mn-lt"/>
                      </a:endParaRPr>
                    </a:p>
                  </a:txBody>
                  <a:tcPr marL="121920" marR="121920" marT="60960" marB="60960" anchor="ctr"/>
                </a:tc>
                <a:tc>
                  <a:txBody>
                    <a:bodyPr vert="horz" wrap="square"/>
                    <a:lstStyle/>
                    <a:p>
                      <a:pPr algn="l"/>
                      <a:endParaRPr lang="zh-CN" altLang="en-US" sz="1300">
                        <a:latin typeface="+mn-lt"/>
                        <a:ea typeface="+mn-ea"/>
                        <a:cs typeface="+mn-ea"/>
                        <a:sym typeface="+mn-lt"/>
                      </a:endParaRPr>
                    </a:p>
                  </a:txBody>
                  <a:tcPr marL="121920" marR="121920" marT="60960" marB="60960" anchor="ctr"/>
                </a:tc>
                <a:tc>
                  <a:txBody>
                    <a:bodyPr vert="horz" wrap="square"/>
                    <a:lstStyle/>
                    <a:p>
                      <a:pPr algn="l"/>
                      <a:endParaRPr lang="zh-CN" altLang="en-US" sz="1300">
                        <a:latin typeface="+mn-lt"/>
                        <a:ea typeface="+mn-ea"/>
                        <a:cs typeface="+mn-ea"/>
                        <a:sym typeface="+mn-lt"/>
                      </a:endParaRPr>
                    </a:p>
                  </a:txBody>
                  <a:tcPr marL="121920" marR="121920" marT="60960" marB="60960" anchor="ctr"/>
                </a:tc>
                <a:tc>
                  <a:txBody>
                    <a:bodyPr vert="horz" wrap="square"/>
                    <a:lstStyle/>
                    <a:p>
                      <a:pPr algn="l"/>
                      <a:endParaRPr lang="zh-CN" altLang="en-US" sz="1300">
                        <a:latin typeface="+mn-lt"/>
                        <a:ea typeface="+mn-ea"/>
                        <a:cs typeface="+mn-ea"/>
                        <a:sym typeface="+mn-lt"/>
                      </a:endParaRPr>
                    </a:p>
                  </a:txBody>
                  <a:tcPr marL="121920" marR="121920" marT="60960" marB="60960" anchor="ctr"/>
                </a:tc>
              </a:tr>
              <a:tr h="494453">
                <a:tc>
                  <a:txBody>
                    <a:bodyPr vert="horz" wrap="square"/>
                    <a:lstStyle/>
                    <a:p>
                      <a:pPr algn="l"/>
                      <a:r>
                        <a:rPr lang="en-US" altLang="zh-CN" sz="1300">
                          <a:latin typeface="+mn-lt"/>
                          <a:ea typeface="+mn-ea"/>
                          <a:cs typeface="+mn-ea"/>
                          <a:sym typeface="+mn-lt"/>
                        </a:rPr>
                        <a:t>File and Launch</a:t>
                      </a:r>
                      <a:endParaRPr lang="zh-CN" altLang="en-US" sz="1300">
                        <a:solidFill>
                          <a:schemeClr val="accent3"/>
                        </a:solidFill>
                        <a:latin typeface="+mn-lt"/>
                        <a:ea typeface="+mn-ea"/>
                        <a:cs typeface="+mn-ea"/>
                        <a:sym typeface="+mn-lt"/>
                      </a:endParaRPr>
                    </a:p>
                  </a:txBody>
                  <a:tcPr marL="121920" marR="121920" marT="60960" marB="60960" anchor="ctr"/>
                </a:tc>
                <a:tc>
                  <a:txBody>
                    <a:bodyPr vert="horz" wrap="square"/>
                    <a:lstStyle/>
                    <a:p>
                      <a:pPr algn="l"/>
                      <a:endParaRPr lang="zh-CN" altLang="en-US" sz="1300">
                        <a:latin typeface="+mn-lt"/>
                        <a:ea typeface="+mn-ea"/>
                        <a:cs typeface="+mn-ea"/>
                        <a:sym typeface="+mn-lt"/>
                      </a:endParaRPr>
                    </a:p>
                  </a:txBody>
                  <a:tcPr marL="121920" marR="121920" marT="60960" marB="60960" anchor="ctr"/>
                </a:tc>
                <a:tc>
                  <a:txBody>
                    <a:bodyPr vert="horz" wrap="square"/>
                    <a:lstStyle/>
                    <a:p>
                      <a:pPr algn="l"/>
                      <a:endParaRPr lang="zh-CN" altLang="en-US" sz="1300">
                        <a:latin typeface="+mn-lt"/>
                        <a:ea typeface="+mn-ea"/>
                        <a:cs typeface="+mn-ea"/>
                        <a:sym typeface="+mn-lt"/>
                      </a:endParaRPr>
                    </a:p>
                  </a:txBody>
                  <a:tcPr marL="121920" marR="121920" marT="60960" marB="60960" anchor="ctr"/>
                </a:tc>
                <a:tc>
                  <a:txBody>
                    <a:bodyPr vert="horz" wrap="square"/>
                    <a:lstStyle/>
                    <a:p>
                      <a:pPr algn="l"/>
                      <a:endParaRPr lang="zh-CN" altLang="en-US" sz="1300">
                        <a:latin typeface="+mn-lt"/>
                        <a:ea typeface="+mn-ea"/>
                        <a:cs typeface="+mn-ea"/>
                        <a:sym typeface="+mn-lt"/>
                      </a:endParaRPr>
                    </a:p>
                  </a:txBody>
                  <a:tcPr marL="121920" marR="121920" marT="60960" marB="60960" anchor="ctr"/>
                </a:tc>
                <a:tc>
                  <a:txBody>
                    <a:bodyPr vert="horz" wrap="square"/>
                    <a:lstStyle/>
                    <a:p>
                      <a:pPr algn="l"/>
                      <a:endParaRPr lang="zh-CN" altLang="en-US" sz="1300">
                        <a:latin typeface="+mn-lt"/>
                        <a:ea typeface="+mn-ea"/>
                        <a:cs typeface="+mn-ea"/>
                        <a:sym typeface="+mn-lt"/>
                      </a:endParaRPr>
                    </a:p>
                  </a:txBody>
                  <a:tcPr marL="121920" marR="121920" marT="60960" marB="60960" anchor="ctr"/>
                </a:tc>
                <a:tc>
                  <a:txBody>
                    <a:bodyPr vert="horz" wrap="square"/>
                    <a:lstStyle/>
                    <a:p>
                      <a:pPr algn="l"/>
                      <a:endParaRPr lang="zh-CN" altLang="en-US" sz="1300">
                        <a:latin typeface="+mn-lt"/>
                        <a:ea typeface="+mn-ea"/>
                        <a:cs typeface="+mn-ea"/>
                        <a:sym typeface="+mn-lt"/>
                      </a:endParaRPr>
                    </a:p>
                  </a:txBody>
                  <a:tcPr marL="121920" marR="121920" marT="60960" marB="60960" anchor="ctr"/>
                </a:tc>
                <a:tc>
                  <a:txBody>
                    <a:bodyPr vert="horz" wrap="square"/>
                    <a:lstStyle/>
                    <a:p>
                      <a:pPr algn="l"/>
                      <a:endParaRPr lang="zh-CN" altLang="en-US" sz="1300">
                        <a:latin typeface="+mn-lt"/>
                        <a:ea typeface="+mn-ea"/>
                        <a:cs typeface="+mn-ea"/>
                        <a:sym typeface="+mn-lt"/>
                      </a:endParaRPr>
                    </a:p>
                  </a:txBody>
                  <a:tcPr marL="121920" marR="121920" marT="60960" marB="60960" anchor="ctr"/>
                </a:tc>
                <a:tc>
                  <a:txBody>
                    <a:bodyPr vert="horz" wrap="square"/>
                    <a:lstStyle/>
                    <a:p>
                      <a:pPr algn="l"/>
                      <a:endParaRPr lang="zh-CN" altLang="en-US" sz="1300">
                        <a:latin typeface="+mn-lt"/>
                        <a:ea typeface="+mn-ea"/>
                        <a:cs typeface="+mn-ea"/>
                        <a:sym typeface="+mn-lt"/>
                      </a:endParaRPr>
                    </a:p>
                  </a:txBody>
                  <a:tcPr marL="121920" marR="121920" marT="60960" marB="60960" anchor="ctr"/>
                </a:tc>
                <a:tc>
                  <a:txBody>
                    <a:bodyPr vert="horz" wrap="square"/>
                    <a:lstStyle/>
                    <a:p>
                      <a:pPr algn="l"/>
                      <a:endParaRPr lang="zh-CN" altLang="en-US" sz="1300">
                        <a:latin typeface="+mn-lt"/>
                        <a:ea typeface="+mn-ea"/>
                        <a:cs typeface="+mn-ea"/>
                        <a:sym typeface="+mn-lt"/>
                      </a:endParaRPr>
                    </a:p>
                  </a:txBody>
                  <a:tcPr marL="121920" marR="121920" marT="60960" marB="60960" anchor="ctr"/>
                </a:tc>
                <a:tc>
                  <a:txBody>
                    <a:bodyPr vert="horz" wrap="square"/>
                    <a:lstStyle/>
                    <a:p>
                      <a:pPr algn="l"/>
                      <a:endParaRPr lang="zh-CN" altLang="en-US" sz="1300">
                        <a:latin typeface="+mn-lt"/>
                        <a:ea typeface="+mn-ea"/>
                        <a:cs typeface="+mn-ea"/>
                        <a:sym typeface="+mn-lt"/>
                      </a:endParaRPr>
                    </a:p>
                  </a:txBody>
                  <a:tcPr marL="121920" marR="121920" marT="60960" marB="60960" anchor="ctr"/>
                </a:tc>
                <a:tc>
                  <a:txBody>
                    <a:bodyPr vert="horz" wrap="square"/>
                    <a:lstStyle/>
                    <a:p>
                      <a:pPr algn="l"/>
                      <a:endParaRPr lang="zh-CN" altLang="en-US" sz="1300">
                        <a:latin typeface="+mn-lt"/>
                        <a:ea typeface="+mn-ea"/>
                        <a:cs typeface="+mn-ea"/>
                        <a:sym typeface="+mn-lt"/>
                      </a:endParaRPr>
                    </a:p>
                  </a:txBody>
                  <a:tcPr marL="121920" marR="121920" marT="60960" marB="60960" anchor="ctr"/>
                </a:tc>
                <a:tc>
                  <a:txBody>
                    <a:bodyPr vert="horz" wrap="square"/>
                    <a:lstStyle/>
                    <a:p>
                      <a:pPr algn="l"/>
                      <a:endParaRPr lang="zh-CN" altLang="en-US" sz="1300">
                        <a:latin typeface="+mn-lt"/>
                        <a:ea typeface="+mn-ea"/>
                        <a:cs typeface="+mn-ea"/>
                        <a:sym typeface="+mn-lt"/>
                      </a:endParaRPr>
                    </a:p>
                  </a:txBody>
                  <a:tcPr marL="121920" marR="121920" marT="60960" marB="60960" anchor="ctr"/>
                </a:tc>
                <a:tc>
                  <a:txBody>
                    <a:bodyPr vert="horz" wrap="square"/>
                    <a:lstStyle/>
                    <a:p>
                      <a:pPr algn="l"/>
                      <a:endParaRPr lang="zh-CN" altLang="en-US" sz="1300">
                        <a:latin typeface="+mn-lt"/>
                        <a:ea typeface="+mn-ea"/>
                        <a:cs typeface="+mn-ea"/>
                        <a:sym typeface="+mn-lt"/>
                      </a:endParaRPr>
                    </a:p>
                  </a:txBody>
                  <a:tcPr marL="121920" marR="121920" marT="60960" marB="60960" anchor="ctr"/>
                </a:tc>
              </a:tr>
            </a:tbl>
          </a:graphicData>
        </a:graphic>
      </p:graphicFrame>
      <p:sp>
        <p:nvSpPr>
          <p:cNvPr id="144" name="圆角矩形 143"/>
          <p:cNvSpPr/>
          <p:nvPr/>
        </p:nvSpPr>
        <p:spPr>
          <a:xfrm>
            <a:off x="2967567" y="2590837"/>
            <a:ext cx="1392000" cy="240000"/>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65000"/>
                  <a:lumOff val="35000"/>
                </a:schemeClr>
              </a:solidFill>
              <a:cs typeface="+mn-ea"/>
              <a:sym typeface="+mn-lt"/>
            </a:endParaRPr>
          </a:p>
        </p:txBody>
      </p:sp>
      <p:sp>
        <p:nvSpPr>
          <p:cNvPr id="145" name="圆角矩形 144"/>
          <p:cNvSpPr/>
          <p:nvPr/>
        </p:nvSpPr>
        <p:spPr>
          <a:xfrm>
            <a:off x="3676267" y="3085366"/>
            <a:ext cx="2112000" cy="240000"/>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65000"/>
                  <a:lumOff val="35000"/>
                </a:schemeClr>
              </a:solidFill>
              <a:cs typeface="+mn-ea"/>
              <a:sym typeface="+mn-lt"/>
            </a:endParaRPr>
          </a:p>
        </p:txBody>
      </p:sp>
      <p:sp>
        <p:nvSpPr>
          <p:cNvPr id="146" name="圆角矩形 145"/>
          <p:cNvSpPr/>
          <p:nvPr/>
        </p:nvSpPr>
        <p:spPr>
          <a:xfrm>
            <a:off x="5126167" y="3579895"/>
            <a:ext cx="2112000" cy="240000"/>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65000"/>
                  <a:lumOff val="35000"/>
                </a:schemeClr>
              </a:solidFill>
              <a:cs typeface="+mn-ea"/>
              <a:sym typeface="+mn-lt"/>
            </a:endParaRPr>
          </a:p>
        </p:txBody>
      </p:sp>
      <p:sp>
        <p:nvSpPr>
          <p:cNvPr id="147" name="圆角矩形 146"/>
          <p:cNvSpPr/>
          <p:nvPr/>
        </p:nvSpPr>
        <p:spPr>
          <a:xfrm>
            <a:off x="6576900" y="4074425"/>
            <a:ext cx="3552000" cy="240000"/>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65000"/>
                  <a:lumOff val="35000"/>
                </a:schemeClr>
              </a:solidFill>
              <a:cs typeface="+mn-ea"/>
              <a:sym typeface="+mn-lt"/>
            </a:endParaRPr>
          </a:p>
        </p:txBody>
      </p:sp>
      <p:sp>
        <p:nvSpPr>
          <p:cNvPr id="148" name="圆角矩形 147"/>
          <p:cNvSpPr/>
          <p:nvPr/>
        </p:nvSpPr>
        <p:spPr>
          <a:xfrm>
            <a:off x="8743845" y="4568954"/>
            <a:ext cx="2112000" cy="240000"/>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65000"/>
                  <a:lumOff val="35000"/>
                </a:schemeClr>
              </a:solidFill>
              <a:cs typeface="+mn-ea"/>
              <a:sym typeface="+mn-lt"/>
            </a:endParaRPr>
          </a:p>
        </p:txBody>
      </p:sp>
      <p:sp>
        <p:nvSpPr>
          <p:cNvPr id="149" name="圆角矩形 148"/>
          <p:cNvSpPr/>
          <p:nvPr/>
        </p:nvSpPr>
        <p:spPr>
          <a:xfrm>
            <a:off x="10182000" y="5063483"/>
            <a:ext cx="1344000" cy="240000"/>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65000"/>
                  <a:lumOff val="35000"/>
                </a:schemeClr>
              </a:solidFill>
              <a:cs typeface="+mn-ea"/>
              <a:sym typeface="+mn-lt"/>
            </a:endParaRPr>
          </a:p>
        </p:txBody>
      </p:sp>
      <p:sp>
        <p:nvSpPr>
          <p:cNvPr id="150" name="圆角矩形 149"/>
          <p:cNvSpPr/>
          <p:nvPr/>
        </p:nvSpPr>
        <p:spPr>
          <a:xfrm>
            <a:off x="2967567" y="2590837"/>
            <a:ext cx="672000" cy="240000"/>
          </a:xfrm>
          <a:prstGeom prst="roundRect">
            <a:avLst>
              <a:gd name="adj" fmla="val 50000"/>
            </a:avLst>
          </a:prstGeom>
          <a:gradFill>
            <a:gsLst>
              <a:gs pos="0">
                <a:srgbClr val="00B0F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65000"/>
                  <a:lumOff val="35000"/>
                </a:schemeClr>
              </a:solidFill>
              <a:cs typeface="+mn-ea"/>
              <a:sym typeface="+mn-lt"/>
            </a:endParaRPr>
          </a:p>
        </p:txBody>
      </p:sp>
      <p:sp>
        <p:nvSpPr>
          <p:cNvPr id="151" name="圆角矩形 150"/>
          <p:cNvSpPr/>
          <p:nvPr/>
        </p:nvSpPr>
        <p:spPr>
          <a:xfrm>
            <a:off x="3676267" y="3085366"/>
            <a:ext cx="864000" cy="240000"/>
          </a:xfrm>
          <a:prstGeom prst="roundRect">
            <a:avLst>
              <a:gd name="adj" fmla="val 50000"/>
            </a:avLst>
          </a:prstGeom>
          <a:gradFill>
            <a:gsLst>
              <a:gs pos="0">
                <a:srgbClr val="00B0F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65000"/>
                  <a:lumOff val="35000"/>
                </a:schemeClr>
              </a:solidFill>
              <a:cs typeface="+mn-ea"/>
              <a:sym typeface="+mn-lt"/>
            </a:endParaRPr>
          </a:p>
        </p:txBody>
      </p:sp>
      <p:sp>
        <p:nvSpPr>
          <p:cNvPr id="152" name="圆角矩形 151"/>
          <p:cNvSpPr/>
          <p:nvPr/>
        </p:nvSpPr>
        <p:spPr>
          <a:xfrm>
            <a:off x="5126167" y="3579895"/>
            <a:ext cx="1344000" cy="240000"/>
          </a:xfrm>
          <a:prstGeom prst="roundRect">
            <a:avLst>
              <a:gd name="adj" fmla="val 50000"/>
            </a:avLst>
          </a:prstGeom>
          <a:gradFill>
            <a:gsLst>
              <a:gs pos="0">
                <a:srgbClr val="00B0F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65000"/>
                  <a:lumOff val="35000"/>
                </a:schemeClr>
              </a:solidFill>
              <a:cs typeface="+mn-ea"/>
              <a:sym typeface="+mn-lt"/>
            </a:endParaRPr>
          </a:p>
        </p:txBody>
      </p:sp>
      <p:sp>
        <p:nvSpPr>
          <p:cNvPr id="153" name="圆角矩形 152"/>
          <p:cNvSpPr/>
          <p:nvPr/>
        </p:nvSpPr>
        <p:spPr>
          <a:xfrm>
            <a:off x="6576900" y="4074425"/>
            <a:ext cx="672000" cy="240000"/>
          </a:xfrm>
          <a:prstGeom prst="roundRect">
            <a:avLst>
              <a:gd name="adj" fmla="val 50000"/>
            </a:avLst>
          </a:prstGeom>
          <a:gradFill>
            <a:gsLst>
              <a:gs pos="0">
                <a:srgbClr val="00B0F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65000"/>
                  <a:lumOff val="35000"/>
                </a:schemeClr>
              </a:solidFill>
              <a:cs typeface="+mn-ea"/>
              <a:sym typeface="+mn-lt"/>
            </a:endParaRPr>
          </a:p>
        </p:txBody>
      </p:sp>
      <p:sp>
        <p:nvSpPr>
          <p:cNvPr id="154" name="圆角矩形 153"/>
          <p:cNvSpPr/>
          <p:nvPr/>
        </p:nvSpPr>
        <p:spPr>
          <a:xfrm>
            <a:off x="8743845" y="4568954"/>
            <a:ext cx="384000" cy="240000"/>
          </a:xfrm>
          <a:prstGeom prst="roundRect">
            <a:avLst>
              <a:gd name="adj" fmla="val 50000"/>
            </a:avLst>
          </a:prstGeom>
          <a:gradFill>
            <a:gsLst>
              <a:gs pos="0">
                <a:srgbClr val="00B0F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65000"/>
                  <a:lumOff val="35000"/>
                </a:schemeClr>
              </a:solidFill>
              <a:cs typeface="+mn-ea"/>
              <a:sym typeface="+mn-lt"/>
            </a:endParaRPr>
          </a:p>
        </p:txBody>
      </p:sp>
      <p:sp>
        <p:nvSpPr>
          <p:cNvPr id="155" name="TextBox 5"/>
          <p:cNvSpPr txBox="1"/>
          <p:nvPr/>
        </p:nvSpPr>
        <p:spPr>
          <a:xfrm>
            <a:off x="742906" y="5740727"/>
            <a:ext cx="10637857" cy="567266"/>
          </a:xfrm>
          <a:prstGeom prst="rect">
            <a:avLst/>
          </a:prstGeom>
          <a:noFill/>
        </p:spPr>
        <p:txBody>
          <a:bodyPr wrap="square" rIns="144000" bIns="36000" numCol="1" spcCol="360000" rtlCol="0">
            <a:spAutoFit/>
          </a:bodyPr>
          <a:lstStyle/>
          <a:p>
            <a:pPr algn="ctr">
              <a:lnSpc>
                <a:spcPct val="150000"/>
              </a:lnSpc>
            </a:pPr>
            <a:r>
              <a:rPr lang="en-US" sz="1050">
                <a:solidFill>
                  <a:schemeClr val="tx1">
                    <a:lumMod val="65000"/>
                    <a:lumOff val="35000"/>
                  </a:schemeClr>
                </a:solidFill>
                <a:latin typeface="+mn-lt"/>
                <a:ea typeface="+mn-ea"/>
                <a:cs typeface="+mn-ea"/>
                <a:sym typeface="+mn-lt"/>
              </a:rPr>
              <a:t>There are many variations of passages of Lorem Ipsum available, but the majority have suffered alteration in some form, by injected humor, or randomized words which don't look even slightly believable. If you are going to use a passage of Lorem Ipsum, you need to be sure there isn't anything embarrassing hidden in the middle of text.</a:t>
            </a:r>
            <a:endParaRPr lang="id-ID" sz="1050">
              <a:solidFill>
                <a:schemeClr val="tx1">
                  <a:lumMod val="65000"/>
                  <a:lumOff val="35000"/>
                </a:schemeClr>
              </a:solidFill>
              <a:latin typeface="+mn-lt"/>
              <a:ea typeface="+mn-ea"/>
              <a:cs typeface="+mn-ea"/>
              <a:sym typeface="+mn-lt"/>
            </a:endParaRPr>
          </a:p>
        </p:txBody>
      </p:sp>
    </p:spTree>
  </p:cSld>
  <p:clrMapOvr>
    <a:masterClrMapping/>
  </p:clrMapOvr>
  <mc:AlternateContent>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39"/>
                                        </p:tgtEl>
                                        <p:attrNameLst>
                                          <p:attrName>style.visibility</p:attrName>
                                        </p:attrNameLst>
                                      </p:cBhvr>
                                      <p:to>
                                        <p:strVal val="visible"/>
                                      </p:to>
                                    </p:set>
                                    <p:anim calcmode="lin" valueType="num">
                                      <p:cBhvr additive="base">
                                        <p:cTn id="7" dur="500" fill="hold"/>
                                        <p:tgtEl>
                                          <p:spTgt spid="139"/>
                                        </p:tgtEl>
                                        <p:attrNameLst>
                                          <p:attrName>ppt_x</p:attrName>
                                        </p:attrNameLst>
                                      </p:cBhvr>
                                      <p:tavLst>
                                        <p:tav tm="0">
                                          <p:val>
                                            <p:strVal val="1+#ppt_w/2"/>
                                          </p:val>
                                        </p:tav>
                                        <p:tav tm="100000">
                                          <p:val>
                                            <p:strVal val="#ppt_x"/>
                                          </p:val>
                                        </p:tav>
                                      </p:tavLst>
                                    </p:anim>
                                    <p:anim calcmode="lin" valueType="num">
                                      <p:cBhvr additive="base">
                                        <p:cTn id="8" dur="500" fill="hold"/>
                                        <p:tgtEl>
                                          <p:spTgt spid="13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41"/>
                                        </p:tgtEl>
                                        <p:attrNameLst>
                                          <p:attrName>style.visibility</p:attrName>
                                        </p:attrNameLst>
                                      </p:cBhvr>
                                      <p:to>
                                        <p:strVal val="visible"/>
                                      </p:to>
                                    </p:set>
                                    <p:anim calcmode="lin" valueType="num">
                                      <p:cBhvr additive="base">
                                        <p:cTn id="11" dur="500" fill="hold"/>
                                        <p:tgtEl>
                                          <p:spTgt spid="141"/>
                                        </p:tgtEl>
                                        <p:attrNameLst>
                                          <p:attrName>ppt_x</p:attrName>
                                        </p:attrNameLst>
                                      </p:cBhvr>
                                      <p:tavLst>
                                        <p:tav tm="0">
                                          <p:val>
                                            <p:strVal val="0-#ppt_w/2"/>
                                          </p:val>
                                        </p:tav>
                                        <p:tav tm="100000">
                                          <p:val>
                                            <p:strVal val="#ppt_x"/>
                                          </p:val>
                                        </p:tav>
                                      </p:tavLst>
                                    </p:anim>
                                    <p:anim calcmode="lin" valueType="num">
                                      <p:cBhvr additive="base">
                                        <p:cTn id="12" dur="500" fill="hold"/>
                                        <p:tgtEl>
                                          <p:spTgt spid="141"/>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500"/>
                            </p:stCondLst>
                            <p:childTnLst>
                              <p:par>
                                <p:cTn id="14" presetID="9" presetClass="entr" presetSubtype="0" fill="hold" grpId="0" nodeType="afterEffect">
                                  <p:stCondLst>
                                    <p:cond delay="0"/>
                                  </p:stCondLst>
                                  <p:childTnLst>
                                    <p:set>
                                      <p:cBhvr>
                                        <p:cTn id="15" dur="1" fill="hold">
                                          <p:stCondLst>
                                            <p:cond delay="0"/>
                                          </p:stCondLst>
                                        </p:cTn>
                                        <p:tgtEl>
                                          <p:spTgt spid="142"/>
                                        </p:tgtEl>
                                        <p:attrNameLst>
                                          <p:attrName>style.visibility</p:attrName>
                                        </p:attrNameLst>
                                      </p:cBhvr>
                                      <p:to>
                                        <p:strVal val="visible"/>
                                      </p:to>
                                    </p:set>
                                    <p:animEffect transition="in" filter="dissolve">
                                      <p:cBhvr>
                                        <p:cTn id="16" dur="500"/>
                                        <p:tgtEl>
                                          <p:spTgt spid="142"/>
                                        </p:tgtEl>
                                      </p:cBhvr>
                                    </p:animEffect>
                                  </p:childTnLst>
                                </p:cTn>
                              </p:par>
                              <p:par>
                                <p:cTn id="17" presetID="22" presetClass="entr" presetSubtype="8" fill="hold" nodeType="withEffect">
                                  <p:stCondLst>
                                    <p:cond delay="0"/>
                                  </p:stCondLst>
                                  <p:childTnLst>
                                    <p:set>
                                      <p:cBhvr>
                                        <p:cTn id="18" dur="1" fill="hold">
                                          <p:stCondLst>
                                            <p:cond delay="0"/>
                                          </p:stCondLst>
                                        </p:cTn>
                                        <p:tgtEl>
                                          <p:spTgt spid="140"/>
                                        </p:tgtEl>
                                        <p:attrNameLst>
                                          <p:attrName>style.visibility</p:attrName>
                                        </p:attrNameLst>
                                      </p:cBhvr>
                                      <p:to>
                                        <p:strVal val="visible"/>
                                      </p:to>
                                    </p:set>
                                    <p:animEffect transition="in" filter="wipe(left)">
                                      <p:cBhvr>
                                        <p:cTn id="19" dur="500"/>
                                        <p:tgtEl>
                                          <p:spTgt spid="140"/>
                                        </p:tgtEl>
                                      </p:cBhvr>
                                    </p:animEffect>
                                  </p:childTnLst>
                                </p:cTn>
                              </p:par>
                            </p:childTnLst>
                          </p:cTn>
                        </p:par>
                        <p:par>
                          <p:cTn id="20" fill="hold" nodeType="afterGroup">
                            <p:stCondLst>
                              <p:cond delay="1000"/>
                            </p:stCondLst>
                            <p:childTnLst>
                              <p:par>
                                <p:cTn id="21" presetID="2" presetClass="entr" presetSubtype="2" fill="hold" grpId="0" nodeType="afterEffect">
                                  <p:stCondLst>
                                    <p:cond delay="0"/>
                                  </p:stCondLst>
                                  <p:childTnLst>
                                    <p:set>
                                      <p:cBhvr>
                                        <p:cTn id="22" dur="1" fill="hold">
                                          <p:stCondLst>
                                            <p:cond delay="0"/>
                                          </p:stCondLst>
                                        </p:cTn>
                                        <p:tgtEl>
                                          <p:spTgt spid="45057"/>
                                        </p:tgtEl>
                                        <p:attrNameLst>
                                          <p:attrName>style.visibility</p:attrName>
                                        </p:attrNameLst>
                                      </p:cBhvr>
                                      <p:to>
                                        <p:strVal val="visible"/>
                                      </p:to>
                                    </p:set>
                                    <p:anim calcmode="lin" valueType="num">
                                      <p:cBhvr additive="base">
                                        <p:cTn id="23" dur="500" fill="hold"/>
                                        <p:tgtEl>
                                          <p:spTgt spid="45057"/>
                                        </p:tgtEl>
                                        <p:attrNameLst>
                                          <p:attrName>ppt_x</p:attrName>
                                        </p:attrNameLst>
                                      </p:cBhvr>
                                      <p:tavLst>
                                        <p:tav tm="0">
                                          <p:val>
                                            <p:strVal val="1+#ppt_w/2"/>
                                          </p:val>
                                        </p:tav>
                                        <p:tav tm="100000">
                                          <p:val>
                                            <p:strVal val="#ppt_x"/>
                                          </p:val>
                                        </p:tav>
                                      </p:tavLst>
                                    </p:anim>
                                    <p:anim calcmode="lin" valueType="num">
                                      <p:cBhvr additive="base">
                                        <p:cTn id="24" dur="500" fill="hold"/>
                                        <p:tgtEl>
                                          <p:spTgt spid="45057"/>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cond evt="onBegin" delay="0">
                          <p:tn val="24"/>
                        </p:cond>
                      </p:stCondLst>
                      <p:childTnLst>
                        <p:par>
                          <p:cTn id="26" fill="hold">
                            <p:stCondLst>
                              <p:cond delay="0"/>
                            </p:stCondLst>
                            <p:childTnLst>
                              <p:par>
                                <p:cTn id="27" presetID="37" presetClass="entr" presetSubtype="0" fill="hold" nodeType="clickEffect">
                                  <p:stCondLst>
                                    <p:cond delay="0"/>
                                  </p:stCondLst>
                                  <p:childTnLst>
                                    <p:set>
                                      <p:cBhvr>
                                        <p:cTn id="28" dur="1" fill="hold">
                                          <p:stCondLst>
                                            <p:cond delay="0"/>
                                          </p:stCondLst>
                                        </p:cTn>
                                        <p:tgtEl>
                                          <p:spTgt spid="143"/>
                                        </p:tgtEl>
                                        <p:attrNameLst>
                                          <p:attrName>style.visibility</p:attrName>
                                        </p:attrNameLst>
                                      </p:cBhvr>
                                      <p:to>
                                        <p:strVal val="visible"/>
                                      </p:to>
                                    </p:set>
                                    <p:animEffect transition="in" filter="fade">
                                      <p:cBhvr>
                                        <p:cTn id="29" dur="1000"/>
                                        <p:tgtEl>
                                          <p:spTgt spid="143"/>
                                        </p:tgtEl>
                                      </p:cBhvr>
                                    </p:animEffect>
                                    <p:anim calcmode="lin" valueType="num">
                                      <p:cBhvr>
                                        <p:cTn id="30" dur="1000" fill="hold"/>
                                        <p:tgtEl>
                                          <p:spTgt spid="143"/>
                                        </p:tgtEl>
                                        <p:attrNameLst>
                                          <p:attrName>ppt_x</p:attrName>
                                        </p:attrNameLst>
                                      </p:cBhvr>
                                      <p:tavLst>
                                        <p:tav tm="0">
                                          <p:val>
                                            <p:strVal val="#ppt_x"/>
                                          </p:val>
                                        </p:tav>
                                        <p:tav tm="100000">
                                          <p:val>
                                            <p:strVal val="#ppt_x"/>
                                          </p:val>
                                        </p:tav>
                                      </p:tavLst>
                                    </p:anim>
                                    <p:anim calcmode="lin" valueType="num">
                                      <p:cBhvr>
                                        <p:cTn id="31" dur="900" decel="100000" fill="hold"/>
                                        <p:tgtEl>
                                          <p:spTgt spid="143"/>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43"/>
                                        </p:tgtEl>
                                        <p:attrNameLst>
                                          <p:attrName>ppt_y</p:attrName>
                                        </p:attrNameLst>
                                      </p:cBhvr>
                                      <p:tavLst>
                                        <p:tav tm="0">
                                          <p:val>
                                            <p:strVal val="#ppt_y-.03"/>
                                          </p:val>
                                        </p:tav>
                                        <p:tav tm="100000">
                                          <p:val>
                                            <p:strVal val="#ppt_y"/>
                                          </p:val>
                                        </p:tav>
                                      </p:tavLst>
                                    </p:anim>
                                  </p:childTnLst>
                                </p:cTn>
                              </p:par>
                            </p:childTnLst>
                          </p:cTn>
                        </p:par>
                      </p:childTnLst>
                    </p:cTn>
                  </p:par>
                  <p:par>
                    <p:cTn id="33" fill="hold" nodeType="clickPar">
                      <p:stCondLst>
                        <p:cond delay="indefinite"/>
                        <p:cond evt="onBegin" delay="0">
                          <p:tn val="32"/>
                        </p:cond>
                      </p:stCondLst>
                      <p:childTnLst>
                        <p:par>
                          <p:cTn id="34" fill="hold">
                            <p:stCondLst>
                              <p:cond delay="0"/>
                            </p:stCondLst>
                            <p:childTnLst>
                              <p:par>
                                <p:cTn id="35" presetID="12" presetClass="entr" presetSubtype="8" fill="hold" grpId="0" nodeType="clickEffect">
                                  <p:stCondLst>
                                    <p:cond delay="0"/>
                                  </p:stCondLst>
                                  <p:childTnLst>
                                    <p:set>
                                      <p:cBhvr>
                                        <p:cTn id="36" dur="1" fill="hold">
                                          <p:stCondLst>
                                            <p:cond delay="0"/>
                                          </p:stCondLst>
                                        </p:cTn>
                                        <p:tgtEl>
                                          <p:spTgt spid="144"/>
                                        </p:tgtEl>
                                        <p:attrNameLst>
                                          <p:attrName>style.visibility</p:attrName>
                                        </p:attrNameLst>
                                      </p:cBhvr>
                                      <p:to>
                                        <p:strVal val="visible"/>
                                      </p:to>
                                    </p:set>
                                    <p:anim calcmode="lin" valueType="num">
                                      <p:cBhvr additive="base">
                                        <p:cTn id="37" dur="250"/>
                                        <p:tgtEl>
                                          <p:spTgt spid="144"/>
                                        </p:tgtEl>
                                        <p:attrNameLst>
                                          <p:attrName>ppt_x</p:attrName>
                                        </p:attrNameLst>
                                      </p:cBhvr>
                                      <p:tavLst>
                                        <p:tav tm="0">
                                          <p:val>
                                            <p:strVal val="#ppt_x-#ppt_w*1.125000"/>
                                          </p:val>
                                        </p:tav>
                                        <p:tav tm="100000">
                                          <p:val>
                                            <p:strVal val="#ppt_x"/>
                                          </p:val>
                                        </p:tav>
                                      </p:tavLst>
                                    </p:anim>
                                    <p:animEffect transition="in" filter="wipe(right)">
                                      <p:cBhvr>
                                        <p:cTn id="38" dur="250"/>
                                        <p:tgtEl>
                                          <p:spTgt spid="144"/>
                                        </p:tgtEl>
                                      </p:cBhvr>
                                    </p:animEffect>
                                  </p:childTnLst>
                                </p:cTn>
                              </p:par>
                            </p:childTnLst>
                          </p:cTn>
                        </p:par>
                        <p:par>
                          <p:cTn id="39" fill="hold" nodeType="afterGroup">
                            <p:stCondLst>
                              <p:cond delay="250"/>
                            </p:stCondLst>
                            <p:childTnLst>
                              <p:par>
                                <p:cTn id="40" presetID="22" presetClass="entr" presetSubtype="8" fill="hold" grpId="0" nodeType="afterEffect">
                                  <p:stCondLst>
                                    <p:cond delay="0"/>
                                  </p:stCondLst>
                                  <p:childTnLst>
                                    <p:set>
                                      <p:cBhvr>
                                        <p:cTn id="41" dur="1" fill="hold">
                                          <p:stCondLst>
                                            <p:cond delay="0"/>
                                          </p:stCondLst>
                                        </p:cTn>
                                        <p:tgtEl>
                                          <p:spTgt spid="150"/>
                                        </p:tgtEl>
                                        <p:attrNameLst>
                                          <p:attrName>style.visibility</p:attrName>
                                        </p:attrNameLst>
                                      </p:cBhvr>
                                      <p:to>
                                        <p:strVal val="visible"/>
                                      </p:to>
                                    </p:set>
                                    <p:animEffect transition="in" filter="wipe(left)">
                                      <p:cBhvr>
                                        <p:cTn id="42" dur="250"/>
                                        <p:tgtEl>
                                          <p:spTgt spid="150"/>
                                        </p:tgtEl>
                                      </p:cBhvr>
                                    </p:animEffect>
                                  </p:childTnLst>
                                </p:cTn>
                              </p:par>
                            </p:childTnLst>
                          </p:cTn>
                        </p:par>
                        <p:par>
                          <p:cTn id="43" fill="hold" nodeType="afterGroup">
                            <p:stCondLst>
                              <p:cond delay="500"/>
                            </p:stCondLst>
                            <p:childTnLst>
                              <p:par>
                                <p:cTn id="44" presetID="12" presetClass="entr" presetSubtype="8" fill="hold" grpId="0" nodeType="afterEffect">
                                  <p:stCondLst>
                                    <p:cond delay="0"/>
                                  </p:stCondLst>
                                  <p:childTnLst>
                                    <p:set>
                                      <p:cBhvr>
                                        <p:cTn id="45" dur="1" fill="hold">
                                          <p:stCondLst>
                                            <p:cond delay="0"/>
                                          </p:stCondLst>
                                        </p:cTn>
                                        <p:tgtEl>
                                          <p:spTgt spid="145"/>
                                        </p:tgtEl>
                                        <p:attrNameLst>
                                          <p:attrName>style.visibility</p:attrName>
                                        </p:attrNameLst>
                                      </p:cBhvr>
                                      <p:to>
                                        <p:strVal val="visible"/>
                                      </p:to>
                                    </p:set>
                                    <p:anim calcmode="lin" valueType="num">
                                      <p:cBhvr additive="base">
                                        <p:cTn id="46" dur="250"/>
                                        <p:tgtEl>
                                          <p:spTgt spid="145"/>
                                        </p:tgtEl>
                                        <p:attrNameLst>
                                          <p:attrName>ppt_x</p:attrName>
                                        </p:attrNameLst>
                                      </p:cBhvr>
                                      <p:tavLst>
                                        <p:tav tm="0">
                                          <p:val>
                                            <p:strVal val="#ppt_x-#ppt_w*1.125000"/>
                                          </p:val>
                                        </p:tav>
                                        <p:tav tm="100000">
                                          <p:val>
                                            <p:strVal val="#ppt_x"/>
                                          </p:val>
                                        </p:tav>
                                      </p:tavLst>
                                    </p:anim>
                                    <p:animEffect transition="in" filter="wipe(right)">
                                      <p:cBhvr>
                                        <p:cTn id="47" dur="250"/>
                                        <p:tgtEl>
                                          <p:spTgt spid="145"/>
                                        </p:tgtEl>
                                      </p:cBhvr>
                                    </p:animEffect>
                                  </p:childTnLst>
                                </p:cTn>
                              </p:par>
                            </p:childTnLst>
                          </p:cTn>
                        </p:par>
                        <p:par>
                          <p:cTn id="48" fill="hold" nodeType="afterGroup">
                            <p:stCondLst>
                              <p:cond delay="750"/>
                            </p:stCondLst>
                            <p:childTnLst>
                              <p:par>
                                <p:cTn id="49" presetID="22" presetClass="entr" presetSubtype="8" fill="hold" grpId="0" nodeType="afterEffect">
                                  <p:stCondLst>
                                    <p:cond delay="0"/>
                                  </p:stCondLst>
                                  <p:childTnLst>
                                    <p:set>
                                      <p:cBhvr>
                                        <p:cTn id="50" dur="1" fill="hold">
                                          <p:stCondLst>
                                            <p:cond delay="0"/>
                                          </p:stCondLst>
                                        </p:cTn>
                                        <p:tgtEl>
                                          <p:spTgt spid="151"/>
                                        </p:tgtEl>
                                        <p:attrNameLst>
                                          <p:attrName>style.visibility</p:attrName>
                                        </p:attrNameLst>
                                      </p:cBhvr>
                                      <p:to>
                                        <p:strVal val="visible"/>
                                      </p:to>
                                    </p:set>
                                    <p:animEffect transition="in" filter="wipe(left)">
                                      <p:cBhvr>
                                        <p:cTn id="51" dur="250"/>
                                        <p:tgtEl>
                                          <p:spTgt spid="151"/>
                                        </p:tgtEl>
                                      </p:cBhvr>
                                    </p:animEffect>
                                  </p:childTnLst>
                                </p:cTn>
                              </p:par>
                            </p:childTnLst>
                          </p:cTn>
                        </p:par>
                        <p:par>
                          <p:cTn id="52" fill="hold" nodeType="afterGroup">
                            <p:stCondLst>
                              <p:cond delay="1000"/>
                            </p:stCondLst>
                            <p:childTnLst>
                              <p:par>
                                <p:cTn id="53" presetID="12" presetClass="entr" presetSubtype="8" fill="hold" grpId="0" nodeType="afterEffect">
                                  <p:stCondLst>
                                    <p:cond delay="0"/>
                                  </p:stCondLst>
                                  <p:childTnLst>
                                    <p:set>
                                      <p:cBhvr>
                                        <p:cTn id="54" dur="1" fill="hold">
                                          <p:stCondLst>
                                            <p:cond delay="0"/>
                                          </p:stCondLst>
                                        </p:cTn>
                                        <p:tgtEl>
                                          <p:spTgt spid="146"/>
                                        </p:tgtEl>
                                        <p:attrNameLst>
                                          <p:attrName>style.visibility</p:attrName>
                                        </p:attrNameLst>
                                      </p:cBhvr>
                                      <p:to>
                                        <p:strVal val="visible"/>
                                      </p:to>
                                    </p:set>
                                    <p:anim calcmode="lin" valueType="num">
                                      <p:cBhvr additive="base">
                                        <p:cTn id="55" dur="250"/>
                                        <p:tgtEl>
                                          <p:spTgt spid="146"/>
                                        </p:tgtEl>
                                        <p:attrNameLst>
                                          <p:attrName>ppt_x</p:attrName>
                                        </p:attrNameLst>
                                      </p:cBhvr>
                                      <p:tavLst>
                                        <p:tav tm="0">
                                          <p:val>
                                            <p:strVal val="#ppt_x-#ppt_w*1.125000"/>
                                          </p:val>
                                        </p:tav>
                                        <p:tav tm="100000">
                                          <p:val>
                                            <p:strVal val="#ppt_x"/>
                                          </p:val>
                                        </p:tav>
                                      </p:tavLst>
                                    </p:anim>
                                    <p:animEffect transition="in" filter="wipe(right)">
                                      <p:cBhvr>
                                        <p:cTn id="56" dur="250"/>
                                        <p:tgtEl>
                                          <p:spTgt spid="146"/>
                                        </p:tgtEl>
                                      </p:cBhvr>
                                    </p:animEffect>
                                  </p:childTnLst>
                                </p:cTn>
                              </p:par>
                            </p:childTnLst>
                          </p:cTn>
                        </p:par>
                        <p:par>
                          <p:cTn id="57" fill="hold" nodeType="afterGroup">
                            <p:stCondLst>
                              <p:cond delay="1250"/>
                            </p:stCondLst>
                            <p:childTnLst>
                              <p:par>
                                <p:cTn id="58" presetID="22" presetClass="entr" presetSubtype="8" fill="hold" grpId="0" nodeType="afterEffect">
                                  <p:stCondLst>
                                    <p:cond delay="0"/>
                                  </p:stCondLst>
                                  <p:childTnLst>
                                    <p:set>
                                      <p:cBhvr>
                                        <p:cTn id="59" dur="1" fill="hold">
                                          <p:stCondLst>
                                            <p:cond delay="0"/>
                                          </p:stCondLst>
                                        </p:cTn>
                                        <p:tgtEl>
                                          <p:spTgt spid="152"/>
                                        </p:tgtEl>
                                        <p:attrNameLst>
                                          <p:attrName>style.visibility</p:attrName>
                                        </p:attrNameLst>
                                      </p:cBhvr>
                                      <p:to>
                                        <p:strVal val="visible"/>
                                      </p:to>
                                    </p:set>
                                    <p:animEffect transition="in" filter="wipe(left)">
                                      <p:cBhvr>
                                        <p:cTn id="60" dur="250"/>
                                        <p:tgtEl>
                                          <p:spTgt spid="152"/>
                                        </p:tgtEl>
                                      </p:cBhvr>
                                    </p:animEffect>
                                  </p:childTnLst>
                                </p:cTn>
                              </p:par>
                            </p:childTnLst>
                          </p:cTn>
                        </p:par>
                        <p:par>
                          <p:cTn id="61" fill="hold" nodeType="afterGroup">
                            <p:stCondLst>
                              <p:cond delay="1500"/>
                            </p:stCondLst>
                            <p:childTnLst>
                              <p:par>
                                <p:cTn id="62" presetID="12" presetClass="entr" presetSubtype="8" fill="hold" grpId="0" nodeType="afterEffect">
                                  <p:stCondLst>
                                    <p:cond delay="0"/>
                                  </p:stCondLst>
                                  <p:childTnLst>
                                    <p:set>
                                      <p:cBhvr>
                                        <p:cTn id="63" dur="1" fill="hold">
                                          <p:stCondLst>
                                            <p:cond delay="0"/>
                                          </p:stCondLst>
                                        </p:cTn>
                                        <p:tgtEl>
                                          <p:spTgt spid="147"/>
                                        </p:tgtEl>
                                        <p:attrNameLst>
                                          <p:attrName>style.visibility</p:attrName>
                                        </p:attrNameLst>
                                      </p:cBhvr>
                                      <p:to>
                                        <p:strVal val="visible"/>
                                      </p:to>
                                    </p:set>
                                    <p:anim calcmode="lin" valueType="num">
                                      <p:cBhvr additive="base">
                                        <p:cTn id="64" dur="250"/>
                                        <p:tgtEl>
                                          <p:spTgt spid="147"/>
                                        </p:tgtEl>
                                        <p:attrNameLst>
                                          <p:attrName>ppt_x</p:attrName>
                                        </p:attrNameLst>
                                      </p:cBhvr>
                                      <p:tavLst>
                                        <p:tav tm="0">
                                          <p:val>
                                            <p:strVal val="#ppt_x-#ppt_w*1.125000"/>
                                          </p:val>
                                        </p:tav>
                                        <p:tav tm="100000">
                                          <p:val>
                                            <p:strVal val="#ppt_x"/>
                                          </p:val>
                                        </p:tav>
                                      </p:tavLst>
                                    </p:anim>
                                    <p:animEffect transition="in" filter="wipe(right)">
                                      <p:cBhvr>
                                        <p:cTn id="65" dur="250"/>
                                        <p:tgtEl>
                                          <p:spTgt spid="147"/>
                                        </p:tgtEl>
                                      </p:cBhvr>
                                    </p:animEffect>
                                  </p:childTnLst>
                                </p:cTn>
                              </p:par>
                            </p:childTnLst>
                          </p:cTn>
                        </p:par>
                        <p:par>
                          <p:cTn id="66" fill="hold" nodeType="afterGroup">
                            <p:stCondLst>
                              <p:cond delay="1750"/>
                            </p:stCondLst>
                            <p:childTnLst>
                              <p:par>
                                <p:cTn id="67" presetID="22" presetClass="entr" presetSubtype="8" fill="hold" grpId="0" nodeType="afterEffect">
                                  <p:stCondLst>
                                    <p:cond delay="0"/>
                                  </p:stCondLst>
                                  <p:childTnLst>
                                    <p:set>
                                      <p:cBhvr>
                                        <p:cTn id="68" dur="1" fill="hold">
                                          <p:stCondLst>
                                            <p:cond delay="0"/>
                                          </p:stCondLst>
                                        </p:cTn>
                                        <p:tgtEl>
                                          <p:spTgt spid="153"/>
                                        </p:tgtEl>
                                        <p:attrNameLst>
                                          <p:attrName>style.visibility</p:attrName>
                                        </p:attrNameLst>
                                      </p:cBhvr>
                                      <p:to>
                                        <p:strVal val="visible"/>
                                      </p:to>
                                    </p:set>
                                    <p:animEffect transition="in" filter="wipe(left)">
                                      <p:cBhvr>
                                        <p:cTn id="69" dur="250"/>
                                        <p:tgtEl>
                                          <p:spTgt spid="153"/>
                                        </p:tgtEl>
                                      </p:cBhvr>
                                    </p:animEffect>
                                  </p:childTnLst>
                                </p:cTn>
                              </p:par>
                            </p:childTnLst>
                          </p:cTn>
                        </p:par>
                        <p:par>
                          <p:cTn id="70" fill="hold" nodeType="afterGroup">
                            <p:stCondLst>
                              <p:cond delay="2000"/>
                            </p:stCondLst>
                            <p:childTnLst>
                              <p:par>
                                <p:cTn id="71" presetID="12" presetClass="entr" presetSubtype="8" fill="hold" grpId="0" nodeType="afterEffect">
                                  <p:stCondLst>
                                    <p:cond delay="0"/>
                                  </p:stCondLst>
                                  <p:childTnLst>
                                    <p:set>
                                      <p:cBhvr>
                                        <p:cTn id="72" dur="1" fill="hold">
                                          <p:stCondLst>
                                            <p:cond delay="0"/>
                                          </p:stCondLst>
                                        </p:cTn>
                                        <p:tgtEl>
                                          <p:spTgt spid="148"/>
                                        </p:tgtEl>
                                        <p:attrNameLst>
                                          <p:attrName>style.visibility</p:attrName>
                                        </p:attrNameLst>
                                      </p:cBhvr>
                                      <p:to>
                                        <p:strVal val="visible"/>
                                      </p:to>
                                    </p:set>
                                    <p:anim calcmode="lin" valueType="num">
                                      <p:cBhvr additive="base">
                                        <p:cTn id="73" dur="250"/>
                                        <p:tgtEl>
                                          <p:spTgt spid="148"/>
                                        </p:tgtEl>
                                        <p:attrNameLst>
                                          <p:attrName>ppt_x</p:attrName>
                                        </p:attrNameLst>
                                      </p:cBhvr>
                                      <p:tavLst>
                                        <p:tav tm="0">
                                          <p:val>
                                            <p:strVal val="#ppt_x-#ppt_w*1.125000"/>
                                          </p:val>
                                        </p:tav>
                                        <p:tav tm="100000">
                                          <p:val>
                                            <p:strVal val="#ppt_x"/>
                                          </p:val>
                                        </p:tav>
                                      </p:tavLst>
                                    </p:anim>
                                    <p:animEffect transition="in" filter="wipe(right)">
                                      <p:cBhvr>
                                        <p:cTn id="74" dur="250"/>
                                        <p:tgtEl>
                                          <p:spTgt spid="148"/>
                                        </p:tgtEl>
                                      </p:cBhvr>
                                    </p:animEffect>
                                  </p:childTnLst>
                                </p:cTn>
                              </p:par>
                            </p:childTnLst>
                          </p:cTn>
                        </p:par>
                        <p:par>
                          <p:cTn id="75" fill="hold" nodeType="afterGroup">
                            <p:stCondLst>
                              <p:cond delay="2250"/>
                            </p:stCondLst>
                            <p:childTnLst>
                              <p:par>
                                <p:cTn id="76" presetID="22" presetClass="entr" presetSubtype="8" fill="hold" grpId="0" nodeType="afterEffect">
                                  <p:stCondLst>
                                    <p:cond delay="0"/>
                                  </p:stCondLst>
                                  <p:childTnLst>
                                    <p:set>
                                      <p:cBhvr>
                                        <p:cTn id="77" dur="1" fill="hold">
                                          <p:stCondLst>
                                            <p:cond delay="0"/>
                                          </p:stCondLst>
                                        </p:cTn>
                                        <p:tgtEl>
                                          <p:spTgt spid="154"/>
                                        </p:tgtEl>
                                        <p:attrNameLst>
                                          <p:attrName>style.visibility</p:attrName>
                                        </p:attrNameLst>
                                      </p:cBhvr>
                                      <p:to>
                                        <p:strVal val="visible"/>
                                      </p:to>
                                    </p:set>
                                    <p:animEffect transition="in" filter="wipe(left)">
                                      <p:cBhvr>
                                        <p:cTn id="78" dur="250"/>
                                        <p:tgtEl>
                                          <p:spTgt spid="154"/>
                                        </p:tgtEl>
                                      </p:cBhvr>
                                    </p:animEffect>
                                  </p:childTnLst>
                                </p:cTn>
                              </p:par>
                            </p:childTnLst>
                          </p:cTn>
                        </p:par>
                        <p:par>
                          <p:cTn id="79" fill="hold" nodeType="afterGroup">
                            <p:stCondLst>
                              <p:cond delay="2500"/>
                            </p:stCondLst>
                            <p:childTnLst>
                              <p:par>
                                <p:cTn id="80" presetID="12" presetClass="entr" presetSubtype="8" fill="hold" grpId="0" nodeType="afterEffect">
                                  <p:stCondLst>
                                    <p:cond delay="0"/>
                                  </p:stCondLst>
                                  <p:childTnLst>
                                    <p:set>
                                      <p:cBhvr>
                                        <p:cTn id="81" dur="1" fill="hold">
                                          <p:stCondLst>
                                            <p:cond delay="0"/>
                                          </p:stCondLst>
                                        </p:cTn>
                                        <p:tgtEl>
                                          <p:spTgt spid="149"/>
                                        </p:tgtEl>
                                        <p:attrNameLst>
                                          <p:attrName>style.visibility</p:attrName>
                                        </p:attrNameLst>
                                      </p:cBhvr>
                                      <p:to>
                                        <p:strVal val="visible"/>
                                      </p:to>
                                    </p:set>
                                    <p:anim calcmode="lin" valueType="num">
                                      <p:cBhvr additive="base">
                                        <p:cTn id="82" dur="250"/>
                                        <p:tgtEl>
                                          <p:spTgt spid="149"/>
                                        </p:tgtEl>
                                        <p:attrNameLst>
                                          <p:attrName>ppt_x</p:attrName>
                                        </p:attrNameLst>
                                      </p:cBhvr>
                                      <p:tavLst>
                                        <p:tav tm="0">
                                          <p:val>
                                            <p:strVal val="#ppt_x-#ppt_w*1.125000"/>
                                          </p:val>
                                        </p:tav>
                                        <p:tav tm="100000">
                                          <p:val>
                                            <p:strVal val="#ppt_x"/>
                                          </p:val>
                                        </p:tav>
                                      </p:tavLst>
                                    </p:anim>
                                    <p:animEffect transition="in" filter="wipe(right)">
                                      <p:cBhvr>
                                        <p:cTn id="83" dur="250"/>
                                        <p:tgtEl>
                                          <p:spTgt spid="149"/>
                                        </p:tgtEl>
                                      </p:cBhvr>
                                    </p:animEffect>
                                  </p:childTnLst>
                                </p:cTn>
                              </p:par>
                            </p:childTnLst>
                          </p:cTn>
                        </p:par>
                        <p:par>
                          <p:cTn id="84" fill="hold" nodeType="afterGroup">
                            <p:stCondLst>
                              <p:cond delay="2750"/>
                            </p:stCondLst>
                            <p:childTnLst>
                              <p:par>
                                <p:cTn id="85" presetID="22" presetClass="entr" presetSubtype="8" fill="hold" grpId="0" nodeType="afterEffect">
                                  <p:stCondLst>
                                    <p:cond delay="0"/>
                                  </p:stCondLst>
                                  <p:childTnLst>
                                    <p:set>
                                      <p:cBhvr>
                                        <p:cTn id="86" dur="1" fill="hold">
                                          <p:stCondLst>
                                            <p:cond delay="0"/>
                                          </p:stCondLst>
                                        </p:cTn>
                                        <p:tgtEl>
                                          <p:spTgt spid="155"/>
                                        </p:tgtEl>
                                        <p:attrNameLst>
                                          <p:attrName>style.visibility</p:attrName>
                                        </p:attrNameLst>
                                      </p:cBhvr>
                                      <p:to>
                                        <p:strVal val="visible"/>
                                      </p:to>
                                    </p:set>
                                    <p:animEffect transition="in" filter="wipe(left)">
                                      <p:cBhvr>
                                        <p:cTn id="87" dur="500"/>
                                        <p:tgtEl>
                                          <p:spTgt spid="1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7" grpId="0"/>
      <p:bldP spid="139" grpId="0"/>
      <p:bldP spid="141" grpId="0"/>
      <p:bldP spid="142"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p:bldLst>
  </p:timing>
</p:sld>
</file>

<file path=ppt/slides/slide3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35" name="图片 34"/>
          <p:cNvPicPr>
            <a:picLocks noChangeAspect="1"/>
          </p:cNvPicPr>
          <p:nvPr/>
        </p:nvPicPr>
        <p:blipFill>
          <a:blip r:embed="rId3"/>
          <a:stretch>
            <a:fillRect/>
          </a:stretch>
        </p:blipFill>
        <p:spPr>
          <a:xfrm>
            <a:off x="0" y="90"/>
            <a:ext cx="13141547" cy="6836645"/>
          </a:xfrm>
          <a:prstGeom prst="rect">
            <a:avLst/>
          </a:prstGeom>
        </p:spPr>
      </p:pic>
      <p:sp>
        <p:nvSpPr>
          <p:cNvPr id="36" name="矩形 35"/>
          <p:cNvSpPr/>
          <p:nvPr/>
        </p:nvSpPr>
        <p:spPr>
          <a:xfrm>
            <a:off x="0" y="0"/>
            <a:ext cx="4211750" cy="6858000"/>
          </a:xfrm>
          <a:prstGeom prst="rect">
            <a:avLst/>
          </a:prstGeom>
          <a:gradFill>
            <a:gsLst>
              <a:gs pos="0">
                <a:srgbClr val="00B0F0">
                  <a:alpha val="79000"/>
                </a:srgbClr>
              </a:gs>
              <a:gs pos="100000">
                <a:srgbClr val="0070C0">
                  <a:alpha val="49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7" name="组合 36"/>
          <p:cNvGrpSpPr/>
          <p:nvPr/>
        </p:nvGrpSpPr>
        <p:grpSpPr>
          <a:xfrm>
            <a:off x="434279" y="1538221"/>
            <a:ext cx="3596852" cy="4690515"/>
            <a:chOff x="1165317" y="1783163"/>
            <a:chExt cx="3596852" cy="4690515"/>
          </a:xfrm>
        </p:grpSpPr>
        <p:sp>
          <p:nvSpPr>
            <p:cNvPr id="38" name="文本框 37"/>
            <p:cNvSpPr txBox="1"/>
            <p:nvPr/>
          </p:nvSpPr>
          <p:spPr>
            <a:xfrm>
              <a:off x="1266245" y="1783163"/>
              <a:ext cx="3495924" cy="461665"/>
            </a:xfrm>
            <a:prstGeom prst="rect">
              <a:avLst/>
            </a:prstGeom>
            <a:noFill/>
          </p:spPr>
          <p:txBody>
            <a:bodyPr wrap="square" rtlCol="0">
              <a:spAutoFit/>
            </a:bodyPr>
            <a:lstStyle/>
            <a:p>
              <a:pPr algn="l">
                <a:spcBef>
                  <a:spcPts val="600"/>
                </a:spcBef>
              </a:pPr>
              <a:r>
                <a:rPr lang="en-US" altLang="zh-CN" sz="2400" b="1">
                  <a:solidFill>
                    <a:schemeClr val="bg1"/>
                  </a:solidFill>
                  <a:latin typeface="+mn-lt"/>
                  <a:ea typeface="+mn-ea"/>
                  <a:cs typeface="+mn-ea"/>
                  <a:sym typeface="+mn-lt"/>
                </a:rPr>
                <a:t>SUBTITLE IN HERE</a:t>
              </a:r>
              <a:endParaRPr lang="zh-CN" altLang="en-US" sz="2000">
                <a:solidFill>
                  <a:schemeClr val="bg1"/>
                </a:solidFill>
                <a:latin typeface="+mn-lt"/>
                <a:ea typeface="+mn-ea"/>
                <a:cs typeface="+mn-ea"/>
                <a:sym typeface="+mn-lt"/>
              </a:endParaRPr>
            </a:p>
          </p:txBody>
        </p:sp>
        <p:sp>
          <p:nvSpPr>
            <p:cNvPr id="39" name="矩形 38"/>
            <p:cNvSpPr/>
            <p:nvPr/>
          </p:nvSpPr>
          <p:spPr>
            <a:xfrm>
              <a:off x="1165317" y="2244828"/>
              <a:ext cx="3172093" cy="4228850"/>
            </a:xfrm>
            <a:prstGeom prst="rect">
              <a:avLst/>
            </a:prstGeom>
          </p:spPr>
          <p:txBody>
            <a:bodyPr wrap="square">
              <a:spAutoFit/>
            </a:bodyPr>
            <a:lstStyle/>
            <a:p>
              <a:pPr algn="just" defTabSz="323215">
                <a:lnSpc>
                  <a:spcPct val="120000"/>
                </a:lnSpc>
                <a:spcBef>
                  <a:spcPts val="850"/>
                </a:spcBef>
              </a:pPr>
              <a:r>
                <a:rPr lang="es-ES" altLang="zh-CN" sz="1400">
                  <a:solidFill>
                    <a:schemeClr val="tx1">
                      <a:lumMod val="65000"/>
                      <a:lumOff val="35000"/>
                    </a:schemeClr>
                  </a:solidFill>
                  <a:cs typeface="+mn-ea"/>
                  <a:sym typeface="+mn-lt"/>
                </a:rPr>
                <a:t>Lorem ipsum dolor sit amet, consectetur adipiscing elit. Integer mollis vehicula ligula ut faucibus. Curabitur vestibulum consequat urna et vehicula. Suspendisse feugiat biben- dum egestas. Sed bibendum urna id sem tincidunt commodoat dictum lectus. Fusce felis tellus, volutpat quis venenatis non, adipiscing quis orci. Integer condimentum leo ut erat ultrices mollis. Nunc ut quam adipiscing, elementum enim ac, ullamcorper magna. Curabitur a felis eu tellus tincidunt rhoncus. Cras rhoncus diam tortor, id cursus purus.</a:t>
              </a:r>
              <a:endParaRPr lang="es-ES" altLang="zh-CN" sz="4400">
                <a:solidFill>
                  <a:schemeClr val="tx1">
                    <a:lumMod val="65000"/>
                    <a:lumOff val="35000"/>
                  </a:schemeClr>
                </a:solidFill>
                <a:cs typeface="+mn-ea"/>
                <a:sym typeface="+mn-lt"/>
              </a:endParaRPr>
            </a:p>
          </p:txBody>
        </p:sp>
      </p:grpSp>
    </p:spTree>
  </p:cSld>
  <p:clrMapOvr>
    <a:masterClrMapping/>
  </p:clrMapOvr>
  <mc:AlternateContent>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1"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up)">
                                      <p:cBhvr>
                                        <p:cTn id="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文本框 24"/>
          <p:cNvSpPr txBox="1">
            <a:spLocks noChangeArrowheads="1"/>
          </p:cNvSpPr>
          <p:nvPr/>
        </p:nvSpPr>
        <p:spPr bwMode="auto">
          <a:xfrm>
            <a:off x="5029228" y="5009393"/>
            <a:ext cx="1739226" cy="323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8057" tIns="54029" rIns="108057" bIns="54029">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400">
                <a:solidFill>
                  <a:schemeClr val="tx1">
                    <a:lumMod val="50000"/>
                    <a:lumOff val="50000"/>
                  </a:schemeClr>
                </a:solidFill>
                <a:latin typeface="+mn-ea"/>
                <a:cs typeface="+mn-ea"/>
              </a:rPr>
              <a:t>xxx</a:t>
            </a:r>
            <a:endParaRPr lang="zh-CN" altLang="en-US" sz="1400">
              <a:solidFill>
                <a:schemeClr val="tx1">
                  <a:lumMod val="50000"/>
                  <a:lumOff val="50000"/>
                </a:schemeClr>
              </a:solidFill>
              <a:latin typeface="+mn-ea"/>
              <a:cs typeface="+mn-ea"/>
            </a:endParaRPr>
          </a:p>
        </p:txBody>
      </p:sp>
      <p:sp>
        <p:nvSpPr>
          <p:cNvPr id="5" name="文本框 24"/>
          <p:cNvSpPr txBox="1">
            <a:spLocks noChangeArrowheads="1"/>
          </p:cNvSpPr>
          <p:nvPr/>
        </p:nvSpPr>
        <p:spPr bwMode="auto">
          <a:xfrm>
            <a:off x="3503479" y="3658717"/>
            <a:ext cx="4909001" cy="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8057" tIns="54029" rIns="108057" bIns="54029">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a:solidFill>
                  <a:srgbClr val="009EE2"/>
                </a:solidFill>
                <a:latin typeface="微软雅黑" panose="020b0503020204020204" pitchFamily="34" charset="-122"/>
                <a:ea typeface="微软雅黑" panose="020b0503020204020204" pitchFamily="34" charset="-122"/>
              </a:rPr>
              <a:t>感谢观看 救死扶伤 </a:t>
            </a:r>
            <a:r>
              <a:rPr lang="zh-CN" altLang="en-US" sz="2800" b="1">
                <a:solidFill>
                  <a:schemeClr val="tx1">
                    <a:lumMod val="50000"/>
                    <a:lumOff val="50000"/>
                  </a:schemeClr>
                </a:solidFill>
                <a:latin typeface="微软雅黑" panose="020b0503020204020204" pitchFamily="34" charset="-122"/>
                <a:ea typeface="微软雅黑" panose="020b0503020204020204" pitchFamily="34" charset="-122"/>
              </a:rPr>
              <a:t>为民服务</a:t>
            </a:r>
            <a:endParaRPr lang="zh-CN" altLang="en-US" sz="2800" b="1">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 name="AutoShape 3"/>
          <p:cNvSpPr/>
          <p:nvPr/>
        </p:nvSpPr>
        <p:spPr bwMode="auto">
          <a:xfrm>
            <a:off x="3503479" y="4223264"/>
            <a:ext cx="4865970" cy="484748"/>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0" tIns="0" rIns="0" bIns="0">
            <a:spAutoFit/>
          </a:bodyPr>
          <a:lstStyle/>
          <a:p>
            <a:pPr defTabSz="323215">
              <a:lnSpc>
                <a:spcPct val="120000"/>
              </a:lnSpc>
              <a:spcBef>
                <a:spcPts val="850"/>
              </a:spcBef>
            </a:pPr>
            <a:r>
              <a:rPr lang="en-US" altLang="zh-CN" sz="1000">
                <a:solidFill>
                  <a:srgbClr val="838383"/>
                </a:solidFill>
                <a:latin typeface="+mn-lt"/>
                <a:ea typeface="+mn-ea"/>
                <a:cs typeface="+mn-ea"/>
              </a:rPr>
              <a:t>The spring and autumn period and the visual studio is one of the enterprises and</a:t>
            </a:r>
            <a:endParaRPr lang="en-US" altLang="zh-CN" sz="1000">
              <a:solidFill>
                <a:srgbClr val="838383"/>
              </a:solidFill>
              <a:latin typeface="+mn-lt"/>
              <a:ea typeface="+mn-ea"/>
              <a:cs typeface="+mn-ea"/>
            </a:endParaRPr>
          </a:p>
          <a:p>
            <a:pPr defTabSz="323215">
              <a:lnSpc>
                <a:spcPct val="120000"/>
              </a:lnSpc>
              <a:spcBef>
                <a:spcPts val="850"/>
              </a:spcBef>
            </a:pPr>
            <a:r>
              <a:rPr lang="en-US" altLang="zh-CN" sz="1000">
                <a:solidFill>
                  <a:srgbClr val="838383"/>
                </a:solidFill>
                <a:latin typeface="+mn-lt"/>
                <a:ea typeface="+mn-ea"/>
                <a:cs typeface="+mn-ea"/>
              </a:rPr>
              <a:t>experience. To customers as the benchmark, with wisdom grafting business and the arts.</a:t>
            </a:r>
            <a:endParaRPr lang="es-ES" altLang="zh-CN" sz="2800">
              <a:latin typeface="+mn-lt"/>
              <a:ea typeface="+mn-ea"/>
              <a:cs typeface="+mn-ea"/>
              <a:sym typeface="+mn-lt"/>
            </a:endParaRPr>
          </a:p>
        </p:txBody>
      </p:sp>
      <p:sp>
        <p:nvSpPr>
          <p:cNvPr id="7" name="十字形 6"/>
          <p:cNvSpPr/>
          <p:nvPr/>
        </p:nvSpPr>
        <p:spPr bwMode="auto">
          <a:xfrm>
            <a:off x="5410218" y="2509836"/>
            <a:ext cx="1184220" cy="1148881"/>
          </a:xfrm>
          <a:prstGeom prst="plus">
            <a:avLst>
              <a:gd name="adj" fmla="val 33240"/>
            </a:avLst>
          </a:prstGeom>
          <a:gradFill>
            <a:gsLst>
              <a:gs pos="0">
                <a:srgbClr val="00B0F0"/>
              </a:gs>
              <a:gs pos="100000">
                <a:srgbClr val="0070C0"/>
              </a:gs>
            </a:gsLst>
            <a:lin ang="5400000" scaled="1"/>
          </a:gradFill>
          <a:ln w="9525" algn="ctr">
            <a:noFill/>
            <a:miter lim="800000"/>
          </a:ln>
          <a:effectLst/>
        </p:spPr>
        <p:txBody>
          <a:bodyPr wrap="none" anchor="ctr"/>
          <a:lstStyle/>
          <a:p>
            <a:endParaRPr lang="zh-CN" altLang="en-US">
              <a:solidFill>
                <a:schemeClr val="bg1"/>
              </a:solidFill>
              <a:latin typeface="+mn-lt"/>
              <a:ea typeface="+mn-ea"/>
              <a:cs typeface="+mn-ea"/>
            </a:endParaRPr>
          </a:p>
        </p:txBody>
      </p:sp>
      <p:sp>
        <p:nvSpPr>
          <p:cNvPr id="8" name="十字形 7"/>
          <p:cNvSpPr/>
          <p:nvPr/>
        </p:nvSpPr>
        <p:spPr bwMode="auto">
          <a:xfrm>
            <a:off x="9576298" y="4072657"/>
            <a:ext cx="487486" cy="472939"/>
          </a:xfrm>
          <a:prstGeom prst="plus">
            <a:avLst>
              <a:gd name="adj" fmla="val 37789"/>
            </a:avLst>
          </a:prstGeom>
          <a:gradFill>
            <a:gsLst>
              <a:gs pos="0">
                <a:srgbClr val="00B0F0"/>
              </a:gs>
              <a:gs pos="100000">
                <a:srgbClr val="0070C0"/>
              </a:gs>
            </a:gsLst>
            <a:lin ang="5400000" scaled="1"/>
          </a:gradFill>
          <a:ln w="9525" algn="ctr">
            <a:noFill/>
            <a:miter lim="800000"/>
          </a:ln>
          <a:effectLst/>
        </p:spPr>
        <p:txBody>
          <a:bodyPr wrap="none" anchor="ctr"/>
          <a:lstStyle/>
          <a:p>
            <a:endParaRPr lang="zh-CN" altLang="en-US">
              <a:solidFill>
                <a:schemeClr val="bg1"/>
              </a:solidFill>
              <a:latin typeface="+mn-lt"/>
              <a:ea typeface="+mn-ea"/>
              <a:cs typeface="+mn-ea"/>
            </a:endParaRPr>
          </a:p>
        </p:txBody>
      </p:sp>
      <p:sp>
        <p:nvSpPr>
          <p:cNvPr id="9" name="十字形 8"/>
          <p:cNvSpPr/>
          <p:nvPr/>
        </p:nvSpPr>
        <p:spPr bwMode="auto">
          <a:xfrm>
            <a:off x="6594438" y="2314916"/>
            <a:ext cx="487486" cy="472939"/>
          </a:xfrm>
          <a:prstGeom prst="plus">
            <a:avLst>
              <a:gd name="adj" fmla="val 33240"/>
            </a:avLst>
          </a:prstGeom>
          <a:gradFill>
            <a:gsLst>
              <a:gs pos="0">
                <a:srgbClr val="00B0F0"/>
              </a:gs>
              <a:gs pos="100000">
                <a:srgbClr val="0070C0"/>
              </a:gs>
            </a:gsLst>
            <a:lin ang="5400000" scaled="1"/>
          </a:gradFill>
          <a:ln w="9525" algn="ctr">
            <a:noFill/>
            <a:miter lim="800000"/>
          </a:ln>
          <a:effectLst/>
        </p:spPr>
        <p:txBody>
          <a:bodyPr wrap="none" anchor="ctr"/>
          <a:lstStyle/>
          <a:p>
            <a:endParaRPr lang="zh-CN" altLang="en-US">
              <a:solidFill>
                <a:schemeClr val="bg1"/>
              </a:solidFill>
              <a:latin typeface="+mn-lt"/>
              <a:ea typeface="+mn-ea"/>
              <a:cs typeface="+mn-ea"/>
            </a:endParaRPr>
          </a:p>
        </p:txBody>
      </p:sp>
      <p:sp>
        <p:nvSpPr>
          <p:cNvPr id="10" name="十字形 9"/>
          <p:cNvSpPr/>
          <p:nvPr/>
        </p:nvSpPr>
        <p:spPr bwMode="auto">
          <a:xfrm>
            <a:off x="10063225" y="3987971"/>
            <a:ext cx="243744" cy="236470"/>
          </a:xfrm>
          <a:prstGeom prst="plus">
            <a:avLst>
              <a:gd name="adj" fmla="val 37789"/>
            </a:avLst>
          </a:prstGeom>
          <a:gradFill>
            <a:gsLst>
              <a:gs pos="0">
                <a:srgbClr val="00B0F0"/>
              </a:gs>
              <a:gs pos="100000">
                <a:srgbClr val="0070C0"/>
              </a:gs>
            </a:gsLst>
            <a:lin ang="5400000" scaled="1"/>
          </a:gradFill>
          <a:ln w="9525" algn="ctr">
            <a:noFill/>
            <a:miter lim="800000"/>
          </a:ln>
          <a:effectLst/>
        </p:spPr>
        <p:txBody>
          <a:bodyPr wrap="none" anchor="ctr"/>
          <a:lstStyle/>
          <a:p>
            <a:endParaRPr lang="zh-CN" altLang="en-US">
              <a:solidFill>
                <a:schemeClr val="bg1"/>
              </a:solidFill>
              <a:latin typeface="+mn-lt"/>
              <a:ea typeface="+mn-ea"/>
              <a:cs typeface="+mn-ea"/>
            </a:endParaRPr>
          </a:p>
        </p:txBody>
      </p:sp>
      <p:sp>
        <p:nvSpPr>
          <p:cNvPr id="11" name="十字形 10"/>
          <p:cNvSpPr/>
          <p:nvPr/>
        </p:nvSpPr>
        <p:spPr bwMode="auto">
          <a:xfrm>
            <a:off x="2142764" y="4156280"/>
            <a:ext cx="487486" cy="472939"/>
          </a:xfrm>
          <a:prstGeom prst="plus">
            <a:avLst>
              <a:gd name="adj" fmla="val 37789"/>
            </a:avLst>
          </a:prstGeom>
          <a:gradFill>
            <a:gsLst>
              <a:gs pos="0">
                <a:srgbClr val="00B0F0"/>
              </a:gs>
              <a:gs pos="100000">
                <a:srgbClr val="0070C0"/>
              </a:gs>
            </a:gsLst>
            <a:lin ang="5400000" scaled="1"/>
          </a:gradFill>
          <a:ln w="9525" algn="ctr">
            <a:noFill/>
            <a:miter lim="800000"/>
          </a:ln>
          <a:effectLst/>
        </p:spPr>
        <p:txBody>
          <a:bodyPr wrap="none" anchor="ctr"/>
          <a:lstStyle/>
          <a:p>
            <a:endParaRPr lang="zh-CN" altLang="en-US">
              <a:solidFill>
                <a:schemeClr val="bg1"/>
              </a:solidFill>
              <a:latin typeface="+mn-lt"/>
              <a:ea typeface="+mn-ea"/>
              <a:cs typeface="+mn-ea"/>
            </a:endParaRPr>
          </a:p>
        </p:txBody>
      </p:sp>
      <p:sp>
        <p:nvSpPr>
          <p:cNvPr id="12" name="十字形 11"/>
          <p:cNvSpPr/>
          <p:nvPr/>
        </p:nvSpPr>
        <p:spPr bwMode="auto">
          <a:xfrm>
            <a:off x="1990187" y="4495521"/>
            <a:ext cx="243744" cy="236470"/>
          </a:xfrm>
          <a:prstGeom prst="plus">
            <a:avLst>
              <a:gd name="adj" fmla="val 37789"/>
            </a:avLst>
          </a:prstGeom>
          <a:gradFill>
            <a:gsLst>
              <a:gs pos="0">
                <a:srgbClr val="00B0F0"/>
              </a:gs>
              <a:gs pos="100000">
                <a:srgbClr val="0070C0"/>
              </a:gs>
            </a:gsLst>
            <a:lin ang="5400000" scaled="1"/>
          </a:gradFill>
          <a:ln w="9525" algn="ctr">
            <a:noFill/>
            <a:miter lim="800000"/>
          </a:ln>
          <a:effectLst/>
        </p:spPr>
        <p:txBody>
          <a:bodyPr wrap="none" anchor="ctr"/>
          <a:lstStyle/>
          <a:p>
            <a:endParaRPr lang="zh-CN" altLang="en-US">
              <a:solidFill>
                <a:schemeClr val="bg1"/>
              </a:solidFill>
              <a:latin typeface="+mn-lt"/>
              <a:ea typeface="+mn-ea"/>
              <a:cs typeface="+mn-ea"/>
            </a:endParaRPr>
          </a:p>
        </p:txBody>
      </p:sp>
      <p:sp>
        <p:nvSpPr>
          <p:cNvPr id="13" name="十字形 12"/>
          <p:cNvSpPr/>
          <p:nvPr/>
        </p:nvSpPr>
        <p:spPr bwMode="auto">
          <a:xfrm>
            <a:off x="5088366" y="1981238"/>
            <a:ext cx="243744" cy="236470"/>
          </a:xfrm>
          <a:prstGeom prst="plus">
            <a:avLst>
              <a:gd name="adj" fmla="val 37789"/>
            </a:avLst>
          </a:prstGeom>
          <a:gradFill>
            <a:gsLst>
              <a:gs pos="0">
                <a:srgbClr val="00B0F0"/>
              </a:gs>
              <a:gs pos="100000">
                <a:srgbClr val="0070C0"/>
              </a:gs>
            </a:gsLst>
            <a:lin ang="5400000" scaled="1"/>
          </a:gradFill>
          <a:ln w="9525" algn="ctr">
            <a:noFill/>
            <a:miter lim="800000"/>
          </a:ln>
          <a:effectLst/>
        </p:spPr>
        <p:txBody>
          <a:bodyPr wrap="none" anchor="ctr"/>
          <a:lstStyle/>
          <a:p>
            <a:endParaRPr lang="zh-CN" altLang="en-US">
              <a:solidFill>
                <a:schemeClr val="bg1"/>
              </a:solidFill>
              <a:latin typeface="+mn-lt"/>
              <a:ea typeface="+mn-ea"/>
              <a:cs typeface="+mn-ea"/>
            </a:endParaRPr>
          </a:p>
        </p:txBody>
      </p:sp>
    </p:spTree>
  </p:cSld>
  <p:clrMapOvr>
    <a:masterClrMapping/>
  </p:clrMapOvr>
  <mc:AlternateContent>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Scale>
                                      <p:cBhvr>
                                        <p:cTn id="7" dur="100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8" dur="1000" decel="50000" fill="hold">
                                          <p:stCondLst>
                                            <p:cond delay="0"/>
                                          </p:stCondLst>
                                        </p:cTn>
                                        <p:tgtEl>
                                          <p:spTgt spid="12"/>
                                        </p:tgtEl>
                                        <p:attrNameLst>
                                          <p:attrName>ppt_x</p:attrName>
                                          <p:attrName>ppt_y</p:attrName>
                                        </p:attrNameLst>
                                      </p:cBhvr>
                                    </p:animMotion>
                                    <p:animEffect transition="in" filter="fade">
                                      <p:cBhvr>
                                        <p:cTn id="9" dur="1000"/>
                                        <p:tgtEl>
                                          <p:spTgt spid="12"/>
                                        </p:tgtEl>
                                      </p:cBhvr>
                                    </p:animEffect>
                                  </p:childTnLst>
                                </p:cTn>
                              </p:par>
                              <p:par>
                                <p:cTn id="10" presetID="52" presetClass="entr" presetSubtype="0" fill="hold" grpId="0" nodeType="withEffect">
                                  <p:stCondLst>
                                    <p:cond delay="100"/>
                                  </p:stCondLst>
                                  <p:childTnLst>
                                    <p:set>
                                      <p:cBhvr>
                                        <p:cTn id="11" dur="1" fill="hold">
                                          <p:stCondLst>
                                            <p:cond delay="0"/>
                                          </p:stCondLst>
                                        </p:cTn>
                                        <p:tgtEl>
                                          <p:spTgt spid="11"/>
                                        </p:tgtEl>
                                        <p:attrNameLst>
                                          <p:attrName>style.visibility</p:attrName>
                                        </p:attrNameLst>
                                      </p:cBhvr>
                                      <p:to>
                                        <p:strVal val="visible"/>
                                      </p:to>
                                    </p:set>
                                    <p:animScale>
                                      <p:cBhvr>
                                        <p:cTn id="12" dur="10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13" dur="1000" decel="50000" fill="hold">
                                          <p:stCondLst>
                                            <p:cond delay="0"/>
                                          </p:stCondLst>
                                        </p:cTn>
                                        <p:tgtEl>
                                          <p:spTgt spid="11"/>
                                        </p:tgtEl>
                                        <p:attrNameLst>
                                          <p:attrName>ppt_x</p:attrName>
                                          <p:attrName>ppt_y</p:attrName>
                                        </p:attrNameLst>
                                      </p:cBhvr>
                                    </p:animMotion>
                                    <p:animEffect transition="in" filter="fade">
                                      <p:cBhvr>
                                        <p:cTn id="14" dur="1000"/>
                                        <p:tgtEl>
                                          <p:spTgt spid="11"/>
                                        </p:tgtEl>
                                      </p:cBhvr>
                                    </p:animEffect>
                                  </p:childTnLst>
                                </p:cTn>
                              </p:par>
                              <p:par>
                                <p:cTn id="15" presetID="52" presetClass="entr" presetSubtype="0" fill="hold" grpId="0" nodeType="withEffect">
                                  <p:stCondLst>
                                    <p:cond delay="100"/>
                                  </p:stCondLst>
                                  <p:childTnLst>
                                    <p:set>
                                      <p:cBhvr>
                                        <p:cTn id="16" dur="1" fill="hold">
                                          <p:stCondLst>
                                            <p:cond delay="0"/>
                                          </p:stCondLst>
                                        </p:cTn>
                                        <p:tgtEl>
                                          <p:spTgt spid="13"/>
                                        </p:tgtEl>
                                        <p:attrNameLst>
                                          <p:attrName>style.visibility</p:attrName>
                                        </p:attrNameLst>
                                      </p:cBhvr>
                                      <p:to>
                                        <p:strVal val="visible"/>
                                      </p:to>
                                    </p:set>
                                    <p:animScale>
                                      <p:cBhvr>
                                        <p:cTn id="17" dur="1000" decel="50000" fill="hold">
                                          <p:stCondLst>
                                            <p:cond delay="0"/>
                                          </p:stCondLst>
                                        </p:cTn>
                                        <p:tgtEl>
                                          <p:spTgt spid="13"/>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18" dur="1000" decel="50000" fill="hold">
                                          <p:stCondLst>
                                            <p:cond delay="0"/>
                                          </p:stCondLst>
                                        </p:cTn>
                                        <p:tgtEl>
                                          <p:spTgt spid="13"/>
                                        </p:tgtEl>
                                        <p:attrNameLst>
                                          <p:attrName>ppt_x</p:attrName>
                                          <p:attrName>ppt_y</p:attrName>
                                        </p:attrNameLst>
                                      </p:cBhvr>
                                    </p:animMotion>
                                    <p:animEffect transition="in" filter="fade">
                                      <p:cBhvr>
                                        <p:cTn id="19" dur="1000"/>
                                        <p:tgtEl>
                                          <p:spTgt spid="13"/>
                                        </p:tgtEl>
                                      </p:cBhvr>
                                    </p:animEffect>
                                  </p:childTnLst>
                                </p:cTn>
                              </p:par>
                              <p:par>
                                <p:cTn id="20" presetID="52" presetClass="entr" presetSubtype="0" fill="hold" grpId="0" nodeType="withEffect">
                                  <p:stCondLst>
                                    <p:cond delay="200"/>
                                  </p:stCondLst>
                                  <p:childTnLst>
                                    <p:set>
                                      <p:cBhvr>
                                        <p:cTn id="21" dur="1" fill="hold">
                                          <p:stCondLst>
                                            <p:cond delay="0"/>
                                          </p:stCondLst>
                                        </p:cTn>
                                        <p:tgtEl>
                                          <p:spTgt spid="7"/>
                                        </p:tgtEl>
                                        <p:attrNameLst>
                                          <p:attrName>style.visibility</p:attrName>
                                        </p:attrNameLst>
                                      </p:cBhvr>
                                      <p:to>
                                        <p:strVal val="visible"/>
                                      </p:to>
                                    </p:set>
                                    <p:animScale>
                                      <p:cBhvr>
                                        <p:cTn id="22"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23" dur="1000" decel="50000" fill="hold">
                                          <p:stCondLst>
                                            <p:cond delay="0"/>
                                          </p:stCondLst>
                                        </p:cTn>
                                        <p:tgtEl>
                                          <p:spTgt spid="7"/>
                                        </p:tgtEl>
                                        <p:attrNameLst>
                                          <p:attrName>ppt_x</p:attrName>
                                          <p:attrName>ppt_y</p:attrName>
                                        </p:attrNameLst>
                                      </p:cBhvr>
                                    </p:animMotion>
                                    <p:animEffect transition="in" filter="fade">
                                      <p:cBhvr>
                                        <p:cTn id="24" dur="1000"/>
                                        <p:tgtEl>
                                          <p:spTgt spid="7"/>
                                        </p:tgtEl>
                                      </p:cBhvr>
                                    </p:animEffect>
                                  </p:childTnLst>
                                </p:cTn>
                              </p:par>
                              <p:par>
                                <p:cTn id="25" presetID="52" presetClass="entr" presetSubtype="0" fill="hold" grpId="0" nodeType="withEffect">
                                  <p:stCondLst>
                                    <p:cond delay="300"/>
                                  </p:stCondLst>
                                  <p:childTnLst>
                                    <p:set>
                                      <p:cBhvr>
                                        <p:cTn id="26" dur="1" fill="hold">
                                          <p:stCondLst>
                                            <p:cond delay="0"/>
                                          </p:stCondLst>
                                        </p:cTn>
                                        <p:tgtEl>
                                          <p:spTgt spid="9"/>
                                        </p:tgtEl>
                                        <p:attrNameLst>
                                          <p:attrName>style.visibility</p:attrName>
                                        </p:attrNameLst>
                                      </p:cBhvr>
                                      <p:to>
                                        <p:strVal val="visible"/>
                                      </p:to>
                                    </p:set>
                                    <p:animScale>
                                      <p:cBhvr>
                                        <p:cTn id="27"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28" dur="1000" decel="50000" fill="hold">
                                          <p:stCondLst>
                                            <p:cond delay="0"/>
                                          </p:stCondLst>
                                        </p:cTn>
                                        <p:tgtEl>
                                          <p:spTgt spid="9"/>
                                        </p:tgtEl>
                                        <p:attrNameLst>
                                          <p:attrName>ppt_x</p:attrName>
                                          <p:attrName>ppt_y</p:attrName>
                                        </p:attrNameLst>
                                      </p:cBhvr>
                                    </p:animMotion>
                                    <p:animEffect transition="in" filter="fade">
                                      <p:cBhvr>
                                        <p:cTn id="29" dur="1000"/>
                                        <p:tgtEl>
                                          <p:spTgt spid="9"/>
                                        </p:tgtEl>
                                      </p:cBhvr>
                                    </p:animEffect>
                                  </p:childTnLst>
                                </p:cTn>
                              </p:par>
                              <p:par>
                                <p:cTn id="30" presetID="52" presetClass="entr" presetSubtype="0" fill="hold" grpId="0" nodeType="withEffect">
                                  <p:stCondLst>
                                    <p:cond delay="500"/>
                                  </p:stCondLst>
                                  <p:childTnLst>
                                    <p:set>
                                      <p:cBhvr>
                                        <p:cTn id="31" dur="1" fill="hold">
                                          <p:stCondLst>
                                            <p:cond delay="0"/>
                                          </p:stCondLst>
                                        </p:cTn>
                                        <p:tgtEl>
                                          <p:spTgt spid="8"/>
                                        </p:tgtEl>
                                        <p:attrNameLst>
                                          <p:attrName>style.visibility</p:attrName>
                                        </p:attrNameLst>
                                      </p:cBhvr>
                                      <p:to>
                                        <p:strVal val="visible"/>
                                      </p:to>
                                    </p:set>
                                    <p:animScale>
                                      <p:cBhvr>
                                        <p:cTn id="32"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33" dur="1000" decel="50000" fill="hold">
                                          <p:stCondLst>
                                            <p:cond delay="0"/>
                                          </p:stCondLst>
                                        </p:cTn>
                                        <p:tgtEl>
                                          <p:spTgt spid="8"/>
                                        </p:tgtEl>
                                        <p:attrNameLst>
                                          <p:attrName>ppt_x</p:attrName>
                                          <p:attrName>ppt_y</p:attrName>
                                        </p:attrNameLst>
                                      </p:cBhvr>
                                    </p:animMotion>
                                    <p:animEffect transition="in" filter="fade">
                                      <p:cBhvr>
                                        <p:cTn id="34" dur="1000"/>
                                        <p:tgtEl>
                                          <p:spTgt spid="8"/>
                                        </p:tgtEl>
                                      </p:cBhvr>
                                    </p:animEffect>
                                  </p:childTnLst>
                                </p:cTn>
                              </p:par>
                              <p:par>
                                <p:cTn id="35" presetID="52" presetClass="entr" presetSubtype="0" fill="hold" grpId="0" nodeType="withEffect">
                                  <p:stCondLst>
                                    <p:cond delay="600"/>
                                  </p:stCondLst>
                                  <p:childTnLst>
                                    <p:set>
                                      <p:cBhvr>
                                        <p:cTn id="36" dur="1" fill="hold">
                                          <p:stCondLst>
                                            <p:cond delay="0"/>
                                          </p:stCondLst>
                                        </p:cTn>
                                        <p:tgtEl>
                                          <p:spTgt spid="10"/>
                                        </p:tgtEl>
                                        <p:attrNameLst>
                                          <p:attrName>style.visibility</p:attrName>
                                        </p:attrNameLst>
                                      </p:cBhvr>
                                      <p:to>
                                        <p:strVal val="visible"/>
                                      </p:to>
                                    </p:set>
                                    <p:animScale>
                                      <p:cBhvr>
                                        <p:cTn id="37"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38" dur="1000" decel="50000" fill="hold">
                                          <p:stCondLst>
                                            <p:cond delay="0"/>
                                          </p:stCondLst>
                                        </p:cTn>
                                        <p:tgtEl>
                                          <p:spTgt spid="10"/>
                                        </p:tgtEl>
                                        <p:attrNameLst>
                                          <p:attrName>ppt_x</p:attrName>
                                          <p:attrName>ppt_y</p:attrName>
                                        </p:attrNameLst>
                                      </p:cBhvr>
                                    </p:animMotion>
                                    <p:animEffect transition="in" filter="fade">
                                      <p:cBhvr>
                                        <p:cTn id="39" dur="1000"/>
                                        <p:tgtEl>
                                          <p:spTgt spid="10"/>
                                        </p:tgtEl>
                                      </p:cBhvr>
                                    </p:animEffect>
                                  </p:childTnLst>
                                </p:cTn>
                              </p:par>
                            </p:childTnLst>
                          </p:cTn>
                        </p:par>
                        <p:par>
                          <p:cTn id="40" fill="hold" nodeType="afterGroup">
                            <p:stCondLst>
                              <p:cond delay="1600"/>
                            </p:stCondLst>
                            <p:childTnLst>
                              <p:par>
                                <p:cTn id="41" presetID="42" presetClass="entr" presetSubtype="0" fill="hold" grpId="0" nodeType="after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1000"/>
                                        <p:tgtEl>
                                          <p:spTgt spid="5"/>
                                        </p:tgtEl>
                                      </p:cBhvr>
                                    </p:animEffect>
                                    <p:anim calcmode="lin" valueType="num">
                                      <p:cBhvr>
                                        <p:cTn id="44" dur="1000" fill="hold"/>
                                        <p:tgtEl>
                                          <p:spTgt spid="5"/>
                                        </p:tgtEl>
                                        <p:attrNameLst>
                                          <p:attrName>ppt_x</p:attrName>
                                        </p:attrNameLst>
                                      </p:cBhvr>
                                      <p:tavLst>
                                        <p:tav tm="0">
                                          <p:val>
                                            <p:strVal val="#ppt_x"/>
                                          </p:val>
                                        </p:tav>
                                        <p:tav tm="100000">
                                          <p:val>
                                            <p:strVal val="#ppt_x"/>
                                          </p:val>
                                        </p:tav>
                                      </p:tavLst>
                                    </p:anim>
                                    <p:anim calcmode="lin" valueType="num">
                                      <p:cBhvr>
                                        <p:cTn id="45" dur="1000" fill="hold"/>
                                        <p:tgtEl>
                                          <p:spTgt spid="5"/>
                                        </p:tgtEl>
                                        <p:attrNameLst>
                                          <p:attrName>ppt_y</p:attrName>
                                        </p:attrNameLst>
                                      </p:cBhvr>
                                      <p:tavLst>
                                        <p:tav tm="0">
                                          <p:val>
                                            <p:strVal val="#ppt_y+.1"/>
                                          </p:val>
                                        </p:tav>
                                        <p:tav tm="100000">
                                          <p:val>
                                            <p:strVal val="#ppt_y"/>
                                          </p:val>
                                        </p:tav>
                                      </p:tavLst>
                                    </p:anim>
                                  </p:childTnLst>
                                </p:cTn>
                              </p:par>
                            </p:childTnLst>
                          </p:cTn>
                        </p:par>
                        <p:par>
                          <p:cTn id="46" fill="hold" nodeType="afterGroup">
                            <p:stCondLst>
                              <p:cond delay="2600"/>
                            </p:stCondLst>
                            <p:childTnLst>
                              <p:par>
                                <p:cTn id="47" presetID="18" presetClass="entr" presetSubtype="6" fill="hold" grpId="0" nodeType="after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strips(downRight)">
                                      <p:cBhvr>
                                        <p:cTn id="49" dur="1500"/>
                                        <p:tgtEl>
                                          <p:spTgt spid="6"/>
                                        </p:tgtEl>
                                      </p:cBhvr>
                                    </p:animEffect>
                                  </p:childTnLst>
                                </p:cTn>
                              </p:par>
                              <p:par>
                                <p:cTn id="50" presetID="14" presetClass="entr" presetSubtype="10" fill="hold" grpId="0" nodeType="with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randombar(horizontal)">
                                      <p:cBhvr>
                                        <p:cTn id="5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animBg="1"/>
      <p:bldP spid="8" grpId="0" animBg="1"/>
      <p:bldP spid="9" grpId="0" animBg="1"/>
      <p:bldP spid="10" grpId="0" animBg="1"/>
      <p:bldP spid="11" grpId="0" animBg="1"/>
      <p:bldP spid="12" grpId="0" animBg="1"/>
      <p:bldP spid="13" grpId="0" animBg="1"/>
    </p:bldLst>
  </p:timing>
</p:sld>
</file>

<file path=ppt/slides/slide3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任意多边形 2"/>
          <p:cNvSpPr/>
          <p:nvPr/>
        </p:nvSpPr>
        <p:spPr>
          <a:xfrm>
            <a:off x="2243554" y="2946452"/>
            <a:ext cx="596835" cy="657154"/>
          </a:xfrm>
          <a:custGeom>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3" tIns="60950" rIns="121903" bIns="60950" anchor="ctr"/>
          <a:lstStyle/>
          <a:p>
            <a:pPr algn="ctr" fontAlgn="base">
              <a:defRPr/>
            </a:pPr>
            <a:endParaRPr lang="zh-CN" altLang="en-US" sz="135" strike="noStrike" noProof="1">
              <a:solidFill>
                <a:prstClr val="white"/>
              </a:solidFill>
            </a:endParaRPr>
          </a:p>
        </p:txBody>
      </p:sp>
      <p:sp>
        <p:nvSpPr>
          <p:cNvPr id="4" name="矩形 3"/>
          <p:cNvSpPr/>
          <p:nvPr/>
        </p:nvSpPr>
        <p:spPr>
          <a:xfrm>
            <a:off x="2832452" y="2949626"/>
            <a:ext cx="9358889" cy="65715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79975" tIns="0" rIns="179975"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370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PPT</a:t>
            </a:r>
            <a:r>
              <a:rPr kumimoji="0" lang="zh-CN" altLang="en-US" sz="370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汇    </a:t>
            </a:r>
            <a:r>
              <a:rPr kumimoji="0" lang="en-US" altLang="zh-CN" sz="370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www.ppthui.com</a:t>
            </a:r>
            <a:endParaRPr kumimoji="0" lang="zh-CN" altLang="en-US" sz="370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658" y="2182948"/>
            <a:ext cx="9311269" cy="77461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370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上万精品</a:t>
            </a:r>
            <a:r>
              <a:rPr kumimoji="0" lang="en-US" altLang="zh-CN" sz="370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370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4300"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370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zh-CN" altLang="en-US" sz="370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sp>
        <p:nvSpPr>
          <p:cNvPr id="6" name="直角三角形 5"/>
          <p:cNvSpPr/>
          <p:nvPr/>
        </p:nvSpPr>
        <p:spPr>
          <a:xfrm>
            <a:off x="9311927" y="2178185"/>
            <a:ext cx="853982" cy="779378"/>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3" tIns="60950" rIns="121903" bIns="60950" anchor="ctr"/>
          <a:lstStyle/>
          <a:p>
            <a:pPr algn="ctr" fontAlgn="base">
              <a:defRPr/>
            </a:pPr>
            <a:endParaRPr lang="zh-CN" altLang="en-US" sz="135" strike="noStrike" noProof="1">
              <a:solidFill>
                <a:prstClr val="white"/>
              </a:solidFill>
            </a:endParaRPr>
          </a:p>
        </p:txBody>
      </p:sp>
      <p:sp>
        <p:nvSpPr>
          <p:cNvPr id="38917" name="矩形 11"/>
          <p:cNvSpPr/>
          <p:nvPr/>
        </p:nvSpPr>
        <p:spPr>
          <a:xfrm>
            <a:off x="1854658" y="3921072"/>
            <a:ext cx="8360460" cy="1692093"/>
          </a:xfrm>
          <a:prstGeom prst="rect">
            <a:avLst/>
          </a:prstGeom>
          <a:noFill/>
          <a:ln w="25400">
            <a:noFill/>
          </a:ln>
        </p:spPr>
        <p:txBody>
          <a:bodyPr lIns="121903" tIns="60950" rIns="121903" bIns="60950" anchor="ctr"/>
          <a:lstStyle/>
          <a:p>
            <a:pPr eaLnBrk="0" hangingPunct="0">
              <a:lnSpc>
                <a:spcPts val="2400"/>
              </a:lnSpc>
            </a:pPr>
            <a:r>
              <a:rPr lang="en-US" altLang="zh-CN" sz="1400" b="1">
                <a:solidFill>
                  <a:srgbClr val="4A452A"/>
                </a:solidFill>
                <a:latin typeface="微软雅黑" panose="020b0503020204020204" pitchFamily="34" charset="-122"/>
                <a:ea typeface="微软雅黑" panose="020b0503020204020204" pitchFamily="34" charset="-122"/>
              </a:rPr>
              <a:t>PPT</a:t>
            </a:r>
            <a:r>
              <a:rPr lang="zh-CN" altLang="en-US" sz="1400" b="1">
                <a:solidFill>
                  <a:srgbClr val="4A452A"/>
                </a:solidFill>
                <a:latin typeface="微软雅黑" panose="020b0503020204020204" pitchFamily="34" charset="-122"/>
                <a:ea typeface="微软雅黑" panose="020b0503020204020204" pitchFamily="34" charset="-122"/>
              </a:rPr>
              <a:t>模板下载：</a:t>
            </a:r>
            <a:r>
              <a:rPr lang="en-US" altLang="zh-CN" sz="1400" b="1">
                <a:solidFill>
                  <a:srgbClr val="FFC000"/>
                </a:solidFill>
                <a:latin typeface="微软雅黑" panose="020b0503020204020204" pitchFamily="34" charset="-122"/>
                <a:ea typeface="微软雅黑" panose="020b0503020204020204" pitchFamily="34" charset="-122"/>
                <a:hlinkClick r:id="rId3"/>
              </a:rPr>
              <a:t>www.ppthui.com/muban/</a:t>
            </a:r>
            <a:r>
              <a:rPr lang="en-US" altLang="zh-CN" sz="1400" b="1">
                <a:solidFill>
                  <a:srgbClr val="FFC000"/>
                </a:solidFill>
                <a:latin typeface="微软雅黑" panose="020b0503020204020204" pitchFamily="34" charset="-122"/>
                <a:ea typeface="微软雅黑" panose="020b0503020204020204" pitchFamily="34" charset="-122"/>
              </a:rPr>
              <a:t>            </a:t>
            </a:r>
            <a:r>
              <a:rPr lang="zh-CN" altLang="en-US" sz="1400" b="1">
                <a:solidFill>
                  <a:srgbClr val="4A452A"/>
                </a:solidFill>
                <a:latin typeface="微软雅黑" panose="020b0503020204020204" pitchFamily="34" charset="-122"/>
                <a:ea typeface="微软雅黑" panose="020b0503020204020204" pitchFamily="34" charset="-122"/>
              </a:rPr>
              <a:t>行业</a:t>
            </a:r>
            <a:r>
              <a:rPr lang="en-US" altLang="zh-CN" sz="1400" b="1">
                <a:solidFill>
                  <a:srgbClr val="4A452A"/>
                </a:solidFill>
                <a:latin typeface="微软雅黑" panose="020b0503020204020204" pitchFamily="34" charset="-122"/>
                <a:ea typeface="微软雅黑" panose="020b0503020204020204" pitchFamily="34" charset="-122"/>
              </a:rPr>
              <a:t>PPT</a:t>
            </a:r>
            <a:r>
              <a:rPr lang="zh-CN" altLang="en-US" sz="1400" b="1">
                <a:solidFill>
                  <a:srgbClr val="4A452A"/>
                </a:solidFill>
                <a:latin typeface="微软雅黑" panose="020b0503020204020204" pitchFamily="34" charset="-122"/>
                <a:ea typeface="微软雅黑" panose="020b0503020204020204" pitchFamily="34" charset="-122"/>
              </a:rPr>
              <a:t>模板：</a:t>
            </a:r>
            <a:r>
              <a:rPr lang="en-US" altLang="zh-CN" sz="1400" b="1">
                <a:solidFill>
                  <a:srgbClr val="4A452A"/>
                </a:solidFill>
                <a:latin typeface="微软雅黑" panose="020b0503020204020204" pitchFamily="34" charset="-122"/>
                <a:ea typeface="微软雅黑" panose="020b0503020204020204" pitchFamily="34" charset="-122"/>
                <a:hlinkClick r:id="rId4"/>
              </a:rPr>
              <a:t>www.ppthui.com/hangye/</a:t>
            </a:r>
            <a:endParaRPr lang="en-US" altLang="zh-CN" sz="1400"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zh-CN" altLang="en-US" sz="1400" b="1">
                <a:solidFill>
                  <a:srgbClr val="4A452A"/>
                </a:solidFill>
                <a:latin typeface="微软雅黑" panose="020b0503020204020204" pitchFamily="34" charset="-122"/>
                <a:ea typeface="微软雅黑" panose="020b0503020204020204" pitchFamily="34" charset="-122"/>
              </a:rPr>
              <a:t>工作</a:t>
            </a:r>
            <a:r>
              <a:rPr lang="en-US" altLang="zh-CN" sz="1400" b="1">
                <a:solidFill>
                  <a:srgbClr val="4A452A"/>
                </a:solidFill>
                <a:latin typeface="微软雅黑" panose="020b0503020204020204" pitchFamily="34" charset="-122"/>
                <a:ea typeface="微软雅黑" panose="020b0503020204020204" pitchFamily="34" charset="-122"/>
              </a:rPr>
              <a:t>PPT</a:t>
            </a:r>
            <a:r>
              <a:rPr lang="zh-CN" altLang="en-US" sz="1400" b="1">
                <a:solidFill>
                  <a:srgbClr val="4A452A"/>
                </a:solidFill>
                <a:latin typeface="微软雅黑" panose="020b0503020204020204" pitchFamily="34" charset="-122"/>
                <a:ea typeface="微软雅黑" panose="020b0503020204020204" pitchFamily="34" charset="-122"/>
              </a:rPr>
              <a:t>模板：</a:t>
            </a:r>
            <a:r>
              <a:rPr lang="en-US" altLang="zh-CN" sz="1400" b="1">
                <a:solidFill>
                  <a:srgbClr val="4A452A"/>
                </a:solidFill>
                <a:latin typeface="微软雅黑" panose="020b0503020204020204" pitchFamily="34" charset="-122"/>
                <a:ea typeface="微软雅黑" panose="020b0503020204020204" pitchFamily="34" charset="-122"/>
                <a:hlinkClick r:id="rId5"/>
              </a:rPr>
              <a:t>www.ppthui.com/gongzuo/</a:t>
            </a:r>
            <a:r>
              <a:rPr lang="en-US" altLang="zh-CN" sz="1400" b="1">
                <a:solidFill>
                  <a:srgbClr val="4A452A"/>
                </a:solidFill>
                <a:latin typeface="微软雅黑" panose="020b0503020204020204" pitchFamily="34" charset="-122"/>
                <a:ea typeface="微软雅黑" panose="020b0503020204020204" pitchFamily="34" charset="-122"/>
              </a:rPr>
              <a:t>         </a:t>
            </a:r>
            <a:r>
              <a:rPr lang="zh-CN" altLang="en-US" sz="1400" b="1">
                <a:solidFill>
                  <a:srgbClr val="4A452A"/>
                </a:solidFill>
                <a:latin typeface="微软雅黑" panose="020b0503020204020204" pitchFamily="34" charset="-122"/>
                <a:ea typeface="微软雅黑" panose="020b0503020204020204" pitchFamily="34" charset="-122"/>
              </a:rPr>
              <a:t>节日</a:t>
            </a:r>
            <a:r>
              <a:rPr lang="en-US" altLang="zh-CN" sz="1400" b="1">
                <a:solidFill>
                  <a:srgbClr val="4A452A"/>
                </a:solidFill>
                <a:latin typeface="微软雅黑" panose="020b0503020204020204" pitchFamily="34" charset="-122"/>
                <a:ea typeface="微软雅黑" panose="020b0503020204020204" pitchFamily="34" charset="-122"/>
              </a:rPr>
              <a:t>PPT</a:t>
            </a:r>
            <a:r>
              <a:rPr lang="zh-CN" altLang="en-US" sz="1400" b="1">
                <a:solidFill>
                  <a:srgbClr val="4A452A"/>
                </a:solidFill>
                <a:latin typeface="微软雅黑" panose="020b0503020204020204" pitchFamily="34" charset="-122"/>
                <a:ea typeface="微软雅黑" panose="020b0503020204020204" pitchFamily="34" charset="-122"/>
              </a:rPr>
              <a:t>模板：</a:t>
            </a:r>
            <a:r>
              <a:rPr lang="en-US" altLang="zh-CN" sz="1400" b="1">
                <a:solidFill>
                  <a:srgbClr val="4A452A"/>
                </a:solidFill>
                <a:latin typeface="微软雅黑" panose="020b0503020204020204" pitchFamily="34" charset="-122"/>
                <a:ea typeface="微软雅黑" panose="020b0503020204020204" pitchFamily="34" charset="-122"/>
                <a:hlinkClick r:id="rId6"/>
              </a:rPr>
              <a:t>www.ppthui.com/jieri/</a:t>
            </a:r>
            <a:endParaRPr lang="en-US" altLang="zh-CN" sz="1400"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en-US" altLang="zh-CN" sz="1400" b="1">
                <a:solidFill>
                  <a:srgbClr val="4A452A"/>
                </a:solidFill>
                <a:latin typeface="微软雅黑" panose="020b0503020204020204" pitchFamily="34" charset="-122"/>
                <a:ea typeface="微软雅黑" panose="020b0503020204020204" pitchFamily="34" charset="-122"/>
              </a:rPr>
              <a:t>PPT</a:t>
            </a:r>
            <a:r>
              <a:rPr lang="zh-CN" altLang="en-US" sz="1400" b="1">
                <a:solidFill>
                  <a:srgbClr val="4A452A"/>
                </a:solidFill>
                <a:latin typeface="微软雅黑" panose="020b0503020204020204" pitchFamily="34" charset="-122"/>
                <a:ea typeface="微软雅黑" panose="020b0503020204020204" pitchFamily="34" charset="-122"/>
              </a:rPr>
              <a:t>背景图片：</a:t>
            </a:r>
            <a:r>
              <a:rPr lang="en-US" altLang="zh-CN" sz="1400" b="1">
                <a:solidFill>
                  <a:srgbClr val="4A452A"/>
                </a:solidFill>
                <a:latin typeface="微软雅黑" panose="020b0503020204020204" pitchFamily="34" charset="-122"/>
                <a:ea typeface="微软雅黑" panose="020b0503020204020204" pitchFamily="34" charset="-122"/>
              </a:rPr>
              <a:t> </a:t>
            </a:r>
            <a:r>
              <a:rPr lang="en-US" altLang="zh-CN" sz="1400" b="1">
                <a:solidFill>
                  <a:srgbClr val="4A452A"/>
                </a:solidFill>
                <a:latin typeface="微软雅黑" panose="020b0503020204020204" pitchFamily="34" charset="-122"/>
                <a:ea typeface="微软雅黑" panose="020b0503020204020204" pitchFamily="34" charset="-122"/>
                <a:hlinkClick r:id="rId7"/>
              </a:rPr>
              <a:t>www.ppthui.com/beijing/</a:t>
            </a:r>
            <a:r>
              <a:rPr lang="en-US" altLang="zh-CN" sz="1400" b="1">
                <a:solidFill>
                  <a:srgbClr val="4A452A"/>
                </a:solidFill>
                <a:latin typeface="微软雅黑" panose="020b0503020204020204" pitchFamily="34" charset="-122"/>
                <a:ea typeface="微软雅黑" panose="020b0503020204020204" pitchFamily="34" charset="-122"/>
              </a:rPr>
              <a:t>            PPT</a:t>
            </a:r>
            <a:r>
              <a:rPr lang="zh-CN" altLang="en-US" sz="1400" b="1">
                <a:solidFill>
                  <a:srgbClr val="4A452A"/>
                </a:solidFill>
                <a:latin typeface="微软雅黑" panose="020b0503020204020204" pitchFamily="34" charset="-122"/>
                <a:ea typeface="微软雅黑" panose="020b0503020204020204" pitchFamily="34" charset="-122"/>
              </a:rPr>
              <a:t>课件模板：</a:t>
            </a:r>
            <a:r>
              <a:rPr lang="en-US" altLang="zh-CN" sz="1400" b="1">
                <a:solidFill>
                  <a:srgbClr val="4A452A"/>
                </a:solidFill>
                <a:latin typeface="微软雅黑" panose="020b0503020204020204" pitchFamily="34" charset="-122"/>
                <a:ea typeface="微软雅黑" panose="020b0503020204020204" pitchFamily="34" charset="-122"/>
                <a:hlinkClick r:id="rId8"/>
              </a:rPr>
              <a:t>www.ppthui.com/kejian/</a:t>
            </a:r>
            <a:endParaRPr lang="en-US" altLang="zh-CN" sz="1400" b="1">
              <a:solidFill>
                <a:srgbClr val="4A452A"/>
              </a:solidFill>
              <a:latin typeface="微软雅黑" panose="020b0503020204020204" pitchFamily="34" charset="-122"/>
              <a:ea typeface="微软雅黑" panose="020b0503020204020204" pitchFamily="34" charset="-122"/>
            </a:endParaRPr>
          </a:p>
        </p:txBody>
      </p:sp>
      <p:pic>
        <p:nvPicPr>
          <p:cNvPr id="38918" name="Picture 2" descr="C:\Users\20999\Desktop\PPT宣传页背景.png"/>
          <p:cNvPicPr>
            <a:picLocks noChangeAspect="1"/>
          </p:cNvPicPr>
          <p:nvPr/>
        </p:nvPicPr>
        <p:blipFill>
          <a:blip r:embed="rId9"/>
          <a:stretch>
            <a:fillRect/>
          </a:stretch>
        </p:blipFill>
        <p:spPr>
          <a:xfrm>
            <a:off x="4130888" y="155928"/>
            <a:ext cx="3809589" cy="1904794"/>
          </a:xfrm>
          <a:prstGeom prst="rect">
            <a:avLst/>
          </a:prstGeom>
          <a:noFill/>
          <a:ln w="9525">
            <a:noFill/>
          </a:ln>
        </p:spPr>
      </p:pic>
    </p:spTree>
  </p:cSld>
  <p:clrMapOvr>
    <a:masterClrMapping/>
  </p:clrMapOvr>
  <p:transition spd="med" advClick="0" advTm="0">
    <p:push dir="r"/>
  </p:transition>
  <p:timing/>
</p:sld>
</file>

<file path=ppt/slides/slide3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矩形 2"/>
          <p:cNvSpPr/>
          <p:nvPr/>
        </p:nvSpPr>
        <p:spPr>
          <a:xfrm>
            <a:off x="8890" y="-13970"/>
            <a:ext cx="12182475" cy="6894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zh-CN" altLang="en-US"/>
          </a:p>
        </p:txBody>
      </p:sp>
      <p:sp>
        <p:nvSpPr>
          <p:cNvPr id="7" name="矩形 6"/>
          <p:cNvSpPr/>
          <p:nvPr/>
        </p:nvSpPr>
        <p:spPr>
          <a:xfrm>
            <a:off x="635" y="1615440"/>
            <a:ext cx="12191365" cy="123761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zh-CN"/>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10000+套</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精品</a:t>
            </a: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PPT</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模板</a:t>
            </a:r>
            <a:r>
              <a:rPr kumimoji="0" lang="zh-CN" altLang="en-US" sz="2780"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charset="-122"/>
                <a:ea typeface="微软雅黑"/>
                <a:cs typeface="+mn-cs"/>
              </a:rPr>
              <a:t>全部免费</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下载</a:t>
            </a:r>
            <a:endPar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www.ppthui.com</a:t>
            </a:r>
            <a:endPar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p:txBody>
      </p:sp>
      <p:sp>
        <p:nvSpPr>
          <p:cNvPr id="38917" name="矩形 11"/>
          <p:cNvSpPr/>
          <p:nvPr/>
        </p:nvSpPr>
        <p:spPr>
          <a:xfrm>
            <a:off x="2794000" y="3114675"/>
            <a:ext cx="6600825" cy="1964690"/>
          </a:xfrm>
          <a:prstGeom prst="rect">
            <a:avLst/>
          </a:prstGeom>
          <a:noFill/>
          <a:ln w="25400">
            <a:noFill/>
          </a:ln>
        </p:spPr>
        <p:txBody>
          <a:bodyPr wrap="none" lIns="91386" tIns="45691" rIns="91386" bIns="4569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lnSpc>
                <a:spcPts val="2400"/>
              </a:lnSpc>
            </a:pPr>
            <a:r>
              <a:rPr lang="en-US" altLang="zh-CN" sz="2800" b="1">
                <a:solidFill>
                  <a:schemeClr val="accent4">
                    <a:lumMod val="75000"/>
                  </a:schemeClr>
                </a:solidFill>
                <a:latin typeface="微软雅黑" panose="020b0503020204020204" charset="-122"/>
                <a:ea typeface="微软雅黑"/>
                <a:cs typeface="微软雅黑" panose="020b0503020204020204" charset="-122"/>
                <a:sym typeface="+mn-ea"/>
                <a:hlinkClick r:id="rId3" action="ppaction://hlinkfile"/>
              </a:rPr>
              <a:t>PPT汇</a:t>
            </a:r>
            <a:endParaRPr lang="zh-CN" altLang="en-US" sz="2400" b="1" spc="200">
              <a:solidFill>
                <a:schemeClr val="tx1"/>
              </a:solidFill>
              <a:effectLst>
                <a:outerShdw blurRad="38100" dist="38100" dir="2700000" algn="tl">
                  <a:srgbClr val="000000">
                    <a:alpha val="43137"/>
                  </a:srgbClr>
                </a:outerShdw>
              </a:effectLst>
              <a:latin typeface="微软雅黑" panose="020b0503020204020204" charset="-122"/>
              <a:ea typeface="微软雅黑"/>
              <a:cs typeface="微软雅黑" panose="020b0503020204020204" charset="-122"/>
              <a:sym typeface="+mn-ea"/>
            </a:endParaRPr>
          </a:p>
          <a:p>
            <a:pPr algn="ctr" eaLnBrk="0" hangingPunct="0">
              <a:lnSpc>
                <a:spcPts val="2400"/>
              </a:lnSpc>
            </a:pPr>
            <a:endParaRPr lang="en-US" altLang="zh-CN" sz="2400" b="1">
              <a:solidFill>
                <a:schemeClr val="tx1"/>
              </a:solidFill>
              <a:latin typeface="+mn-ea"/>
              <a:cs typeface="+mn-ea"/>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PPT模板下载：</a:t>
            </a:r>
            <a:r>
              <a:rPr lang="en-US" altLang="zh-CN" sz="1200">
                <a:latin typeface="微软雅黑" panose="020b0503020204020204" charset="-122"/>
                <a:ea typeface="微软雅黑"/>
                <a:cs typeface="微软雅黑" panose="020b0503020204020204" charset="-122"/>
                <a:hlinkClick r:id="rId4"/>
              </a:rPr>
              <a:t>www.ppthui.com/muban/</a:t>
            </a:r>
            <a:r>
              <a:rPr lang="en-US" altLang="zh-CN" sz="1200" b="1">
                <a:solidFill>
                  <a:srgbClr val="FFC000"/>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行业PPT模板：</a:t>
            </a:r>
            <a:r>
              <a:rPr lang="en-US" altLang="zh-CN" sz="1200">
                <a:latin typeface="微软雅黑" panose="020b0503020204020204" charset="-122"/>
                <a:ea typeface="微软雅黑"/>
                <a:cs typeface="微软雅黑" panose="020b0503020204020204" charset="-122"/>
                <a:hlinkClick r:id="rId5"/>
              </a:rPr>
              <a:t>www.ppthui.com/hangye/</a:t>
            </a:r>
            <a:endParaRPr lang="en-US" altLang="zh-CN" sz="1200" b="1">
              <a:solidFill>
                <a:srgbClr val="4A452A"/>
              </a:solidFill>
              <a:latin typeface="微软雅黑" panose="020b0503020204020204" charset="-122"/>
              <a:ea typeface="微软雅黑"/>
              <a:cs typeface="微软雅黑" panose="020b0503020204020204" charset="-122"/>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工作PPT模板：</a:t>
            </a:r>
            <a:r>
              <a:rPr lang="en-US" altLang="zh-CN" sz="1200">
                <a:latin typeface="微软雅黑" panose="020b0503020204020204" charset="-122"/>
                <a:ea typeface="微软雅黑"/>
                <a:cs typeface="微软雅黑" panose="020b0503020204020204" charset="-122"/>
                <a:hlinkClick r:id="rId6"/>
              </a:rPr>
              <a:t>www.ppthui.com/gongzuo/</a:t>
            </a:r>
            <a:r>
              <a:rPr lang="en-US" altLang="zh-CN" sz="1200" b="1">
                <a:solidFill>
                  <a:srgbClr val="4A452A"/>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节日PPT模板：</a:t>
            </a:r>
            <a:r>
              <a:rPr lang="en-US" altLang="zh-CN" sz="1200">
                <a:latin typeface="微软雅黑" panose="020b0503020204020204" charset="-122"/>
                <a:ea typeface="微软雅黑"/>
                <a:cs typeface="微软雅黑" panose="020b0503020204020204" charset="-122"/>
                <a:hlinkClick r:id="rId7"/>
              </a:rPr>
              <a:t>www.ppthui.com/jieri/</a:t>
            </a:r>
            <a:endParaRPr lang="en-US" altLang="zh-CN" sz="1200" b="1">
              <a:solidFill>
                <a:srgbClr val="4A452A"/>
              </a:solidFill>
              <a:latin typeface="微软雅黑" panose="020b0503020204020204" charset="-122"/>
              <a:ea typeface="微软雅黑"/>
              <a:cs typeface="微软雅黑" panose="020b0503020204020204" charset="-122"/>
              <a:hlinkClick r:id="rId7"/>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党政军事PPT：</a:t>
            </a:r>
            <a:r>
              <a:rPr lang="en-US" altLang="zh-CN" sz="1200">
                <a:latin typeface="微软雅黑" panose="020b0503020204020204" charset="-122"/>
                <a:ea typeface="微软雅黑"/>
                <a:cs typeface="微软雅黑" panose="020b0503020204020204" charset="-122"/>
                <a:hlinkClick r:id="rId8"/>
              </a:rPr>
              <a:t>www.ppthui.com/dangzheng/</a:t>
            </a:r>
            <a:r>
              <a:rPr lang="en-US" altLang="zh-CN" sz="1200">
                <a:solidFill>
                  <a:srgbClr val="4A452A"/>
                </a:solidFill>
                <a:latin typeface="微软雅黑" panose="020b0503020204020204" charset="-122"/>
                <a:ea typeface="微软雅黑"/>
                <a:cs typeface="微软雅黑" panose="020b0503020204020204" charset="-122"/>
              </a:rPr>
              <a:t> </a:t>
            </a:r>
            <a:r>
              <a:rPr lang="en-US" altLang="zh-CN" sz="1200" b="1">
                <a:solidFill>
                  <a:srgbClr val="4A452A"/>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教育说课课件：</a:t>
            </a:r>
            <a:r>
              <a:rPr lang="en-US" altLang="zh-CN" sz="1200">
                <a:latin typeface="微软雅黑" panose="020b0503020204020204" charset="-122"/>
                <a:ea typeface="微软雅黑"/>
                <a:cs typeface="微软雅黑" panose="020b0503020204020204" charset="-122"/>
                <a:hlinkClick r:id="rId9"/>
              </a:rPr>
              <a:t>www.ppthui.com/jiaoyu/</a:t>
            </a:r>
            <a:endParaRPr lang="en-US" altLang="zh-CN" sz="1200">
              <a:latin typeface="微软雅黑" panose="020b0503020204020204" charset="-122"/>
              <a:ea typeface="微软雅黑"/>
              <a:cs typeface="微软雅黑" panose="020b0503020204020204" charset="-122"/>
              <a:hlinkClick r:id="rId9"/>
            </a:endParaRPr>
          </a:p>
        </p:txBody>
      </p:sp>
      <p:pic>
        <p:nvPicPr>
          <p:cNvPr id="38918" name="Picture 2" descr="C:\Users\20999\Desktop\PPT宣传页背景.png"/>
          <p:cNvPicPr>
            <a:picLocks noChangeAspect="1"/>
          </p:cNvPicPr>
          <p:nvPr/>
        </p:nvPicPr>
        <p:blipFill>
          <a:blip r:embed="rId10"/>
          <a:stretch>
            <a:fillRect/>
          </a:stretch>
        </p:blipFill>
        <p:spPr>
          <a:xfrm>
            <a:off x="4666566" y="96964"/>
            <a:ext cx="2856060" cy="1428031"/>
          </a:xfrm>
          <a:prstGeom prst="rect">
            <a:avLst/>
          </a:prstGeom>
          <a:noFill/>
          <a:ln w="9525">
            <a:noFill/>
          </a:ln>
        </p:spPr>
      </p:pic>
      <p:sp>
        <p:nvSpPr>
          <p:cNvPr id="2" name="文本框 1"/>
          <p:cNvSpPr txBox="1"/>
          <p:nvPr/>
        </p:nvSpPr>
        <p:spPr>
          <a:xfrm>
            <a:off x="1886585" y="5079365"/>
            <a:ext cx="8420735" cy="136842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模板：</a:t>
            </a:r>
            <a:r>
              <a:rPr lang="zh-CN" altLang="en-US" sz="1200">
                <a:latin typeface="微软雅黑" panose="020b0503020204020204" charset="-122"/>
                <a:ea typeface="微软雅黑"/>
                <a:cs typeface="微软雅黑" panose="020b0503020204020204" charset="-122"/>
                <a:hlinkClick r:id="rId11" action="ppaction://hlinkfile"/>
              </a:rPr>
              <a:t>简洁模板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2" action="ppaction://hlinkfile"/>
              </a:rPr>
              <a:t>商务模板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3" action="ppaction://hlinkfile"/>
              </a:rPr>
              <a:t>自然风景</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4" action="ppaction://hlinkfile"/>
              </a:rPr>
              <a:t>时尚模板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5" action="ppaction://hlinkfile"/>
              </a:rPr>
              <a:t>古典模板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6" action="ppaction://hlinkfile"/>
              </a:rPr>
              <a:t>浪漫爱情</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7" action="ppaction://hlinkfile"/>
              </a:rPr>
              <a:t>卡通动漫</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8" action="ppaction://hlinkfile"/>
              </a:rPr>
              <a:t>艺术设计</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9" action="ppaction://hlinkfile"/>
              </a:rPr>
              <a:t>主题班会</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0" action="ppaction://hlinkfile"/>
              </a:rPr>
              <a:t>背景图片</a:t>
            </a:r>
            <a:endParaRPr lang="zh-CN" altLang="en-US" sz="1200">
              <a:latin typeface="微软雅黑" panose="020b0503020204020204" charset="-122"/>
              <a:ea typeface="微软雅黑"/>
              <a:cs typeface="微软雅黑" panose="020b0503020204020204" charset="-122"/>
            </a:endParaRPr>
          </a:p>
          <a:p>
            <a:endParaRPr lang="zh-CN" altLang="en-US" sz="1200">
              <a:latin typeface="微软雅黑" panose="020b0503020204020204" charset="-122"/>
              <a:ea typeface="微软雅黑"/>
              <a:cs typeface="微软雅黑" panose="020b0503020204020204" charset="-122"/>
            </a:endParaRPr>
          </a:p>
          <a:p>
            <a:r>
              <a:rPr lang="zh-CN" altLang="en-US" sz="1200" b="1">
                <a:latin typeface="微软雅黑" panose="020b0503020204020204" charset="-122"/>
                <a:ea typeface="微软雅黑"/>
                <a:cs typeface="微软雅黑" panose="020b0503020204020204" charset="-122"/>
              </a:rPr>
              <a:t>行业</a:t>
            </a:r>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a:t>
            </a:r>
            <a:r>
              <a:rPr lang="zh-CN" altLang="en-US" sz="1200">
                <a:latin typeface="微软雅黑" panose="020b0503020204020204" charset="-122"/>
                <a:ea typeface="微软雅黑"/>
                <a:cs typeface="微软雅黑" panose="020b0503020204020204" charset="-122"/>
                <a:hlinkClick r:id="rId21" action="ppaction://hlinkfile"/>
              </a:rPr>
              <a:t>党政军事</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2" action="ppaction://hlinkfile"/>
              </a:rPr>
              <a:t>科技模板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3" action="ppaction://hlinkfile"/>
              </a:rPr>
              <a:t>工业机械</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4" action="ppaction://hlinkfile"/>
              </a:rPr>
              <a:t>医学医疗</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5" action="ppaction://hlinkfile"/>
              </a:rPr>
              <a:t>旅游旅行</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6" action="ppaction://hlinkfile"/>
              </a:rPr>
              <a:t>金融理财</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7" action="ppaction://hlinkfile"/>
              </a:rPr>
              <a:t>餐饮美食</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8" action="ppaction://hlinkfile"/>
              </a:rPr>
              <a:t>教育培训</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9" action="ppaction://hlinkfile"/>
              </a:rPr>
              <a:t>教学说课</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0" action="ppaction://hlinkfile"/>
              </a:rPr>
              <a:t>营销销售</a:t>
            </a:r>
            <a:endParaRPr lang="zh-CN" altLang="en-US" sz="1200">
              <a:latin typeface="微软雅黑" panose="020b0503020204020204" charset="-122"/>
              <a:ea typeface="微软雅黑"/>
              <a:cs typeface="微软雅黑" panose="020b0503020204020204" charset="-122"/>
            </a:endParaRPr>
          </a:p>
          <a:p>
            <a:endParaRPr lang="zh-CN" altLang="en-US" sz="1200">
              <a:latin typeface="微软雅黑" panose="020b0503020204020204" charset="-122"/>
              <a:ea typeface="微软雅黑"/>
              <a:cs typeface="微软雅黑" panose="020b0503020204020204" charset="-122"/>
            </a:endParaRPr>
          </a:p>
          <a:p>
            <a:r>
              <a:rPr lang="zh-CN" altLang="en-US" sz="1200" b="1">
                <a:latin typeface="微软雅黑" panose="020b0503020204020204" charset="-122"/>
                <a:ea typeface="微软雅黑"/>
                <a:cs typeface="微软雅黑" panose="020b0503020204020204" charset="-122"/>
              </a:rPr>
              <a:t>工作</a:t>
            </a:r>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a:t>
            </a:r>
            <a:r>
              <a:rPr lang="zh-CN" altLang="en-US" sz="1200">
                <a:latin typeface="微软雅黑" panose="020b0503020204020204" charset="-122"/>
                <a:ea typeface="微软雅黑"/>
                <a:cs typeface="微软雅黑" panose="020b0503020204020204" charset="-122"/>
                <a:hlinkClick r:id="rId31" action="ppaction://hlinkfile"/>
              </a:rPr>
              <a:t>工作汇报</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2" action="ppaction://hlinkfile"/>
              </a:rPr>
              <a:t>毕业答辩</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3" action="ppaction://hlinkfile"/>
              </a:rPr>
              <a:t>工作培训</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4" action="ppaction://hlinkfile"/>
              </a:rPr>
              <a:t>述职报告</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5" action="ppaction://hlinkfile"/>
              </a:rPr>
              <a:t>分析报告</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6" action="ppaction://hlinkfile"/>
              </a:rPr>
              <a:t>个人简历</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7" action="ppaction://hlinkfile"/>
              </a:rPr>
              <a:t>公司简介</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6" action="ppaction://hlinkfile"/>
              </a:rPr>
              <a:t>商业金融</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8" action="ppaction://hlinkfile"/>
              </a:rPr>
              <a:t>工作总结</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9" action="ppaction://hlinkfile"/>
              </a:rPr>
              <a:t>团队管理</a:t>
            </a:r>
            <a:endParaRPr lang="zh-CN" altLang="en-US" sz="1000">
              <a:latin typeface="微软雅黑" panose="020b0503020204020204" charset="-122"/>
              <a:ea typeface="微软雅黑"/>
              <a:cs typeface="微软雅黑" panose="020b0503020204020204" charset="-122"/>
            </a:endParaRPr>
          </a:p>
          <a:p>
            <a:endParaRPr lang="zh-CN" altLang="en-US" sz="900">
              <a:latin typeface="微软雅黑" panose="020b0503020204020204" charset="-122"/>
              <a:ea typeface="微软雅黑"/>
              <a:cs typeface="微软雅黑" panose="020b0503020204020204" charset="-122"/>
            </a:endParaRPr>
          </a:p>
          <a:p>
            <a:pPr algn="ctr"/>
            <a:r>
              <a:rPr lang="en-US" altLang="zh-CN" sz="140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rPr>
              <a:t>More+</a:t>
            </a:r>
            <a:endParaRPr lang="en-US" altLang="zh-CN" sz="140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endParaRPr>
          </a:p>
        </p:txBody>
      </p:sp>
    </p:spTree>
  </p:cSld>
  <p:clrMapOvr>
    <a:masterClrMapping/>
  </p:clrMapOvr>
  <p:transition spd="med" advClick="0" advTm="0">
    <p:push dir="r"/>
  </p:transition>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8" name="AutoShape 6"/>
          <p:cNvSpPr/>
          <p:nvPr/>
        </p:nvSpPr>
        <p:spPr bwMode="auto">
          <a:xfrm>
            <a:off x="2978318" y="384236"/>
            <a:ext cx="6235364" cy="419100"/>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5" tIns="19045" rIns="19045" bIns="19045" anchor="ctr"/>
          <a:lstStyle/>
          <a:p>
            <a:r>
              <a:rPr lang="zh-CN" altLang="en-US" sz="2485" b="1">
                <a:solidFill>
                  <a:schemeClr val="tx1">
                    <a:lumMod val="65000"/>
                    <a:lumOff val="35000"/>
                  </a:schemeClr>
                </a:solidFill>
                <a:latin typeface="+mn-lt"/>
                <a:ea typeface="+mn-ea"/>
                <a:cs typeface="+mn-ea"/>
                <a:sym typeface="+mn-lt"/>
              </a:rPr>
              <a:t>请在这里输入标题</a:t>
            </a:r>
            <a:endParaRPr lang="es-ES" altLang="zh-CN" sz="2485" b="1">
              <a:solidFill>
                <a:schemeClr val="tx1">
                  <a:lumMod val="65000"/>
                  <a:lumOff val="35000"/>
                </a:schemeClr>
              </a:solidFill>
              <a:latin typeface="+mn-lt"/>
              <a:ea typeface="+mn-ea"/>
              <a:cs typeface="+mn-ea"/>
              <a:sym typeface="+mn-lt"/>
            </a:endParaRPr>
          </a:p>
        </p:txBody>
      </p:sp>
      <p:sp>
        <p:nvSpPr>
          <p:cNvPr id="39" name="Line 7"/>
          <p:cNvSpPr>
            <a:spLocks noChangeShapeType="1"/>
          </p:cNvSpPr>
          <p:nvPr/>
        </p:nvSpPr>
        <p:spPr bwMode="auto">
          <a:xfrm>
            <a:off x="1393689" y="1066862"/>
            <a:ext cx="9404623" cy="0"/>
          </a:xfrm>
          <a:prstGeom prst="line">
            <a:avLst/>
          </a:prstGeom>
          <a:noFill/>
          <a:ln w="25400" cap="flat" cmpd="sng">
            <a:solidFill>
              <a:srgbClr val="DCDEE0"/>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endParaRPr lang="es-ES" sz="2800">
              <a:solidFill>
                <a:schemeClr val="tx1">
                  <a:lumMod val="65000"/>
                  <a:lumOff val="35000"/>
                </a:schemeClr>
              </a:solidFill>
              <a:effectLst>
                <a:outerShdw blurRad="38100" dist="38100" dir="2700000" algn="tl">
                  <a:srgbClr val="DDDDDD"/>
                </a:outerShdw>
              </a:effectLst>
              <a:latin typeface="+mn-lt"/>
              <a:ea typeface="+mn-ea"/>
              <a:cs typeface="+mn-ea"/>
              <a:sym typeface="+mn-lt"/>
            </a:endParaRPr>
          </a:p>
        </p:txBody>
      </p:sp>
      <p:sp>
        <p:nvSpPr>
          <p:cNvPr id="40" name="AutoShape 9"/>
          <p:cNvSpPr/>
          <p:nvPr/>
        </p:nvSpPr>
        <p:spPr bwMode="auto">
          <a:xfrm>
            <a:off x="4151516" y="746190"/>
            <a:ext cx="3888969" cy="139700"/>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323215">
              <a:lnSpc>
                <a:spcPct val="120000"/>
              </a:lnSpc>
              <a:spcBef>
                <a:spcPts val="850"/>
              </a:spcBef>
            </a:pPr>
            <a:r>
              <a:rPr lang="es-ES" altLang="zh-CN" sz="935" b="1">
                <a:solidFill>
                  <a:schemeClr val="tx1">
                    <a:lumMod val="65000"/>
                    <a:lumOff val="35000"/>
                  </a:schemeClr>
                </a:solidFill>
                <a:latin typeface="+mn-lt"/>
                <a:ea typeface="+mn-ea"/>
                <a:cs typeface="+mn-ea"/>
                <a:sym typeface="+mn-lt"/>
              </a:rPr>
              <a:t>Lorem ipsum</a:t>
            </a:r>
            <a:r>
              <a:rPr lang="es-ES" altLang="zh-CN" sz="935">
                <a:solidFill>
                  <a:schemeClr val="tx1">
                    <a:lumMod val="65000"/>
                    <a:lumOff val="35000"/>
                  </a:schemeClr>
                </a:solidFill>
                <a:latin typeface="+mn-lt"/>
                <a:ea typeface="+mn-ea"/>
                <a:cs typeface="+mn-ea"/>
                <a:sym typeface="+mn-lt"/>
              </a:rPr>
              <a:t> dolor sit amet, consectetur adipiscing elit.</a:t>
            </a:r>
            <a:endParaRPr lang="es-ES" altLang="zh-CN" sz="2485">
              <a:solidFill>
                <a:schemeClr val="tx1">
                  <a:lumMod val="65000"/>
                  <a:lumOff val="35000"/>
                </a:schemeClr>
              </a:solidFill>
              <a:latin typeface="+mn-lt"/>
              <a:ea typeface="+mn-ea"/>
              <a:cs typeface="+mn-ea"/>
              <a:sym typeface="+mn-lt"/>
            </a:endParaRPr>
          </a:p>
        </p:txBody>
      </p:sp>
      <p:sp>
        <p:nvSpPr>
          <p:cNvPr id="41" name="AutoShape 11"/>
          <p:cNvSpPr/>
          <p:nvPr/>
        </p:nvSpPr>
        <p:spPr bwMode="auto">
          <a:xfrm>
            <a:off x="5254660" y="999397"/>
            <a:ext cx="1682680" cy="46339"/>
          </a:xfrm>
          <a:custGeom>
            <a:gdLst>
              <a:gd name="T0" fmla="*/ 78582 w 21600"/>
              <a:gd name="T1" fmla="*/ 642144 h 21600"/>
              <a:gd name="T2" fmla="*/ 78582 w 21600"/>
              <a:gd name="T3" fmla="*/ 642144 h 21600"/>
              <a:gd name="T4" fmla="*/ 78582 w 21600"/>
              <a:gd name="T5" fmla="*/ 642144 h 21600"/>
              <a:gd name="T6" fmla="*/ 78582 w 21600"/>
              <a:gd name="T7" fmla="*/ 642144 h 21600"/>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21600" h="21600">
                <a:moveTo>
                  <a:pt x="0" y="0"/>
                </a:moveTo>
                <a:lnTo>
                  <a:pt x="21600" y="0"/>
                </a:lnTo>
                <a:lnTo>
                  <a:pt x="21600" y="21599"/>
                </a:lnTo>
                <a:lnTo>
                  <a:pt x="0" y="21599"/>
                </a:lnTo>
                <a:lnTo>
                  <a:pt x="0" y="0"/>
                </a:lnTo>
                <a:close/>
              </a:path>
            </a:pathLst>
          </a:custGeom>
          <a:solidFill>
            <a:srgbClr val="0070C0"/>
          </a:solidFill>
          <a:ln>
            <a:noFill/>
          </a:ln>
          <a:effectLst/>
        </p:spPr>
        <p:txBody>
          <a:bodyPr lIns="0" tIns="0" rIns="0" bIns="0" anchor="ctr"/>
          <a:lstStyle/>
          <a:p>
            <a:endParaRPr lang="zh-CN" altLang="en-US" sz="2485">
              <a:solidFill>
                <a:schemeClr val="tx1">
                  <a:lumMod val="65000"/>
                  <a:lumOff val="35000"/>
                </a:schemeClr>
              </a:solidFill>
              <a:latin typeface="+mn-lt"/>
              <a:ea typeface="+mn-ea"/>
              <a:cs typeface="+mn-ea"/>
              <a:sym typeface="+mn-lt"/>
            </a:endParaRPr>
          </a:p>
        </p:txBody>
      </p:sp>
      <p:sp>
        <p:nvSpPr>
          <p:cNvPr id="42" name="Rectangle 4"/>
          <p:cNvSpPr/>
          <p:nvPr/>
        </p:nvSpPr>
        <p:spPr>
          <a:xfrm>
            <a:off x="827315" y="1549270"/>
            <a:ext cx="10452066" cy="385272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lumMod val="65000"/>
                  <a:lumOff val="35000"/>
                </a:schemeClr>
              </a:solidFill>
              <a:cs typeface="+mn-ea"/>
              <a:sym typeface="+mn-lt"/>
            </a:endParaRPr>
          </a:p>
        </p:txBody>
      </p:sp>
      <p:sp>
        <p:nvSpPr>
          <p:cNvPr id="43" name="TextBox 5"/>
          <p:cNvSpPr txBox="1"/>
          <p:nvPr/>
        </p:nvSpPr>
        <p:spPr>
          <a:xfrm>
            <a:off x="742906" y="5491613"/>
            <a:ext cx="10637857" cy="913515"/>
          </a:xfrm>
          <a:prstGeom prst="rect">
            <a:avLst/>
          </a:prstGeom>
          <a:noFill/>
        </p:spPr>
        <p:txBody>
          <a:bodyPr wrap="square" rIns="144000" bIns="36000" numCol="1" spcCol="360000" rtlCol="0">
            <a:spAutoFit/>
          </a:bodyPr>
          <a:lstStyle/>
          <a:p>
            <a:pPr algn="ctr">
              <a:lnSpc>
                <a:spcPct val="150000"/>
              </a:lnSpc>
            </a:pPr>
            <a:r>
              <a:rPr lang="en-US" sz="1200">
                <a:solidFill>
                  <a:schemeClr val="tx1">
                    <a:lumMod val="65000"/>
                    <a:lumOff val="35000"/>
                  </a:schemeClr>
                </a:solidFill>
                <a:latin typeface="+mn-lt"/>
                <a:ea typeface="+mn-ea"/>
                <a:cs typeface="+mn-ea"/>
                <a:sym typeface="+mn-lt"/>
              </a:rPr>
              <a:t>There are many variations of passages of Lorem Ipsum available, but the majority have suffered alteration in some form, by injected humor, or randomized words which don't look even slightly believable. If you are going to use a passage of Lorem Ipsum, you need to be sure there isn't anything embarrassing hidden in the middle of text.</a:t>
            </a:r>
            <a:endParaRPr lang="id-ID" sz="1200">
              <a:solidFill>
                <a:schemeClr val="tx1">
                  <a:lumMod val="65000"/>
                  <a:lumOff val="35000"/>
                </a:schemeClr>
              </a:solidFill>
              <a:latin typeface="+mn-lt"/>
              <a:ea typeface="+mn-ea"/>
              <a:cs typeface="+mn-ea"/>
              <a:sym typeface="+mn-lt"/>
            </a:endParaRPr>
          </a:p>
        </p:txBody>
      </p:sp>
    </p:spTree>
  </p:cSld>
  <p:clrMapOvr>
    <a:masterClrMapping/>
  </p:clrMapOvr>
  <mc:AlternateContent>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1+#ppt_w/2"/>
                                          </p:val>
                                        </p:tav>
                                        <p:tav tm="100000">
                                          <p:val>
                                            <p:strVal val="#ppt_x"/>
                                          </p:val>
                                        </p:tav>
                                      </p:tavLst>
                                    </p:anim>
                                    <p:anim calcmode="lin" valueType="num">
                                      <p:cBhvr additive="base">
                                        <p:cTn id="8" dur="500" fill="hold"/>
                                        <p:tgtEl>
                                          <p:spTgt spid="3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500" fill="hold"/>
                                        <p:tgtEl>
                                          <p:spTgt spid="40"/>
                                        </p:tgtEl>
                                        <p:attrNameLst>
                                          <p:attrName>ppt_x</p:attrName>
                                        </p:attrNameLst>
                                      </p:cBhvr>
                                      <p:tavLst>
                                        <p:tav tm="0">
                                          <p:val>
                                            <p:strVal val="0-#ppt_w/2"/>
                                          </p:val>
                                        </p:tav>
                                        <p:tav tm="100000">
                                          <p:val>
                                            <p:strVal val="#ppt_x"/>
                                          </p:val>
                                        </p:tav>
                                      </p:tavLst>
                                    </p:anim>
                                    <p:anim calcmode="lin" valueType="num">
                                      <p:cBhvr additive="base">
                                        <p:cTn id="12" dur="500" fill="hold"/>
                                        <p:tgtEl>
                                          <p:spTgt spid="40"/>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500"/>
                            </p:stCondLst>
                            <p:childTnLst>
                              <p:par>
                                <p:cTn id="14" presetID="9" presetClass="entr" presetSubtype="0"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dissolve">
                                      <p:cBhvr>
                                        <p:cTn id="16" dur="500"/>
                                        <p:tgtEl>
                                          <p:spTgt spid="41"/>
                                        </p:tgtEl>
                                      </p:cBhvr>
                                    </p:animEffect>
                                  </p:childTnLst>
                                </p:cTn>
                              </p:par>
                              <p:par>
                                <p:cTn id="17" presetID="22" presetClass="entr" presetSubtype="8" fill="hold" nodeType="with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wipe(left)">
                                      <p:cBhvr>
                                        <p:cTn id="19" dur="500"/>
                                        <p:tgtEl>
                                          <p:spTgt spid="39"/>
                                        </p:tgtEl>
                                      </p:cBhvr>
                                    </p:animEffect>
                                  </p:childTnLst>
                                </p:cTn>
                              </p:par>
                            </p:childTnLst>
                          </p:cTn>
                        </p:par>
                        <p:par>
                          <p:cTn id="20" fill="hold" nodeType="afterGroup">
                            <p:stCondLst>
                              <p:cond delay="1000"/>
                            </p:stCondLst>
                            <p:childTnLst>
                              <p:par>
                                <p:cTn id="21" presetID="14" presetClass="entr" presetSubtype="10" fill="hold" grpId="0" nodeType="after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randombar(horizontal)">
                                      <p:cBhvr>
                                        <p:cTn id="23" dur="500"/>
                                        <p:tgtEl>
                                          <p:spTgt spid="42"/>
                                        </p:tgtEl>
                                      </p:cBhvr>
                                    </p:animEffect>
                                  </p:childTnLst>
                                </p:cTn>
                              </p:par>
                            </p:childTnLst>
                          </p:cTn>
                        </p:par>
                        <p:par>
                          <p:cTn id="24" fill="hold" nodeType="afterGroup">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wipe(left)">
                                      <p:cBhvr>
                                        <p:cTn id="2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40" grpId="0"/>
      <p:bldP spid="41" grpId="0" animBg="1"/>
      <p:bldP spid="42" grpId="0" animBg="1"/>
      <p:bldP spid="43" grpId="0"/>
    </p:bldLst>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8" name="AutoShape 6"/>
          <p:cNvSpPr/>
          <p:nvPr/>
        </p:nvSpPr>
        <p:spPr bwMode="auto">
          <a:xfrm>
            <a:off x="2978318" y="384236"/>
            <a:ext cx="6235364" cy="419100"/>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5" tIns="19045" rIns="19045" bIns="19045" anchor="ctr"/>
          <a:lstStyle/>
          <a:p>
            <a:r>
              <a:rPr lang="zh-CN" altLang="en-US" sz="2485" b="1">
                <a:solidFill>
                  <a:schemeClr val="tx1">
                    <a:lumMod val="65000"/>
                    <a:lumOff val="35000"/>
                  </a:schemeClr>
                </a:solidFill>
                <a:latin typeface="+mn-lt"/>
                <a:ea typeface="+mn-ea"/>
                <a:cs typeface="+mn-ea"/>
                <a:sym typeface="+mn-lt"/>
              </a:rPr>
              <a:t>请在这里输入标题</a:t>
            </a:r>
            <a:endParaRPr lang="es-ES" altLang="zh-CN" sz="2485" b="1">
              <a:solidFill>
                <a:schemeClr val="tx1">
                  <a:lumMod val="65000"/>
                  <a:lumOff val="35000"/>
                </a:schemeClr>
              </a:solidFill>
              <a:latin typeface="+mn-lt"/>
              <a:ea typeface="+mn-ea"/>
              <a:cs typeface="+mn-ea"/>
              <a:sym typeface="+mn-lt"/>
            </a:endParaRPr>
          </a:p>
        </p:txBody>
      </p:sp>
      <p:sp>
        <p:nvSpPr>
          <p:cNvPr id="9" name="Line 7"/>
          <p:cNvSpPr>
            <a:spLocks noChangeShapeType="1"/>
          </p:cNvSpPr>
          <p:nvPr/>
        </p:nvSpPr>
        <p:spPr bwMode="auto">
          <a:xfrm>
            <a:off x="1393689" y="1066862"/>
            <a:ext cx="9404623" cy="0"/>
          </a:xfrm>
          <a:prstGeom prst="line">
            <a:avLst/>
          </a:prstGeom>
          <a:noFill/>
          <a:ln w="25400" cap="flat" cmpd="sng">
            <a:solidFill>
              <a:srgbClr val="DCDEE0"/>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endParaRPr lang="es-ES" sz="2800">
              <a:solidFill>
                <a:schemeClr val="tx1">
                  <a:lumMod val="65000"/>
                  <a:lumOff val="35000"/>
                </a:schemeClr>
              </a:solidFill>
              <a:effectLst>
                <a:outerShdw blurRad="38100" dist="38100" dir="2700000" algn="tl">
                  <a:srgbClr val="DDDDDD"/>
                </a:outerShdw>
              </a:effectLst>
              <a:latin typeface="+mn-lt"/>
              <a:ea typeface="+mn-ea"/>
              <a:cs typeface="+mn-ea"/>
              <a:sym typeface="+mn-lt"/>
            </a:endParaRPr>
          </a:p>
        </p:txBody>
      </p:sp>
      <p:sp>
        <p:nvSpPr>
          <p:cNvPr id="10" name="AutoShape 9"/>
          <p:cNvSpPr/>
          <p:nvPr/>
        </p:nvSpPr>
        <p:spPr bwMode="auto">
          <a:xfrm>
            <a:off x="4151516" y="746190"/>
            <a:ext cx="3888969" cy="139700"/>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323215">
              <a:lnSpc>
                <a:spcPct val="120000"/>
              </a:lnSpc>
              <a:spcBef>
                <a:spcPts val="850"/>
              </a:spcBef>
            </a:pPr>
            <a:r>
              <a:rPr lang="es-ES" altLang="zh-CN" sz="935" b="1">
                <a:solidFill>
                  <a:schemeClr val="tx1">
                    <a:lumMod val="65000"/>
                    <a:lumOff val="35000"/>
                  </a:schemeClr>
                </a:solidFill>
                <a:latin typeface="+mn-lt"/>
                <a:ea typeface="+mn-ea"/>
                <a:cs typeface="+mn-ea"/>
                <a:sym typeface="+mn-lt"/>
              </a:rPr>
              <a:t>Lorem ipsum</a:t>
            </a:r>
            <a:r>
              <a:rPr lang="es-ES" altLang="zh-CN" sz="935">
                <a:solidFill>
                  <a:schemeClr val="tx1">
                    <a:lumMod val="65000"/>
                    <a:lumOff val="35000"/>
                  </a:schemeClr>
                </a:solidFill>
                <a:latin typeface="+mn-lt"/>
                <a:ea typeface="+mn-ea"/>
                <a:cs typeface="+mn-ea"/>
                <a:sym typeface="+mn-lt"/>
              </a:rPr>
              <a:t> dolor sit amet, consectetur adipiscing elit.</a:t>
            </a:r>
            <a:endParaRPr lang="es-ES" altLang="zh-CN" sz="2485">
              <a:solidFill>
                <a:schemeClr val="tx1">
                  <a:lumMod val="65000"/>
                  <a:lumOff val="35000"/>
                </a:schemeClr>
              </a:solidFill>
              <a:latin typeface="+mn-lt"/>
              <a:ea typeface="+mn-ea"/>
              <a:cs typeface="+mn-ea"/>
              <a:sym typeface="+mn-lt"/>
            </a:endParaRPr>
          </a:p>
        </p:txBody>
      </p:sp>
      <p:sp>
        <p:nvSpPr>
          <p:cNvPr id="11" name="AutoShape 11"/>
          <p:cNvSpPr/>
          <p:nvPr/>
        </p:nvSpPr>
        <p:spPr bwMode="auto">
          <a:xfrm>
            <a:off x="5254660" y="999397"/>
            <a:ext cx="1682680" cy="46339"/>
          </a:xfrm>
          <a:custGeom>
            <a:gdLst>
              <a:gd name="T0" fmla="*/ 78582 w 21600"/>
              <a:gd name="T1" fmla="*/ 642144 h 21600"/>
              <a:gd name="T2" fmla="*/ 78582 w 21600"/>
              <a:gd name="T3" fmla="*/ 642144 h 21600"/>
              <a:gd name="T4" fmla="*/ 78582 w 21600"/>
              <a:gd name="T5" fmla="*/ 642144 h 21600"/>
              <a:gd name="T6" fmla="*/ 78582 w 21600"/>
              <a:gd name="T7" fmla="*/ 642144 h 21600"/>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21600" h="21600">
                <a:moveTo>
                  <a:pt x="0" y="0"/>
                </a:moveTo>
                <a:lnTo>
                  <a:pt x="21600" y="0"/>
                </a:lnTo>
                <a:lnTo>
                  <a:pt x="21600" y="21599"/>
                </a:lnTo>
                <a:lnTo>
                  <a:pt x="0" y="21599"/>
                </a:lnTo>
                <a:lnTo>
                  <a:pt x="0" y="0"/>
                </a:lnTo>
                <a:close/>
              </a:path>
            </a:pathLst>
          </a:custGeom>
          <a:solidFill>
            <a:srgbClr val="0070C0"/>
          </a:solidFill>
          <a:ln>
            <a:noFill/>
          </a:ln>
          <a:effectLst/>
        </p:spPr>
        <p:txBody>
          <a:bodyPr lIns="0" tIns="0" rIns="0" bIns="0" anchor="ctr"/>
          <a:lstStyle/>
          <a:p>
            <a:endParaRPr lang="zh-CN" altLang="en-US" sz="2485">
              <a:solidFill>
                <a:schemeClr val="tx1">
                  <a:lumMod val="65000"/>
                  <a:lumOff val="35000"/>
                </a:schemeClr>
              </a:solidFill>
              <a:latin typeface="+mn-lt"/>
              <a:ea typeface="+mn-ea"/>
              <a:cs typeface="+mn-ea"/>
              <a:sym typeface="+mn-lt"/>
            </a:endParaRPr>
          </a:p>
        </p:txBody>
      </p:sp>
      <p:grpSp>
        <p:nvGrpSpPr>
          <p:cNvPr id="41" name="组合 40"/>
          <p:cNvGrpSpPr/>
          <p:nvPr/>
        </p:nvGrpSpPr>
        <p:grpSpPr>
          <a:xfrm>
            <a:off x="978694" y="2229348"/>
            <a:ext cx="747712" cy="1169194"/>
            <a:chOff x="978694" y="2778919"/>
            <a:chExt cx="747712" cy="1169194"/>
          </a:xfrm>
        </p:grpSpPr>
        <p:sp>
          <p:nvSpPr>
            <p:cNvPr id="42" name="圆角矩形 41"/>
            <p:cNvSpPr/>
            <p:nvPr/>
          </p:nvSpPr>
          <p:spPr>
            <a:xfrm>
              <a:off x="978694" y="2995613"/>
              <a:ext cx="747712" cy="952500"/>
            </a:xfrm>
            <a:prstGeom prst="roundRect">
              <a:avLst>
                <a:gd name="adj" fmla="val 8705"/>
              </a:avLst>
            </a:prstGeom>
            <a:solidFill>
              <a:srgbClr val="96969B">
                <a:lumMod val="20000"/>
                <a:lumOff val="80000"/>
              </a:srgbClr>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panose="03000502000000000000" charset="-122"/>
                <a:ea typeface="小米兰亭_GB外压缩" panose="03000502000000000000" charset="-122"/>
              </a:endParaRPr>
            </a:p>
          </p:txBody>
        </p:sp>
        <p:grpSp>
          <p:nvGrpSpPr>
            <p:cNvPr id="43" name="组合 42"/>
            <p:cNvGrpSpPr/>
            <p:nvPr/>
          </p:nvGrpSpPr>
          <p:grpSpPr>
            <a:xfrm>
              <a:off x="1038225" y="2778919"/>
              <a:ext cx="628650" cy="216694"/>
              <a:chOff x="1038225" y="2778919"/>
              <a:chExt cx="628650" cy="216694"/>
            </a:xfrm>
          </p:grpSpPr>
          <p:sp>
            <p:nvSpPr>
              <p:cNvPr id="48" name="圆角矩形 47"/>
              <p:cNvSpPr/>
              <p:nvPr/>
            </p:nvSpPr>
            <p:spPr>
              <a:xfrm>
                <a:off x="1038225" y="2778919"/>
                <a:ext cx="628650" cy="216694"/>
              </a:xfrm>
              <a:prstGeom prst="roundRect">
                <a:avLst>
                  <a:gd name="adj" fmla="val 8705"/>
                </a:avLst>
              </a:prstGeom>
              <a:solidFill>
                <a:srgbClr val="96969B">
                  <a:lumMod val="60000"/>
                  <a:lumOff val="40000"/>
                </a:srgbClr>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49" name="圆角矩形 48"/>
              <p:cNvSpPr/>
              <p:nvPr/>
            </p:nvSpPr>
            <p:spPr>
              <a:xfrm>
                <a:off x="1063229" y="2831305"/>
                <a:ext cx="36000" cy="126000"/>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50" name="圆角矩形 49"/>
              <p:cNvSpPr/>
              <p:nvPr/>
            </p:nvSpPr>
            <p:spPr>
              <a:xfrm>
                <a:off x="1152298" y="2831305"/>
                <a:ext cx="36000" cy="126000"/>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51" name="圆角矩形 50"/>
              <p:cNvSpPr/>
              <p:nvPr/>
            </p:nvSpPr>
            <p:spPr>
              <a:xfrm>
                <a:off x="1241367" y="2831305"/>
                <a:ext cx="36000" cy="126000"/>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52" name="圆角矩形 51"/>
              <p:cNvSpPr/>
              <p:nvPr/>
            </p:nvSpPr>
            <p:spPr>
              <a:xfrm>
                <a:off x="1330436" y="2831305"/>
                <a:ext cx="36000" cy="126000"/>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53" name="圆角矩形 52"/>
              <p:cNvSpPr/>
              <p:nvPr/>
            </p:nvSpPr>
            <p:spPr>
              <a:xfrm>
                <a:off x="1419505" y="2831305"/>
                <a:ext cx="36000" cy="126000"/>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54" name="圆角矩形 53"/>
              <p:cNvSpPr/>
              <p:nvPr/>
            </p:nvSpPr>
            <p:spPr>
              <a:xfrm>
                <a:off x="1508574" y="2831305"/>
                <a:ext cx="36000" cy="126000"/>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55" name="圆角矩形 54"/>
              <p:cNvSpPr/>
              <p:nvPr/>
            </p:nvSpPr>
            <p:spPr>
              <a:xfrm>
                <a:off x="1597645" y="2831305"/>
                <a:ext cx="36000" cy="126000"/>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panose="03000502000000000000" charset="-122"/>
                  <a:ea typeface="小米兰亭_GB外压缩" panose="03000502000000000000" charset="-122"/>
                </a:endParaRPr>
              </a:p>
            </p:txBody>
          </p:sp>
        </p:grpSp>
        <p:sp>
          <p:nvSpPr>
            <p:cNvPr id="44" name="同侧圆角矩形 43"/>
            <p:cNvSpPr/>
            <p:nvPr/>
          </p:nvSpPr>
          <p:spPr>
            <a:xfrm rot="5400000">
              <a:off x="1011647" y="3180965"/>
              <a:ext cx="531018" cy="593701"/>
            </a:xfrm>
            <a:prstGeom prst="round2SameRect">
              <a:avLst/>
            </a:prstGeom>
            <a:solidFill>
              <a:srgbClr val="96969B">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45" name="圆角矩形 44"/>
            <p:cNvSpPr/>
            <p:nvPr/>
          </p:nvSpPr>
          <p:spPr>
            <a:xfrm>
              <a:off x="1038225" y="3324225"/>
              <a:ext cx="470349" cy="66675"/>
            </a:xfrm>
            <a:prstGeom prst="round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46" name="圆角矩形 45"/>
            <p:cNvSpPr/>
            <p:nvPr/>
          </p:nvSpPr>
          <p:spPr>
            <a:xfrm>
              <a:off x="1038225" y="3438525"/>
              <a:ext cx="470349" cy="66675"/>
            </a:xfrm>
            <a:prstGeom prst="round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47" name="圆角矩形 46"/>
            <p:cNvSpPr/>
            <p:nvPr/>
          </p:nvSpPr>
          <p:spPr>
            <a:xfrm>
              <a:off x="1038225" y="3552824"/>
              <a:ext cx="470349" cy="66675"/>
            </a:xfrm>
            <a:prstGeom prst="round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panose="03000502000000000000" charset="-122"/>
                <a:ea typeface="小米兰亭_GB外压缩" panose="03000502000000000000" charset="-122"/>
              </a:endParaRPr>
            </a:p>
          </p:txBody>
        </p:sp>
      </p:grpSp>
      <p:grpSp>
        <p:nvGrpSpPr>
          <p:cNvPr id="56" name="组合 55"/>
          <p:cNvGrpSpPr/>
          <p:nvPr/>
        </p:nvGrpSpPr>
        <p:grpSpPr>
          <a:xfrm>
            <a:off x="1895475" y="2608331"/>
            <a:ext cx="492922" cy="790209"/>
            <a:chOff x="1895475" y="3157902"/>
            <a:chExt cx="492922" cy="790209"/>
          </a:xfrm>
        </p:grpSpPr>
        <p:sp>
          <p:nvSpPr>
            <p:cNvPr id="57" name="同侧圆角矩形 56"/>
            <p:cNvSpPr/>
            <p:nvPr/>
          </p:nvSpPr>
          <p:spPr>
            <a:xfrm rot="10800000">
              <a:off x="1928429" y="3340122"/>
              <a:ext cx="426627" cy="607989"/>
            </a:xfrm>
            <a:prstGeom prst="round2SameRect">
              <a:avLst>
                <a:gd name="adj1" fmla="val 11643"/>
                <a:gd name="adj2" fmla="val 0"/>
              </a:avLst>
            </a:prstGeom>
            <a:solidFill>
              <a:srgbClr val="96969B">
                <a:lumMod val="20000"/>
                <a:lumOff val="80000"/>
              </a:srgbClr>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panose="03000502000000000000" charset="-122"/>
                <a:ea typeface="小米兰亭_GB外压缩" panose="03000502000000000000" charset="-122"/>
              </a:endParaRPr>
            </a:p>
          </p:txBody>
        </p:sp>
        <p:grpSp>
          <p:nvGrpSpPr>
            <p:cNvPr id="58" name="组合 57"/>
            <p:cNvGrpSpPr/>
            <p:nvPr/>
          </p:nvGrpSpPr>
          <p:grpSpPr>
            <a:xfrm>
              <a:off x="1895475" y="3157902"/>
              <a:ext cx="492922" cy="182220"/>
              <a:chOff x="1895475" y="3157902"/>
              <a:chExt cx="492922" cy="182220"/>
            </a:xfrm>
          </p:grpSpPr>
          <p:sp>
            <p:nvSpPr>
              <p:cNvPr id="59" name="圆角矩形 58"/>
              <p:cNvSpPr/>
              <p:nvPr/>
            </p:nvSpPr>
            <p:spPr>
              <a:xfrm>
                <a:off x="1895475" y="3157902"/>
                <a:ext cx="492922" cy="182220"/>
              </a:xfrm>
              <a:prstGeom prst="roundRect">
                <a:avLst>
                  <a:gd name="adj" fmla="val 8705"/>
                </a:avLst>
              </a:prstGeom>
              <a:solidFill>
                <a:srgbClr val="96969B">
                  <a:lumMod val="60000"/>
                  <a:lumOff val="40000"/>
                </a:srgbClr>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60" name="圆角矩形 59"/>
              <p:cNvSpPr/>
              <p:nvPr/>
            </p:nvSpPr>
            <p:spPr>
              <a:xfrm>
                <a:off x="1939552" y="3201954"/>
                <a:ext cx="30273" cy="105955"/>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61" name="圆角矩形 60"/>
              <p:cNvSpPr/>
              <p:nvPr/>
            </p:nvSpPr>
            <p:spPr>
              <a:xfrm>
                <a:off x="2014451" y="3201954"/>
                <a:ext cx="30273" cy="105955"/>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62" name="圆角矩形 61"/>
              <p:cNvSpPr/>
              <p:nvPr/>
            </p:nvSpPr>
            <p:spPr>
              <a:xfrm>
                <a:off x="2089350" y="3201954"/>
                <a:ext cx="30273" cy="105955"/>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63" name="圆角矩形 62"/>
              <p:cNvSpPr/>
              <p:nvPr/>
            </p:nvSpPr>
            <p:spPr>
              <a:xfrm>
                <a:off x="2164249" y="3201954"/>
                <a:ext cx="30273" cy="105955"/>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64" name="圆角矩形 63"/>
              <p:cNvSpPr/>
              <p:nvPr/>
            </p:nvSpPr>
            <p:spPr>
              <a:xfrm>
                <a:off x="2239148" y="3201954"/>
                <a:ext cx="30273" cy="105955"/>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65" name="圆角矩形 64"/>
              <p:cNvSpPr/>
              <p:nvPr/>
            </p:nvSpPr>
            <p:spPr>
              <a:xfrm>
                <a:off x="2314048" y="3201954"/>
                <a:ext cx="30273" cy="105955"/>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panose="03000502000000000000" charset="-122"/>
                  <a:ea typeface="小米兰亭_GB外压缩" panose="03000502000000000000" charset="-122"/>
                </a:endParaRPr>
              </a:p>
            </p:txBody>
          </p:sp>
        </p:grpSp>
      </p:grpSp>
      <p:grpSp>
        <p:nvGrpSpPr>
          <p:cNvPr id="66" name="组合 65"/>
          <p:cNvGrpSpPr/>
          <p:nvPr/>
        </p:nvGrpSpPr>
        <p:grpSpPr>
          <a:xfrm>
            <a:off x="3621880" y="2234110"/>
            <a:ext cx="485775" cy="1145380"/>
            <a:chOff x="3621880" y="2783681"/>
            <a:chExt cx="485775" cy="1145380"/>
          </a:xfrm>
        </p:grpSpPr>
        <p:sp>
          <p:nvSpPr>
            <p:cNvPr id="67" name="圆角矩形 66"/>
            <p:cNvSpPr/>
            <p:nvPr/>
          </p:nvSpPr>
          <p:spPr>
            <a:xfrm>
              <a:off x="3621880" y="3007518"/>
              <a:ext cx="485775" cy="921543"/>
            </a:xfrm>
            <a:prstGeom prst="roundRect">
              <a:avLst>
                <a:gd name="adj" fmla="val 13726"/>
              </a:avLst>
            </a:prstGeom>
            <a:solidFill>
              <a:srgbClr val="96969B">
                <a:lumMod val="20000"/>
                <a:lumOff val="80000"/>
              </a:srgbClr>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panose="03000502000000000000" charset="-122"/>
                <a:ea typeface="小米兰亭_GB外压缩" panose="03000502000000000000" charset="-122"/>
              </a:endParaRPr>
            </a:p>
          </p:txBody>
        </p:sp>
        <p:grpSp>
          <p:nvGrpSpPr>
            <p:cNvPr id="68" name="组合 67"/>
            <p:cNvGrpSpPr/>
            <p:nvPr/>
          </p:nvGrpSpPr>
          <p:grpSpPr>
            <a:xfrm>
              <a:off x="3667125" y="2783681"/>
              <a:ext cx="397669" cy="182220"/>
              <a:chOff x="3667125" y="2783681"/>
              <a:chExt cx="397669" cy="182220"/>
            </a:xfrm>
          </p:grpSpPr>
          <p:sp>
            <p:nvSpPr>
              <p:cNvPr id="79" name="圆角矩形 78"/>
              <p:cNvSpPr/>
              <p:nvPr/>
            </p:nvSpPr>
            <p:spPr>
              <a:xfrm>
                <a:off x="3667125" y="2783681"/>
                <a:ext cx="397669" cy="182220"/>
              </a:xfrm>
              <a:prstGeom prst="roundRect">
                <a:avLst>
                  <a:gd name="adj" fmla="val 8705"/>
                </a:avLst>
              </a:prstGeom>
              <a:solidFill>
                <a:srgbClr val="96969B">
                  <a:lumMod val="60000"/>
                  <a:lumOff val="40000"/>
                </a:srgbClr>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80" name="圆角矩形 79"/>
              <p:cNvSpPr/>
              <p:nvPr/>
            </p:nvSpPr>
            <p:spPr>
              <a:xfrm>
                <a:off x="3701025" y="2827733"/>
                <a:ext cx="30273" cy="105955"/>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81" name="圆角矩形 80"/>
              <p:cNvSpPr/>
              <p:nvPr/>
            </p:nvSpPr>
            <p:spPr>
              <a:xfrm>
                <a:off x="3775924" y="2827733"/>
                <a:ext cx="30273" cy="105955"/>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82" name="圆角矩形 81"/>
              <p:cNvSpPr/>
              <p:nvPr/>
            </p:nvSpPr>
            <p:spPr>
              <a:xfrm>
                <a:off x="3850823" y="2827733"/>
                <a:ext cx="30273" cy="105955"/>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83" name="圆角矩形 82"/>
              <p:cNvSpPr/>
              <p:nvPr/>
            </p:nvSpPr>
            <p:spPr>
              <a:xfrm>
                <a:off x="3925721" y="2827733"/>
                <a:ext cx="30273" cy="105955"/>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84" name="圆角矩形 83"/>
              <p:cNvSpPr/>
              <p:nvPr/>
            </p:nvSpPr>
            <p:spPr>
              <a:xfrm>
                <a:off x="4000620" y="2827733"/>
                <a:ext cx="30273" cy="105955"/>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panose="03000502000000000000" charset="-122"/>
                  <a:ea typeface="小米兰亭_GB外压缩" panose="03000502000000000000" charset="-122"/>
                </a:endParaRPr>
              </a:p>
            </p:txBody>
          </p:sp>
        </p:grpSp>
        <p:sp>
          <p:nvSpPr>
            <p:cNvPr id="69" name="矩形 68"/>
            <p:cNvSpPr/>
            <p:nvPr/>
          </p:nvSpPr>
          <p:spPr>
            <a:xfrm>
              <a:off x="3731298" y="2965901"/>
              <a:ext cx="269322" cy="45719"/>
            </a:xfrm>
            <a:prstGeom prst="rect">
              <a:avLst/>
            </a:prstGeom>
            <a:solidFill>
              <a:srgbClr val="96969B">
                <a:lumMod val="20000"/>
                <a:lumOff val="80000"/>
              </a:srgbClr>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70" name="同侧圆角矩形 69"/>
            <p:cNvSpPr/>
            <p:nvPr/>
          </p:nvSpPr>
          <p:spPr>
            <a:xfrm rot="10800000">
              <a:off x="3651452" y="3371849"/>
              <a:ext cx="426627" cy="521492"/>
            </a:xfrm>
            <a:prstGeom prst="round2SameRect">
              <a:avLst>
                <a:gd name="adj1" fmla="val 11643"/>
                <a:gd name="adj2" fmla="val 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71" name="椭圆 70"/>
            <p:cNvSpPr/>
            <p:nvPr/>
          </p:nvSpPr>
          <p:spPr>
            <a:xfrm>
              <a:off x="3850823" y="3115908"/>
              <a:ext cx="77932" cy="77932"/>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72" name="椭圆 71"/>
            <p:cNvSpPr/>
            <p:nvPr/>
          </p:nvSpPr>
          <p:spPr>
            <a:xfrm>
              <a:off x="3783575" y="3276599"/>
              <a:ext cx="47625" cy="47625"/>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73" name="椭圆 72"/>
            <p:cNvSpPr/>
            <p:nvPr/>
          </p:nvSpPr>
          <p:spPr>
            <a:xfrm>
              <a:off x="4001104" y="3305701"/>
              <a:ext cx="36000" cy="36000"/>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74" name="椭圆 73"/>
            <p:cNvSpPr/>
            <p:nvPr/>
          </p:nvSpPr>
          <p:spPr>
            <a:xfrm>
              <a:off x="3811857" y="3601867"/>
              <a:ext cx="77932" cy="77932"/>
            </a:xfrm>
            <a:prstGeom prst="ellipse">
              <a:avLst/>
            </a:prstGeom>
            <a:solidFill>
              <a:srgbClr val="96969B">
                <a:lumMod val="40000"/>
                <a:lumOff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75" name="椭圆 74"/>
            <p:cNvSpPr/>
            <p:nvPr/>
          </p:nvSpPr>
          <p:spPr>
            <a:xfrm>
              <a:off x="3732147" y="3764756"/>
              <a:ext cx="47625" cy="47625"/>
            </a:xfrm>
            <a:prstGeom prst="ellipse">
              <a:avLst/>
            </a:prstGeom>
            <a:solidFill>
              <a:srgbClr val="96969B">
                <a:lumMod val="40000"/>
                <a:lumOff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76" name="椭圆 75"/>
            <p:cNvSpPr/>
            <p:nvPr/>
          </p:nvSpPr>
          <p:spPr>
            <a:xfrm>
              <a:off x="3747575" y="3487200"/>
              <a:ext cx="36000" cy="36000"/>
            </a:xfrm>
            <a:prstGeom prst="ellipse">
              <a:avLst/>
            </a:prstGeom>
            <a:solidFill>
              <a:srgbClr val="96969B">
                <a:lumMod val="40000"/>
                <a:lumOff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77" name="椭圆 76"/>
            <p:cNvSpPr/>
            <p:nvPr/>
          </p:nvSpPr>
          <p:spPr>
            <a:xfrm>
              <a:off x="3929910" y="3432045"/>
              <a:ext cx="47625" cy="47625"/>
            </a:xfrm>
            <a:prstGeom prst="ellipse">
              <a:avLst/>
            </a:prstGeom>
            <a:solidFill>
              <a:srgbClr val="96969B">
                <a:lumMod val="40000"/>
                <a:lumOff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78" name="椭圆 77"/>
            <p:cNvSpPr/>
            <p:nvPr/>
          </p:nvSpPr>
          <p:spPr>
            <a:xfrm>
              <a:off x="3959535" y="3707325"/>
              <a:ext cx="36000" cy="36000"/>
            </a:xfrm>
            <a:prstGeom prst="ellipse">
              <a:avLst/>
            </a:prstGeom>
            <a:solidFill>
              <a:srgbClr val="96969B">
                <a:lumMod val="40000"/>
                <a:lumOff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panose="03000502000000000000" charset="-122"/>
                <a:ea typeface="小米兰亭_GB外压缩" panose="03000502000000000000" charset="-122"/>
              </a:endParaRPr>
            </a:p>
          </p:txBody>
        </p:sp>
      </p:grpSp>
      <p:grpSp>
        <p:nvGrpSpPr>
          <p:cNvPr id="85" name="组合 84"/>
          <p:cNvGrpSpPr/>
          <p:nvPr/>
        </p:nvGrpSpPr>
        <p:grpSpPr>
          <a:xfrm>
            <a:off x="4231480" y="2234110"/>
            <a:ext cx="485775" cy="1145380"/>
            <a:chOff x="4231480" y="2783681"/>
            <a:chExt cx="485775" cy="1145380"/>
          </a:xfrm>
        </p:grpSpPr>
        <p:sp>
          <p:nvSpPr>
            <p:cNvPr id="86" name="圆角矩形 85"/>
            <p:cNvSpPr/>
            <p:nvPr/>
          </p:nvSpPr>
          <p:spPr>
            <a:xfrm>
              <a:off x="4231480" y="3007518"/>
              <a:ext cx="485775" cy="921543"/>
            </a:xfrm>
            <a:prstGeom prst="roundRect">
              <a:avLst>
                <a:gd name="adj" fmla="val 13726"/>
              </a:avLst>
            </a:prstGeom>
            <a:solidFill>
              <a:srgbClr val="96969B">
                <a:lumMod val="20000"/>
                <a:lumOff val="80000"/>
              </a:srgbClr>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panose="03000502000000000000" charset="-122"/>
                <a:ea typeface="小米兰亭_GB外压缩" panose="03000502000000000000" charset="-122"/>
              </a:endParaRPr>
            </a:p>
          </p:txBody>
        </p:sp>
        <p:grpSp>
          <p:nvGrpSpPr>
            <p:cNvPr id="87" name="组合 86"/>
            <p:cNvGrpSpPr/>
            <p:nvPr/>
          </p:nvGrpSpPr>
          <p:grpSpPr>
            <a:xfrm>
              <a:off x="4276725" y="2783681"/>
              <a:ext cx="397669" cy="182220"/>
              <a:chOff x="4276725" y="2783681"/>
              <a:chExt cx="397669" cy="182220"/>
            </a:xfrm>
          </p:grpSpPr>
          <p:sp>
            <p:nvSpPr>
              <p:cNvPr id="98" name="圆角矩形 97"/>
              <p:cNvSpPr/>
              <p:nvPr/>
            </p:nvSpPr>
            <p:spPr>
              <a:xfrm>
                <a:off x="4276725" y="2783681"/>
                <a:ext cx="397669" cy="182220"/>
              </a:xfrm>
              <a:prstGeom prst="roundRect">
                <a:avLst>
                  <a:gd name="adj" fmla="val 8705"/>
                </a:avLst>
              </a:prstGeom>
              <a:solidFill>
                <a:srgbClr val="96969B">
                  <a:lumMod val="60000"/>
                  <a:lumOff val="40000"/>
                </a:srgbClr>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99" name="圆角矩形 98"/>
              <p:cNvSpPr/>
              <p:nvPr/>
            </p:nvSpPr>
            <p:spPr>
              <a:xfrm>
                <a:off x="4310625" y="2827733"/>
                <a:ext cx="30273" cy="105955"/>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00" name="圆角矩形 99"/>
              <p:cNvSpPr/>
              <p:nvPr/>
            </p:nvSpPr>
            <p:spPr>
              <a:xfrm>
                <a:off x="4385524" y="2827733"/>
                <a:ext cx="30273" cy="105955"/>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01" name="圆角矩形 100"/>
              <p:cNvSpPr/>
              <p:nvPr/>
            </p:nvSpPr>
            <p:spPr>
              <a:xfrm>
                <a:off x="4460423" y="2827733"/>
                <a:ext cx="30273" cy="105955"/>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02" name="圆角矩形 101"/>
              <p:cNvSpPr/>
              <p:nvPr/>
            </p:nvSpPr>
            <p:spPr>
              <a:xfrm>
                <a:off x="4535321" y="2827733"/>
                <a:ext cx="30273" cy="105955"/>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03" name="圆角矩形 102"/>
              <p:cNvSpPr/>
              <p:nvPr/>
            </p:nvSpPr>
            <p:spPr>
              <a:xfrm>
                <a:off x="4610220" y="2827733"/>
                <a:ext cx="30273" cy="105955"/>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panose="03000502000000000000" charset="-122"/>
                  <a:ea typeface="小米兰亭_GB外压缩" panose="03000502000000000000" charset="-122"/>
                </a:endParaRPr>
              </a:p>
            </p:txBody>
          </p:sp>
        </p:grpSp>
        <p:sp>
          <p:nvSpPr>
            <p:cNvPr id="88" name="矩形 87"/>
            <p:cNvSpPr/>
            <p:nvPr/>
          </p:nvSpPr>
          <p:spPr>
            <a:xfrm>
              <a:off x="4340898" y="2965901"/>
              <a:ext cx="269322" cy="45719"/>
            </a:xfrm>
            <a:prstGeom prst="rect">
              <a:avLst/>
            </a:prstGeom>
            <a:solidFill>
              <a:srgbClr val="96969B">
                <a:lumMod val="20000"/>
                <a:lumOff val="80000"/>
              </a:srgbClr>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89" name="同侧圆角矩形 88"/>
            <p:cNvSpPr/>
            <p:nvPr/>
          </p:nvSpPr>
          <p:spPr>
            <a:xfrm rot="10800000">
              <a:off x="4261052" y="3371849"/>
              <a:ext cx="426627" cy="521492"/>
            </a:xfrm>
            <a:prstGeom prst="round2SameRect">
              <a:avLst>
                <a:gd name="adj1" fmla="val 11643"/>
                <a:gd name="adj2" fmla="val 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90" name="椭圆 89"/>
            <p:cNvSpPr/>
            <p:nvPr/>
          </p:nvSpPr>
          <p:spPr>
            <a:xfrm>
              <a:off x="4393202" y="3277249"/>
              <a:ext cx="77932" cy="77932"/>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91" name="椭圆 90"/>
            <p:cNvSpPr/>
            <p:nvPr/>
          </p:nvSpPr>
          <p:spPr>
            <a:xfrm>
              <a:off x="4325761" y="3178141"/>
              <a:ext cx="47625" cy="47625"/>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92" name="椭圆 91"/>
            <p:cNvSpPr/>
            <p:nvPr/>
          </p:nvSpPr>
          <p:spPr>
            <a:xfrm>
              <a:off x="4610704" y="3305701"/>
              <a:ext cx="36000" cy="36000"/>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93" name="椭圆 92"/>
            <p:cNvSpPr/>
            <p:nvPr/>
          </p:nvSpPr>
          <p:spPr>
            <a:xfrm>
              <a:off x="4534695" y="3711686"/>
              <a:ext cx="77932" cy="77932"/>
            </a:xfrm>
            <a:prstGeom prst="ellipse">
              <a:avLst/>
            </a:prstGeom>
            <a:solidFill>
              <a:srgbClr val="96969B">
                <a:lumMod val="40000"/>
                <a:lumOff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94" name="椭圆 93"/>
            <p:cNvSpPr/>
            <p:nvPr/>
          </p:nvSpPr>
          <p:spPr>
            <a:xfrm>
              <a:off x="4341747" y="3764756"/>
              <a:ext cx="47625" cy="47625"/>
            </a:xfrm>
            <a:prstGeom prst="ellipse">
              <a:avLst/>
            </a:prstGeom>
            <a:solidFill>
              <a:srgbClr val="96969B">
                <a:lumMod val="40000"/>
                <a:lumOff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95" name="椭圆 94"/>
            <p:cNvSpPr/>
            <p:nvPr/>
          </p:nvSpPr>
          <p:spPr>
            <a:xfrm>
              <a:off x="4357175" y="3487200"/>
              <a:ext cx="36000" cy="36000"/>
            </a:xfrm>
            <a:prstGeom prst="ellipse">
              <a:avLst/>
            </a:prstGeom>
            <a:solidFill>
              <a:srgbClr val="96969B">
                <a:lumMod val="40000"/>
                <a:lumOff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96" name="椭圆 95"/>
            <p:cNvSpPr/>
            <p:nvPr/>
          </p:nvSpPr>
          <p:spPr>
            <a:xfrm>
              <a:off x="4539510" y="3432045"/>
              <a:ext cx="47625" cy="47625"/>
            </a:xfrm>
            <a:prstGeom prst="ellipse">
              <a:avLst/>
            </a:prstGeom>
            <a:solidFill>
              <a:srgbClr val="96969B">
                <a:lumMod val="40000"/>
                <a:lumOff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97" name="椭圆 96"/>
            <p:cNvSpPr/>
            <p:nvPr/>
          </p:nvSpPr>
          <p:spPr>
            <a:xfrm>
              <a:off x="4454085" y="3633332"/>
              <a:ext cx="36000" cy="36000"/>
            </a:xfrm>
            <a:prstGeom prst="ellipse">
              <a:avLst/>
            </a:prstGeom>
            <a:solidFill>
              <a:srgbClr val="96969B">
                <a:lumMod val="40000"/>
                <a:lumOff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panose="03000502000000000000" charset="-122"/>
                <a:ea typeface="小米兰亭_GB外压缩" panose="03000502000000000000" charset="-122"/>
              </a:endParaRPr>
            </a:p>
          </p:txBody>
        </p:sp>
      </p:grpSp>
      <p:grpSp>
        <p:nvGrpSpPr>
          <p:cNvPr id="104" name="组合 103"/>
          <p:cNvGrpSpPr/>
          <p:nvPr/>
        </p:nvGrpSpPr>
        <p:grpSpPr>
          <a:xfrm>
            <a:off x="4888990" y="2212679"/>
            <a:ext cx="745049" cy="1185862"/>
            <a:chOff x="4888990" y="2762250"/>
            <a:chExt cx="745049" cy="1185862"/>
          </a:xfrm>
        </p:grpSpPr>
        <p:sp>
          <p:nvSpPr>
            <p:cNvPr id="105" name="圆角矩形 104"/>
            <p:cNvSpPr/>
            <p:nvPr/>
          </p:nvSpPr>
          <p:spPr>
            <a:xfrm>
              <a:off x="4888990" y="2762250"/>
              <a:ext cx="745049" cy="1185862"/>
            </a:xfrm>
            <a:prstGeom prst="roundRect">
              <a:avLst>
                <a:gd name="adj" fmla="val 8996"/>
              </a:avLst>
            </a:prstGeom>
            <a:solidFill>
              <a:srgbClr val="96969B">
                <a:lumMod val="20000"/>
                <a:lumOff val="80000"/>
              </a:srgbClr>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panose="03000502000000000000" charset="-122"/>
                <a:ea typeface="小米兰亭_GB外压缩" panose="03000502000000000000" charset="-122"/>
              </a:endParaRPr>
            </a:p>
          </p:txBody>
        </p:sp>
        <p:grpSp>
          <p:nvGrpSpPr>
            <p:cNvPr id="106" name="组合 105"/>
            <p:cNvGrpSpPr/>
            <p:nvPr/>
          </p:nvGrpSpPr>
          <p:grpSpPr>
            <a:xfrm>
              <a:off x="5014672" y="2873378"/>
              <a:ext cx="497203" cy="963607"/>
              <a:chOff x="5014672" y="2873378"/>
              <a:chExt cx="497203" cy="963607"/>
            </a:xfrm>
          </p:grpSpPr>
          <p:sp>
            <p:nvSpPr>
              <p:cNvPr id="108" name="椭圆 107"/>
              <p:cNvSpPr/>
              <p:nvPr/>
            </p:nvSpPr>
            <p:spPr>
              <a:xfrm>
                <a:off x="5014672" y="2873378"/>
                <a:ext cx="167653" cy="167653"/>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09" name="椭圆 108"/>
              <p:cNvSpPr/>
              <p:nvPr/>
            </p:nvSpPr>
            <p:spPr>
              <a:xfrm>
                <a:off x="5014672" y="3138696"/>
                <a:ext cx="167653" cy="167653"/>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10" name="椭圆 109"/>
              <p:cNvSpPr/>
              <p:nvPr/>
            </p:nvSpPr>
            <p:spPr>
              <a:xfrm>
                <a:off x="5014672" y="3404014"/>
                <a:ext cx="167653" cy="167653"/>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11" name="椭圆 110"/>
              <p:cNvSpPr/>
              <p:nvPr/>
            </p:nvSpPr>
            <p:spPr>
              <a:xfrm>
                <a:off x="5014672" y="3669332"/>
                <a:ext cx="167653" cy="167653"/>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12" name="椭圆 111"/>
              <p:cNvSpPr/>
              <p:nvPr/>
            </p:nvSpPr>
            <p:spPr>
              <a:xfrm>
                <a:off x="5344222" y="2873378"/>
                <a:ext cx="167653" cy="167653"/>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13" name="椭圆 112"/>
              <p:cNvSpPr/>
              <p:nvPr/>
            </p:nvSpPr>
            <p:spPr>
              <a:xfrm>
                <a:off x="5344222" y="3138696"/>
                <a:ext cx="167653" cy="167653"/>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14" name="椭圆 113"/>
              <p:cNvSpPr/>
              <p:nvPr/>
            </p:nvSpPr>
            <p:spPr>
              <a:xfrm>
                <a:off x="5344222" y="3404014"/>
                <a:ext cx="167653" cy="167653"/>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15" name="椭圆 114"/>
              <p:cNvSpPr/>
              <p:nvPr/>
            </p:nvSpPr>
            <p:spPr>
              <a:xfrm>
                <a:off x="5344222" y="3669332"/>
                <a:ext cx="167653" cy="167653"/>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panose="03000502000000000000" charset="-122"/>
                  <a:ea typeface="小米兰亭_GB外压缩" panose="03000502000000000000" charset="-122"/>
                </a:endParaRPr>
              </a:p>
            </p:txBody>
          </p:sp>
        </p:grpSp>
        <p:cxnSp>
          <p:nvCxnSpPr>
            <p:cNvPr id="107" name="直接连接符 106"/>
            <p:cNvCxnSpPr/>
            <p:nvPr/>
          </p:nvCxnSpPr>
          <p:spPr>
            <a:xfrm flipH="1">
              <a:off x="5264996" y="2984469"/>
              <a:ext cx="0" cy="741424"/>
            </a:xfrm>
            <a:prstGeom prst="line">
              <a:avLst/>
            </a:prstGeom>
            <a:noFill/>
            <a:ln w="19050" cap="rnd" cmpd="sng" algn="ctr">
              <a:solidFill>
                <a:srgbClr val="96969B">
                  <a:lumMod val="40000"/>
                  <a:lumOff val="60000"/>
                </a:srgbClr>
              </a:solidFill>
              <a:prstDash val="solid"/>
              <a:miter lim="800000"/>
            </a:ln>
            <a:effectLst/>
          </p:spPr>
        </p:cxnSp>
      </p:grpSp>
      <p:grpSp>
        <p:nvGrpSpPr>
          <p:cNvPr id="116" name="组合 115"/>
          <p:cNvGrpSpPr/>
          <p:nvPr/>
        </p:nvGrpSpPr>
        <p:grpSpPr>
          <a:xfrm>
            <a:off x="2558663" y="1995985"/>
            <a:ext cx="928190" cy="1408951"/>
            <a:chOff x="2558663" y="2545556"/>
            <a:chExt cx="928190" cy="1408951"/>
          </a:xfrm>
        </p:grpSpPr>
        <p:grpSp>
          <p:nvGrpSpPr>
            <p:cNvPr id="117" name="组合 116"/>
            <p:cNvGrpSpPr/>
            <p:nvPr/>
          </p:nvGrpSpPr>
          <p:grpSpPr>
            <a:xfrm>
              <a:off x="2558663" y="2545556"/>
              <a:ext cx="928190" cy="1408951"/>
              <a:chOff x="2558663" y="2545556"/>
              <a:chExt cx="928190" cy="1408951"/>
            </a:xfrm>
          </p:grpSpPr>
          <p:sp>
            <p:nvSpPr>
              <p:cNvPr id="122" name="Freeform 5"/>
              <p:cNvSpPr/>
              <p:nvPr/>
            </p:nvSpPr>
            <p:spPr bwMode="auto">
              <a:xfrm>
                <a:off x="2558663" y="2762250"/>
                <a:ext cx="928190" cy="1192257"/>
              </a:xfrm>
              <a:custGeom>
                <a:gdLst>
                  <a:gd name="T0" fmla="*/ 2348 w 2348"/>
                  <a:gd name="T1" fmla="*/ 2778 h 3016"/>
                  <a:gd name="T2" fmla="*/ 2344 w 2348"/>
                  <a:gd name="T3" fmla="*/ 2826 h 3016"/>
                  <a:gd name="T4" fmla="*/ 2330 w 2348"/>
                  <a:gd name="T5" fmla="*/ 2870 h 3016"/>
                  <a:gd name="T6" fmla="*/ 2308 w 2348"/>
                  <a:gd name="T7" fmla="*/ 2912 h 3016"/>
                  <a:gd name="T8" fmla="*/ 2278 w 2348"/>
                  <a:gd name="T9" fmla="*/ 2946 h 3016"/>
                  <a:gd name="T10" fmla="*/ 2244 w 2348"/>
                  <a:gd name="T11" fmla="*/ 2976 h 3016"/>
                  <a:gd name="T12" fmla="*/ 2202 w 2348"/>
                  <a:gd name="T13" fmla="*/ 2998 h 3016"/>
                  <a:gd name="T14" fmla="*/ 2158 w 2348"/>
                  <a:gd name="T15" fmla="*/ 3012 h 3016"/>
                  <a:gd name="T16" fmla="*/ 2110 w 2348"/>
                  <a:gd name="T17" fmla="*/ 3016 h 3016"/>
                  <a:gd name="T18" fmla="*/ 238 w 2348"/>
                  <a:gd name="T19" fmla="*/ 3016 h 3016"/>
                  <a:gd name="T20" fmla="*/ 214 w 2348"/>
                  <a:gd name="T21" fmla="*/ 3014 h 3016"/>
                  <a:gd name="T22" fmla="*/ 168 w 2348"/>
                  <a:gd name="T23" fmla="*/ 3006 h 3016"/>
                  <a:gd name="T24" fmla="*/ 124 w 2348"/>
                  <a:gd name="T25" fmla="*/ 2988 h 3016"/>
                  <a:gd name="T26" fmla="*/ 86 w 2348"/>
                  <a:gd name="T27" fmla="*/ 2962 h 3016"/>
                  <a:gd name="T28" fmla="*/ 54 w 2348"/>
                  <a:gd name="T29" fmla="*/ 2930 h 3016"/>
                  <a:gd name="T30" fmla="*/ 28 w 2348"/>
                  <a:gd name="T31" fmla="*/ 2892 h 3016"/>
                  <a:gd name="T32" fmla="*/ 10 w 2348"/>
                  <a:gd name="T33" fmla="*/ 2848 h 3016"/>
                  <a:gd name="T34" fmla="*/ 2 w 2348"/>
                  <a:gd name="T35" fmla="*/ 2802 h 3016"/>
                  <a:gd name="T36" fmla="*/ 0 w 2348"/>
                  <a:gd name="T37" fmla="*/ 980 h 3016"/>
                  <a:gd name="T38" fmla="*/ 0 w 2348"/>
                  <a:gd name="T39" fmla="*/ 952 h 3016"/>
                  <a:gd name="T40" fmla="*/ 8 w 2348"/>
                  <a:gd name="T41" fmla="*/ 894 h 3016"/>
                  <a:gd name="T42" fmla="*/ 22 w 2348"/>
                  <a:gd name="T43" fmla="*/ 836 h 3016"/>
                  <a:gd name="T44" fmla="*/ 42 w 2348"/>
                  <a:gd name="T45" fmla="*/ 782 h 3016"/>
                  <a:gd name="T46" fmla="*/ 414 w 2348"/>
                  <a:gd name="T47" fmla="*/ 74 h 3016"/>
                  <a:gd name="T48" fmla="*/ 424 w 2348"/>
                  <a:gd name="T49" fmla="*/ 58 h 3016"/>
                  <a:gd name="T50" fmla="*/ 450 w 2348"/>
                  <a:gd name="T51" fmla="*/ 30 h 3016"/>
                  <a:gd name="T52" fmla="*/ 482 w 2348"/>
                  <a:gd name="T53" fmla="*/ 12 h 3016"/>
                  <a:gd name="T54" fmla="*/ 518 w 2348"/>
                  <a:gd name="T55" fmla="*/ 2 h 3016"/>
                  <a:gd name="T56" fmla="*/ 1174 w 2348"/>
                  <a:gd name="T57" fmla="*/ 0 h 3016"/>
                  <a:gd name="T58" fmla="*/ 1810 w 2348"/>
                  <a:gd name="T59" fmla="*/ 0 h 3016"/>
                  <a:gd name="T60" fmla="*/ 1848 w 2348"/>
                  <a:gd name="T61" fmla="*/ 6 h 3016"/>
                  <a:gd name="T62" fmla="*/ 1882 w 2348"/>
                  <a:gd name="T63" fmla="*/ 20 h 3016"/>
                  <a:gd name="T64" fmla="*/ 1912 w 2348"/>
                  <a:gd name="T65" fmla="*/ 44 h 3016"/>
                  <a:gd name="T66" fmla="*/ 1934 w 2348"/>
                  <a:gd name="T67" fmla="*/ 74 h 3016"/>
                  <a:gd name="T68" fmla="*/ 2292 w 2348"/>
                  <a:gd name="T69" fmla="*/ 756 h 3016"/>
                  <a:gd name="T70" fmla="*/ 2316 w 2348"/>
                  <a:gd name="T71" fmla="*/ 810 h 3016"/>
                  <a:gd name="T72" fmla="*/ 2334 w 2348"/>
                  <a:gd name="T73" fmla="*/ 864 h 3016"/>
                  <a:gd name="T74" fmla="*/ 2344 w 2348"/>
                  <a:gd name="T75" fmla="*/ 922 h 3016"/>
                  <a:gd name="T76" fmla="*/ 2348 w 2348"/>
                  <a:gd name="T77" fmla="*/ 980 h 301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348" h="3016">
                    <a:moveTo>
                      <a:pt x="2348" y="2778"/>
                    </a:moveTo>
                    <a:lnTo>
                      <a:pt x="2348" y="2778"/>
                    </a:lnTo>
                    <a:lnTo>
                      <a:pt x="2346" y="2802"/>
                    </a:lnTo>
                    <a:lnTo>
                      <a:pt x="2344" y="2826"/>
                    </a:lnTo>
                    <a:lnTo>
                      <a:pt x="2338" y="2848"/>
                    </a:lnTo>
                    <a:lnTo>
                      <a:pt x="2330" y="2870"/>
                    </a:lnTo>
                    <a:lnTo>
                      <a:pt x="2320" y="2892"/>
                    </a:lnTo>
                    <a:lnTo>
                      <a:pt x="2308" y="2912"/>
                    </a:lnTo>
                    <a:lnTo>
                      <a:pt x="2294" y="2930"/>
                    </a:lnTo>
                    <a:lnTo>
                      <a:pt x="2278" y="2946"/>
                    </a:lnTo>
                    <a:lnTo>
                      <a:pt x="2262" y="2962"/>
                    </a:lnTo>
                    <a:lnTo>
                      <a:pt x="2244" y="2976"/>
                    </a:lnTo>
                    <a:lnTo>
                      <a:pt x="2224" y="2988"/>
                    </a:lnTo>
                    <a:lnTo>
                      <a:pt x="2202" y="2998"/>
                    </a:lnTo>
                    <a:lnTo>
                      <a:pt x="2180" y="3006"/>
                    </a:lnTo>
                    <a:lnTo>
                      <a:pt x="2158" y="3012"/>
                    </a:lnTo>
                    <a:lnTo>
                      <a:pt x="2134" y="3014"/>
                    </a:lnTo>
                    <a:lnTo>
                      <a:pt x="2110" y="3016"/>
                    </a:lnTo>
                    <a:lnTo>
                      <a:pt x="1174" y="3016"/>
                    </a:lnTo>
                    <a:lnTo>
                      <a:pt x="238" y="3016"/>
                    </a:lnTo>
                    <a:lnTo>
                      <a:pt x="238" y="3016"/>
                    </a:lnTo>
                    <a:lnTo>
                      <a:pt x="214" y="3014"/>
                    </a:lnTo>
                    <a:lnTo>
                      <a:pt x="190" y="3012"/>
                    </a:lnTo>
                    <a:lnTo>
                      <a:pt x="168" y="3006"/>
                    </a:lnTo>
                    <a:lnTo>
                      <a:pt x="146" y="2998"/>
                    </a:lnTo>
                    <a:lnTo>
                      <a:pt x="124" y="2988"/>
                    </a:lnTo>
                    <a:lnTo>
                      <a:pt x="104" y="2976"/>
                    </a:lnTo>
                    <a:lnTo>
                      <a:pt x="86" y="2962"/>
                    </a:lnTo>
                    <a:lnTo>
                      <a:pt x="70" y="2946"/>
                    </a:lnTo>
                    <a:lnTo>
                      <a:pt x="54" y="2930"/>
                    </a:lnTo>
                    <a:lnTo>
                      <a:pt x="40" y="2912"/>
                    </a:lnTo>
                    <a:lnTo>
                      <a:pt x="28" y="2892"/>
                    </a:lnTo>
                    <a:lnTo>
                      <a:pt x="18" y="2870"/>
                    </a:lnTo>
                    <a:lnTo>
                      <a:pt x="10" y="2848"/>
                    </a:lnTo>
                    <a:lnTo>
                      <a:pt x="4" y="2826"/>
                    </a:lnTo>
                    <a:lnTo>
                      <a:pt x="2" y="2802"/>
                    </a:lnTo>
                    <a:lnTo>
                      <a:pt x="0" y="2778"/>
                    </a:lnTo>
                    <a:lnTo>
                      <a:pt x="0" y="980"/>
                    </a:lnTo>
                    <a:lnTo>
                      <a:pt x="0" y="980"/>
                    </a:lnTo>
                    <a:lnTo>
                      <a:pt x="0" y="952"/>
                    </a:lnTo>
                    <a:lnTo>
                      <a:pt x="4" y="922"/>
                    </a:lnTo>
                    <a:lnTo>
                      <a:pt x="8" y="894"/>
                    </a:lnTo>
                    <a:lnTo>
                      <a:pt x="14" y="864"/>
                    </a:lnTo>
                    <a:lnTo>
                      <a:pt x="22" y="836"/>
                    </a:lnTo>
                    <a:lnTo>
                      <a:pt x="32" y="810"/>
                    </a:lnTo>
                    <a:lnTo>
                      <a:pt x="42" y="782"/>
                    </a:lnTo>
                    <a:lnTo>
                      <a:pt x="56" y="756"/>
                    </a:lnTo>
                    <a:lnTo>
                      <a:pt x="414" y="74"/>
                    </a:lnTo>
                    <a:lnTo>
                      <a:pt x="414" y="74"/>
                    </a:lnTo>
                    <a:lnTo>
                      <a:pt x="424" y="58"/>
                    </a:lnTo>
                    <a:lnTo>
                      <a:pt x="436" y="44"/>
                    </a:lnTo>
                    <a:lnTo>
                      <a:pt x="450" y="30"/>
                    </a:lnTo>
                    <a:lnTo>
                      <a:pt x="466" y="20"/>
                    </a:lnTo>
                    <a:lnTo>
                      <a:pt x="482" y="12"/>
                    </a:lnTo>
                    <a:lnTo>
                      <a:pt x="500" y="6"/>
                    </a:lnTo>
                    <a:lnTo>
                      <a:pt x="518" y="2"/>
                    </a:lnTo>
                    <a:lnTo>
                      <a:pt x="538" y="0"/>
                    </a:lnTo>
                    <a:lnTo>
                      <a:pt x="1174" y="0"/>
                    </a:lnTo>
                    <a:lnTo>
                      <a:pt x="1810" y="0"/>
                    </a:lnTo>
                    <a:lnTo>
                      <a:pt x="1810" y="0"/>
                    </a:lnTo>
                    <a:lnTo>
                      <a:pt x="1830" y="2"/>
                    </a:lnTo>
                    <a:lnTo>
                      <a:pt x="1848" y="6"/>
                    </a:lnTo>
                    <a:lnTo>
                      <a:pt x="1866" y="12"/>
                    </a:lnTo>
                    <a:lnTo>
                      <a:pt x="1882" y="20"/>
                    </a:lnTo>
                    <a:lnTo>
                      <a:pt x="1898" y="30"/>
                    </a:lnTo>
                    <a:lnTo>
                      <a:pt x="1912" y="44"/>
                    </a:lnTo>
                    <a:lnTo>
                      <a:pt x="1924" y="58"/>
                    </a:lnTo>
                    <a:lnTo>
                      <a:pt x="1934" y="74"/>
                    </a:lnTo>
                    <a:lnTo>
                      <a:pt x="2292" y="756"/>
                    </a:lnTo>
                    <a:lnTo>
                      <a:pt x="2292" y="756"/>
                    </a:lnTo>
                    <a:lnTo>
                      <a:pt x="2306" y="782"/>
                    </a:lnTo>
                    <a:lnTo>
                      <a:pt x="2316" y="810"/>
                    </a:lnTo>
                    <a:lnTo>
                      <a:pt x="2326" y="836"/>
                    </a:lnTo>
                    <a:lnTo>
                      <a:pt x="2334" y="864"/>
                    </a:lnTo>
                    <a:lnTo>
                      <a:pt x="2340" y="894"/>
                    </a:lnTo>
                    <a:lnTo>
                      <a:pt x="2344" y="922"/>
                    </a:lnTo>
                    <a:lnTo>
                      <a:pt x="2348" y="952"/>
                    </a:lnTo>
                    <a:lnTo>
                      <a:pt x="2348" y="980"/>
                    </a:lnTo>
                    <a:lnTo>
                      <a:pt x="2348" y="2778"/>
                    </a:lnTo>
                    <a:close/>
                  </a:path>
                </a:pathLst>
              </a:custGeom>
              <a:solidFill>
                <a:srgbClr val="96969B">
                  <a:lumMod val="20000"/>
                  <a:lumOff val="80000"/>
                </a:srgbClr>
              </a:solidFill>
              <a:ln w="1270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小米兰亭_GB外压缩" panose="03000502000000000000" charset="-122"/>
                  <a:ea typeface="小米兰亭_GB外压缩" panose="03000502000000000000" charset="-122"/>
                </a:endParaRPr>
              </a:p>
            </p:txBody>
          </p:sp>
          <p:grpSp>
            <p:nvGrpSpPr>
              <p:cNvPr id="123" name="组合 122"/>
              <p:cNvGrpSpPr/>
              <p:nvPr/>
            </p:nvGrpSpPr>
            <p:grpSpPr>
              <a:xfrm>
                <a:off x="2708433" y="2545556"/>
                <a:ext cx="628650" cy="216694"/>
                <a:chOff x="2707339" y="2545556"/>
                <a:chExt cx="628650" cy="216694"/>
              </a:xfrm>
            </p:grpSpPr>
            <p:sp>
              <p:nvSpPr>
                <p:cNvPr id="124" name="圆角矩形 123"/>
                <p:cNvSpPr/>
                <p:nvPr/>
              </p:nvSpPr>
              <p:spPr>
                <a:xfrm>
                  <a:off x="2707339" y="2545556"/>
                  <a:ext cx="628650" cy="216694"/>
                </a:xfrm>
                <a:prstGeom prst="roundRect">
                  <a:avLst>
                    <a:gd name="adj" fmla="val 8705"/>
                  </a:avLst>
                </a:prstGeom>
                <a:solidFill>
                  <a:srgbClr val="96969B">
                    <a:lumMod val="60000"/>
                    <a:lumOff val="40000"/>
                  </a:srgbClr>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25" name="圆角矩形 124"/>
                <p:cNvSpPr/>
                <p:nvPr/>
              </p:nvSpPr>
              <p:spPr>
                <a:xfrm>
                  <a:off x="2732343" y="2597942"/>
                  <a:ext cx="36000" cy="126000"/>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26" name="圆角矩形 125"/>
                <p:cNvSpPr/>
                <p:nvPr/>
              </p:nvSpPr>
              <p:spPr>
                <a:xfrm>
                  <a:off x="2821412" y="2597942"/>
                  <a:ext cx="36000" cy="126000"/>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27" name="圆角矩形 126"/>
                <p:cNvSpPr/>
                <p:nvPr/>
              </p:nvSpPr>
              <p:spPr>
                <a:xfrm>
                  <a:off x="2910481" y="2597942"/>
                  <a:ext cx="36000" cy="126000"/>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28" name="圆角矩形 127"/>
                <p:cNvSpPr/>
                <p:nvPr/>
              </p:nvSpPr>
              <p:spPr>
                <a:xfrm>
                  <a:off x="2999550" y="2597942"/>
                  <a:ext cx="36000" cy="126000"/>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29" name="圆角矩形 128"/>
                <p:cNvSpPr/>
                <p:nvPr/>
              </p:nvSpPr>
              <p:spPr>
                <a:xfrm>
                  <a:off x="3088619" y="2597942"/>
                  <a:ext cx="36000" cy="126000"/>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30" name="圆角矩形 129"/>
                <p:cNvSpPr/>
                <p:nvPr/>
              </p:nvSpPr>
              <p:spPr>
                <a:xfrm>
                  <a:off x="3177688" y="2597942"/>
                  <a:ext cx="36000" cy="126000"/>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31" name="圆角矩形 130"/>
                <p:cNvSpPr/>
                <p:nvPr/>
              </p:nvSpPr>
              <p:spPr>
                <a:xfrm>
                  <a:off x="3266759" y="2597942"/>
                  <a:ext cx="36000" cy="126000"/>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panose="03000502000000000000" charset="-122"/>
                    <a:ea typeface="小米兰亭_GB外压缩" panose="03000502000000000000" charset="-122"/>
                  </a:endParaRPr>
                </a:p>
              </p:txBody>
            </p:sp>
          </p:grpSp>
        </p:grpSp>
        <p:sp>
          <p:nvSpPr>
            <p:cNvPr id="118" name="同侧圆角矩形 117"/>
            <p:cNvSpPr/>
            <p:nvPr/>
          </p:nvSpPr>
          <p:spPr>
            <a:xfrm rot="5400000">
              <a:off x="2590005" y="3180966"/>
              <a:ext cx="531018" cy="593701"/>
            </a:xfrm>
            <a:prstGeom prst="round2SameRect">
              <a:avLst/>
            </a:prstGeom>
            <a:solidFill>
              <a:srgbClr val="96969B">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19" name="圆角矩形 118"/>
            <p:cNvSpPr/>
            <p:nvPr/>
          </p:nvSpPr>
          <p:spPr>
            <a:xfrm>
              <a:off x="2614998" y="3324225"/>
              <a:ext cx="470349" cy="66675"/>
            </a:xfrm>
            <a:prstGeom prst="round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20" name="圆角矩形 119"/>
            <p:cNvSpPr/>
            <p:nvPr/>
          </p:nvSpPr>
          <p:spPr>
            <a:xfrm>
              <a:off x="2614998" y="3438525"/>
              <a:ext cx="470349" cy="66675"/>
            </a:xfrm>
            <a:prstGeom prst="round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21" name="圆角矩形 120"/>
            <p:cNvSpPr/>
            <p:nvPr/>
          </p:nvSpPr>
          <p:spPr>
            <a:xfrm>
              <a:off x="2614998" y="3552824"/>
              <a:ext cx="470349" cy="66675"/>
            </a:xfrm>
            <a:prstGeom prst="round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panose="03000502000000000000" charset="-122"/>
                <a:ea typeface="小米兰亭_GB外压缩" panose="03000502000000000000" charset="-122"/>
              </a:endParaRPr>
            </a:p>
          </p:txBody>
        </p:sp>
      </p:grpSp>
      <p:grpSp>
        <p:nvGrpSpPr>
          <p:cNvPr id="132" name="组合 131"/>
          <p:cNvGrpSpPr/>
          <p:nvPr/>
        </p:nvGrpSpPr>
        <p:grpSpPr>
          <a:xfrm>
            <a:off x="1895475" y="1697724"/>
            <a:ext cx="492922" cy="790209"/>
            <a:chOff x="1895475" y="3157902"/>
            <a:chExt cx="492922" cy="790209"/>
          </a:xfrm>
        </p:grpSpPr>
        <p:sp>
          <p:nvSpPr>
            <p:cNvPr id="133" name="同侧圆角矩形 132"/>
            <p:cNvSpPr/>
            <p:nvPr/>
          </p:nvSpPr>
          <p:spPr>
            <a:xfrm rot="10800000">
              <a:off x="1928429" y="3340122"/>
              <a:ext cx="426627" cy="607989"/>
            </a:xfrm>
            <a:prstGeom prst="round2SameRect">
              <a:avLst>
                <a:gd name="adj1" fmla="val 11643"/>
                <a:gd name="adj2" fmla="val 0"/>
              </a:avLst>
            </a:prstGeom>
            <a:solidFill>
              <a:srgbClr val="96969B">
                <a:lumMod val="20000"/>
                <a:lumOff val="80000"/>
              </a:srgbClr>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panose="03000502000000000000" charset="-122"/>
                <a:ea typeface="小米兰亭_GB外压缩" panose="03000502000000000000" charset="-122"/>
              </a:endParaRPr>
            </a:p>
          </p:txBody>
        </p:sp>
        <p:grpSp>
          <p:nvGrpSpPr>
            <p:cNvPr id="134" name="组合 133"/>
            <p:cNvGrpSpPr/>
            <p:nvPr/>
          </p:nvGrpSpPr>
          <p:grpSpPr>
            <a:xfrm>
              <a:off x="1895475" y="3157902"/>
              <a:ext cx="492922" cy="182220"/>
              <a:chOff x="1895475" y="3157902"/>
              <a:chExt cx="492922" cy="182220"/>
            </a:xfrm>
          </p:grpSpPr>
          <p:sp>
            <p:nvSpPr>
              <p:cNvPr id="135" name="圆角矩形 134"/>
              <p:cNvSpPr/>
              <p:nvPr/>
            </p:nvSpPr>
            <p:spPr>
              <a:xfrm>
                <a:off x="1895475" y="3157902"/>
                <a:ext cx="492922" cy="182220"/>
              </a:xfrm>
              <a:prstGeom prst="roundRect">
                <a:avLst>
                  <a:gd name="adj" fmla="val 8705"/>
                </a:avLst>
              </a:prstGeom>
              <a:solidFill>
                <a:srgbClr val="96969B">
                  <a:lumMod val="60000"/>
                  <a:lumOff val="40000"/>
                </a:srgbClr>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36" name="圆角矩形 135"/>
              <p:cNvSpPr/>
              <p:nvPr/>
            </p:nvSpPr>
            <p:spPr>
              <a:xfrm>
                <a:off x="1939552" y="3201954"/>
                <a:ext cx="30273" cy="105955"/>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37" name="圆角矩形 136"/>
              <p:cNvSpPr/>
              <p:nvPr/>
            </p:nvSpPr>
            <p:spPr>
              <a:xfrm>
                <a:off x="2014451" y="3201954"/>
                <a:ext cx="30273" cy="105955"/>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38" name="圆角矩形 137"/>
              <p:cNvSpPr/>
              <p:nvPr/>
            </p:nvSpPr>
            <p:spPr>
              <a:xfrm>
                <a:off x="2089350" y="3201954"/>
                <a:ext cx="30273" cy="105955"/>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39" name="圆角矩形 138"/>
              <p:cNvSpPr/>
              <p:nvPr/>
            </p:nvSpPr>
            <p:spPr>
              <a:xfrm>
                <a:off x="2164249" y="3201954"/>
                <a:ext cx="30273" cy="105955"/>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40" name="圆角矩形 139"/>
              <p:cNvSpPr/>
              <p:nvPr/>
            </p:nvSpPr>
            <p:spPr>
              <a:xfrm>
                <a:off x="2239148" y="3201954"/>
                <a:ext cx="30273" cy="105955"/>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41" name="圆角矩形 140"/>
              <p:cNvSpPr/>
              <p:nvPr/>
            </p:nvSpPr>
            <p:spPr>
              <a:xfrm>
                <a:off x="2314048" y="3201954"/>
                <a:ext cx="30273" cy="105955"/>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panose="03000502000000000000" charset="-122"/>
                  <a:ea typeface="小米兰亭_GB外压缩" panose="03000502000000000000" charset="-122"/>
                </a:endParaRPr>
              </a:p>
            </p:txBody>
          </p:sp>
        </p:grpSp>
      </p:grpSp>
      <p:sp>
        <p:nvSpPr>
          <p:cNvPr id="142" name="矩形 141"/>
          <p:cNvSpPr/>
          <p:nvPr/>
        </p:nvSpPr>
        <p:spPr>
          <a:xfrm>
            <a:off x="6415374" y="1741776"/>
            <a:ext cx="4662997" cy="1723549"/>
          </a:xfrm>
          <a:prstGeom prst="rect">
            <a:avLst/>
          </a:prstGeom>
        </p:spPr>
        <p:txBody>
          <a:bodyPr wrap="square">
            <a:spAutoFit/>
          </a:bodyPr>
          <a:lstStyle/>
          <a:p>
            <a:pPr algn="just" fontAlgn="auto">
              <a:lnSpc>
                <a:spcPct val="150000"/>
              </a:lnSpc>
              <a:spcBef>
                <a:spcPct val="0"/>
              </a:spcBef>
              <a:spcAft>
                <a:spcPts val="600"/>
              </a:spcAft>
              <a:buClr>
                <a:srgbClr val="006EA0"/>
              </a:buClr>
            </a:pPr>
            <a:r>
              <a:rPr lang="en-US" altLang="zh-CN" sz="1400">
                <a:solidFill>
                  <a:schemeClr val="tx1">
                    <a:lumMod val="65000"/>
                    <a:lumOff val="35000"/>
                  </a:schemeClr>
                </a:solidFill>
                <a:latin typeface="小米兰亭_GB外压缩" panose="03000502000000000000" charset="-122"/>
                <a:ea typeface="小米兰亭_GB外压缩" panose="03000502000000000000" charset="-122"/>
              </a:rPr>
              <a:t>ENTER YOUR TITLE</a:t>
            </a:r>
            <a:endParaRPr lang="en-US" altLang="zh-CN" sz="1400">
              <a:solidFill>
                <a:schemeClr val="tx1">
                  <a:lumMod val="65000"/>
                  <a:lumOff val="35000"/>
                </a:schemeClr>
              </a:solidFill>
              <a:latin typeface="小米兰亭_GB外压缩" panose="03000502000000000000" charset="-122"/>
              <a:ea typeface="小米兰亭_GB外压缩" panose="03000502000000000000" charset="-122"/>
            </a:endParaRPr>
          </a:p>
          <a:p>
            <a:pPr algn="just" fontAlgn="auto">
              <a:lnSpc>
                <a:spcPct val="150000"/>
              </a:lnSpc>
              <a:spcBef>
                <a:spcPct val="0"/>
              </a:spcBef>
              <a:spcAft>
                <a:spcPts val="600"/>
              </a:spcAft>
              <a:buClr>
                <a:srgbClr val="006EA0"/>
              </a:buClr>
            </a:pPr>
            <a:r>
              <a:rPr lang="zh-CN" altLang="en-US" sz="1000">
                <a:solidFill>
                  <a:schemeClr val="tx1">
                    <a:lumMod val="65000"/>
                    <a:lumOff val="35000"/>
                  </a:schemeClr>
                </a:solidFill>
                <a:latin typeface="小米兰亭_GB外压缩" panose="03000502000000000000" charset="-122"/>
                <a:ea typeface="小米兰亭_GB外压缩" panose="03000502000000000000" charset="-122"/>
              </a:rPr>
              <a:t>为客户服务是我们存在的唯一理由，客户需求是我们发展的原动力。我们坚持以客户为中心，快速响应客户需求，持续为客户创造长期价值进而成就客户。</a:t>
            </a:r>
            <a:endParaRPr lang="en-US" altLang="zh-CN" sz="1000">
              <a:solidFill>
                <a:schemeClr val="tx1">
                  <a:lumMod val="65000"/>
                  <a:lumOff val="35000"/>
                </a:schemeClr>
              </a:solidFill>
              <a:latin typeface="小米兰亭_GB外压缩" panose="03000502000000000000" charset="-122"/>
              <a:ea typeface="小米兰亭_GB外压缩" panose="03000502000000000000" charset="-122"/>
            </a:endParaRPr>
          </a:p>
          <a:p>
            <a:pPr algn="just" fontAlgn="auto">
              <a:lnSpc>
                <a:spcPct val="150000"/>
              </a:lnSpc>
              <a:spcBef>
                <a:spcPct val="0"/>
              </a:spcBef>
              <a:spcAft>
                <a:spcPts val="600"/>
              </a:spcAft>
              <a:buClr>
                <a:srgbClr val="006EA0"/>
              </a:buClr>
            </a:pPr>
            <a:r>
              <a:rPr lang="zh-CN" altLang="en-US" sz="1000">
                <a:solidFill>
                  <a:schemeClr val="tx1">
                    <a:lumMod val="65000"/>
                    <a:lumOff val="35000"/>
                  </a:schemeClr>
                </a:solidFill>
                <a:latin typeface="小米兰亭_GB外压缩" panose="03000502000000000000" charset="-122"/>
                <a:ea typeface="小米兰亭_GB外压缩" panose="03000502000000000000" charset="-122"/>
              </a:rPr>
              <a:t>为客户提供有效服务，是我们工作的方向和价值评价的标尺，成就客户就是成就我们自己。为客户服务是我们存在的唯一理由客户需求是我们发展的原动力我们坚持以客户为中心，快速响应客户需求，持续为客户创造长期价值进而成就客户</a:t>
            </a:r>
            <a:endParaRPr lang="en-US" altLang="zh-CN" sz="1000">
              <a:solidFill>
                <a:schemeClr val="tx1">
                  <a:lumMod val="65000"/>
                  <a:lumOff val="35000"/>
                </a:schemeClr>
              </a:solidFill>
              <a:latin typeface="小米兰亭_GB外压缩" panose="03000502000000000000" charset="-122"/>
              <a:ea typeface="小米兰亭_GB外压缩" panose="03000502000000000000" charset="-122"/>
            </a:endParaRPr>
          </a:p>
        </p:txBody>
      </p:sp>
      <p:grpSp>
        <p:nvGrpSpPr>
          <p:cNvPr id="143" name="组合 142"/>
          <p:cNvGrpSpPr/>
          <p:nvPr/>
        </p:nvGrpSpPr>
        <p:grpSpPr>
          <a:xfrm>
            <a:off x="950775" y="4970539"/>
            <a:ext cx="4655344" cy="808275"/>
            <a:chOff x="950775" y="4970539"/>
            <a:chExt cx="4655344" cy="808275"/>
          </a:xfrm>
        </p:grpSpPr>
        <p:sp>
          <p:nvSpPr>
            <p:cNvPr id="144" name="矩形 143"/>
            <p:cNvSpPr/>
            <p:nvPr/>
          </p:nvSpPr>
          <p:spPr>
            <a:xfrm>
              <a:off x="1878862" y="4970539"/>
              <a:ext cx="3727257" cy="748731"/>
            </a:xfrm>
            <a:prstGeom prst="rect">
              <a:avLst/>
            </a:prstGeom>
          </p:spPr>
          <p:txBody>
            <a:bodyPr wrap="square">
              <a:spAutoFit/>
            </a:bodyPr>
            <a:lstStyle/>
            <a:p>
              <a:pPr marL="0" marR="0" lvl="0" indent="0" algn="just" defTabSz="914400" eaLnBrk="1" fontAlgn="auto" latinLnBrk="0" hangingPunct="1">
                <a:lnSpc>
                  <a:spcPct val="150000"/>
                </a:lnSpc>
                <a:spcBef>
                  <a:spcPct val="0"/>
                </a:spcBef>
                <a:spcAft>
                  <a:spcPts val="600"/>
                </a:spcAft>
                <a:buClr>
                  <a:srgbClr val="006EA0"/>
                </a:buClr>
                <a:buSzTx/>
                <a:buFontTx/>
                <a:buNone/>
                <a:defRPr/>
              </a:pPr>
              <a:r>
                <a:rPr kumimoji="0" lang="zh-CN" altLang="en-US" sz="1000" b="0" i="0" u="none" strike="noStrike" kern="0" cap="none" spc="0" normalizeH="0" baseline="0" noProof="0">
                  <a:ln>
                    <a:noFill/>
                  </a:ln>
                  <a:solidFill>
                    <a:schemeClr val="tx1">
                      <a:lumMod val="65000"/>
                      <a:lumOff val="35000"/>
                    </a:schemeClr>
                  </a:solidFill>
                  <a:effectLst/>
                  <a:uLnTx/>
                  <a:uFillTx/>
                  <a:latin typeface="小米兰亭_GB外压缩" panose="03000502000000000000" charset="-122"/>
                  <a:ea typeface="小米兰亭_GB外压缩" panose="03000502000000000000" charset="-122"/>
                </a:rPr>
                <a:t>为客户服务是我们存在的唯一理由，客户需求是我们发展的原动力。我们坚持以客户为中心，快速响应客户需求，持续为客户创造长期价值进而成就客户。</a:t>
              </a:r>
              <a:endParaRPr kumimoji="0" lang="en-US" altLang="zh-CN" sz="1000" b="0" i="0" u="none" strike="noStrike" kern="0" cap="none" spc="0" normalizeH="0" baseline="0" noProof="0">
                <a:ln>
                  <a:noFill/>
                </a:ln>
                <a:solidFill>
                  <a:schemeClr val="tx1">
                    <a:lumMod val="65000"/>
                    <a:lumOff val="35000"/>
                  </a:schemeClr>
                </a:solidFill>
                <a:effectLst/>
                <a:uLnTx/>
                <a:uFillTx/>
                <a:latin typeface="小米兰亭_GB外压缩" panose="03000502000000000000" charset="-122"/>
                <a:ea typeface="小米兰亭_GB外压缩" panose="03000502000000000000" charset="-122"/>
              </a:endParaRPr>
            </a:p>
          </p:txBody>
        </p:sp>
        <p:grpSp>
          <p:nvGrpSpPr>
            <p:cNvPr id="145" name="组合 144"/>
            <p:cNvGrpSpPr/>
            <p:nvPr/>
          </p:nvGrpSpPr>
          <p:grpSpPr>
            <a:xfrm>
              <a:off x="950775" y="4971094"/>
              <a:ext cx="807720" cy="807720"/>
              <a:chOff x="6386299" y="3825240"/>
              <a:chExt cx="807720" cy="807720"/>
            </a:xfrm>
          </p:grpSpPr>
          <p:sp>
            <p:nvSpPr>
              <p:cNvPr id="146" name="椭圆 145"/>
              <p:cNvSpPr/>
              <p:nvPr/>
            </p:nvSpPr>
            <p:spPr>
              <a:xfrm>
                <a:off x="6386299" y="3825240"/>
                <a:ext cx="807720" cy="807720"/>
              </a:xfrm>
              <a:prstGeom prst="ellipse">
                <a:avLst/>
              </a:prstGeom>
              <a:gradFill>
                <a:gsLst>
                  <a:gs pos="0">
                    <a:srgbClr val="00B0F0"/>
                  </a:gs>
                  <a:gs pos="100000">
                    <a:srgbClr val="0070C0"/>
                  </a:gs>
                </a:gsLst>
                <a:lin ang="5400000" scaled="1"/>
              </a:gradFill>
              <a:ln w="28575" cap="flat" cmpd="sng" algn="ctr">
                <a:solidFill>
                  <a:srgbClr val="96969B">
                    <a:lumMod val="20000"/>
                    <a:lumOff val="80000"/>
                  </a:srgbClr>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5A6478">
                      <a:lumMod val="60000"/>
                      <a:lumOff val="40000"/>
                    </a:srgbClr>
                  </a:solidFill>
                  <a:effectLst/>
                  <a:uLnTx/>
                  <a:uFillTx/>
                  <a:latin typeface="小米兰亭_GB外压缩" panose="03000502000000000000" charset="-122"/>
                  <a:ea typeface="小米兰亭_GB外压缩" panose="03000502000000000000" charset="-122"/>
                </a:endParaRPr>
              </a:p>
            </p:txBody>
          </p:sp>
          <p:sp>
            <p:nvSpPr>
              <p:cNvPr id="147" name="矩形 146"/>
              <p:cNvSpPr/>
              <p:nvPr/>
            </p:nvSpPr>
            <p:spPr>
              <a:xfrm>
                <a:off x="6421308" y="3983028"/>
                <a:ext cx="710451" cy="461665"/>
              </a:xfrm>
              <a:prstGeom prst="rect">
                <a:avLst/>
              </a:prstGeom>
            </p:spPr>
            <p:txBody>
              <a:bodyPr wrap="none">
                <a:spAutoFit/>
              </a:bodyPr>
              <a:lstStyle/>
              <a:p>
                <a:pPr marL="0" marR="0" lvl="0" indent="0" defTabSz="914400" eaLnBrk="1" fontAlgn="auto" latinLnBrk="0" hangingPunct="1">
                  <a:lnSpc>
                    <a:spcPct val="100000"/>
                  </a:lnSpc>
                  <a:spcBef>
                    <a:spcPct val="0"/>
                  </a:spcBef>
                  <a:spcAft>
                    <a:spcPct val="0"/>
                  </a:spcAft>
                  <a:buClrTx/>
                  <a:buSzTx/>
                  <a:buFontTx/>
                  <a:buNone/>
                  <a:defRPr/>
                </a:pPr>
                <a:r>
                  <a:rPr kumimoji="0" lang="en-US" altLang="zh-CN" sz="2400" b="0" i="0" u="none" strike="noStrike" kern="0" cap="none" spc="0" normalizeH="0" baseline="0" noProof="0">
                    <a:ln>
                      <a:noFill/>
                    </a:ln>
                    <a:solidFill>
                      <a:prstClr val="white"/>
                    </a:solidFill>
                    <a:effectLst/>
                    <a:uLnTx/>
                    <a:uFillTx/>
                    <a:latin typeface="小米兰亭_GB外压缩" panose="03000502000000000000" charset="-122"/>
                    <a:ea typeface="小米兰亭_GB外压缩" panose="03000502000000000000" charset="-122"/>
                  </a:rPr>
                  <a:t>50</a:t>
                </a:r>
                <a:r>
                  <a:rPr kumimoji="0" lang="en-US" altLang="zh-CN" sz="1400" b="0" i="0" u="none" strike="noStrike" kern="0" cap="none" spc="0" normalizeH="0" baseline="0" noProof="0">
                    <a:ln>
                      <a:noFill/>
                    </a:ln>
                    <a:solidFill>
                      <a:prstClr val="white"/>
                    </a:solidFill>
                    <a:effectLst/>
                    <a:uLnTx/>
                    <a:uFillTx/>
                    <a:latin typeface="小米兰亭_GB外压缩" panose="03000502000000000000" charset="-122"/>
                    <a:ea typeface="小米兰亭_GB外压缩" panose="03000502000000000000" charset="-122"/>
                  </a:rPr>
                  <a:t>%</a:t>
                </a:r>
                <a:endParaRPr kumimoji="0" lang="zh-CN" altLang="en-US" sz="1400" b="0" i="0" u="none" strike="noStrike" kern="0" cap="none" spc="0" normalizeH="0" baseline="0" noProof="0">
                  <a:ln>
                    <a:noFill/>
                  </a:ln>
                  <a:solidFill>
                    <a:prstClr val="white"/>
                  </a:solidFill>
                  <a:effectLst/>
                  <a:uLnTx/>
                  <a:uFillTx/>
                  <a:latin typeface="小米兰亭_GB外压缩" panose="03000502000000000000" charset="-122"/>
                  <a:ea typeface="小米兰亭_GB外压缩" panose="03000502000000000000" charset="-122"/>
                </a:endParaRPr>
              </a:p>
            </p:txBody>
          </p:sp>
        </p:grpSp>
      </p:grpSp>
      <p:grpSp>
        <p:nvGrpSpPr>
          <p:cNvPr id="148" name="组合 147"/>
          <p:cNvGrpSpPr/>
          <p:nvPr/>
        </p:nvGrpSpPr>
        <p:grpSpPr>
          <a:xfrm>
            <a:off x="950775" y="3828045"/>
            <a:ext cx="4655344" cy="807720"/>
            <a:chOff x="950775" y="3828045"/>
            <a:chExt cx="4655344" cy="807720"/>
          </a:xfrm>
        </p:grpSpPr>
        <p:sp>
          <p:nvSpPr>
            <p:cNvPr id="149" name="矩形 148"/>
            <p:cNvSpPr/>
            <p:nvPr/>
          </p:nvSpPr>
          <p:spPr>
            <a:xfrm>
              <a:off x="1878862" y="3850905"/>
              <a:ext cx="3727257" cy="748731"/>
            </a:xfrm>
            <a:prstGeom prst="rect">
              <a:avLst/>
            </a:prstGeom>
          </p:spPr>
          <p:txBody>
            <a:bodyPr wrap="square">
              <a:spAutoFit/>
            </a:bodyPr>
            <a:lstStyle/>
            <a:p>
              <a:pPr marL="0" marR="0" lvl="0" indent="0" algn="just" defTabSz="914400" eaLnBrk="1" fontAlgn="auto" latinLnBrk="0" hangingPunct="1">
                <a:lnSpc>
                  <a:spcPct val="150000"/>
                </a:lnSpc>
                <a:spcBef>
                  <a:spcPct val="0"/>
                </a:spcBef>
                <a:spcAft>
                  <a:spcPts val="600"/>
                </a:spcAft>
                <a:buClr>
                  <a:srgbClr val="006EA0"/>
                </a:buClr>
                <a:buSzTx/>
                <a:buFontTx/>
                <a:buNone/>
                <a:defRPr/>
              </a:pPr>
              <a:r>
                <a:rPr kumimoji="0" lang="zh-CN" altLang="en-US" sz="1000" b="0" i="0" u="none" strike="noStrike" kern="0" cap="none" spc="0" normalizeH="0" baseline="0" noProof="0">
                  <a:ln>
                    <a:noFill/>
                  </a:ln>
                  <a:solidFill>
                    <a:schemeClr val="tx1">
                      <a:lumMod val="65000"/>
                      <a:lumOff val="35000"/>
                    </a:schemeClr>
                  </a:solidFill>
                  <a:effectLst/>
                  <a:uLnTx/>
                  <a:uFillTx/>
                  <a:latin typeface="小米兰亭_GB外压缩" panose="03000502000000000000" charset="-122"/>
                  <a:ea typeface="小米兰亭_GB外压缩" panose="03000502000000000000" charset="-122"/>
                </a:rPr>
                <a:t>为客户服务是我们存在的唯一理由，客户需求是我们发展的原动力。我们坚持以客户为中心，快速响应客户需求，持续为客户创造长期价值进而成就客户。</a:t>
              </a:r>
              <a:endParaRPr kumimoji="0" lang="en-US" altLang="zh-CN" sz="1000" b="0" i="0" u="none" strike="noStrike" kern="0" cap="none" spc="0" normalizeH="0" baseline="0" noProof="0">
                <a:ln>
                  <a:noFill/>
                </a:ln>
                <a:solidFill>
                  <a:schemeClr val="tx1">
                    <a:lumMod val="65000"/>
                    <a:lumOff val="35000"/>
                  </a:schemeClr>
                </a:solidFill>
                <a:effectLst/>
                <a:uLnTx/>
                <a:uFillTx/>
                <a:latin typeface="小米兰亭_GB外压缩" panose="03000502000000000000" charset="-122"/>
                <a:ea typeface="小米兰亭_GB外压缩" panose="03000502000000000000" charset="-122"/>
              </a:endParaRPr>
            </a:p>
          </p:txBody>
        </p:sp>
        <p:grpSp>
          <p:nvGrpSpPr>
            <p:cNvPr id="150" name="组合 149"/>
            <p:cNvGrpSpPr/>
            <p:nvPr/>
          </p:nvGrpSpPr>
          <p:grpSpPr>
            <a:xfrm>
              <a:off x="950775" y="3828045"/>
              <a:ext cx="807720" cy="807720"/>
              <a:chOff x="6386299" y="3825240"/>
              <a:chExt cx="807720" cy="807720"/>
            </a:xfrm>
          </p:grpSpPr>
          <p:sp>
            <p:nvSpPr>
              <p:cNvPr id="151" name="椭圆 150"/>
              <p:cNvSpPr/>
              <p:nvPr/>
            </p:nvSpPr>
            <p:spPr>
              <a:xfrm>
                <a:off x="6386299" y="3825240"/>
                <a:ext cx="807720" cy="807720"/>
              </a:xfrm>
              <a:prstGeom prst="ellipse">
                <a:avLst/>
              </a:prstGeom>
              <a:gradFill>
                <a:gsLst>
                  <a:gs pos="0">
                    <a:srgbClr val="00B0F0"/>
                  </a:gs>
                  <a:gs pos="100000">
                    <a:srgbClr val="0070C0"/>
                  </a:gs>
                </a:gsLst>
                <a:lin ang="5400000" scaled="1"/>
              </a:gradFill>
              <a:ln w="28575" cap="flat" cmpd="sng" algn="ctr">
                <a:solidFill>
                  <a:srgbClr val="96969B">
                    <a:lumMod val="20000"/>
                    <a:lumOff val="80000"/>
                  </a:srgbClr>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5A6478">
                      <a:lumMod val="60000"/>
                      <a:lumOff val="40000"/>
                    </a:srgbClr>
                  </a:solidFill>
                  <a:effectLst/>
                  <a:uLnTx/>
                  <a:uFillTx/>
                  <a:latin typeface="小米兰亭_GB外压缩" panose="03000502000000000000" charset="-122"/>
                  <a:ea typeface="小米兰亭_GB外压缩" panose="03000502000000000000" charset="-122"/>
                </a:endParaRPr>
              </a:p>
            </p:txBody>
          </p:sp>
          <p:sp>
            <p:nvSpPr>
              <p:cNvPr id="152" name="矩形 151"/>
              <p:cNvSpPr/>
              <p:nvPr/>
            </p:nvSpPr>
            <p:spPr>
              <a:xfrm>
                <a:off x="6421308" y="3983028"/>
                <a:ext cx="710451" cy="461665"/>
              </a:xfrm>
              <a:prstGeom prst="rect">
                <a:avLst/>
              </a:prstGeom>
            </p:spPr>
            <p:txBody>
              <a:bodyPr wrap="none">
                <a:spAutoFit/>
              </a:bodyPr>
              <a:lstStyle/>
              <a:p>
                <a:pPr marL="0" marR="0" lvl="0" indent="0" defTabSz="914400" eaLnBrk="1" fontAlgn="auto" latinLnBrk="0" hangingPunct="1">
                  <a:lnSpc>
                    <a:spcPct val="100000"/>
                  </a:lnSpc>
                  <a:spcBef>
                    <a:spcPct val="0"/>
                  </a:spcBef>
                  <a:spcAft>
                    <a:spcPct val="0"/>
                  </a:spcAft>
                  <a:buClrTx/>
                  <a:buSzTx/>
                  <a:buFontTx/>
                  <a:buNone/>
                  <a:defRPr/>
                </a:pPr>
                <a:r>
                  <a:rPr kumimoji="0" lang="en-US" altLang="zh-CN" sz="2400" b="0" i="0" u="none" strike="noStrike" kern="0" cap="none" spc="0" normalizeH="0" baseline="0" noProof="0">
                    <a:ln>
                      <a:noFill/>
                    </a:ln>
                    <a:solidFill>
                      <a:prstClr val="white"/>
                    </a:solidFill>
                    <a:effectLst/>
                    <a:uLnTx/>
                    <a:uFillTx/>
                    <a:latin typeface="小米兰亭_GB外压缩" panose="03000502000000000000" charset="-122"/>
                    <a:ea typeface="小米兰亭_GB外压缩" panose="03000502000000000000" charset="-122"/>
                  </a:rPr>
                  <a:t>30</a:t>
                </a:r>
                <a:r>
                  <a:rPr kumimoji="0" lang="en-US" altLang="zh-CN" sz="1400" b="0" i="0" u="none" strike="noStrike" kern="0" cap="none" spc="0" normalizeH="0" baseline="0" noProof="0">
                    <a:ln>
                      <a:noFill/>
                    </a:ln>
                    <a:solidFill>
                      <a:prstClr val="white"/>
                    </a:solidFill>
                    <a:effectLst/>
                    <a:uLnTx/>
                    <a:uFillTx/>
                    <a:latin typeface="小米兰亭_GB外压缩" panose="03000502000000000000" charset="-122"/>
                    <a:ea typeface="小米兰亭_GB外压缩" panose="03000502000000000000" charset="-122"/>
                  </a:rPr>
                  <a:t>%</a:t>
                </a:r>
                <a:endParaRPr kumimoji="0" lang="zh-CN" altLang="en-US" sz="1400" b="0" i="0" u="none" strike="noStrike" kern="0" cap="none" spc="0" normalizeH="0" baseline="0" noProof="0">
                  <a:ln>
                    <a:noFill/>
                  </a:ln>
                  <a:solidFill>
                    <a:prstClr val="white"/>
                  </a:solidFill>
                  <a:effectLst/>
                  <a:uLnTx/>
                  <a:uFillTx/>
                  <a:latin typeface="小米兰亭_GB外压缩" panose="03000502000000000000" charset="-122"/>
                  <a:ea typeface="小米兰亭_GB外压缩" panose="03000502000000000000" charset="-122"/>
                </a:endParaRPr>
              </a:p>
            </p:txBody>
          </p:sp>
        </p:grpSp>
      </p:grpSp>
      <p:grpSp>
        <p:nvGrpSpPr>
          <p:cNvPr id="153" name="组合 152"/>
          <p:cNvGrpSpPr/>
          <p:nvPr/>
        </p:nvGrpSpPr>
        <p:grpSpPr>
          <a:xfrm>
            <a:off x="6423027" y="4970539"/>
            <a:ext cx="4655344" cy="808275"/>
            <a:chOff x="6423027" y="4970539"/>
            <a:chExt cx="4655344" cy="808275"/>
          </a:xfrm>
        </p:grpSpPr>
        <p:sp>
          <p:nvSpPr>
            <p:cNvPr id="154" name="矩形 153"/>
            <p:cNvSpPr/>
            <p:nvPr/>
          </p:nvSpPr>
          <p:spPr>
            <a:xfrm>
              <a:off x="7351114" y="4970539"/>
              <a:ext cx="3727257" cy="748731"/>
            </a:xfrm>
            <a:prstGeom prst="rect">
              <a:avLst/>
            </a:prstGeom>
          </p:spPr>
          <p:txBody>
            <a:bodyPr wrap="square">
              <a:spAutoFit/>
            </a:bodyPr>
            <a:lstStyle/>
            <a:p>
              <a:pPr marL="0" marR="0" lvl="0" indent="0" algn="just" defTabSz="914400" eaLnBrk="1" fontAlgn="auto" latinLnBrk="0" hangingPunct="1">
                <a:lnSpc>
                  <a:spcPct val="150000"/>
                </a:lnSpc>
                <a:spcBef>
                  <a:spcPct val="0"/>
                </a:spcBef>
                <a:spcAft>
                  <a:spcPts val="600"/>
                </a:spcAft>
                <a:buClr>
                  <a:srgbClr val="006EA0"/>
                </a:buClr>
                <a:buSzTx/>
                <a:buFontTx/>
                <a:buNone/>
                <a:defRPr/>
              </a:pPr>
              <a:r>
                <a:rPr kumimoji="0" lang="zh-CN" altLang="en-US" sz="1000" b="0" i="0" u="none" strike="noStrike" kern="0" cap="none" spc="0" normalizeH="0" baseline="0" noProof="0">
                  <a:ln>
                    <a:noFill/>
                  </a:ln>
                  <a:solidFill>
                    <a:schemeClr val="tx1">
                      <a:lumMod val="65000"/>
                      <a:lumOff val="35000"/>
                    </a:schemeClr>
                  </a:solidFill>
                  <a:effectLst/>
                  <a:uLnTx/>
                  <a:uFillTx/>
                  <a:latin typeface="小米兰亭_GB外压缩" panose="03000502000000000000" charset="-122"/>
                  <a:ea typeface="小米兰亭_GB外压缩" panose="03000502000000000000" charset="-122"/>
                </a:rPr>
                <a:t>为客户服务是我们存在的唯一理由，客户需求是我们发展的原动力。我们坚持以客户为中心，快速响应客户需求，持续为客户创造长期价值进而成就客户。</a:t>
              </a:r>
              <a:endParaRPr kumimoji="0" lang="en-US" altLang="zh-CN" sz="1000" b="0" i="0" u="none" strike="noStrike" kern="0" cap="none" spc="0" normalizeH="0" baseline="0" noProof="0">
                <a:ln>
                  <a:noFill/>
                </a:ln>
                <a:solidFill>
                  <a:schemeClr val="tx1">
                    <a:lumMod val="65000"/>
                    <a:lumOff val="35000"/>
                  </a:schemeClr>
                </a:solidFill>
                <a:effectLst/>
                <a:uLnTx/>
                <a:uFillTx/>
                <a:latin typeface="小米兰亭_GB外压缩" panose="03000502000000000000" charset="-122"/>
                <a:ea typeface="小米兰亭_GB外压缩" panose="03000502000000000000" charset="-122"/>
              </a:endParaRPr>
            </a:p>
          </p:txBody>
        </p:sp>
        <p:grpSp>
          <p:nvGrpSpPr>
            <p:cNvPr id="155" name="组合 154"/>
            <p:cNvGrpSpPr/>
            <p:nvPr/>
          </p:nvGrpSpPr>
          <p:grpSpPr>
            <a:xfrm>
              <a:off x="6423027" y="4971094"/>
              <a:ext cx="807720" cy="807720"/>
              <a:chOff x="6386299" y="3825240"/>
              <a:chExt cx="807720" cy="807720"/>
            </a:xfrm>
          </p:grpSpPr>
          <p:sp>
            <p:nvSpPr>
              <p:cNvPr id="156" name="椭圆 155"/>
              <p:cNvSpPr/>
              <p:nvPr/>
            </p:nvSpPr>
            <p:spPr>
              <a:xfrm>
                <a:off x="6386299" y="3825240"/>
                <a:ext cx="807720" cy="807720"/>
              </a:xfrm>
              <a:prstGeom prst="ellipse">
                <a:avLst/>
              </a:prstGeom>
              <a:gradFill>
                <a:gsLst>
                  <a:gs pos="0">
                    <a:srgbClr val="00B0F0"/>
                  </a:gs>
                  <a:gs pos="100000">
                    <a:srgbClr val="0070C0"/>
                  </a:gs>
                </a:gsLst>
                <a:lin ang="5400000" scaled="1"/>
              </a:gradFill>
              <a:ln w="28575" cap="flat" cmpd="sng" algn="ctr">
                <a:solidFill>
                  <a:srgbClr val="96969B">
                    <a:lumMod val="20000"/>
                    <a:lumOff val="80000"/>
                  </a:srgbClr>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5A6478">
                      <a:lumMod val="60000"/>
                      <a:lumOff val="40000"/>
                    </a:srgbClr>
                  </a:solidFill>
                  <a:effectLst/>
                  <a:uLnTx/>
                  <a:uFillTx/>
                  <a:latin typeface="小米兰亭_GB外压缩" panose="03000502000000000000" charset="-122"/>
                  <a:ea typeface="小米兰亭_GB外压缩" panose="03000502000000000000" charset="-122"/>
                </a:endParaRPr>
              </a:p>
            </p:txBody>
          </p:sp>
          <p:sp>
            <p:nvSpPr>
              <p:cNvPr id="157" name="矩形 156"/>
              <p:cNvSpPr/>
              <p:nvPr/>
            </p:nvSpPr>
            <p:spPr>
              <a:xfrm>
                <a:off x="6421308" y="3983028"/>
                <a:ext cx="713657" cy="461665"/>
              </a:xfrm>
              <a:prstGeom prst="rect">
                <a:avLst/>
              </a:prstGeom>
            </p:spPr>
            <p:txBody>
              <a:bodyPr wrap="none">
                <a:spAutoFit/>
              </a:bodyPr>
              <a:lstStyle/>
              <a:p>
                <a:pPr marL="0" marR="0" lvl="0" indent="0" defTabSz="914400" eaLnBrk="1" fontAlgn="auto" latinLnBrk="0" hangingPunct="1">
                  <a:lnSpc>
                    <a:spcPct val="100000"/>
                  </a:lnSpc>
                  <a:spcBef>
                    <a:spcPct val="0"/>
                  </a:spcBef>
                  <a:spcAft>
                    <a:spcPct val="0"/>
                  </a:spcAft>
                  <a:buClrTx/>
                  <a:buSzTx/>
                  <a:buFontTx/>
                  <a:buNone/>
                  <a:defRPr/>
                </a:pPr>
                <a:r>
                  <a:rPr kumimoji="0" lang="en-US" altLang="zh-CN" sz="2400" b="0" i="0" u="none" strike="noStrike" kern="0" cap="none" spc="0" normalizeH="0" baseline="0" noProof="0">
                    <a:ln>
                      <a:noFill/>
                    </a:ln>
                    <a:solidFill>
                      <a:prstClr val="white"/>
                    </a:solidFill>
                    <a:effectLst/>
                    <a:uLnTx/>
                    <a:uFillTx/>
                    <a:latin typeface="小米兰亭_GB外压缩" panose="03000502000000000000" charset="-122"/>
                    <a:ea typeface="小米兰亭_GB外压缩" panose="03000502000000000000" charset="-122"/>
                  </a:rPr>
                  <a:t>60</a:t>
                </a:r>
                <a:r>
                  <a:rPr kumimoji="0" lang="en-US" altLang="zh-CN" sz="1400" b="0" i="0" u="none" strike="noStrike" kern="0" cap="none" spc="0" normalizeH="0" baseline="0" noProof="0">
                    <a:ln>
                      <a:noFill/>
                    </a:ln>
                    <a:solidFill>
                      <a:prstClr val="white"/>
                    </a:solidFill>
                    <a:effectLst/>
                    <a:uLnTx/>
                    <a:uFillTx/>
                    <a:latin typeface="小米兰亭_GB外压缩" panose="03000502000000000000" charset="-122"/>
                    <a:ea typeface="小米兰亭_GB外压缩" panose="03000502000000000000" charset="-122"/>
                  </a:rPr>
                  <a:t>%</a:t>
                </a:r>
                <a:endParaRPr kumimoji="0" lang="zh-CN" altLang="en-US" sz="1400" b="0" i="0" u="none" strike="noStrike" kern="0" cap="none" spc="0" normalizeH="0" baseline="0" noProof="0">
                  <a:ln>
                    <a:noFill/>
                  </a:ln>
                  <a:solidFill>
                    <a:prstClr val="white"/>
                  </a:solidFill>
                  <a:effectLst/>
                  <a:uLnTx/>
                  <a:uFillTx/>
                  <a:latin typeface="小米兰亭_GB外压缩" panose="03000502000000000000" charset="-122"/>
                  <a:ea typeface="小米兰亭_GB外压缩" panose="03000502000000000000" charset="-122"/>
                </a:endParaRPr>
              </a:p>
            </p:txBody>
          </p:sp>
        </p:grpSp>
      </p:grpSp>
      <p:grpSp>
        <p:nvGrpSpPr>
          <p:cNvPr id="158" name="组合 157"/>
          <p:cNvGrpSpPr/>
          <p:nvPr/>
        </p:nvGrpSpPr>
        <p:grpSpPr>
          <a:xfrm>
            <a:off x="6423027" y="3828045"/>
            <a:ext cx="4655344" cy="807720"/>
            <a:chOff x="6423027" y="3828045"/>
            <a:chExt cx="4655344" cy="807720"/>
          </a:xfrm>
        </p:grpSpPr>
        <p:sp>
          <p:nvSpPr>
            <p:cNvPr id="159" name="矩形 158"/>
            <p:cNvSpPr/>
            <p:nvPr/>
          </p:nvSpPr>
          <p:spPr>
            <a:xfrm>
              <a:off x="7351114" y="3850905"/>
              <a:ext cx="3727257" cy="748731"/>
            </a:xfrm>
            <a:prstGeom prst="rect">
              <a:avLst/>
            </a:prstGeom>
          </p:spPr>
          <p:txBody>
            <a:bodyPr wrap="square">
              <a:spAutoFit/>
            </a:bodyPr>
            <a:lstStyle/>
            <a:p>
              <a:pPr marL="0" marR="0" lvl="0" indent="0" algn="just" defTabSz="914400" eaLnBrk="1" fontAlgn="auto" latinLnBrk="0" hangingPunct="1">
                <a:lnSpc>
                  <a:spcPct val="150000"/>
                </a:lnSpc>
                <a:spcBef>
                  <a:spcPct val="0"/>
                </a:spcBef>
                <a:spcAft>
                  <a:spcPts val="600"/>
                </a:spcAft>
                <a:buClr>
                  <a:srgbClr val="006EA0"/>
                </a:buClr>
                <a:buSzTx/>
                <a:buFontTx/>
                <a:buNone/>
                <a:defRPr/>
              </a:pPr>
              <a:r>
                <a:rPr kumimoji="0" lang="zh-CN" altLang="en-US" sz="1000" b="0" i="0" u="none" strike="noStrike" kern="0" cap="none" spc="0" normalizeH="0" baseline="0" noProof="0">
                  <a:ln>
                    <a:noFill/>
                  </a:ln>
                  <a:solidFill>
                    <a:schemeClr val="tx1">
                      <a:lumMod val="65000"/>
                      <a:lumOff val="35000"/>
                    </a:schemeClr>
                  </a:solidFill>
                  <a:effectLst/>
                  <a:uLnTx/>
                  <a:uFillTx/>
                  <a:latin typeface="小米兰亭_GB外压缩" panose="03000502000000000000" charset="-122"/>
                  <a:ea typeface="小米兰亭_GB外压缩" panose="03000502000000000000" charset="-122"/>
                </a:rPr>
                <a:t>为客户服务是我们存在的唯一理由，客户需求是我们发展的原动力。我们坚持以客户为中心，快速响应客户需求，持续为客户创造长期价值进而成就客户。</a:t>
              </a:r>
              <a:endParaRPr kumimoji="0" lang="en-US" altLang="zh-CN" sz="1000" b="0" i="0" u="none" strike="noStrike" kern="0" cap="none" spc="0" normalizeH="0" baseline="0" noProof="0">
                <a:ln>
                  <a:noFill/>
                </a:ln>
                <a:solidFill>
                  <a:schemeClr val="tx1">
                    <a:lumMod val="65000"/>
                    <a:lumOff val="35000"/>
                  </a:schemeClr>
                </a:solidFill>
                <a:effectLst/>
                <a:uLnTx/>
                <a:uFillTx/>
                <a:latin typeface="小米兰亭_GB外压缩" panose="03000502000000000000" charset="-122"/>
                <a:ea typeface="小米兰亭_GB外压缩" panose="03000502000000000000" charset="-122"/>
              </a:endParaRPr>
            </a:p>
          </p:txBody>
        </p:sp>
        <p:grpSp>
          <p:nvGrpSpPr>
            <p:cNvPr id="160" name="组合 159"/>
            <p:cNvGrpSpPr/>
            <p:nvPr/>
          </p:nvGrpSpPr>
          <p:grpSpPr>
            <a:xfrm>
              <a:off x="6423027" y="3828045"/>
              <a:ext cx="807720" cy="807720"/>
              <a:chOff x="6386299" y="3825240"/>
              <a:chExt cx="807720" cy="807720"/>
            </a:xfrm>
          </p:grpSpPr>
          <p:sp>
            <p:nvSpPr>
              <p:cNvPr id="161" name="椭圆 160"/>
              <p:cNvSpPr/>
              <p:nvPr/>
            </p:nvSpPr>
            <p:spPr>
              <a:xfrm>
                <a:off x="6386299" y="3825240"/>
                <a:ext cx="807720" cy="807720"/>
              </a:xfrm>
              <a:prstGeom prst="ellipse">
                <a:avLst/>
              </a:prstGeom>
              <a:gradFill>
                <a:gsLst>
                  <a:gs pos="0">
                    <a:srgbClr val="00B0F0"/>
                  </a:gs>
                  <a:gs pos="100000">
                    <a:srgbClr val="0070C0"/>
                  </a:gs>
                </a:gsLst>
                <a:lin ang="5400000" scaled="1"/>
              </a:gradFill>
              <a:ln w="28575" cap="flat" cmpd="sng" algn="ctr">
                <a:solidFill>
                  <a:srgbClr val="96969B">
                    <a:lumMod val="20000"/>
                    <a:lumOff val="80000"/>
                  </a:srgbClr>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5A6478">
                      <a:lumMod val="60000"/>
                      <a:lumOff val="40000"/>
                    </a:srgbClr>
                  </a:solidFill>
                  <a:effectLst/>
                  <a:uLnTx/>
                  <a:uFillTx/>
                  <a:latin typeface="小米兰亭_GB外压缩" panose="03000502000000000000" charset="-122"/>
                  <a:ea typeface="小米兰亭_GB外压缩" panose="03000502000000000000" charset="-122"/>
                </a:endParaRPr>
              </a:p>
            </p:txBody>
          </p:sp>
          <p:sp>
            <p:nvSpPr>
              <p:cNvPr id="162" name="矩形 161"/>
              <p:cNvSpPr/>
              <p:nvPr/>
            </p:nvSpPr>
            <p:spPr>
              <a:xfrm>
                <a:off x="6421308" y="3983028"/>
                <a:ext cx="713657" cy="461665"/>
              </a:xfrm>
              <a:prstGeom prst="rect">
                <a:avLst/>
              </a:prstGeom>
            </p:spPr>
            <p:txBody>
              <a:bodyPr wrap="none">
                <a:spAutoFit/>
              </a:bodyPr>
              <a:lstStyle/>
              <a:p>
                <a:pPr marL="0" marR="0" lvl="0" indent="0" defTabSz="914400" eaLnBrk="1" fontAlgn="auto" latinLnBrk="0" hangingPunct="1">
                  <a:lnSpc>
                    <a:spcPct val="100000"/>
                  </a:lnSpc>
                  <a:spcBef>
                    <a:spcPct val="0"/>
                  </a:spcBef>
                  <a:spcAft>
                    <a:spcPct val="0"/>
                  </a:spcAft>
                  <a:buClrTx/>
                  <a:buSzTx/>
                  <a:buFontTx/>
                  <a:buNone/>
                  <a:defRPr/>
                </a:pPr>
                <a:r>
                  <a:rPr kumimoji="0" lang="en-US" altLang="zh-CN" sz="2400" b="0" i="0" u="none" strike="noStrike" kern="0" cap="none" spc="0" normalizeH="0" baseline="0" noProof="0">
                    <a:ln>
                      <a:noFill/>
                    </a:ln>
                    <a:solidFill>
                      <a:prstClr val="white"/>
                    </a:solidFill>
                    <a:effectLst/>
                    <a:uLnTx/>
                    <a:uFillTx/>
                    <a:latin typeface="小米兰亭_GB外压缩" panose="03000502000000000000" charset="-122"/>
                    <a:ea typeface="小米兰亭_GB外压缩" panose="03000502000000000000" charset="-122"/>
                  </a:rPr>
                  <a:t>40</a:t>
                </a:r>
                <a:r>
                  <a:rPr kumimoji="0" lang="en-US" altLang="zh-CN" sz="1400" b="0" i="0" u="none" strike="noStrike" kern="0" cap="none" spc="0" normalizeH="0" baseline="0" noProof="0">
                    <a:ln>
                      <a:noFill/>
                    </a:ln>
                    <a:solidFill>
                      <a:prstClr val="white"/>
                    </a:solidFill>
                    <a:effectLst/>
                    <a:uLnTx/>
                    <a:uFillTx/>
                    <a:latin typeface="小米兰亭_GB外压缩" panose="03000502000000000000" charset="-122"/>
                    <a:ea typeface="小米兰亭_GB外压缩" panose="03000502000000000000" charset="-122"/>
                  </a:rPr>
                  <a:t>%</a:t>
                </a:r>
                <a:endParaRPr kumimoji="0" lang="zh-CN" altLang="en-US" sz="1400" b="0" i="0" u="none" strike="noStrike" kern="0" cap="none" spc="0" normalizeH="0" baseline="0" noProof="0">
                  <a:ln>
                    <a:noFill/>
                  </a:ln>
                  <a:solidFill>
                    <a:prstClr val="white"/>
                  </a:solidFill>
                  <a:effectLst/>
                  <a:uLnTx/>
                  <a:uFillTx/>
                  <a:latin typeface="小米兰亭_GB外压缩" panose="03000502000000000000" charset="-122"/>
                  <a:ea typeface="小米兰亭_GB外压缩" panose="03000502000000000000" charset="-122"/>
                </a:endParaRPr>
              </a:p>
            </p:txBody>
          </p:sp>
        </p:grpSp>
      </p:grpSp>
    </p:spTree>
  </p:cSld>
  <p:clrMapOvr>
    <a:masterClrMapping/>
  </p:clrMapOvr>
  <mc:AlternateContent>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500"/>
                            </p:stCondLst>
                            <p:childTnLst>
                              <p:par>
                                <p:cTn id="14" presetID="9"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dissolve">
                                      <p:cBhvr>
                                        <p:cTn id="16" dur="500"/>
                                        <p:tgtEl>
                                          <p:spTgt spid="11"/>
                                        </p:tgtEl>
                                      </p:cBhvr>
                                    </p:animEffect>
                                  </p:childTnLst>
                                </p:cTn>
                              </p:par>
                              <p:par>
                                <p:cTn id="17" presetID="22" presetClass="entr" presetSubtype="8"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nodeType="afterGroup">
                            <p:stCondLst>
                              <p:cond delay="1000"/>
                            </p:stCondLst>
                            <p:childTnLst>
                              <p:par>
                                <p:cTn id="21" presetID="37" presetClass="entr" presetSubtype="0" fill="hold" nodeType="after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fade">
                                      <p:cBhvr>
                                        <p:cTn id="23" dur="1000"/>
                                        <p:tgtEl>
                                          <p:spTgt spid="41"/>
                                        </p:tgtEl>
                                      </p:cBhvr>
                                    </p:animEffect>
                                    <p:anim calcmode="lin" valueType="num">
                                      <p:cBhvr>
                                        <p:cTn id="24" dur="1000" fill="hold"/>
                                        <p:tgtEl>
                                          <p:spTgt spid="41"/>
                                        </p:tgtEl>
                                        <p:attrNameLst>
                                          <p:attrName>ppt_x</p:attrName>
                                        </p:attrNameLst>
                                      </p:cBhvr>
                                      <p:tavLst>
                                        <p:tav tm="0">
                                          <p:val>
                                            <p:strVal val="#ppt_x"/>
                                          </p:val>
                                        </p:tav>
                                        <p:tav tm="100000">
                                          <p:val>
                                            <p:strVal val="#ppt_x"/>
                                          </p:val>
                                        </p:tav>
                                      </p:tavLst>
                                    </p:anim>
                                    <p:anim calcmode="lin" valueType="num">
                                      <p:cBhvr>
                                        <p:cTn id="25" dur="900" decel="100000" fill="hold"/>
                                        <p:tgtEl>
                                          <p:spTgt spid="4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41"/>
                                        </p:tgtEl>
                                        <p:attrNameLst>
                                          <p:attrName>ppt_y</p:attrName>
                                        </p:attrNameLst>
                                      </p:cBhvr>
                                      <p:tavLst>
                                        <p:tav tm="0">
                                          <p:val>
                                            <p:strVal val="#ppt_y-.03"/>
                                          </p:val>
                                        </p:tav>
                                        <p:tav tm="100000">
                                          <p:val>
                                            <p:strVal val="#ppt_y"/>
                                          </p:val>
                                        </p:tav>
                                      </p:tavLst>
                                    </p:anim>
                                  </p:childTnLst>
                                </p:cTn>
                              </p:par>
                              <p:par>
                                <p:cTn id="27" presetID="37" presetClass="entr" presetSubtype="0" fill="hold" nodeType="withEffect">
                                  <p:stCondLst>
                                    <p:cond delay="300"/>
                                  </p:stCondLst>
                                  <p:childTnLst>
                                    <p:set>
                                      <p:cBhvr>
                                        <p:cTn id="28" dur="1" fill="hold">
                                          <p:stCondLst>
                                            <p:cond delay="0"/>
                                          </p:stCondLst>
                                        </p:cTn>
                                        <p:tgtEl>
                                          <p:spTgt spid="132"/>
                                        </p:tgtEl>
                                        <p:attrNameLst>
                                          <p:attrName>style.visibility</p:attrName>
                                        </p:attrNameLst>
                                      </p:cBhvr>
                                      <p:to>
                                        <p:strVal val="visible"/>
                                      </p:to>
                                    </p:set>
                                    <p:animEffect transition="in" filter="fade">
                                      <p:cBhvr>
                                        <p:cTn id="29" dur="1000"/>
                                        <p:tgtEl>
                                          <p:spTgt spid="132"/>
                                        </p:tgtEl>
                                      </p:cBhvr>
                                    </p:animEffect>
                                    <p:anim calcmode="lin" valueType="num">
                                      <p:cBhvr>
                                        <p:cTn id="30" dur="1000" fill="hold"/>
                                        <p:tgtEl>
                                          <p:spTgt spid="132"/>
                                        </p:tgtEl>
                                        <p:attrNameLst>
                                          <p:attrName>ppt_x</p:attrName>
                                        </p:attrNameLst>
                                      </p:cBhvr>
                                      <p:tavLst>
                                        <p:tav tm="0">
                                          <p:val>
                                            <p:strVal val="#ppt_x"/>
                                          </p:val>
                                        </p:tav>
                                        <p:tav tm="100000">
                                          <p:val>
                                            <p:strVal val="#ppt_x"/>
                                          </p:val>
                                        </p:tav>
                                      </p:tavLst>
                                    </p:anim>
                                    <p:anim calcmode="lin" valueType="num">
                                      <p:cBhvr>
                                        <p:cTn id="31" dur="900" decel="100000" fill="hold"/>
                                        <p:tgtEl>
                                          <p:spTgt spid="13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3" presetID="37" presetClass="entr" presetSubtype="0" fill="hold" nodeType="withEffect">
                                  <p:stCondLst>
                                    <p:cond delay="600"/>
                                  </p:stCondLst>
                                  <p:childTnLst>
                                    <p:set>
                                      <p:cBhvr>
                                        <p:cTn id="34" dur="1" fill="hold">
                                          <p:stCondLst>
                                            <p:cond delay="0"/>
                                          </p:stCondLst>
                                        </p:cTn>
                                        <p:tgtEl>
                                          <p:spTgt spid="56"/>
                                        </p:tgtEl>
                                        <p:attrNameLst>
                                          <p:attrName>style.visibility</p:attrName>
                                        </p:attrNameLst>
                                      </p:cBhvr>
                                      <p:to>
                                        <p:strVal val="visible"/>
                                      </p:to>
                                    </p:set>
                                    <p:animEffect transition="in" filter="fade">
                                      <p:cBhvr>
                                        <p:cTn id="35" dur="1000"/>
                                        <p:tgtEl>
                                          <p:spTgt spid="56"/>
                                        </p:tgtEl>
                                      </p:cBhvr>
                                    </p:animEffect>
                                    <p:anim calcmode="lin" valueType="num">
                                      <p:cBhvr>
                                        <p:cTn id="36" dur="1000" fill="hold"/>
                                        <p:tgtEl>
                                          <p:spTgt spid="56"/>
                                        </p:tgtEl>
                                        <p:attrNameLst>
                                          <p:attrName>ppt_x</p:attrName>
                                        </p:attrNameLst>
                                      </p:cBhvr>
                                      <p:tavLst>
                                        <p:tav tm="0">
                                          <p:val>
                                            <p:strVal val="#ppt_x"/>
                                          </p:val>
                                        </p:tav>
                                        <p:tav tm="100000">
                                          <p:val>
                                            <p:strVal val="#ppt_x"/>
                                          </p:val>
                                        </p:tav>
                                      </p:tavLst>
                                    </p:anim>
                                    <p:anim calcmode="lin" valueType="num">
                                      <p:cBhvr>
                                        <p:cTn id="37" dur="900" decel="100000" fill="hold"/>
                                        <p:tgtEl>
                                          <p:spTgt spid="5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par>
                                <p:cTn id="39" presetID="37" presetClass="entr" presetSubtype="0" fill="hold" nodeType="withEffect">
                                  <p:stCondLst>
                                    <p:cond delay="900"/>
                                  </p:stCondLst>
                                  <p:childTnLst>
                                    <p:set>
                                      <p:cBhvr>
                                        <p:cTn id="40" dur="1" fill="hold">
                                          <p:stCondLst>
                                            <p:cond delay="0"/>
                                          </p:stCondLst>
                                        </p:cTn>
                                        <p:tgtEl>
                                          <p:spTgt spid="116"/>
                                        </p:tgtEl>
                                        <p:attrNameLst>
                                          <p:attrName>style.visibility</p:attrName>
                                        </p:attrNameLst>
                                      </p:cBhvr>
                                      <p:to>
                                        <p:strVal val="visible"/>
                                      </p:to>
                                    </p:set>
                                    <p:animEffect transition="in" filter="fade">
                                      <p:cBhvr>
                                        <p:cTn id="41" dur="1000"/>
                                        <p:tgtEl>
                                          <p:spTgt spid="116"/>
                                        </p:tgtEl>
                                      </p:cBhvr>
                                    </p:animEffect>
                                    <p:anim calcmode="lin" valueType="num">
                                      <p:cBhvr>
                                        <p:cTn id="42" dur="1000" fill="hold"/>
                                        <p:tgtEl>
                                          <p:spTgt spid="116"/>
                                        </p:tgtEl>
                                        <p:attrNameLst>
                                          <p:attrName>ppt_x</p:attrName>
                                        </p:attrNameLst>
                                      </p:cBhvr>
                                      <p:tavLst>
                                        <p:tav tm="0">
                                          <p:val>
                                            <p:strVal val="#ppt_x"/>
                                          </p:val>
                                        </p:tav>
                                        <p:tav tm="100000">
                                          <p:val>
                                            <p:strVal val="#ppt_x"/>
                                          </p:val>
                                        </p:tav>
                                      </p:tavLst>
                                    </p:anim>
                                    <p:anim calcmode="lin" valueType="num">
                                      <p:cBhvr>
                                        <p:cTn id="43" dur="900" decel="100000" fill="hold"/>
                                        <p:tgtEl>
                                          <p:spTgt spid="116"/>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16"/>
                                        </p:tgtEl>
                                        <p:attrNameLst>
                                          <p:attrName>ppt_y</p:attrName>
                                        </p:attrNameLst>
                                      </p:cBhvr>
                                      <p:tavLst>
                                        <p:tav tm="0">
                                          <p:val>
                                            <p:strVal val="#ppt_y-.03"/>
                                          </p:val>
                                        </p:tav>
                                        <p:tav tm="100000">
                                          <p:val>
                                            <p:strVal val="#ppt_y"/>
                                          </p:val>
                                        </p:tav>
                                      </p:tavLst>
                                    </p:anim>
                                  </p:childTnLst>
                                </p:cTn>
                              </p:par>
                              <p:par>
                                <p:cTn id="45" presetID="37" presetClass="entr" presetSubtype="0" fill="hold" nodeType="withEffect">
                                  <p:stCondLst>
                                    <p:cond delay="1200"/>
                                  </p:stCondLst>
                                  <p:childTnLst>
                                    <p:set>
                                      <p:cBhvr>
                                        <p:cTn id="46" dur="1" fill="hold">
                                          <p:stCondLst>
                                            <p:cond delay="0"/>
                                          </p:stCondLst>
                                        </p:cTn>
                                        <p:tgtEl>
                                          <p:spTgt spid="66"/>
                                        </p:tgtEl>
                                        <p:attrNameLst>
                                          <p:attrName>style.visibility</p:attrName>
                                        </p:attrNameLst>
                                      </p:cBhvr>
                                      <p:to>
                                        <p:strVal val="visible"/>
                                      </p:to>
                                    </p:set>
                                    <p:animEffect transition="in" filter="fade">
                                      <p:cBhvr>
                                        <p:cTn id="47" dur="1000"/>
                                        <p:tgtEl>
                                          <p:spTgt spid="66"/>
                                        </p:tgtEl>
                                      </p:cBhvr>
                                    </p:animEffect>
                                    <p:anim calcmode="lin" valueType="num">
                                      <p:cBhvr>
                                        <p:cTn id="48" dur="1000" fill="hold"/>
                                        <p:tgtEl>
                                          <p:spTgt spid="66"/>
                                        </p:tgtEl>
                                        <p:attrNameLst>
                                          <p:attrName>ppt_x</p:attrName>
                                        </p:attrNameLst>
                                      </p:cBhvr>
                                      <p:tavLst>
                                        <p:tav tm="0">
                                          <p:val>
                                            <p:strVal val="#ppt_x"/>
                                          </p:val>
                                        </p:tav>
                                        <p:tav tm="100000">
                                          <p:val>
                                            <p:strVal val="#ppt_x"/>
                                          </p:val>
                                        </p:tav>
                                      </p:tavLst>
                                    </p:anim>
                                    <p:anim calcmode="lin" valueType="num">
                                      <p:cBhvr>
                                        <p:cTn id="49" dur="900" decel="100000" fill="hold"/>
                                        <p:tgtEl>
                                          <p:spTgt spid="66"/>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par>
                                <p:cTn id="51" presetID="37" presetClass="entr" presetSubtype="0" fill="hold" nodeType="withEffect">
                                  <p:stCondLst>
                                    <p:cond delay="1500"/>
                                  </p:stCondLst>
                                  <p:childTnLst>
                                    <p:set>
                                      <p:cBhvr>
                                        <p:cTn id="52" dur="1" fill="hold">
                                          <p:stCondLst>
                                            <p:cond delay="0"/>
                                          </p:stCondLst>
                                        </p:cTn>
                                        <p:tgtEl>
                                          <p:spTgt spid="85"/>
                                        </p:tgtEl>
                                        <p:attrNameLst>
                                          <p:attrName>style.visibility</p:attrName>
                                        </p:attrNameLst>
                                      </p:cBhvr>
                                      <p:to>
                                        <p:strVal val="visible"/>
                                      </p:to>
                                    </p:set>
                                    <p:animEffect transition="in" filter="fade">
                                      <p:cBhvr>
                                        <p:cTn id="53" dur="1000"/>
                                        <p:tgtEl>
                                          <p:spTgt spid="85"/>
                                        </p:tgtEl>
                                      </p:cBhvr>
                                    </p:animEffect>
                                    <p:anim calcmode="lin" valueType="num">
                                      <p:cBhvr>
                                        <p:cTn id="54" dur="1000" fill="hold"/>
                                        <p:tgtEl>
                                          <p:spTgt spid="85"/>
                                        </p:tgtEl>
                                        <p:attrNameLst>
                                          <p:attrName>ppt_x</p:attrName>
                                        </p:attrNameLst>
                                      </p:cBhvr>
                                      <p:tavLst>
                                        <p:tav tm="0">
                                          <p:val>
                                            <p:strVal val="#ppt_x"/>
                                          </p:val>
                                        </p:tav>
                                        <p:tav tm="100000">
                                          <p:val>
                                            <p:strVal val="#ppt_x"/>
                                          </p:val>
                                        </p:tav>
                                      </p:tavLst>
                                    </p:anim>
                                    <p:anim calcmode="lin" valueType="num">
                                      <p:cBhvr>
                                        <p:cTn id="55" dur="900" decel="100000" fill="hold"/>
                                        <p:tgtEl>
                                          <p:spTgt spid="85"/>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1800"/>
                                  </p:stCondLst>
                                  <p:childTnLst>
                                    <p:set>
                                      <p:cBhvr>
                                        <p:cTn id="58" dur="1" fill="hold">
                                          <p:stCondLst>
                                            <p:cond delay="0"/>
                                          </p:stCondLst>
                                        </p:cTn>
                                        <p:tgtEl>
                                          <p:spTgt spid="104"/>
                                        </p:tgtEl>
                                        <p:attrNameLst>
                                          <p:attrName>style.visibility</p:attrName>
                                        </p:attrNameLst>
                                      </p:cBhvr>
                                      <p:to>
                                        <p:strVal val="visible"/>
                                      </p:to>
                                    </p:set>
                                    <p:animEffect transition="in" filter="fade">
                                      <p:cBhvr>
                                        <p:cTn id="59" dur="1000"/>
                                        <p:tgtEl>
                                          <p:spTgt spid="104"/>
                                        </p:tgtEl>
                                      </p:cBhvr>
                                    </p:animEffect>
                                    <p:anim calcmode="lin" valueType="num">
                                      <p:cBhvr>
                                        <p:cTn id="60" dur="1000" fill="hold"/>
                                        <p:tgtEl>
                                          <p:spTgt spid="104"/>
                                        </p:tgtEl>
                                        <p:attrNameLst>
                                          <p:attrName>ppt_x</p:attrName>
                                        </p:attrNameLst>
                                      </p:cBhvr>
                                      <p:tavLst>
                                        <p:tav tm="0">
                                          <p:val>
                                            <p:strVal val="#ppt_x"/>
                                          </p:val>
                                        </p:tav>
                                        <p:tav tm="100000">
                                          <p:val>
                                            <p:strVal val="#ppt_x"/>
                                          </p:val>
                                        </p:tav>
                                      </p:tavLst>
                                    </p:anim>
                                    <p:anim calcmode="lin" valueType="num">
                                      <p:cBhvr>
                                        <p:cTn id="61" dur="900" decel="100000" fill="hold"/>
                                        <p:tgtEl>
                                          <p:spTgt spid="10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63" fill="hold" nodeType="afterGroup">
                            <p:stCondLst>
                              <p:cond delay="3800"/>
                            </p:stCondLst>
                            <p:childTnLst>
                              <p:par>
                                <p:cTn id="64" presetID="2" presetClass="entr" presetSubtype="2" fill="hold" grpId="0" nodeType="after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additive="base">
                                        <p:cTn id="66" dur="500" fill="hold"/>
                                        <p:tgtEl>
                                          <p:spTgt spid="142"/>
                                        </p:tgtEl>
                                        <p:attrNameLst>
                                          <p:attrName>ppt_x</p:attrName>
                                        </p:attrNameLst>
                                      </p:cBhvr>
                                      <p:tavLst>
                                        <p:tav tm="0">
                                          <p:val>
                                            <p:strVal val="1+#ppt_w/2"/>
                                          </p:val>
                                        </p:tav>
                                        <p:tav tm="100000">
                                          <p:val>
                                            <p:strVal val="#ppt_x"/>
                                          </p:val>
                                        </p:tav>
                                      </p:tavLst>
                                    </p:anim>
                                    <p:anim calcmode="lin" valueType="num">
                                      <p:cBhvr additive="base">
                                        <p:cTn id="67" dur="500" fill="hold"/>
                                        <p:tgtEl>
                                          <p:spTgt spid="142"/>
                                        </p:tgtEl>
                                        <p:attrNameLst>
                                          <p:attrName>ppt_y</p:attrName>
                                        </p:attrNameLst>
                                      </p:cBhvr>
                                      <p:tavLst>
                                        <p:tav tm="0">
                                          <p:val>
                                            <p:strVal val="#ppt_y"/>
                                          </p:val>
                                        </p:tav>
                                        <p:tav tm="100000">
                                          <p:val>
                                            <p:strVal val="#ppt_y"/>
                                          </p:val>
                                        </p:tav>
                                      </p:tavLst>
                                    </p:anim>
                                  </p:childTnLst>
                                </p:cTn>
                              </p:par>
                            </p:childTnLst>
                          </p:cTn>
                        </p:par>
                        <p:par>
                          <p:cTn id="68" fill="hold" nodeType="afterGroup">
                            <p:stCondLst>
                              <p:cond delay="4300"/>
                            </p:stCondLst>
                            <p:childTnLst>
                              <p:par>
                                <p:cTn id="69" presetID="37" presetClass="entr" presetSubtype="0" fill="hold" nodeType="afterEffect">
                                  <p:stCondLst>
                                    <p:cond delay="0"/>
                                  </p:stCondLst>
                                  <p:childTnLst>
                                    <p:set>
                                      <p:cBhvr>
                                        <p:cTn id="70" dur="1" fill="hold">
                                          <p:stCondLst>
                                            <p:cond delay="0"/>
                                          </p:stCondLst>
                                        </p:cTn>
                                        <p:tgtEl>
                                          <p:spTgt spid="148"/>
                                        </p:tgtEl>
                                        <p:attrNameLst>
                                          <p:attrName>style.visibility</p:attrName>
                                        </p:attrNameLst>
                                      </p:cBhvr>
                                      <p:to>
                                        <p:strVal val="visible"/>
                                      </p:to>
                                    </p:set>
                                    <p:animEffect transition="in" filter="fade">
                                      <p:cBhvr>
                                        <p:cTn id="71" dur="1000"/>
                                        <p:tgtEl>
                                          <p:spTgt spid="148"/>
                                        </p:tgtEl>
                                      </p:cBhvr>
                                    </p:animEffect>
                                    <p:anim calcmode="lin" valueType="num">
                                      <p:cBhvr>
                                        <p:cTn id="72" dur="1000" fill="hold"/>
                                        <p:tgtEl>
                                          <p:spTgt spid="148"/>
                                        </p:tgtEl>
                                        <p:attrNameLst>
                                          <p:attrName>ppt_x</p:attrName>
                                        </p:attrNameLst>
                                      </p:cBhvr>
                                      <p:tavLst>
                                        <p:tav tm="0">
                                          <p:val>
                                            <p:strVal val="#ppt_x"/>
                                          </p:val>
                                        </p:tav>
                                        <p:tav tm="100000">
                                          <p:val>
                                            <p:strVal val="#ppt_x"/>
                                          </p:val>
                                        </p:tav>
                                      </p:tavLst>
                                    </p:anim>
                                    <p:anim calcmode="lin" valueType="num">
                                      <p:cBhvr>
                                        <p:cTn id="73" dur="900" decel="100000" fill="hold"/>
                                        <p:tgtEl>
                                          <p:spTgt spid="14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48"/>
                                        </p:tgtEl>
                                        <p:attrNameLst>
                                          <p:attrName>ppt_y</p:attrName>
                                        </p:attrNameLst>
                                      </p:cBhvr>
                                      <p:tavLst>
                                        <p:tav tm="0">
                                          <p:val>
                                            <p:strVal val="#ppt_y-.03"/>
                                          </p:val>
                                        </p:tav>
                                        <p:tav tm="100000">
                                          <p:val>
                                            <p:strVal val="#ppt_y"/>
                                          </p:val>
                                        </p:tav>
                                      </p:tavLst>
                                    </p:anim>
                                  </p:childTnLst>
                                </p:cTn>
                              </p:par>
                              <p:par>
                                <p:cTn id="75" presetID="37" presetClass="entr" presetSubtype="0" fill="hold" nodeType="withEffect">
                                  <p:stCondLst>
                                    <p:cond delay="500"/>
                                  </p:stCondLst>
                                  <p:childTnLst>
                                    <p:set>
                                      <p:cBhvr>
                                        <p:cTn id="76" dur="1" fill="hold">
                                          <p:stCondLst>
                                            <p:cond delay="0"/>
                                          </p:stCondLst>
                                        </p:cTn>
                                        <p:tgtEl>
                                          <p:spTgt spid="158"/>
                                        </p:tgtEl>
                                        <p:attrNameLst>
                                          <p:attrName>style.visibility</p:attrName>
                                        </p:attrNameLst>
                                      </p:cBhvr>
                                      <p:to>
                                        <p:strVal val="visible"/>
                                      </p:to>
                                    </p:set>
                                    <p:animEffect transition="in" filter="fade">
                                      <p:cBhvr>
                                        <p:cTn id="77" dur="1000"/>
                                        <p:tgtEl>
                                          <p:spTgt spid="158"/>
                                        </p:tgtEl>
                                      </p:cBhvr>
                                    </p:animEffect>
                                    <p:anim calcmode="lin" valueType="num">
                                      <p:cBhvr>
                                        <p:cTn id="78" dur="1000" fill="hold"/>
                                        <p:tgtEl>
                                          <p:spTgt spid="158"/>
                                        </p:tgtEl>
                                        <p:attrNameLst>
                                          <p:attrName>ppt_x</p:attrName>
                                        </p:attrNameLst>
                                      </p:cBhvr>
                                      <p:tavLst>
                                        <p:tav tm="0">
                                          <p:val>
                                            <p:strVal val="#ppt_x"/>
                                          </p:val>
                                        </p:tav>
                                        <p:tav tm="100000">
                                          <p:val>
                                            <p:strVal val="#ppt_x"/>
                                          </p:val>
                                        </p:tav>
                                      </p:tavLst>
                                    </p:anim>
                                    <p:anim calcmode="lin" valueType="num">
                                      <p:cBhvr>
                                        <p:cTn id="79" dur="900" decel="100000" fill="hold"/>
                                        <p:tgtEl>
                                          <p:spTgt spid="158"/>
                                        </p:tgtEl>
                                        <p:attrNameLst>
                                          <p:attrName>ppt_y</p:attrName>
                                        </p:attrNameLst>
                                      </p:cBhvr>
                                      <p:tavLst>
                                        <p:tav tm="0">
                                          <p:val>
                                            <p:strVal val="#ppt_y+1"/>
                                          </p:val>
                                        </p:tav>
                                        <p:tav tm="100000">
                                          <p:val>
                                            <p:strVal val="#ppt_y-.03"/>
                                          </p:val>
                                        </p:tav>
                                      </p:tavLst>
                                    </p:anim>
                                    <p:anim calcmode="lin" valueType="num">
                                      <p:cBhvr>
                                        <p:cTn id="80" dur="100" accel="100000" fill="hold">
                                          <p:stCondLst>
                                            <p:cond delay="900"/>
                                          </p:stCondLst>
                                        </p:cTn>
                                        <p:tgtEl>
                                          <p:spTgt spid="158"/>
                                        </p:tgtEl>
                                        <p:attrNameLst>
                                          <p:attrName>ppt_y</p:attrName>
                                        </p:attrNameLst>
                                      </p:cBhvr>
                                      <p:tavLst>
                                        <p:tav tm="0">
                                          <p:val>
                                            <p:strVal val="#ppt_y-.03"/>
                                          </p:val>
                                        </p:tav>
                                        <p:tav tm="100000">
                                          <p:val>
                                            <p:strVal val="#ppt_y"/>
                                          </p:val>
                                        </p:tav>
                                      </p:tavLst>
                                    </p:anim>
                                  </p:childTnLst>
                                </p:cTn>
                              </p:par>
                              <p:par>
                                <p:cTn id="81" presetID="37" presetClass="entr" presetSubtype="0" fill="hold" nodeType="withEffect">
                                  <p:stCondLst>
                                    <p:cond delay="1000"/>
                                  </p:stCondLst>
                                  <p:childTnLst>
                                    <p:set>
                                      <p:cBhvr>
                                        <p:cTn id="82" dur="1" fill="hold">
                                          <p:stCondLst>
                                            <p:cond delay="0"/>
                                          </p:stCondLst>
                                        </p:cTn>
                                        <p:tgtEl>
                                          <p:spTgt spid="143"/>
                                        </p:tgtEl>
                                        <p:attrNameLst>
                                          <p:attrName>style.visibility</p:attrName>
                                        </p:attrNameLst>
                                      </p:cBhvr>
                                      <p:to>
                                        <p:strVal val="visible"/>
                                      </p:to>
                                    </p:set>
                                    <p:animEffect transition="in" filter="fade">
                                      <p:cBhvr>
                                        <p:cTn id="83" dur="1000"/>
                                        <p:tgtEl>
                                          <p:spTgt spid="143"/>
                                        </p:tgtEl>
                                      </p:cBhvr>
                                    </p:animEffect>
                                    <p:anim calcmode="lin" valueType="num">
                                      <p:cBhvr>
                                        <p:cTn id="84" dur="1000" fill="hold"/>
                                        <p:tgtEl>
                                          <p:spTgt spid="143"/>
                                        </p:tgtEl>
                                        <p:attrNameLst>
                                          <p:attrName>ppt_x</p:attrName>
                                        </p:attrNameLst>
                                      </p:cBhvr>
                                      <p:tavLst>
                                        <p:tav tm="0">
                                          <p:val>
                                            <p:strVal val="#ppt_x"/>
                                          </p:val>
                                        </p:tav>
                                        <p:tav tm="100000">
                                          <p:val>
                                            <p:strVal val="#ppt_x"/>
                                          </p:val>
                                        </p:tav>
                                      </p:tavLst>
                                    </p:anim>
                                    <p:anim calcmode="lin" valueType="num">
                                      <p:cBhvr>
                                        <p:cTn id="85" dur="900" decel="100000" fill="hold"/>
                                        <p:tgtEl>
                                          <p:spTgt spid="143"/>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43"/>
                                        </p:tgtEl>
                                        <p:attrNameLst>
                                          <p:attrName>ppt_y</p:attrName>
                                        </p:attrNameLst>
                                      </p:cBhvr>
                                      <p:tavLst>
                                        <p:tav tm="0">
                                          <p:val>
                                            <p:strVal val="#ppt_y-.03"/>
                                          </p:val>
                                        </p:tav>
                                        <p:tav tm="100000">
                                          <p:val>
                                            <p:strVal val="#ppt_y"/>
                                          </p:val>
                                        </p:tav>
                                      </p:tavLst>
                                    </p:anim>
                                  </p:childTnLst>
                                </p:cTn>
                              </p:par>
                              <p:par>
                                <p:cTn id="87" presetID="37" presetClass="entr" presetSubtype="0" fill="hold" nodeType="withEffect">
                                  <p:stCondLst>
                                    <p:cond delay="1500"/>
                                  </p:stCondLst>
                                  <p:childTnLst>
                                    <p:set>
                                      <p:cBhvr>
                                        <p:cTn id="88" dur="1" fill="hold">
                                          <p:stCondLst>
                                            <p:cond delay="0"/>
                                          </p:stCondLst>
                                        </p:cTn>
                                        <p:tgtEl>
                                          <p:spTgt spid="153"/>
                                        </p:tgtEl>
                                        <p:attrNameLst>
                                          <p:attrName>style.visibility</p:attrName>
                                        </p:attrNameLst>
                                      </p:cBhvr>
                                      <p:to>
                                        <p:strVal val="visible"/>
                                      </p:to>
                                    </p:set>
                                    <p:animEffect transition="in" filter="fade">
                                      <p:cBhvr>
                                        <p:cTn id="89" dur="1000"/>
                                        <p:tgtEl>
                                          <p:spTgt spid="153"/>
                                        </p:tgtEl>
                                      </p:cBhvr>
                                    </p:animEffect>
                                    <p:anim calcmode="lin" valueType="num">
                                      <p:cBhvr>
                                        <p:cTn id="90" dur="1000" fill="hold"/>
                                        <p:tgtEl>
                                          <p:spTgt spid="153"/>
                                        </p:tgtEl>
                                        <p:attrNameLst>
                                          <p:attrName>ppt_x</p:attrName>
                                        </p:attrNameLst>
                                      </p:cBhvr>
                                      <p:tavLst>
                                        <p:tav tm="0">
                                          <p:val>
                                            <p:strVal val="#ppt_x"/>
                                          </p:val>
                                        </p:tav>
                                        <p:tav tm="100000">
                                          <p:val>
                                            <p:strVal val="#ppt_x"/>
                                          </p:val>
                                        </p:tav>
                                      </p:tavLst>
                                    </p:anim>
                                    <p:anim calcmode="lin" valueType="num">
                                      <p:cBhvr>
                                        <p:cTn id="91" dur="900" decel="100000" fill="hold"/>
                                        <p:tgtEl>
                                          <p:spTgt spid="15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5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animBg="1"/>
      <p:bldP spid="142" grpId="0"/>
    </p:bldLst>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3" name="AutoShape 6"/>
          <p:cNvSpPr/>
          <p:nvPr/>
        </p:nvSpPr>
        <p:spPr bwMode="auto">
          <a:xfrm>
            <a:off x="2978318" y="313560"/>
            <a:ext cx="6235364" cy="419100"/>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5" tIns="19045" rIns="19045" bIns="19045" anchor="ctr"/>
          <a:lstStyle/>
          <a:p>
            <a:r>
              <a:rPr lang="zh-CN" altLang="en-US" sz="2485" b="1">
                <a:solidFill>
                  <a:schemeClr val="tx1">
                    <a:lumMod val="65000"/>
                    <a:lumOff val="35000"/>
                  </a:schemeClr>
                </a:solidFill>
                <a:latin typeface="+mn-lt"/>
                <a:ea typeface="+mn-ea"/>
                <a:cs typeface="+mn-ea"/>
                <a:sym typeface="+mn-lt"/>
              </a:rPr>
              <a:t>请在这里输入标题</a:t>
            </a:r>
            <a:endParaRPr lang="es-ES" altLang="zh-CN" sz="2485" b="1">
              <a:solidFill>
                <a:schemeClr val="tx1">
                  <a:lumMod val="65000"/>
                  <a:lumOff val="35000"/>
                </a:schemeClr>
              </a:solidFill>
              <a:latin typeface="+mn-lt"/>
              <a:ea typeface="+mn-ea"/>
              <a:cs typeface="+mn-ea"/>
              <a:sym typeface="+mn-lt"/>
            </a:endParaRPr>
          </a:p>
        </p:txBody>
      </p:sp>
      <p:sp>
        <p:nvSpPr>
          <p:cNvPr id="44" name="Line 7"/>
          <p:cNvSpPr>
            <a:spLocks noChangeShapeType="1"/>
          </p:cNvSpPr>
          <p:nvPr/>
        </p:nvSpPr>
        <p:spPr bwMode="auto">
          <a:xfrm>
            <a:off x="1393689" y="996186"/>
            <a:ext cx="9404623" cy="0"/>
          </a:xfrm>
          <a:prstGeom prst="line">
            <a:avLst/>
          </a:prstGeom>
          <a:noFill/>
          <a:ln w="25400" cap="flat" cmpd="sng">
            <a:solidFill>
              <a:srgbClr val="DCDEE0"/>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endParaRPr lang="es-ES" sz="2800">
              <a:solidFill>
                <a:schemeClr val="tx1">
                  <a:lumMod val="65000"/>
                  <a:lumOff val="35000"/>
                </a:schemeClr>
              </a:solidFill>
              <a:effectLst>
                <a:outerShdw blurRad="38100" dist="38100" dir="2700000" algn="tl">
                  <a:srgbClr val="DDDDDD"/>
                </a:outerShdw>
              </a:effectLst>
              <a:latin typeface="+mn-lt"/>
              <a:ea typeface="+mn-ea"/>
              <a:cs typeface="+mn-ea"/>
              <a:sym typeface="+mn-lt"/>
            </a:endParaRPr>
          </a:p>
        </p:txBody>
      </p:sp>
      <p:sp>
        <p:nvSpPr>
          <p:cNvPr id="45" name="AutoShape 9"/>
          <p:cNvSpPr/>
          <p:nvPr/>
        </p:nvSpPr>
        <p:spPr bwMode="auto">
          <a:xfrm>
            <a:off x="4151516" y="675514"/>
            <a:ext cx="3888969" cy="139700"/>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323215">
              <a:lnSpc>
                <a:spcPct val="120000"/>
              </a:lnSpc>
              <a:spcBef>
                <a:spcPts val="850"/>
              </a:spcBef>
            </a:pPr>
            <a:r>
              <a:rPr lang="es-ES" altLang="zh-CN" sz="935" b="1">
                <a:solidFill>
                  <a:schemeClr val="tx1">
                    <a:lumMod val="65000"/>
                    <a:lumOff val="35000"/>
                  </a:schemeClr>
                </a:solidFill>
                <a:latin typeface="+mn-lt"/>
                <a:ea typeface="+mn-ea"/>
                <a:cs typeface="+mn-ea"/>
                <a:sym typeface="+mn-lt"/>
              </a:rPr>
              <a:t>Lorem ipsum</a:t>
            </a:r>
            <a:r>
              <a:rPr lang="es-ES" altLang="zh-CN" sz="935">
                <a:solidFill>
                  <a:schemeClr val="tx1">
                    <a:lumMod val="65000"/>
                    <a:lumOff val="35000"/>
                  </a:schemeClr>
                </a:solidFill>
                <a:latin typeface="+mn-lt"/>
                <a:ea typeface="+mn-ea"/>
                <a:cs typeface="+mn-ea"/>
                <a:sym typeface="+mn-lt"/>
              </a:rPr>
              <a:t> dolor sit amet, consectetur adipiscing elit.</a:t>
            </a:r>
            <a:endParaRPr lang="es-ES" altLang="zh-CN" sz="2485">
              <a:solidFill>
                <a:schemeClr val="tx1">
                  <a:lumMod val="65000"/>
                  <a:lumOff val="35000"/>
                </a:schemeClr>
              </a:solidFill>
              <a:latin typeface="+mn-lt"/>
              <a:ea typeface="+mn-ea"/>
              <a:cs typeface="+mn-ea"/>
              <a:sym typeface="+mn-lt"/>
            </a:endParaRPr>
          </a:p>
        </p:txBody>
      </p:sp>
      <p:sp>
        <p:nvSpPr>
          <p:cNvPr id="46" name="AutoShape 11"/>
          <p:cNvSpPr/>
          <p:nvPr/>
        </p:nvSpPr>
        <p:spPr bwMode="auto">
          <a:xfrm>
            <a:off x="5254660" y="928721"/>
            <a:ext cx="1682680" cy="46339"/>
          </a:xfrm>
          <a:custGeom>
            <a:gdLst>
              <a:gd name="T0" fmla="*/ 78582 w 21600"/>
              <a:gd name="T1" fmla="*/ 642144 h 21600"/>
              <a:gd name="T2" fmla="*/ 78582 w 21600"/>
              <a:gd name="T3" fmla="*/ 642144 h 21600"/>
              <a:gd name="T4" fmla="*/ 78582 w 21600"/>
              <a:gd name="T5" fmla="*/ 642144 h 21600"/>
              <a:gd name="T6" fmla="*/ 78582 w 21600"/>
              <a:gd name="T7" fmla="*/ 642144 h 21600"/>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21600" h="21600">
                <a:moveTo>
                  <a:pt x="0" y="0"/>
                </a:moveTo>
                <a:lnTo>
                  <a:pt x="21600" y="0"/>
                </a:lnTo>
                <a:lnTo>
                  <a:pt x="21600" y="21599"/>
                </a:lnTo>
                <a:lnTo>
                  <a:pt x="0" y="21599"/>
                </a:lnTo>
                <a:lnTo>
                  <a:pt x="0" y="0"/>
                </a:lnTo>
                <a:close/>
              </a:path>
            </a:pathLst>
          </a:custGeom>
          <a:solidFill>
            <a:srgbClr val="0070C0"/>
          </a:solidFill>
          <a:ln>
            <a:noFill/>
          </a:ln>
          <a:effectLst/>
        </p:spPr>
        <p:txBody>
          <a:bodyPr lIns="0" tIns="0" rIns="0" bIns="0" anchor="ctr"/>
          <a:lstStyle/>
          <a:p>
            <a:endParaRPr lang="zh-CN" altLang="en-US" sz="2485">
              <a:solidFill>
                <a:schemeClr val="tx1">
                  <a:lumMod val="65000"/>
                  <a:lumOff val="35000"/>
                </a:schemeClr>
              </a:solidFill>
              <a:latin typeface="+mn-lt"/>
              <a:ea typeface="+mn-ea"/>
              <a:cs typeface="+mn-ea"/>
              <a:sym typeface="+mn-lt"/>
            </a:endParaRPr>
          </a:p>
        </p:txBody>
      </p:sp>
      <p:grpSp>
        <p:nvGrpSpPr>
          <p:cNvPr id="47" name="组合 46"/>
          <p:cNvGrpSpPr/>
          <p:nvPr/>
        </p:nvGrpSpPr>
        <p:grpSpPr>
          <a:xfrm>
            <a:off x="1069646" y="1554079"/>
            <a:ext cx="3512658" cy="3905700"/>
            <a:chOff x="1069646" y="1866900"/>
            <a:chExt cx="3512658" cy="3905700"/>
          </a:xfrm>
        </p:grpSpPr>
        <p:sp>
          <p:nvSpPr>
            <p:cNvPr id="48" name="椭圆 47"/>
            <p:cNvSpPr/>
            <p:nvPr/>
          </p:nvSpPr>
          <p:spPr>
            <a:xfrm>
              <a:off x="1385975" y="2379750"/>
              <a:ext cx="2880000" cy="2880000"/>
            </a:xfrm>
            <a:prstGeom prst="ellipse">
              <a:avLst/>
            </a:prstGeom>
            <a:noFill/>
            <a:ln w="38100" cap="flat" cmpd="sng" algn="ctr">
              <a:solidFill>
                <a:srgbClr val="A5A5A5">
                  <a:lumMod val="20000"/>
                  <a:lumOff val="80000"/>
                </a:srgbClr>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panose="03000502000000000000" charset="-122"/>
                <a:ea typeface="小米兰亭_GB外压缩" panose="03000502000000000000" charset="-122"/>
              </a:endParaRPr>
            </a:p>
          </p:txBody>
        </p:sp>
        <p:grpSp>
          <p:nvGrpSpPr>
            <p:cNvPr id="49" name="组合 48"/>
            <p:cNvGrpSpPr/>
            <p:nvPr/>
          </p:nvGrpSpPr>
          <p:grpSpPr>
            <a:xfrm>
              <a:off x="1069646" y="4067175"/>
              <a:ext cx="972000" cy="972000"/>
              <a:chOff x="1863396" y="4029075"/>
              <a:chExt cx="972000" cy="972000"/>
            </a:xfrm>
          </p:grpSpPr>
          <p:sp>
            <p:nvSpPr>
              <p:cNvPr id="65" name="椭圆 64"/>
              <p:cNvSpPr/>
              <p:nvPr/>
            </p:nvSpPr>
            <p:spPr>
              <a:xfrm>
                <a:off x="1863396" y="4029075"/>
                <a:ext cx="972000" cy="972000"/>
              </a:xfrm>
              <a:prstGeom prst="ellipse">
                <a:avLst/>
              </a:prstGeom>
              <a:solidFill>
                <a:schemeClr val="tx1">
                  <a:lumMod val="75000"/>
                  <a:lumOff val="2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66" name="任意多边形 65"/>
              <p:cNvSpPr/>
              <p:nvPr/>
            </p:nvSpPr>
            <p:spPr>
              <a:xfrm>
                <a:off x="2156323" y="4331955"/>
                <a:ext cx="386146" cy="366240"/>
              </a:xfrm>
              <a:custGeom>
                <a:gdLst>
                  <a:gd name="connsiteX0" fmla="*/ 1737573 w 4159147"/>
                  <a:gd name="connsiteY0" fmla="*/ 1383592 h 3944750"/>
                  <a:gd name="connsiteX1" fmla="*/ 1737573 w 4159147"/>
                  <a:gd name="connsiteY1" fmla="*/ 2067592 h 3944750"/>
                  <a:gd name="connsiteX2" fmla="*/ 1053573 w 4159147"/>
                  <a:gd name="connsiteY2" fmla="*/ 2067592 h 3944750"/>
                  <a:gd name="connsiteX3" fmla="*/ 1053573 w 4159147"/>
                  <a:gd name="connsiteY3" fmla="*/ 2751592 h 3944750"/>
                  <a:gd name="connsiteX4" fmla="*/ 1737573 w 4159147"/>
                  <a:gd name="connsiteY4" fmla="*/ 2751592 h 3944750"/>
                  <a:gd name="connsiteX5" fmla="*/ 1737573 w 4159147"/>
                  <a:gd name="connsiteY5" fmla="*/ 3435592 h 3944750"/>
                  <a:gd name="connsiteX6" fmla="*/ 2421573 w 4159147"/>
                  <a:gd name="connsiteY6" fmla="*/ 3435592 h 3944750"/>
                  <a:gd name="connsiteX7" fmla="*/ 2421573 w 4159147"/>
                  <a:gd name="connsiteY7" fmla="*/ 2751592 h 3944750"/>
                  <a:gd name="connsiteX8" fmla="*/ 3105573 w 4159147"/>
                  <a:gd name="connsiteY8" fmla="*/ 2751592 h 3944750"/>
                  <a:gd name="connsiteX9" fmla="*/ 3105573 w 4159147"/>
                  <a:gd name="connsiteY9" fmla="*/ 2067592 h 3944750"/>
                  <a:gd name="connsiteX10" fmla="*/ 2421573 w 4159147"/>
                  <a:gd name="connsiteY10" fmla="*/ 2067592 h 3944750"/>
                  <a:gd name="connsiteX11" fmla="*/ 2421573 w 4159147"/>
                  <a:gd name="connsiteY11" fmla="*/ 1383592 h 3944750"/>
                  <a:gd name="connsiteX12" fmla="*/ 1500520 w 4159147"/>
                  <a:gd name="connsiteY12" fmla="*/ 288000 h 3944750"/>
                  <a:gd name="connsiteX13" fmla="*/ 1359573 w 4159147"/>
                  <a:gd name="connsiteY13" fmla="*/ 428947 h 3944750"/>
                  <a:gd name="connsiteX14" fmla="*/ 1359573 w 4159147"/>
                  <a:gd name="connsiteY14" fmla="*/ 874434 h 3944750"/>
                  <a:gd name="connsiteX15" fmla="*/ 2799573 w 4159147"/>
                  <a:gd name="connsiteY15" fmla="*/ 874434 h 3944750"/>
                  <a:gd name="connsiteX16" fmla="*/ 2799573 w 4159147"/>
                  <a:gd name="connsiteY16" fmla="*/ 428947 h 3944750"/>
                  <a:gd name="connsiteX17" fmla="*/ 2658626 w 4159147"/>
                  <a:gd name="connsiteY17" fmla="*/ 288000 h 3944750"/>
                  <a:gd name="connsiteX18" fmla="*/ 1407580 w 4159147"/>
                  <a:gd name="connsiteY18" fmla="*/ 0 h 3944750"/>
                  <a:gd name="connsiteX19" fmla="*/ 2751566 w 4159147"/>
                  <a:gd name="connsiteY19" fmla="*/ 0 h 3944750"/>
                  <a:gd name="connsiteX20" fmla="*/ 3087573 w 4159147"/>
                  <a:gd name="connsiteY20" fmla="*/ 336007 h 3944750"/>
                  <a:gd name="connsiteX21" fmla="*/ 3087573 w 4159147"/>
                  <a:gd name="connsiteY21" fmla="*/ 874434 h 3944750"/>
                  <a:gd name="connsiteX22" fmla="*/ 3647417 w 4159147"/>
                  <a:gd name="connsiteY22" fmla="*/ 874434 h 3944750"/>
                  <a:gd name="connsiteX23" fmla="*/ 4159147 w 4159147"/>
                  <a:gd name="connsiteY23" fmla="*/ 1386164 h 3944750"/>
                  <a:gd name="connsiteX24" fmla="*/ 4159147 w 4159147"/>
                  <a:gd name="connsiteY24" fmla="*/ 3433020 h 3944750"/>
                  <a:gd name="connsiteX25" fmla="*/ 3647417 w 4159147"/>
                  <a:gd name="connsiteY25" fmla="*/ 3944750 h 3944750"/>
                  <a:gd name="connsiteX26" fmla="*/ 511730 w 4159147"/>
                  <a:gd name="connsiteY26" fmla="*/ 3944750 h 3944750"/>
                  <a:gd name="connsiteX27" fmla="*/ 0 w 4159147"/>
                  <a:gd name="connsiteY27" fmla="*/ 3433020 h 3944750"/>
                  <a:gd name="connsiteX28" fmla="*/ 0 w 4159147"/>
                  <a:gd name="connsiteY28" fmla="*/ 1386164 h 3944750"/>
                  <a:gd name="connsiteX29" fmla="*/ 511730 w 4159147"/>
                  <a:gd name="connsiteY29" fmla="*/ 874434 h 3944750"/>
                  <a:gd name="connsiteX30" fmla="*/ 1071573 w 4159147"/>
                  <a:gd name="connsiteY30" fmla="*/ 874434 h 3944750"/>
                  <a:gd name="connsiteX31" fmla="*/ 1071573 w 4159147"/>
                  <a:gd name="connsiteY31" fmla="*/ 336007 h 3944750"/>
                  <a:gd name="connsiteX32" fmla="*/ 1407580 w 4159147"/>
                  <a:gd name="connsiteY32" fmla="*/ 0 h 39447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159147" h="3944749">
                    <a:moveTo>
                      <a:pt x="1737573" y="1383592"/>
                    </a:moveTo>
                    <a:lnTo>
                      <a:pt x="1737573" y="2067592"/>
                    </a:lnTo>
                    <a:lnTo>
                      <a:pt x="1053573" y="2067592"/>
                    </a:lnTo>
                    <a:lnTo>
                      <a:pt x="1053573" y="2751592"/>
                    </a:lnTo>
                    <a:lnTo>
                      <a:pt x="1737573" y="2751592"/>
                    </a:lnTo>
                    <a:lnTo>
                      <a:pt x="1737573" y="3435592"/>
                    </a:lnTo>
                    <a:lnTo>
                      <a:pt x="2421573" y="3435592"/>
                    </a:lnTo>
                    <a:lnTo>
                      <a:pt x="2421573" y="2751592"/>
                    </a:lnTo>
                    <a:lnTo>
                      <a:pt x="3105573" y="2751592"/>
                    </a:lnTo>
                    <a:lnTo>
                      <a:pt x="3105573" y="2067592"/>
                    </a:lnTo>
                    <a:lnTo>
                      <a:pt x="2421573" y="2067592"/>
                    </a:lnTo>
                    <a:lnTo>
                      <a:pt x="2421573" y="1383592"/>
                    </a:lnTo>
                    <a:close/>
                    <a:moveTo>
                      <a:pt x="1500520" y="288000"/>
                    </a:moveTo>
                    <a:cubicBezTo>
                      <a:pt x="1422677" y="288000"/>
                      <a:pt x="1359573" y="351104"/>
                      <a:pt x="1359573" y="428947"/>
                    </a:cubicBezTo>
                    <a:lnTo>
                      <a:pt x="1359573" y="874434"/>
                    </a:lnTo>
                    <a:lnTo>
                      <a:pt x="2799573" y="874434"/>
                    </a:lnTo>
                    <a:lnTo>
                      <a:pt x="2799573" y="428947"/>
                    </a:lnTo>
                    <a:cubicBezTo>
                      <a:pt x="2799573" y="351104"/>
                      <a:pt x="2736469" y="288000"/>
                      <a:pt x="2658626" y="288000"/>
                    </a:cubicBezTo>
                    <a:close/>
                    <a:moveTo>
                      <a:pt x="1407580" y="0"/>
                    </a:moveTo>
                    <a:lnTo>
                      <a:pt x="2751566" y="0"/>
                    </a:lnTo>
                    <a:cubicBezTo>
                      <a:pt x="2937138" y="0"/>
                      <a:pt x="3087573" y="150435"/>
                      <a:pt x="3087573" y="336007"/>
                    </a:cubicBezTo>
                    <a:lnTo>
                      <a:pt x="3087573" y="874434"/>
                    </a:lnTo>
                    <a:lnTo>
                      <a:pt x="3647417" y="874434"/>
                    </a:lnTo>
                    <a:cubicBezTo>
                      <a:pt x="3930038" y="874434"/>
                      <a:pt x="4159147" y="1103543"/>
                      <a:pt x="4159147" y="1386164"/>
                    </a:cubicBezTo>
                    <a:lnTo>
                      <a:pt x="4159147" y="3433020"/>
                    </a:lnTo>
                    <a:cubicBezTo>
                      <a:pt x="4159147" y="3715641"/>
                      <a:pt x="3930038" y="3944750"/>
                      <a:pt x="3647417" y="3944750"/>
                    </a:cubicBezTo>
                    <a:lnTo>
                      <a:pt x="511730" y="3944750"/>
                    </a:lnTo>
                    <a:cubicBezTo>
                      <a:pt x="229109" y="3944750"/>
                      <a:pt x="0" y="3715641"/>
                      <a:pt x="0" y="3433020"/>
                    </a:cubicBezTo>
                    <a:lnTo>
                      <a:pt x="0" y="1386164"/>
                    </a:lnTo>
                    <a:cubicBezTo>
                      <a:pt x="0" y="1103543"/>
                      <a:pt x="229109" y="874434"/>
                      <a:pt x="511730" y="874434"/>
                    </a:cubicBezTo>
                    <a:lnTo>
                      <a:pt x="1071573" y="874434"/>
                    </a:lnTo>
                    <a:lnTo>
                      <a:pt x="1071573" y="336007"/>
                    </a:lnTo>
                    <a:cubicBezTo>
                      <a:pt x="1071573" y="150435"/>
                      <a:pt x="1222008" y="0"/>
                      <a:pt x="1407580" y="0"/>
                    </a:cubicBezTo>
                    <a:close/>
                  </a:path>
                </a:pathLst>
              </a:cu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panose="03000502000000000000" charset="-122"/>
                  <a:ea typeface="小米兰亭_GB外压缩" panose="03000502000000000000" charset="-122"/>
                </a:endParaRPr>
              </a:p>
            </p:txBody>
          </p:sp>
        </p:grpSp>
        <p:grpSp>
          <p:nvGrpSpPr>
            <p:cNvPr id="50" name="组合 49"/>
            <p:cNvGrpSpPr/>
            <p:nvPr/>
          </p:nvGrpSpPr>
          <p:grpSpPr>
            <a:xfrm>
              <a:off x="3610304" y="4067175"/>
              <a:ext cx="972000" cy="972000"/>
              <a:chOff x="4404054" y="4029075"/>
              <a:chExt cx="972000" cy="972000"/>
            </a:xfrm>
          </p:grpSpPr>
          <p:sp>
            <p:nvSpPr>
              <p:cNvPr id="63" name="椭圆 62"/>
              <p:cNvSpPr/>
              <p:nvPr/>
            </p:nvSpPr>
            <p:spPr>
              <a:xfrm>
                <a:off x="4404054" y="4029075"/>
                <a:ext cx="972000" cy="972000"/>
              </a:xfrm>
              <a:prstGeom prst="ellipse">
                <a:avLst/>
              </a:prstGeom>
              <a:solidFill>
                <a:schemeClr val="tx1">
                  <a:lumMod val="75000"/>
                  <a:lumOff val="2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64" name="任意多边形 63"/>
              <p:cNvSpPr/>
              <p:nvPr/>
            </p:nvSpPr>
            <p:spPr bwMode="auto">
              <a:xfrm>
                <a:off x="4697529" y="4323790"/>
                <a:ext cx="385050" cy="382570"/>
              </a:xfrm>
              <a:custGeom>
                <a:gdLst>
                  <a:gd name="connsiteX0" fmla="*/ 4192588 w 6902451"/>
                  <a:gd name="connsiteY0" fmla="*/ 3644900 h 6858000"/>
                  <a:gd name="connsiteX1" fmla="*/ 6076951 w 6902451"/>
                  <a:gd name="connsiteY1" fmla="*/ 3644900 h 6858000"/>
                  <a:gd name="connsiteX2" fmla="*/ 6076951 w 6902451"/>
                  <a:gd name="connsiteY2" fmla="*/ 4966494 h 6858000"/>
                  <a:gd name="connsiteX3" fmla="*/ 6075364 w 6902451"/>
                  <a:gd name="connsiteY3" fmla="*/ 5014119 h 6858000"/>
                  <a:gd name="connsiteX4" fmla="*/ 6072982 w 6902451"/>
                  <a:gd name="connsiteY4" fmla="*/ 5062538 h 6858000"/>
                  <a:gd name="connsiteX5" fmla="*/ 6065838 w 6902451"/>
                  <a:gd name="connsiteY5" fmla="*/ 5109369 h 6858000"/>
                  <a:gd name="connsiteX6" fmla="*/ 6057901 w 6902451"/>
                  <a:gd name="connsiteY6" fmla="*/ 5156200 h 6858000"/>
                  <a:gd name="connsiteX7" fmla="*/ 6048376 w 6902451"/>
                  <a:gd name="connsiteY7" fmla="*/ 5201444 h 6858000"/>
                  <a:gd name="connsiteX8" fmla="*/ 6035676 w 6902451"/>
                  <a:gd name="connsiteY8" fmla="*/ 5246688 h 6858000"/>
                  <a:gd name="connsiteX9" fmla="*/ 6020595 w 6902451"/>
                  <a:gd name="connsiteY9" fmla="*/ 5290344 h 6858000"/>
                  <a:gd name="connsiteX10" fmla="*/ 6002338 w 6902451"/>
                  <a:gd name="connsiteY10" fmla="*/ 5333206 h 6858000"/>
                  <a:gd name="connsiteX11" fmla="*/ 5984876 w 6902451"/>
                  <a:gd name="connsiteY11" fmla="*/ 5374481 h 6858000"/>
                  <a:gd name="connsiteX12" fmla="*/ 5964238 w 6902451"/>
                  <a:gd name="connsiteY12" fmla="*/ 5415756 h 6858000"/>
                  <a:gd name="connsiteX13" fmla="*/ 5941220 w 6902451"/>
                  <a:gd name="connsiteY13" fmla="*/ 5455444 h 6858000"/>
                  <a:gd name="connsiteX14" fmla="*/ 5915820 w 6902451"/>
                  <a:gd name="connsiteY14" fmla="*/ 5493544 h 6858000"/>
                  <a:gd name="connsiteX15" fmla="*/ 5890420 w 6902451"/>
                  <a:gd name="connsiteY15" fmla="*/ 5529263 h 6858000"/>
                  <a:gd name="connsiteX16" fmla="*/ 5862638 w 6902451"/>
                  <a:gd name="connsiteY16" fmla="*/ 5564981 h 6858000"/>
                  <a:gd name="connsiteX17" fmla="*/ 5832476 w 6902451"/>
                  <a:gd name="connsiteY17" fmla="*/ 5599906 h 6858000"/>
                  <a:gd name="connsiteX18" fmla="*/ 5800726 w 6902451"/>
                  <a:gd name="connsiteY18" fmla="*/ 5632450 h 6858000"/>
                  <a:gd name="connsiteX19" fmla="*/ 5768976 w 6902451"/>
                  <a:gd name="connsiteY19" fmla="*/ 5664200 h 6858000"/>
                  <a:gd name="connsiteX20" fmla="*/ 5734845 w 6902451"/>
                  <a:gd name="connsiteY20" fmla="*/ 5692775 h 6858000"/>
                  <a:gd name="connsiteX21" fmla="*/ 5699126 w 6902451"/>
                  <a:gd name="connsiteY21" fmla="*/ 5722144 h 6858000"/>
                  <a:gd name="connsiteX22" fmla="*/ 5661820 w 6902451"/>
                  <a:gd name="connsiteY22" fmla="*/ 5748338 h 6858000"/>
                  <a:gd name="connsiteX23" fmla="*/ 5623720 w 6902451"/>
                  <a:gd name="connsiteY23" fmla="*/ 5772944 h 6858000"/>
                  <a:gd name="connsiteX24" fmla="*/ 5584032 w 6902451"/>
                  <a:gd name="connsiteY24" fmla="*/ 5794375 h 6858000"/>
                  <a:gd name="connsiteX25" fmla="*/ 5543551 w 6902451"/>
                  <a:gd name="connsiteY25" fmla="*/ 5815013 h 6858000"/>
                  <a:gd name="connsiteX26" fmla="*/ 5501482 w 6902451"/>
                  <a:gd name="connsiteY26" fmla="*/ 5834856 h 6858000"/>
                  <a:gd name="connsiteX27" fmla="*/ 5458620 w 6902451"/>
                  <a:gd name="connsiteY27" fmla="*/ 5850731 h 6858000"/>
                  <a:gd name="connsiteX28" fmla="*/ 5414963 w 6902451"/>
                  <a:gd name="connsiteY28" fmla="*/ 5865813 h 6858000"/>
                  <a:gd name="connsiteX29" fmla="*/ 5370513 w 6902451"/>
                  <a:gd name="connsiteY29" fmla="*/ 5878513 h 6858000"/>
                  <a:gd name="connsiteX30" fmla="*/ 5325270 w 6902451"/>
                  <a:gd name="connsiteY30" fmla="*/ 5889625 h 6858000"/>
                  <a:gd name="connsiteX31" fmla="*/ 5278438 w 6902451"/>
                  <a:gd name="connsiteY31" fmla="*/ 5897563 h 6858000"/>
                  <a:gd name="connsiteX32" fmla="*/ 5230813 w 6902451"/>
                  <a:gd name="connsiteY32" fmla="*/ 5903119 h 6858000"/>
                  <a:gd name="connsiteX33" fmla="*/ 5183982 w 6902451"/>
                  <a:gd name="connsiteY33" fmla="*/ 5907088 h 6858000"/>
                  <a:gd name="connsiteX34" fmla="*/ 5134770 w 6902451"/>
                  <a:gd name="connsiteY34" fmla="*/ 5908675 h 6858000"/>
                  <a:gd name="connsiteX35" fmla="*/ 5086351 w 6902451"/>
                  <a:gd name="connsiteY35" fmla="*/ 5907088 h 6858000"/>
                  <a:gd name="connsiteX36" fmla="*/ 5038726 w 6902451"/>
                  <a:gd name="connsiteY36" fmla="*/ 5903119 h 6858000"/>
                  <a:gd name="connsiteX37" fmla="*/ 4991894 w 6902451"/>
                  <a:gd name="connsiteY37" fmla="*/ 5897563 h 6858000"/>
                  <a:gd name="connsiteX38" fmla="*/ 4945063 w 6902451"/>
                  <a:gd name="connsiteY38" fmla="*/ 5889625 h 6858000"/>
                  <a:gd name="connsiteX39" fmla="*/ 4899819 w 6902451"/>
                  <a:gd name="connsiteY39" fmla="*/ 5878513 h 6858000"/>
                  <a:gd name="connsiteX40" fmla="*/ 4854576 w 6902451"/>
                  <a:gd name="connsiteY40" fmla="*/ 5865813 h 6858000"/>
                  <a:gd name="connsiteX41" fmla="*/ 4810126 w 6902451"/>
                  <a:gd name="connsiteY41" fmla="*/ 5850731 h 6858000"/>
                  <a:gd name="connsiteX42" fmla="*/ 4768057 w 6902451"/>
                  <a:gd name="connsiteY42" fmla="*/ 5834856 h 6858000"/>
                  <a:gd name="connsiteX43" fmla="*/ 4726782 w 6902451"/>
                  <a:gd name="connsiteY43" fmla="*/ 5815013 h 6858000"/>
                  <a:gd name="connsiteX44" fmla="*/ 4685507 w 6902451"/>
                  <a:gd name="connsiteY44" fmla="*/ 5794375 h 6858000"/>
                  <a:gd name="connsiteX45" fmla="*/ 4646613 w 6902451"/>
                  <a:gd name="connsiteY45" fmla="*/ 5772944 h 6858000"/>
                  <a:gd name="connsiteX46" fmla="*/ 4608513 w 6902451"/>
                  <a:gd name="connsiteY46" fmla="*/ 5748338 h 6858000"/>
                  <a:gd name="connsiteX47" fmla="*/ 4571207 w 6902451"/>
                  <a:gd name="connsiteY47" fmla="*/ 5722144 h 6858000"/>
                  <a:gd name="connsiteX48" fmla="*/ 4535488 w 6902451"/>
                  <a:gd name="connsiteY48" fmla="*/ 5692775 h 6858000"/>
                  <a:gd name="connsiteX49" fmla="*/ 4501357 w 6902451"/>
                  <a:gd name="connsiteY49" fmla="*/ 5664200 h 6858000"/>
                  <a:gd name="connsiteX50" fmla="*/ 4468019 w 6902451"/>
                  <a:gd name="connsiteY50" fmla="*/ 5632450 h 6858000"/>
                  <a:gd name="connsiteX51" fmla="*/ 4437063 w 6902451"/>
                  <a:gd name="connsiteY51" fmla="*/ 5599906 h 6858000"/>
                  <a:gd name="connsiteX52" fmla="*/ 4407694 w 6902451"/>
                  <a:gd name="connsiteY52" fmla="*/ 5564981 h 6858000"/>
                  <a:gd name="connsiteX53" fmla="*/ 4380707 w 6902451"/>
                  <a:gd name="connsiteY53" fmla="*/ 5529263 h 6858000"/>
                  <a:gd name="connsiteX54" fmla="*/ 4352926 w 6902451"/>
                  <a:gd name="connsiteY54" fmla="*/ 5493544 h 6858000"/>
                  <a:gd name="connsiteX55" fmla="*/ 4329907 w 6902451"/>
                  <a:gd name="connsiteY55" fmla="*/ 5455444 h 6858000"/>
                  <a:gd name="connsiteX56" fmla="*/ 4306094 w 6902451"/>
                  <a:gd name="connsiteY56" fmla="*/ 5415756 h 6858000"/>
                  <a:gd name="connsiteX57" fmla="*/ 4285457 w 6902451"/>
                  <a:gd name="connsiteY57" fmla="*/ 5374481 h 6858000"/>
                  <a:gd name="connsiteX58" fmla="*/ 4266407 w 6902451"/>
                  <a:gd name="connsiteY58" fmla="*/ 5333206 h 6858000"/>
                  <a:gd name="connsiteX59" fmla="*/ 4249738 w 6902451"/>
                  <a:gd name="connsiteY59" fmla="*/ 5290344 h 6858000"/>
                  <a:gd name="connsiteX60" fmla="*/ 4234657 w 6902451"/>
                  <a:gd name="connsiteY60" fmla="*/ 5246688 h 6858000"/>
                  <a:gd name="connsiteX61" fmla="*/ 4222751 w 6902451"/>
                  <a:gd name="connsiteY61" fmla="*/ 5201444 h 6858000"/>
                  <a:gd name="connsiteX62" fmla="*/ 4211638 w 6902451"/>
                  <a:gd name="connsiteY62" fmla="*/ 5156200 h 6858000"/>
                  <a:gd name="connsiteX63" fmla="*/ 4202907 w 6902451"/>
                  <a:gd name="connsiteY63" fmla="*/ 5109369 h 6858000"/>
                  <a:gd name="connsiteX64" fmla="*/ 4198144 w 6902451"/>
                  <a:gd name="connsiteY64" fmla="*/ 5062538 h 6858000"/>
                  <a:gd name="connsiteX65" fmla="*/ 4193382 w 6902451"/>
                  <a:gd name="connsiteY65" fmla="*/ 5014119 h 6858000"/>
                  <a:gd name="connsiteX66" fmla="*/ 4192588 w 6902451"/>
                  <a:gd name="connsiteY66" fmla="*/ 4966494 h 6858000"/>
                  <a:gd name="connsiteX67" fmla="*/ 2123617 w 6902451"/>
                  <a:gd name="connsiteY67" fmla="*/ 2914650 h 6858000"/>
                  <a:gd name="connsiteX68" fmla="*/ 3008313 w 6902451"/>
                  <a:gd name="connsiteY68" fmla="*/ 3799164 h 6858000"/>
                  <a:gd name="connsiteX69" fmla="*/ 3008313 w 6902451"/>
                  <a:gd name="connsiteY69" fmla="*/ 4695587 h 6858000"/>
                  <a:gd name="connsiteX70" fmla="*/ 2521928 w 6902451"/>
                  <a:gd name="connsiteY70" fmla="*/ 5181514 h 6858000"/>
                  <a:gd name="connsiteX71" fmla="*/ 2486223 w 6902451"/>
                  <a:gd name="connsiteY71" fmla="*/ 5216450 h 6858000"/>
                  <a:gd name="connsiteX72" fmla="*/ 2449724 w 6902451"/>
                  <a:gd name="connsiteY72" fmla="*/ 5246622 h 6858000"/>
                  <a:gd name="connsiteX73" fmla="*/ 2412432 w 6902451"/>
                  <a:gd name="connsiteY73" fmla="*/ 5276794 h 6858000"/>
                  <a:gd name="connsiteX74" fmla="*/ 2373553 w 6902451"/>
                  <a:gd name="connsiteY74" fmla="*/ 5302996 h 6858000"/>
                  <a:gd name="connsiteX75" fmla="*/ 2333881 w 6902451"/>
                  <a:gd name="connsiteY75" fmla="*/ 5327609 h 6858000"/>
                  <a:gd name="connsiteX76" fmla="*/ 2292621 w 6902451"/>
                  <a:gd name="connsiteY76" fmla="*/ 5350635 h 6858000"/>
                  <a:gd name="connsiteX77" fmla="*/ 2251362 w 6902451"/>
                  <a:gd name="connsiteY77" fmla="*/ 5371279 h 6858000"/>
                  <a:gd name="connsiteX78" fmla="*/ 2210103 w 6902451"/>
                  <a:gd name="connsiteY78" fmla="*/ 5389541 h 6858000"/>
                  <a:gd name="connsiteX79" fmla="*/ 2166463 w 6902451"/>
                  <a:gd name="connsiteY79" fmla="*/ 5406215 h 6858000"/>
                  <a:gd name="connsiteX80" fmla="*/ 2123617 w 6902451"/>
                  <a:gd name="connsiteY80" fmla="*/ 5419713 h 6858000"/>
                  <a:gd name="connsiteX81" fmla="*/ 2079977 w 6902451"/>
                  <a:gd name="connsiteY81" fmla="*/ 5431623 h 6858000"/>
                  <a:gd name="connsiteX82" fmla="*/ 2034750 w 6902451"/>
                  <a:gd name="connsiteY82" fmla="*/ 5441945 h 6858000"/>
                  <a:gd name="connsiteX83" fmla="*/ 1991111 w 6902451"/>
                  <a:gd name="connsiteY83" fmla="*/ 5448297 h 6858000"/>
                  <a:gd name="connsiteX84" fmla="*/ 1945091 w 6902451"/>
                  <a:gd name="connsiteY84" fmla="*/ 5453855 h 6858000"/>
                  <a:gd name="connsiteX85" fmla="*/ 1899864 w 6902451"/>
                  <a:gd name="connsiteY85" fmla="*/ 5457031 h 6858000"/>
                  <a:gd name="connsiteX86" fmla="*/ 1854637 w 6902451"/>
                  <a:gd name="connsiteY86" fmla="*/ 5457825 h 6858000"/>
                  <a:gd name="connsiteX87" fmla="*/ 1809411 w 6902451"/>
                  <a:gd name="connsiteY87" fmla="*/ 5457031 h 6858000"/>
                  <a:gd name="connsiteX88" fmla="*/ 1765771 w 6902451"/>
                  <a:gd name="connsiteY88" fmla="*/ 5453855 h 6858000"/>
                  <a:gd name="connsiteX89" fmla="*/ 1720544 w 6902451"/>
                  <a:gd name="connsiteY89" fmla="*/ 5448297 h 6858000"/>
                  <a:gd name="connsiteX90" fmla="*/ 1675318 w 6902451"/>
                  <a:gd name="connsiteY90" fmla="*/ 5441945 h 6858000"/>
                  <a:gd name="connsiteX91" fmla="*/ 1630885 w 6902451"/>
                  <a:gd name="connsiteY91" fmla="*/ 5431623 h 6858000"/>
                  <a:gd name="connsiteX92" fmla="*/ 1587245 w 6902451"/>
                  <a:gd name="connsiteY92" fmla="*/ 5419713 h 6858000"/>
                  <a:gd name="connsiteX93" fmla="*/ 1542812 w 6902451"/>
                  <a:gd name="connsiteY93" fmla="*/ 5406215 h 6858000"/>
                  <a:gd name="connsiteX94" fmla="*/ 1500759 w 6902451"/>
                  <a:gd name="connsiteY94" fmla="*/ 5389541 h 6858000"/>
                  <a:gd name="connsiteX95" fmla="*/ 1459499 w 6902451"/>
                  <a:gd name="connsiteY95" fmla="*/ 5371279 h 6858000"/>
                  <a:gd name="connsiteX96" fmla="*/ 1416653 w 6902451"/>
                  <a:gd name="connsiteY96" fmla="*/ 5350635 h 6858000"/>
                  <a:gd name="connsiteX97" fmla="*/ 1376981 w 6902451"/>
                  <a:gd name="connsiteY97" fmla="*/ 5327609 h 6858000"/>
                  <a:gd name="connsiteX98" fmla="*/ 1337308 w 6902451"/>
                  <a:gd name="connsiteY98" fmla="*/ 5302996 h 6858000"/>
                  <a:gd name="connsiteX99" fmla="*/ 1298429 w 6902451"/>
                  <a:gd name="connsiteY99" fmla="*/ 5276794 h 6858000"/>
                  <a:gd name="connsiteX100" fmla="*/ 1260344 w 6902451"/>
                  <a:gd name="connsiteY100" fmla="*/ 5246622 h 6858000"/>
                  <a:gd name="connsiteX101" fmla="*/ 1224638 w 6902451"/>
                  <a:gd name="connsiteY101" fmla="*/ 5216450 h 6858000"/>
                  <a:gd name="connsiteX102" fmla="*/ 1188933 w 6902451"/>
                  <a:gd name="connsiteY102" fmla="*/ 5181514 h 6858000"/>
                  <a:gd name="connsiteX103" fmla="*/ 1155608 w 6902451"/>
                  <a:gd name="connsiteY103" fmla="*/ 5147372 h 6858000"/>
                  <a:gd name="connsiteX104" fmla="*/ 1124664 w 6902451"/>
                  <a:gd name="connsiteY104" fmla="*/ 5110054 h 6858000"/>
                  <a:gd name="connsiteX105" fmla="*/ 1095306 w 6902451"/>
                  <a:gd name="connsiteY105" fmla="*/ 5073530 h 6858000"/>
                  <a:gd name="connsiteX106" fmla="*/ 1068329 w 6902451"/>
                  <a:gd name="connsiteY106" fmla="*/ 5034624 h 6858000"/>
                  <a:gd name="connsiteX107" fmla="*/ 1042938 w 6902451"/>
                  <a:gd name="connsiteY107" fmla="*/ 4994924 h 6858000"/>
                  <a:gd name="connsiteX108" fmla="*/ 1021515 w 6902451"/>
                  <a:gd name="connsiteY108" fmla="*/ 4953637 h 6858000"/>
                  <a:gd name="connsiteX109" fmla="*/ 1000886 w 6902451"/>
                  <a:gd name="connsiteY109" fmla="*/ 4912349 h 6858000"/>
                  <a:gd name="connsiteX110" fmla="*/ 982636 w 6902451"/>
                  <a:gd name="connsiteY110" fmla="*/ 4870267 h 6858000"/>
                  <a:gd name="connsiteX111" fmla="*/ 966767 w 6902451"/>
                  <a:gd name="connsiteY111" fmla="*/ 4827391 h 6858000"/>
                  <a:gd name="connsiteX112" fmla="*/ 952485 w 6902451"/>
                  <a:gd name="connsiteY112" fmla="*/ 4784515 h 6858000"/>
                  <a:gd name="connsiteX113" fmla="*/ 940583 w 6902451"/>
                  <a:gd name="connsiteY113" fmla="*/ 4740845 h 6858000"/>
                  <a:gd name="connsiteX114" fmla="*/ 931062 w 6902451"/>
                  <a:gd name="connsiteY114" fmla="*/ 4695587 h 6858000"/>
                  <a:gd name="connsiteX115" fmla="*/ 922334 w 6902451"/>
                  <a:gd name="connsiteY115" fmla="*/ 4651123 h 6858000"/>
                  <a:gd name="connsiteX116" fmla="*/ 916780 w 6902451"/>
                  <a:gd name="connsiteY116" fmla="*/ 4605866 h 6858000"/>
                  <a:gd name="connsiteX117" fmla="*/ 914400 w 6902451"/>
                  <a:gd name="connsiteY117" fmla="*/ 4560608 h 6858000"/>
                  <a:gd name="connsiteX118" fmla="*/ 912813 w 6902451"/>
                  <a:gd name="connsiteY118" fmla="*/ 4515350 h 6858000"/>
                  <a:gd name="connsiteX119" fmla="*/ 914400 w 6902451"/>
                  <a:gd name="connsiteY119" fmla="*/ 4470092 h 6858000"/>
                  <a:gd name="connsiteX120" fmla="*/ 916780 w 6902451"/>
                  <a:gd name="connsiteY120" fmla="*/ 4424834 h 6858000"/>
                  <a:gd name="connsiteX121" fmla="*/ 922334 w 6902451"/>
                  <a:gd name="connsiteY121" fmla="*/ 4380370 h 6858000"/>
                  <a:gd name="connsiteX122" fmla="*/ 931062 w 6902451"/>
                  <a:gd name="connsiteY122" fmla="*/ 4335112 h 6858000"/>
                  <a:gd name="connsiteX123" fmla="*/ 940583 w 6902451"/>
                  <a:gd name="connsiteY123" fmla="*/ 4291442 h 6858000"/>
                  <a:gd name="connsiteX124" fmla="*/ 952485 w 6902451"/>
                  <a:gd name="connsiteY124" fmla="*/ 4247773 h 6858000"/>
                  <a:gd name="connsiteX125" fmla="*/ 966767 w 6902451"/>
                  <a:gd name="connsiteY125" fmla="*/ 4203309 h 6858000"/>
                  <a:gd name="connsiteX126" fmla="*/ 982636 w 6902451"/>
                  <a:gd name="connsiteY126" fmla="*/ 4161227 h 6858000"/>
                  <a:gd name="connsiteX127" fmla="*/ 1000886 w 6902451"/>
                  <a:gd name="connsiteY127" fmla="*/ 4118351 h 6858000"/>
                  <a:gd name="connsiteX128" fmla="*/ 1021515 w 6902451"/>
                  <a:gd name="connsiteY128" fmla="*/ 4077063 h 6858000"/>
                  <a:gd name="connsiteX129" fmla="*/ 1042938 w 6902451"/>
                  <a:gd name="connsiteY129" fmla="*/ 4037363 h 6858000"/>
                  <a:gd name="connsiteX130" fmla="*/ 1068329 w 6902451"/>
                  <a:gd name="connsiteY130" fmla="*/ 3997663 h 6858000"/>
                  <a:gd name="connsiteX131" fmla="*/ 1095306 w 6902451"/>
                  <a:gd name="connsiteY131" fmla="*/ 3958757 h 6858000"/>
                  <a:gd name="connsiteX132" fmla="*/ 1124664 w 6902451"/>
                  <a:gd name="connsiteY132" fmla="*/ 3920645 h 6858000"/>
                  <a:gd name="connsiteX133" fmla="*/ 1155608 w 6902451"/>
                  <a:gd name="connsiteY133" fmla="*/ 3884915 h 6858000"/>
                  <a:gd name="connsiteX134" fmla="*/ 1188933 w 6902451"/>
                  <a:gd name="connsiteY134" fmla="*/ 3849186 h 6858000"/>
                  <a:gd name="connsiteX135" fmla="*/ 3308350 w 6902451"/>
                  <a:gd name="connsiteY135" fmla="*/ 681038 h 6858000"/>
                  <a:gd name="connsiteX136" fmla="*/ 3283750 w 6902451"/>
                  <a:gd name="connsiteY136" fmla="*/ 725488 h 6858000"/>
                  <a:gd name="connsiteX137" fmla="*/ 3259149 w 6902451"/>
                  <a:gd name="connsiteY137" fmla="*/ 769144 h 6858000"/>
                  <a:gd name="connsiteX138" fmla="*/ 3236930 w 6902451"/>
                  <a:gd name="connsiteY138" fmla="*/ 813594 h 6858000"/>
                  <a:gd name="connsiteX139" fmla="*/ 3213123 w 6902451"/>
                  <a:gd name="connsiteY139" fmla="*/ 858838 h 6858000"/>
                  <a:gd name="connsiteX140" fmla="*/ 3193284 w 6902451"/>
                  <a:gd name="connsiteY140" fmla="*/ 905669 h 6858000"/>
                  <a:gd name="connsiteX141" fmla="*/ 3172651 w 6902451"/>
                  <a:gd name="connsiteY141" fmla="*/ 950913 h 6858000"/>
                  <a:gd name="connsiteX142" fmla="*/ 3154399 w 6902451"/>
                  <a:gd name="connsiteY142" fmla="*/ 998538 h 6858000"/>
                  <a:gd name="connsiteX143" fmla="*/ 3136941 w 6902451"/>
                  <a:gd name="connsiteY143" fmla="*/ 1045369 h 6858000"/>
                  <a:gd name="connsiteX144" fmla="*/ 3118689 w 6902451"/>
                  <a:gd name="connsiteY144" fmla="*/ 1093788 h 6858000"/>
                  <a:gd name="connsiteX145" fmla="*/ 3103611 w 6902451"/>
                  <a:gd name="connsiteY145" fmla="*/ 1143001 h 6858000"/>
                  <a:gd name="connsiteX146" fmla="*/ 3090121 w 6902451"/>
                  <a:gd name="connsiteY146" fmla="*/ 1191419 h 6858000"/>
                  <a:gd name="connsiteX147" fmla="*/ 3075837 w 6902451"/>
                  <a:gd name="connsiteY147" fmla="*/ 1240632 h 6858000"/>
                  <a:gd name="connsiteX148" fmla="*/ 3063934 w 6902451"/>
                  <a:gd name="connsiteY148" fmla="*/ 1291432 h 6858000"/>
                  <a:gd name="connsiteX149" fmla="*/ 3052824 w 6902451"/>
                  <a:gd name="connsiteY149" fmla="*/ 1342232 h 6858000"/>
                  <a:gd name="connsiteX150" fmla="*/ 3043301 w 6902451"/>
                  <a:gd name="connsiteY150" fmla="*/ 1393032 h 6858000"/>
                  <a:gd name="connsiteX151" fmla="*/ 3035365 w 6902451"/>
                  <a:gd name="connsiteY151" fmla="*/ 1443832 h 6858000"/>
                  <a:gd name="connsiteX152" fmla="*/ 821334 w 6902451"/>
                  <a:gd name="connsiteY152" fmla="*/ 3656807 h 6858000"/>
                  <a:gd name="connsiteX153" fmla="*/ 797527 w 6902451"/>
                  <a:gd name="connsiteY153" fmla="*/ 3681413 h 6858000"/>
                  <a:gd name="connsiteX154" fmla="*/ 774514 w 6902451"/>
                  <a:gd name="connsiteY154" fmla="*/ 3707607 h 6858000"/>
                  <a:gd name="connsiteX155" fmla="*/ 752294 w 6902451"/>
                  <a:gd name="connsiteY155" fmla="*/ 3733007 h 6858000"/>
                  <a:gd name="connsiteX156" fmla="*/ 730868 w 6902451"/>
                  <a:gd name="connsiteY156" fmla="*/ 3758407 h 6858000"/>
                  <a:gd name="connsiteX157" fmla="*/ 708649 w 6902451"/>
                  <a:gd name="connsiteY157" fmla="*/ 3784601 h 6858000"/>
                  <a:gd name="connsiteX158" fmla="*/ 689603 w 6902451"/>
                  <a:gd name="connsiteY158" fmla="*/ 3812382 h 6858000"/>
                  <a:gd name="connsiteX159" fmla="*/ 668971 w 6902451"/>
                  <a:gd name="connsiteY159" fmla="*/ 3840163 h 6858000"/>
                  <a:gd name="connsiteX160" fmla="*/ 650719 w 6902451"/>
                  <a:gd name="connsiteY160" fmla="*/ 3867151 h 6858000"/>
                  <a:gd name="connsiteX161" fmla="*/ 633260 w 6902451"/>
                  <a:gd name="connsiteY161" fmla="*/ 3894932 h 6858000"/>
                  <a:gd name="connsiteX162" fmla="*/ 615008 w 6902451"/>
                  <a:gd name="connsiteY162" fmla="*/ 3923507 h 6858000"/>
                  <a:gd name="connsiteX163" fmla="*/ 583266 w 6902451"/>
                  <a:gd name="connsiteY163" fmla="*/ 3981451 h 6858000"/>
                  <a:gd name="connsiteX164" fmla="*/ 554698 w 6902451"/>
                  <a:gd name="connsiteY164" fmla="*/ 4040188 h 6858000"/>
                  <a:gd name="connsiteX165" fmla="*/ 528510 w 6902451"/>
                  <a:gd name="connsiteY165" fmla="*/ 4099719 h 6858000"/>
                  <a:gd name="connsiteX166" fmla="*/ 505497 w 6902451"/>
                  <a:gd name="connsiteY166" fmla="*/ 4161632 h 6858000"/>
                  <a:gd name="connsiteX167" fmla="*/ 486452 w 6902451"/>
                  <a:gd name="connsiteY167" fmla="*/ 4221957 h 6858000"/>
                  <a:gd name="connsiteX168" fmla="*/ 469787 w 6902451"/>
                  <a:gd name="connsiteY168" fmla="*/ 4284663 h 6858000"/>
                  <a:gd name="connsiteX169" fmla="*/ 456297 w 6902451"/>
                  <a:gd name="connsiteY169" fmla="*/ 4348163 h 6858000"/>
                  <a:gd name="connsiteX170" fmla="*/ 445187 w 6902451"/>
                  <a:gd name="connsiteY170" fmla="*/ 4411663 h 6858000"/>
                  <a:gd name="connsiteX171" fmla="*/ 436458 w 6902451"/>
                  <a:gd name="connsiteY171" fmla="*/ 4474369 h 6858000"/>
                  <a:gd name="connsiteX172" fmla="*/ 432490 w 6902451"/>
                  <a:gd name="connsiteY172" fmla="*/ 4538663 h 6858000"/>
                  <a:gd name="connsiteX173" fmla="*/ 430903 w 6902451"/>
                  <a:gd name="connsiteY173" fmla="*/ 4603751 h 6858000"/>
                  <a:gd name="connsiteX174" fmla="*/ 432490 w 6902451"/>
                  <a:gd name="connsiteY174" fmla="*/ 4666457 h 6858000"/>
                  <a:gd name="connsiteX175" fmla="*/ 436458 w 6902451"/>
                  <a:gd name="connsiteY175" fmla="*/ 4731544 h 6858000"/>
                  <a:gd name="connsiteX176" fmla="*/ 445187 w 6902451"/>
                  <a:gd name="connsiteY176" fmla="*/ 4795838 h 6858000"/>
                  <a:gd name="connsiteX177" fmla="*/ 456297 w 6902451"/>
                  <a:gd name="connsiteY177" fmla="*/ 4859338 h 6858000"/>
                  <a:gd name="connsiteX178" fmla="*/ 469787 w 6902451"/>
                  <a:gd name="connsiteY178" fmla="*/ 4922044 h 6858000"/>
                  <a:gd name="connsiteX179" fmla="*/ 486452 w 6902451"/>
                  <a:gd name="connsiteY179" fmla="*/ 4983957 h 6858000"/>
                  <a:gd name="connsiteX180" fmla="*/ 505497 w 6902451"/>
                  <a:gd name="connsiteY180" fmla="*/ 5045869 h 6858000"/>
                  <a:gd name="connsiteX181" fmla="*/ 528510 w 6902451"/>
                  <a:gd name="connsiteY181" fmla="*/ 5106194 h 6858000"/>
                  <a:gd name="connsiteX182" fmla="*/ 554698 w 6902451"/>
                  <a:gd name="connsiteY182" fmla="*/ 5166519 h 6858000"/>
                  <a:gd name="connsiteX183" fmla="*/ 583266 w 6902451"/>
                  <a:gd name="connsiteY183" fmla="*/ 5226051 h 6858000"/>
                  <a:gd name="connsiteX184" fmla="*/ 615008 w 6902451"/>
                  <a:gd name="connsiteY184" fmla="*/ 5283994 h 6858000"/>
                  <a:gd name="connsiteX185" fmla="*/ 633260 w 6902451"/>
                  <a:gd name="connsiteY185" fmla="*/ 5310982 h 6858000"/>
                  <a:gd name="connsiteX186" fmla="*/ 650719 w 6902451"/>
                  <a:gd name="connsiteY186" fmla="*/ 5340351 h 6858000"/>
                  <a:gd name="connsiteX187" fmla="*/ 668971 w 6902451"/>
                  <a:gd name="connsiteY187" fmla="*/ 5367338 h 6858000"/>
                  <a:gd name="connsiteX188" fmla="*/ 689603 w 6902451"/>
                  <a:gd name="connsiteY188" fmla="*/ 5395119 h 6858000"/>
                  <a:gd name="connsiteX189" fmla="*/ 708649 w 6902451"/>
                  <a:gd name="connsiteY189" fmla="*/ 5421313 h 6858000"/>
                  <a:gd name="connsiteX190" fmla="*/ 730868 w 6902451"/>
                  <a:gd name="connsiteY190" fmla="*/ 5447507 h 6858000"/>
                  <a:gd name="connsiteX191" fmla="*/ 752294 w 6902451"/>
                  <a:gd name="connsiteY191" fmla="*/ 5472907 h 6858000"/>
                  <a:gd name="connsiteX192" fmla="*/ 774514 w 6902451"/>
                  <a:gd name="connsiteY192" fmla="*/ 5499101 h 6858000"/>
                  <a:gd name="connsiteX193" fmla="*/ 797527 w 6902451"/>
                  <a:gd name="connsiteY193" fmla="*/ 5523707 h 6858000"/>
                  <a:gd name="connsiteX194" fmla="*/ 821334 w 6902451"/>
                  <a:gd name="connsiteY194" fmla="*/ 5549107 h 6858000"/>
                  <a:gd name="connsiteX195" fmla="*/ 845934 w 6902451"/>
                  <a:gd name="connsiteY195" fmla="*/ 5573713 h 6858000"/>
                  <a:gd name="connsiteX196" fmla="*/ 872122 w 6902451"/>
                  <a:gd name="connsiteY196" fmla="*/ 5596732 h 6858000"/>
                  <a:gd name="connsiteX197" fmla="*/ 896722 w 6902451"/>
                  <a:gd name="connsiteY197" fmla="*/ 5618957 h 6858000"/>
                  <a:gd name="connsiteX198" fmla="*/ 922910 w 6902451"/>
                  <a:gd name="connsiteY198" fmla="*/ 5641182 h 6858000"/>
                  <a:gd name="connsiteX199" fmla="*/ 950684 w 6902451"/>
                  <a:gd name="connsiteY199" fmla="*/ 5661819 h 6858000"/>
                  <a:gd name="connsiteX200" fmla="*/ 976078 w 6902451"/>
                  <a:gd name="connsiteY200" fmla="*/ 5681663 h 6858000"/>
                  <a:gd name="connsiteX201" fmla="*/ 1003853 w 6902451"/>
                  <a:gd name="connsiteY201" fmla="*/ 5701507 h 6858000"/>
                  <a:gd name="connsiteX202" fmla="*/ 1031627 w 6902451"/>
                  <a:gd name="connsiteY202" fmla="*/ 5720557 h 6858000"/>
                  <a:gd name="connsiteX203" fmla="*/ 1058608 w 6902451"/>
                  <a:gd name="connsiteY203" fmla="*/ 5738019 h 6858000"/>
                  <a:gd name="connsiteX204" fmla="*/ 1087970 w 6902451"/>
                  <a:gd name="connsiteY204" fmla="*/ 5754688 h 6858000"/>
                  <a:gd name="connsiteX205" fmla="*/ 1145106 w 6902451"/>
                  <a:gd name="connsiteY205" fmla="*/ 5788026 h 6858000"/>
                  <a:gd name="connsiteX206" fmla="*/ 1204623 w 6902451"/>
                  <a:gd name="connsiteY206" fmla="*/ 5816601 h 6858000"/>
                  <a:gd name="connsiteX207" fmla="*/ 1263347 w 6902451"/>
                  <a:gd name="connsiteY207" fmla="*/ 5842794 h 6858000"/>
                  <a:gd name="connsiteX208" fmla="*/ 1325244 w 6902451"/>
                  <a:gd name="connsiteY208" fmla="*/ 5865019 h 6858000"/>
                  <a:gd name="connsiteX209" fmla="*/ 1387142 w 6902451"/>
                  <a:gd name="connsiteY209" fmla="*/ 5885657 h 6858000"/>
                  <a:gd name="connsiteX210" fmla="*/ 1449040 w 6902451"/>
                  <a:gd name="connsiteY210" fmla="*/ 5901532 h 6858000"/>
                  <a:gd name="connsiteX211" fmla="*/ 1511731 w 6902451"/>
                  <a:gd name="connsiteY211" fmla="*/ 5915819 h 6858000"/>
                  <a:gd name="connsiteX212" fmla="*/ 1575216 w 6902451"/>
                  <a:gd name="connsiteY212" fmla="*/ 5926932 h 6858000"/>
                  <a:gd name="connsiteX213" fmla="*/ 1638700 w 6902451"/>
                  <a:gd name="connsiteY213" fmla="*/ 5933282 h 6858000"/>
                  <a:gd name="connsiteX214" fmla="*/ 1702979 w 6902451"/>
                  <a:gd name="connsiteY214" fmla="*/ 5938838 h 6858000"/>
                  <a:gd name="connsiteX215" fmla="*/ 1767257 w 6902451"/>
                  <a:gd name="connsiteY215" fmla="*/ 5940426 h 6858000"/>
                  <a:gd name="connsiteX216" fmla="*/ 1832329 w 6902451"/>
                  <a:gd name="connsiteY216" fmla="*/ 5938838 h 6858000"/>
                  <a:gd name="connsiteX217" fmla="*/ 1895020 w 6902451"/>
                  <a:gd name="connsiteY217" fmla="*/ 5933282 h 6858000"/>
                  <a:gd name="connsiteX218" fmla="*/ 1959298 w 6902451"/>
                  <a:gd name="connsiteY218" fmla="*/ 5926932 h 6858000"/>
                  <a:gd name="connsiteX219" fmla="*/ 2022783 w 6902451"/>
                  <a:gd name="connsiteY219" fmla="*/ 5915819 h 6858000"/>
                  <a:gd name="connsiteX220" fmla="*/ 2086268 w 6902451"/>
                  <a:gd name="connsiteY220" fmla="*/ 5901532 h 6858000"/>
                  <a:gd name="connsiteX221" fmla="*/ 2148166 w 6902451"/>
                  <a:gd name="connsiteY221" fmla="*/ 5885657 h 6858000"/>
                  <a:gd name="connsiteX222" fmla="*/ 2209270 w 6902451"/>
                  <a:gd name="connsiteY222" fmla="*/ 5865019 h 6858000"/>
                  <a:gd name="connsiteX223" fmla="*/ 2270374 w 6902451"/>
                  <a:gd name="connsiteY223" fmla="*/ 5842794 h 6858000"/>
                  <a:gd name="connsiteX224" fmla="*/ 2330684 w 6902451"/>
                  <a:gd name="connsiteY224" fmla="*/ 5816601 h 6858000"/>
                  <a:gd name="connsiteX225" fmla="*/ 2389408 w 6902451"/>
                  <a:gd name="connsiteY225" fmla="*/ 5788026 h 6858000"/>
                  <a:gd name="connsiteX226" fmla="*/ 2447338 w 6902451"/>
                  <a:gd name="connsiteY226" fmla="*/ 5754688 h 6858000"/>
                  <a:gd name="connsiteX227" fmla="*/ 2474319 w 6902451"/>
                  <a:gd name="connsiteY227" fmla="*/ 5738019 h 6858000"/>
                  <a:gd name="connsiteX228" fmla="*/ 2503680 w 6902451"/>
                  <a:gd name="connsiteY228" fmla="*/ 5720557 h 6858000"/>
                  <a:gd name="connsiteX229" fmla="*/ 2530661 w 6902451"/>
                  <a:gd name="connsiteY229" fmla="*/ 5701507 h 6858000"/>
                  <a:gd name="connsiteX230" fmla="*/ 2558436 w 6902451"/>
                  <a:gd name="connsiteY230" fmla="*/ 5681663 h 6858000"/>
                  <a:gd name="connsiteX231" fmla="*/ 2584624 w 6902451"/>
                  <a:gd name="connsiteY231" fmla="*/ 5661819 h 6858000"/>
                  <a:gd name="connsiteX232" fmla="*/ 2610811 w 6902451"/>
                  <a:gd name="connsiteY232" fmla="*/ 5641182 h 6858000"/>
                  <a:gd name="connsiteX233" fmla="*/ 2636998 w 6902451"/>
                  <a:gd name="connsiteY233" fmla="*/ 5618957 h 6858000"/>
                  <a:gd name="connsiteX234" fmla="*/ 2663186 w 6902451"/>
                  <a:gd name="connsiteY234" fmla="*/ 5596732 h 6858000"/>
                  <a:gd name="connsiteX235" fmla="*/ 2687786 w 6902451"/>
                  <a:gd name="connsiteY235" fmla="*/ 5573713 h 6858000"/>
                  <a:gd name="connsiteX236" fmla="*/ 2712387 w 6902451"/>
                  <a:gd name="connsiteY236" fmla="*/ 5549107 h 6858000"/>
                  <a:gd name="connsiteX237" fmla="*/ 3014733 w 6902451"/>
                  <a:gd name="connsiteY237" fmla="*/ 5246688 h 6858000"/>
                  <a:gd name="connsiteX238" fmla="*/ 3021081 w 6902451"/>
                  <a:gd name="connsiteY238" fmla="*/ 5312569 h 6858000"/>
                  <a:gd name="connsiteX239" fmla="*/ 3028223 w 6902451"/>
                  <a:gd name="connsiteY239" fmla="*/ 5376863 h 6858000"/>
                  <a:gd name="connsiteX240" fmla="*/ 3037746 w 6902451"/>
                  <a:gd name="connsiteY240" fmla="*/ 5442744 h 6858000"/>
                  <a:gd name="connsiteX241" fmla="*/ 3050443 w 6902451"/>
                  <a:gd name="connsiteY241" fmla="*/ 5506244 h 6858000"/>
                  <a:gd name="connsiteX242" fmla="*/ 3063934 w 6902451"/>
                  <a:gd name="connsiteY242" fmla="*/ 5569744 h 6858000"/>
                  <a:gd name="connsiteX243" fmla="*/ 3079011 w 6902451"/>
                  <a:gd name="connsiteY243" fmla="*/ 5632451 h 6858000"/>
                  <a:gd name="connsiteX244" fmla="*/ 3096469 w 6902451"/>
                  <a:gd name="connsiteY244" fmla="*/ 5694363 h 6858000"/>
                  <a:gd name="connsiteX245" fmla="*/ 3116308 w 6902451"/>
                  <a:gd name="connsiteY245" fmla="*/ 5754688 h 6858000"/>
                  <a:gd name="connsiteX246" fmla="*/ 3017113 w 6902451"/>
                  <a:gd name="connsiteY246" fmla="*/ 5853907 h 6858000"/>
                  <a:gd name="connsiteX247" fmla="*/ 2983784 w 6902451"/>
                  <a:gd name="connsiteY247" fmla="*/ 5885657 h 6858000"/>
                  <a:gd name="connsiteX248" fmla="*/ 2951248 w 6902451"/>
                  <a:gd name="connsiteY248" fmla="*/ 5916613 h 6858000"/>
                  <a:gd name="connsiteX249" fmla="*/ 2917125 w 6902451"/>
                  <a:gd name="connsiteY249" fmla="*/ 5945982 h 6858000"/>
                  <a:gd name="connsiteX250" fmla="*/ 2882208 w 6902451"/>
                  <a:gd name="connsiteY250" fmla="*/ 5974557 h 6858000"/>
                  <a:gd name="connsiteX251" fmla="*/ 2848085 w 6902451"/>
                  <a:gd name="connsiteY251" fmla="*/ 6002338 h 6858000"/>
                  <a:gd name="connsiteX252" fmla="*/ 2812375 w 6902451"/>
                  <a:gd name="connsiteY252" fmla="*/ 6029326 h 6858000"/>
                  <a:gd name="connsiteX253" fmla="*/ 2776665 w 6902451"/>
                  <a:gd name="connsiteY253" fmla="*/ 6055519 h 6858000"/>
                  <a:gd name="connsiteX254" fmla="*/ 2739368 w 6902451"/>
                  <a:gd name="connsiteY254" fmla="*/ 6080126 h 6858000"/>
                  <a:gd name="connsiteX255" fmla="*/ 2702864 w 6902451"/>
                  <a:gd name="connsiteY255" fmla="*/ 6103938 h 6858000"/>
                  <a:gd name="connsiteX256" fmla="*/ 2665567 w 6902451"/>
                  <a:gd name="connsiteY256" fmla="*/ 6126163 h 6858000"/>
                  <a:gd name="connsiteX257" fmla="*/ 2628269 w 6902451"/>
                  <a:gd name="connsiteY257" fmla="*/ 6147594 h 6858000"/>
                  <a:gd name="connsiteX258" fmla="*/ 2590178 w 6902451"/>
                  <a:gd name="connsiteY258" fmla="*/ 6168232 h 6858000"/>
                  <a:gd name="connsiteX259" fmla="*/ 2551294 w 6902451"/>
                  <a:gd name="connsiteY259" fmla="*/ 6188869 h 6858000"/>
                  <a:gd name="connsiteX260" fmla="*/ 2511616 w 6902451"/>
                  <a:gd name="connsiteY260" fmla="*/ 6207126 h 6858000"/>
                  <a:gd name="connsiteX261" fmla="*/ 2471938 w 6902451"/>
                  <a:gd name="connsiteY261" fmla="*/ 6224588 h 6858000"/>
                  <a:gd name="connsiteX262" fmla="*/ 2432260 w 6902451"/>
                  <a:gd name="connsiteY262" fmla="*/ 6241257 h 6858000"/>
                  <a:gd name="connsiteX263" fmla="*/ 2392582 w 6902451"/>
                  <a:gd name="connsiteY263" fmla="*/ 6257926 h 6858000"/>
                  <a:gd name="connsiteX264" fmla="*/ 2352111 w 6902451"/>
                  <a:gd name="connsiteY264" fmla="*/ 6271419 h 6858000"/>
                  <a:gd name="connsiteX265" fmla="*/ 2311639 w 6902451"/>
                  <a:gd name="connsiteY265" fmla="*/ 6284913 h 6858000"/>
                  <a:gd name="connsiteX266" fmla="*/ 2271167 w 6902451"/>
                  <a:gd name="connsiteY266" fmla="*/ 6297613 h 6858000"/>
                  <a:gd name="connsiteX267" fmla="*/ 2229902 w 6902451"/>
                  <a:gd name="connsiteY267" fmla="*/ 6309519 h 6858000"/>
                  <a:gd name="connsiteX268" fmla="*/ 2187844 w 6902451"/>
                  <a:gd name="connsiteY268" fmla="*/ 6320632 h 6858000"/>
                  <a:gd name="connsiteX269" fmla="*/ 2146579 w 6902451"/>
                  <a:gd name="connsiteY269" fmla="*/ 6330157 h 6858000"/>
                  <a:gd name="connsiteX270" fmla="*/ 2105314 w 6902451"/>
                  <a:gd name="connsiteY270" fmla="*/ 6338888 h 6858000"/>
                  <a:gd name="connsiteX271" fmla="*/ 2062461 w 6902451"/>
                  <a:gd name="connsiteY271" fmla="*/ 6345238 h 6858000"/>
                  <a:gd name="connsiteX272" fmla="*/ 2021196 w 6902451"/>
                  <a:gd name="connsiteY272" fmla="*/ 6352382 h 6858000"/>
                  <a:gd name="connsiteX273" fmla="*/ 1979137 w 6902451"/>
                  <a:gd name="connsiteY273" fmla="*/ 6357938 h 6858000"/>
                  <a:gd name="connsiteX274" fmla="*/ 1936285 w 6902451"/>
                  <a:gd name="connsiteY274" fmla="*/ 6361907 h 6858000"/>
                  <a:gd name="connsiteX275" fmla="*/ 1893433 w 6902451"/>
                  <a:gd name="connsiteY275" fmla="*/ 6365876 h 6858000"/>
                  <a:gd name="connsiteX276" fmla="*/ 1852961 w 6902451"/>
                  <a:gd name="connsiteY276" fmla="*/ 6369051 h 6858000"/>
                  <a:gd name="connsiteX277" fmla="*/ 1810109 w 6902451"/>
                  <a:gd name="connsiteY277" fmla="*/ 6370638 h 6858000"/>
                  <a:gd name="connsiteX278" fmla="*/ 1767257 w 6902451"/>
                  <a:gd name="connsiteY278" fmla="*/ 6370638 h 6858000"/>
                  <a:gd name="connsiteX279" fmla="*/ 1725198 w 6902451"/>
                  <a:gd name="connsiteY279" fmla="*/ 6370638 h 6858000"/>
                  <a:gd name="connsiteX280" fmla="*/ 1682346 w 6902451"/>
                  <a:gd name="connsiteY280" fmla="*/ 6369051 h 6858000"/>
                  <a:gd name="connsiteX281" fmla="*/ 1639494 w 6902451"/>
                  <a:gd name="connsiteY281" fmla="*/ 6365876 h 6858000"/>
                  <a:gd name="connsiteX282" fmla="*/ 1597435 w 6902451"/>
                  <a:gd name="connsiteY282" fmla="*/ 6361907 h 6858000"/>
                  <a:gd name="connsiteX283" fmla="*/ 1556170 w 6902451"/>
                  <a:gd name="connsiteY283" fmla="*/ 6357938 h 6858000"/>
                  <a:gd name="connsiteX284" fmla="*/ 1513318 w 6902451"/>
                  <a:gd name="connsiteY284" fmla="*/ 6352382 h 6858000"/>
                  <a:gd name="connsiteX285" fmla="*/ 1470466 w 6902451"/>
                  <a:gd name="connsiteY285" fmla="*/ 6345238 h 6858000"/>
                  <a:gd name="connsiteX286" fmla="*/ 1429201 w 6902451"/>
                  <a:gd name="connsiteY286" fmla="*/ 6338888 h 6858000"/>
                  <a:gd name="connsiteX287" fmla="*/ 1387142 w 6902451"/>
                  <a:gd name="connsiteY287" fmla="*/ 6330157 h 6858000"/>
                  <a:gd name="connsiteX288" fmla="*/ 1345877 w 6902451"/>
                  <a:gd name="connsiteY288" fmla="*/ 6320632 h 6858000"/>
                  <a:gd name="connsiteX289" fmla="*/ 1304612 w 6902451"/>
                  <a:gd name="connsiteY289" fmla="*/ 6309519 h 6858000"/>
                  <a:gd name="connsiteX290" fmla="*/ 1263347 w 6902451"/>
                  <a:gd name="connsiteY290" fmla="*/ 6297613 h 6858000"/>
                  <a:gd name="connsiteX291" fmla="*/ 1222082 w 6902451"/>
                  <a:gd name="connsiteY291" fmla="*/ 6284913 h 6858000"/>
                  <a:gd name="connsiteX292" fmla="*/ 1182404 w 6902451"/>
                  <a:gd name="connsiteY292" fmla="*/ 6271419 h 6858000"/>
                  <a:gd name="connsiteX293" fmla="*/ 1141139 w 6902451"/>
                  <a:gd name="connsiteY293" fmla="*/ 6257926 h 6858000"/>
                  <a:gd name="connsiteX294" fmla="*/ 1101461 w 6902451"/>
                  <a:gd name="connsiteY294" fmla="*/ 6241257 h 6858000"/>
                  <a:gd name="connsiteX295" fmla="*/ 1061783 w 6902451"/>
                  <a:gd name="connsiteY295" fmla="*/ 6224588 h 6858000"/>
                  <a:gd name="connsiteX296" fmla="*/ 1022898 w 6902451"/>
                  <a:gd name="connsiteY296" fmla="*/ 6207126 h 6858000"/>
                  <a:gd name="connsiteX297" fmla="*/ 983220 w 6902451"/>
                  <a:gd name="connsiteY297" fmla="*/ 6188869 h 6858000"/>
                  <a:gd name="connsiteX298" fmla="*/ 945129 w 6902451"/>
                  <a:gd name="connsiteY298" fmla="*/ 6168232 h 6858000"/>
                  <a:gd name="connsiteX299" fmla="*/ 906245 w 6902451"/>
                  <a:gd name="connsiteY299" fmla="*/ 6147594 h 6858000"/>
                  <a:gd name="connsiteX300" fmla="*/ 868948 w 6902451"/>
                  <a:gd name="connsiteY300" fmla="*/ 6126163 h 6858000"/>
                  <a:gd name="connsiteX301" fmla="*/ 830857 w 6902451"/>
                  <a:gd name="connsiteY301" fmla="*/ 6103938 h 6858000"/>
                  <a:gd name="connsiteX302" fmla="*/ 793559 w 6902451"/>
                  <a:gd name="connsiteY302" fmla="*/ 6080126 h 6858000"/>
                  <a:gd name="connsiteX303" fmla="*/ 757849 w 6902451"/>
                  <a:gd name="connsiteY303" fmla="*/ 6055519 h 6858000"/>
                  <a:gd name="connsiteX304" fmla="*/ 722139 w 6902451"/>
                  <a:gd name="connsiteY304" fmla="*/ 6029326 h 6858000"/>
                  <a:gd name="connsiteX305" fmla="*/ 686429 w 6902451"/>
                  <a:gd name="connsiteY305" fmla="*/ 6002338 h 6858000"/>
                  <a:gd name="connsiteX306" fmla="*/ 650719 w 6902451"/>
                  <a:gd name="connsiteY306" fmla="*/ 5974557 h 6858000"/>
                  <a:gd name="connsiteX307" fmla="*/ 616596 w 6902451"/>
                  <a:gd name="connsiteY307" fmla="*/ 5945982 h 6858000"/>
                  <a:gd name="connsiteX308" fmla="*/ 583266 w 6902451"/>
                  <a:gd name="connsiteY308" fmla="*/ 5916613 h 6858000"/>
                  <a:gd name="connsiteX309" fmla="*/ 549143 w 6902451"/>
                  <a:gd name="connsiteY309" fmla="*/ 5885657 h 6858000"/>
                  <a:gd name="connsiteX310" fmla="*/ 517401 w 6902451"/>
                  <a:gd name="connsiteY310" fmla="*/ 5853907 h 6858000"/>
                  <a:gd name="connsiteX311" fmla="*/ 484865 w 6902451"/>
                  <a:gd name="connsiteY311" fmla="*/ 5820569 h 6858000"/>
                  <a:gd name="connsiteX312" fmla="*/ 454709 w 6902451"/>
                  <a:gd name="connsiteY312" fmla="*/ 5788026 h 6858000"/>
                  <a:gd name="connsiteX313" fmla="*/ 424554 w 6902451"/>
                  <a:gd name="connsiteY313" fmla="*/ 5753101 h 6858000"/>
                  <a:gd name="connsiteX314" fmla="*/ 395192 w 6902451"/>
                  <a:gd name="connsiteY314" fmla="*/ 5718969 h 6858000"/>
                  <a:gd name="connsiteX315" fmla="*/ 368211 w 6902451"/>
                  <a:gd name="connsiteY315" fmla="*/ 5684838 h 6858000"/>
                  <a:gd name="connsiteX316" fmla="*/ 342024 w 6902451"/>
                  <a:gd name="connsiteY316" fmla="*/ 5649119 h 6858000"/>
                  <a:gd name="connsiteX317" fmla="*/ 315836 w 6902451"/>
                  <a:gd name="connsiteY317" fmla="*/ 5613401 h 6858000"/>
                  <a:gd name="connsiteX318" fmla="*/ 291236 w 6902451"/>
                  <a:gd name="connsiteY318" fmla="*/ 5576094 h 6858000"/>
                  <a:gd name="connsiteX319" fmla="*/ 267429 w 6902451"/>
                  <a:gd name="connsiteY319" fmla="*/ 5538788 h 6858000"/>
                  <a:gd name="connsiteX320" fmla="*/ 244416 w 6902451"/>
                  <a:gd name="connsiteY320" fmla="*/ 5502276 h 6858000"/>
                  <a:gd name="connsiteX321" fmla="*/ 222196 w 6902451"/>
                  <a:gd name="connsiteY321" fmla="*/ 5463382 h 6858000"/>
                  <a:gd name="connsiteX322" fmla="*/ 201564 w 6902451"/>
                  <a:gd name="connsiteY322" fmla="*/ 5426869 h 6858000"/>
                  <a:gd name="connsiteX323" fmla="*/ 182518 w 6902451"/>
                  <a:gd name="connsiteY323" fmla="*/ 5386388 h 6858000"/>
                  <a:gd name="connsiteX324" fmla="*/ 163473 w 6902451"/>
                  <a:gd name="connsiteY324" fmla="*/ 5348288 h 6858000"/>
                  <a:gd name="connsiteX325" fmla="*/ 145221 w 6902451"/>
                  <a:gd name="connsiteY325" fmla="*/ 5308601 h 6858000"/>
                  <a:gd name="connsiteX326" fmla="*/ 129350 w 6902451"/>
                  <a:gd name="connsiteY326" fmla="*/ 5268913 h 6858000"/>
                  <a:gd name="connsiteX327" fmla="*/ 114272 w 6902451"/>
                  <a:gd name="connsiteY327" fmla="*/ 5228432 h 6858000"/>
                  <a:gd name="connsiteX328" fmla="*/ 99195 w 6902451"/>
                  <a:gd name="connsiteY328" fmla="*/ 5188744 h 6858000"/>
                  <a:gd name="connsiteX329" fmla="*/ 84911 w 6902451"/>
                  <a:gd name="connsiteY329" fmla="*/ 5147469 h 6858000"/>
                  <a:gd name="connsiteX330" fmla="*/ 73007 w 6902451"/>
                  <a:gd name="connsiteY330" fmla="*/ 5106194 h 6858000"/>
                  <a:gd name="connsiteX331" fmla="*/ 61897 w 6902451"/>
                  <a:gd name="connsiteY331" fmla="*/ 5064919 h 6858000"/>
                  <a:gd name="connsiteX332" fmla="*/ 50788 w 6902451"/>
                  <a:gd name="connsiteY332" fmla="*/ 5023644 h 6858000"/>
                  <a:gd name="connsiteX333" fmla="*/ 41265 w 6902451"/>
                  <a:gd name="connsiteY333" fmla="*/ 4983163 h 6858000"/>
                  <a:gd name="connsiteX334" fmla="*/ 33329 w 6902451"/>
                  <a:gd name="connsiteY334" fmla="*/ 4941888 h 6858000"/>
                  <a:gd name="connsiteX335" fmla="*/ 24600 w 6902451"/>
                  <a:gd name="connsiteY335" fmla="*/ 4899026 h 6858000"/>
                  <a:gd name="connsiteX336" fmla="*/ 17458 w 6902451"/>
                  <a:gd name="connsiteY336" fmla="*/ 4857751 h 6858000"/>
                  <a:gd name="connsiteX337" fmla="*/ 12697 w 6902451"/>
                  <a:gd name="connsiteY337" fmla="*/ 4814888 h 6858000"/>
                  <a:gd name="connsiteX338" fmla="*/ 7935 w 6902451"/>
                  <a:gd name="connsiteY338" fmla="*/ 4772819 h 6858000"/>
                  <a:gd name="connsiteX339" fmla="*/ 5555 w 6902451"/>
                  <a:gd name="connsiteY339" fmla="*/ 4729957 h 6858000"/>
                  <a:gd name="connsiteX340" fmla="*/ 2380 w 6902451"/>
                  <a:gd name="connsiteY340" fmla="*/ 4688682 h 6858000"/>
                  <a:gd name="connsiteX341" fmla="*/ 1587 w 6902451"/>
                  <a:gd name="connsiteY341" fmla="*/ 4645819 h 6858000"/>
                  <a:gd name="connsiteX342" fmla="*/ 0 w 6902451"/>
                  <a:gd name="connsiteY342" fmla="*/ 4603751 h 6858000"/>
                  <a:gd name="connsiteX343" fmla="*/ 1587 w 6902451"/>
                  <a:gd name="connsiteY343" fmla="*/ 4560888 h 6858000"/>
                  <a:gd name="connsiteX344" fmla="*/ 2380 w 6902451"/>
                  <a:gd name="connsiteY344" fmla="*/ 4518819 h 6858000"/>
                  <a:gd name="connsiteX345" fmla="*/ 5555 w 6902451"/>
                  <a:gd name="connsiteY345" fmla="*/ 4475957 h 6858000"/>
                  <a:gd name="connsiteX346" fmla="*/ 7935 w 6902451"/>
                  <a:gd name="connsiteY346" fmla="*/ 4433094 h 6858000"/>
                  <a:gd name="connsiteX347" fmla="*/ 12697 w 6902451"/>
                  <a:gd name="connsiteY347" fmla="*/ 4391819 h 6858000"/>
                  <a:gd name="connsiteX348" fmla="*/ 17458 w 6902451"/>
                  <a:gd name="connsiteY348" fmla="*/ 4349751 h 6858000"/>
                  <a:gd name="connsiteX349" fmla="*/ 24600 w 6902451"/>
                  <a:gd name="connsiteY349" fmla="*/ 4306888 h 6858000"/>
                  <a:gd name="connsiteX350" fmla="*/ 33329 w 6902451"/>
                  <a:gd name="connsiteY350" fmla="*/ 4265613 h 6858000"/>
                  <a:gd name="connsiteX351" fmla="*/ 41265 w 6902451"/>
                  <a:gd name="connsiteY351" fmla="*/ 4222751 h 6858000"/>
                  <a:gd name="connsiteX352" fmla="*/ 50788 w 6902451"/>
                  <a:gd name="connsiteY352" fmla="*/ 4181476 h 6858000"/>
                  <a:gd name="connsiteX353" fmla="*/ 61897 w 6902451"/>
                  <a:gd name="connsiteY353" fmla="*/ 4140994 h 6858000"/>
                  <a:gd name="connsiteX354" fmla="*/ 73007 w 6902451"/>
                  <a:gd name="connsiteY354" fmla="*/ 4099719 h 6858000"/>
                  <a:gd name="connsiteX355" fmla="*/ 84911 w 6902451"/>
                  <a:gd name="connsiteY355" fmla="*/ 4058444 h 6858000"/>
                  <a:gd name="connsiteX356" fmla="*/ 99195 w 6902451"/>
                  <a:gd name="connsiteY356" fmla="*/ 4018757 h 6858000"/>
                  <a:gd name="connsiteX357" fmla="*/ 114272 w 6902451"/>
                  <a:gd name="connsiteY357" fmla="*/ 3977482 h 6858000"/>
                  <a:gd name="connsiteX358" fmla="*/ 129350 w 6902451"/>
                  <a:gd name="connsiteY358" fmla="*/ 3937001 h 6858000"/>
                  <a:gd name="connsiteX359" fmla="*/ 145221 w 6902451"/>
                  <a:gd name="connsiteY359" fmla="*/ 3897313 h 6858000"/>
                  <a:gd name="connsiteX360" fmla="*/ 163473 w 6902451"/>
                  <a:gd name="connsiteY360" fmla="*/ 3859213 h 6858000"/>
                  <a:gd name="connsiteX361" fmla="*/ 182518 w 6902451"/>
                  <a:gd name="connsiteY361" fmla="*/ 3819526 h 6858000"/>
                  <a:gd name="connsiteX362" fmla="*/ 201564 w 6902451"/>
                  <a:gd name="connsiteY362" fmla="*/ 3780632 h 6858000"/>
                  <a:gd name="connsiteX363" fmla="*/ 222196 w 6902451"/>
                  <a:gd name="connsiteY363" fmla="*/ 3742532 h 6858000"/>
                  <a:gd name="connsiteX364" fmla="*/ 244416 w 6902451"/>
                  <a:gd name="connsiteY364" fmla="*/ 3703638 h 6858000"/>
                  <a:gd name="connsiteX365" fmla="*/ 267429 w 6902451"/>
                  <a:gd name="connsiteY365" fmla="*/ 3666332 h 6858000"/>
                  <a:gd name="connsiteX366" fmla="*/ 291236 w 6902451"/>
                  <a:gd name="connsiteY366" fmla="*/ 3629819 h 6858000"/>
                  <a:gd name="connsiteX367" fmla="*/ 315836 w 6902451"/>
                  <a:gd name="connsiteY367" fmla="*/ 3594101 h 6858000"/>
                  <a:gd name="connsiteX368" fmla="*/ 342024 w 6902451"/>
                  <a:gd name="connsiteY368" fmla="*/ 3556794 h 6858000"/>
                  <a:gd name="connsiteX369" fmla="*/ 368211 w 6902451"/>
                  <a:gd name="connsiteY369" fmla="*/ 3522663 h 6858000"/>
                  <a:gd name="connsiteX370" fmla="*/ 395192 w 6902451"/>
                  <a:gd name="connsiteY370" fmla="*/ 3486944 h 6858000"/>
                  <a:gd name="connsiteX371" fmla="*/ 424554 w 6902451"/>
                  <a:gd name="connsiteY371" fmla="*/ 3452019 h 6858000"/>
                  <a:gd name="connsiteX372" fmla="*/ 454709 w 6902451"/>
                  <a:gd name="connsiteY372" fmla="*/ 3419476 h 6858000"/>
                  <a:gd name="connsiteX373" fmla="*/ 484865 w 6902451"/>
                  <a:gd name="connsiteY373" fmla="*/ 3385345 h 6858000"/>
                  <a:gd name="connsiteX374" fmla="*/ 517401 w 6902451"/>
                  <a:gd name="connsiteY374" fmla="*/ 3353594 h 6858000"/>
                  <a:gd name="connsiteX375" fmla="*/ 2864750 w 6902451"/>
                  <a:gd name="connsiteY375" fmla="*/ 1004094 h 6858000"/>
                  <a:gd name="connsiteX376" fmla="*/ 2915538 w 6902451"/>
                  <a:gd name="connsiteY376" fmla="*/ 954882 h 6858000"/>
                  <a:gd name="connsiteX377" fmla="*/ 2967913 w 6902451"/>
                  <a:gd name="connsiteY377" fmla="*/ 909638 h 6858000"/>
                  <a:gd name="connsiteX378" fmla="*/ 3022668 w 6902451"/>
                  <a:gd name="connsiteY378" fmla="*/ 865188 h 6858000"/>
                  <a:gd name="connsiteX379" fmla="*/ 3077424 w 6902451"/>
                  <a:gd name="connsiteY379" fmla="*/ 823119 h 6858000"/>
                  <a:gd name="connsiteX380" fmla="*/ 3133767 w 6902451"/>
                  <a:gd name="connsiteY380" fmla="*/ 784226 h 6858000"/>
                  <a:gd name="connsiteX381" fmla="*/ 3190109 w 6902451"/>
                  <a:gd name="connsiteY381" fmla="*/ 747713 h 6858000"/>
                  <a:gd name="connsiteX382" fmla="*/ 3248833 w 6902451"/>
                  <a:gd name="connsiteY382" fmla="*/ 712788 h 6858000"/>
                  <a:gd name="connsiteX383" fmla="*/ 5100638 w 6902451"/>
                  <a:gd name="connsiteY383" fmla="*/ 431144 h 6858000"/>
                  <a:gd name="connsiteX384" fmla="*/ 5065713 w 6902451"/>
                  <a:gd name="connsiteY384" fmla="*/ 432732 h 6858000"/>
                  <a:gd name="connsiteX385" fmla="*/ 5031582 w 6902451"/>
                  <a:gd name="connsiteY385" fmla="*/ 434320 h 6858000"/>
                  <a:gd name="connsiteX386" fmla="*/ 4998244 w 6902451"/>
                  <a:gd name="connsiteY386" fmla="*/ 438290 h 6858000"/>
                  <a:gd name="connsiteX387" fmla="*/ 4964113 w 6902451"/>
                  <a:gd name="connsiteY387" fmla="*/ 441466 h 6858000"/>
                  <a:gd name="connsiteX388" fmla="*/ 4931570 w 6902451"/>
                  <a:gd name="connsiteY388" fmla="*/ 447024 h 6858000"/>
                  <a:gd name="connsiteX389" fmla="*/ 4898232 w 6902451"/>
                  <a:gd name="connsiteY389" fmla="*/ 451788 h 6858000"/>
                  <a:gd name="connsiteX390" fmla="*/ 4865688 w 6902451"/>
                  <a:gd name="connsiteY390" fmla="*/ 457346 h 6858000"/>
                  <a:gd name="connsiteX391" fmla="*/ 4833938 w 6902451"/>
                  <a:gd name="connsiteY391" fmla="*/ 466080 h 6858000"/>
                  <a:gd name="connsiteX392" fmla="*/ 4800601 w 6902451"/>
                  <a:gd name="connsiteY392" fmla="*/ 472432 h 6858000"/>
                  <a:gd name="connsiteX393" fmla="*/ 4737894 w 6902451"/>
                  <a:gd name="connsiteY393" fmla="*/ 490694 h 6858000"/>
                  <a:gd name="connsiteX394" fmla="*/ 4675982 w 6902451"/>
                  <a:gd name="connsiteY394" fmla="*/ 512926 h 6858000"/>
                  <a:gd name="connsiteX395" fmla="*/ 4615657 w 6902451"/>
                  <a:gd name="connsiteY395" fmla="*/ 535952 h 6858000"/>
                  <a:gd name="connsiteX396" fmla="*/ 4556126 w 6902451"/>
                  <a:gd name="connsiteY396" fmla="*/ 563742 h 6858000"/>
                  <a:gd name="connsiteX397" fmla="*/ 4498976 w 6902451"/>
                  <a:gd name="connsiteY397" fmla="*/ 592326 h 6858000"/>
                  <a:gd name="connsiteX398" fmla="*/ 4442619 w 6902451"/>
                  <a:gd name="connsiteY398" fmla="*/ 625674 h 6858000"/>
                  <a:gd name="connsiteX399" fmla="*/ 4387057 w 6902451"/>
                  <a:gd name="connsiteY399" fmla="*/ 659816 h 6858000"/>
                  <a:gd name="connsiteX400" fmla="*/ 4335463 w 6902451"/>
                  <a:gd name="connsiteY400" fmla="*/ 697135 h 6858000"/>
                  <a:gd name="connsiteX401" fmla="*/ 4284663 w 6902451"/>
                  <a:gd name="connsiteY401" fmla="*/ 736835 h 6858000"/>
                  <a:gd name="connsiteX402" fmla="*/ 4236244 w 6902451"/>
                  <a:gd name="connsiteY402" fmla="*/ 778917 h 6858000"/>
                  <a:gd name="connsiteX403" fmla="*/ 4189413 w 6902451"/>
                  <a:gd name="connsiteY403" fmla="*/ 823381 h 6858000"/>
                  <a:gd name="connsiteX404" fmla="*/ 4145757 w 6902451"/>
                  <a:gd name="connsiteY404" fmla="*/ 870227 h 6858000"/>
                  <a:gd name="connsiteX405" fmla="*/ 4102895 w 6902451"/>
                  <a:gd name="connsiteY405" fmla="*/ 917867 h 6858000"/>
                  <a:gd name="connsiteX406" fmla="*/ 4063207 w 6902451"/>
                  <a:gd name="connsiteY406" fmla="*/ 968683 h 6858000"/>
                  <a:gd name="connsiteX407" fmla="*/ 4025901 w 6902451"/>
                  <a:gd name="connsiteY407" fmla="*/ 1021088 h 6858000"/>
                  <a:gd name="connsiteX408" fmla="*/ 3991770 w 6902451"/>
                  <a:gd name="connsiteY408" fmla="*/ 1075874 h 6858000"/>
                  <a:gd name="connsiteX409" fmla="*/ 3958432 w 6902451"/>
                  <a:gd name="connsiteY409" fmla="*/ 1132248 h 6858000"/>
                  <a:gd name="connsiteX410" fmla="*/ 3929857 w 6902451"/>
                  <a:gd name="connsiteY410" fmla="*/ 1190210 h 6858000"/>
                  <a:gd name="connsiteX411" fmla="*/ 3902076 w 6902451"/>
                  <a:gd name="connsiteY411" fmla="*/ 1248966 h 6858000"/>
                  <a:gd name="connsiteX412" fmla="*/ 3879057 w 6902451"/>
                  <a:gd name="connsiteY412" fmla="*/ 1309311 h 6858000"/>
                  <a:gd name="connsiteX413" fmla="*/ 3858420 w 6902451"/>
                  <a:gd name="connsiteY413" fmla="*/ 1371243 h 6858000"/>
                  <a:gd name="connsiteX414" fmla="*/ 3839370 w 6902451"/>
                  <a:gd name="connsiteY414" fmla="*/ 1434763 h 6858000"/>
                  <a:gd name="connsiteX415" fmla="*/ 3832226 w 6902451"/>
                  <a:gd name="connsiteY415" fmla="*/ 1467317 h 6858000"/>
                  <a:gd name="connsiteX416" fmla="*/ 3825876 w 6902451"/>
                  <a:gd name="connsiteY416" fmla="*/ 1499077 h 6858000"/>
                  <a:gd name="connsiteX417" fmla="*/ 3818732 w 6902451"/>
                  <a:gd name="connsiteY417" fmla="*/ 1532425 h 6858000"/>
                  <a:gd name="connsiteX418" fmla="*/ 3813176 w 6902451"/>
                  <a:gd name="connsiteY418" fmla="*/ 1564979 h 6858000"/>
                  <a:gd name="connsiteX419" fmla="*/ 3809207 w 6902451"/>
                  <a:gd name="connsiteY419" fmla="*/ 1598328 h 6858000"/>
                  <a:gd name="connsiteX420" fmla="*/ 3805238 w 6902451"/>
                  <a:gd name="connsiteY420" fmla="*/ 1632470 h 6858000"/>
                  <a:gd name="connsiteX421" fmla="*/ 3802063 w 6902451"/>
                  <a:gd name="connsiteY421" fmla="*/ 1665818 h 6858000"/>
                  <a:gd name="connsiteX422" fmla="*/ 3799682 w 6902451"/>
                  <a:gd name="connsiteY422" fmla="*/ 1699960 h 6858000"/>
                  <a:gd name="connsiteX423" fmla="*/ 3798095 w 6902451"/>
                  <a:gd name="connsiteY423" fmla="*/ 1734102 h 6858000"/>
                  <a:gd name="connsiteX424" fmla="*/ 3798095 w 6902451"/>
                  <a:gd name="connsiteY424" fmla="*/ 1769038 h 6858000"/>
                  <a:gd name="connsiteX425" fmla="*/ 3798095 w 6902451"/>
                  <a:gd name="connsiteY425" fmla="*/ 2495550 h 6858000"/>
                  <a:gd name="connsiteX426" fmla="*/ 3798095 w 6902451"/>
                  <a:gd name="connsiteY426" fmla="*/ 5090640 h 6858000"/>
                  <a:gd name="connsiteX427" fmla="*/ 3798095 w 6902451"/>
                  <a:gd name="connsiteY427" fmla="*/ 5124765 h 6858000"/>
                  <a:gd name="connsiteX428" fmla="*/ 3799682 w 6902451"/>
                  <a:gd name="connsiteY428" fmla="*/ 5158891 h 6858000"/>
                  <a:gd name="connsiteX429" fmla="*/ 3802063 w 6902451"/>
                  <a:gd name="connsiteY429" fmla="*/ 5193016 h 6858000"/>
                  <a:gd name="connsiteX430" fmla="*/ 3805238 w 6902451"/>
                  <a:gd name="connsiteY430" fmla="*/ 5226347 h 6858000"/>
                  <a:gd name="connsiteX431" fmla="*/ 3809207 w 6902451"/>
                  <a:gd name="connsiteY431" fmla="*/ 5260472 h 6858000"/>
                  <a:gd name="connsiteX432" fmla="*/ 3813176 w 6902451"/>
                  <a:gd name="connsiteY432" fmla="*/ 5293803 h 6858000"/>
                  <a:gd name="connsiteX433" fmla="*/ 3818732 w 6902451"/>
                  <a:gd name="connsiteY433" fmla="*/ 5326341 h 6858000"/>
                  <a:gd name="connsiteX434" fmla="*/ 3825876 w 6902451"/>
                  <a:gd name="connsiteY434" fmla="*/ 5359673 h 6858000"/>
                  <a:gd name="connsiteX435" fmla="*/ 3832226 w 6902451"/>
                  <a:gd name="connsiteY435" fmla="*/ 5391417 h 6858000"/>
                  <a:gd name="connsiteX436" fmla="*/ 3839370 w 6902451"/>
                  <a:gd name="connsiteY436" fmla="*/ 5423955 h 6858000"/>
                  <a:gd name="connsiteX437" fmla="*/ 3858420 w 6902451"/>
                  <a:gd name="connsiteY437" fmla="*/ 5487443 h 6858000"/>
                  <a:gd name="connsiteX438" fmla="*/ 3879057 w 6902451"/>
                  <a:gd name="connsiteY438" fmla="*/ 5549344 h 6858000"/>
                  <a:gd name="connsiteX439" fmla="*/ 3902076 w 6902451"/>
                  <a:gd name="connsiteY439" fmla="*/ 5609659 h 6858000"/>
                  <a:gd name="connsiteX440" fmla="*/ 3929857 w 6902451"/>
                  <a:gd name="connsiteY440" fmla="*/ 5668385 h 6858000"/>
                  <a:gd name="connsiteX441" fmla="*/ 3958432 w 6902451"/>
                  <a:gd name="connsiteY441" fmla="*/ 5726319 h 6858000"/>
                  <a:gd name="connsiteX442" fmla="*/ 3991770 w 6902451"/>
                  <a:gd name="connsiteY442" fmla="*/ 5782665 h 6858000"/>
                  <a:gd name="connsiteX443" fmla="*/ 4025901 w 6902451"/>
                  <a:gd name="connsiteY443" fmla="*/ 5837423 h 6858000"/>
                  <a:gd name="connsiteX444" fmla="*/ 4063207 w 6902451"/>
                  <a:gd name="connsiteY444" fmla="*/ 5889801 h 6858000"/>
                  <a:gd name="connsiteX445" fmla="*/ 4102895 w 6902451"/>
                  <a:gd name="connsiteY445" fmla="*/ 5940592 h 6858000"/>
                  <a:gd name="connsiteX446" fmla="*/ 4145757 w 6902451"/>
                  <a:gd name="connsiteY446" fmla="*/ 5988208 h 6858000"/>
                  <a:gd name="connsiteX447" fmla="*/ 4189413 w 6902451"/>
                  <a:gd name="connsiteY447" fmla="*/ 6035031 h 6858000"/>
                  <a:gd name="connsiteX448" fmla="*/ 4236244 w 6902451"/>
                  <a:gd name="connsiteY448" fmla="*/ 6079473 h 6858000"/>
                  <a:gd name="connsiteX449" fmla="*/ 4284663 w 6902451"/>
                  <a:gd name="connsiteY449" fmla="*/ 6121534 h 6858000"/>
                  <a:gd name="connsiteX450" fmla="*/ 4335463 w 6902451"/>
                  <a:gd name="connsiteY450" fmla="*/ 6162008 h 6858000"/>
                  <a:gd name="connsiteX451" fmla="*/ 4387057 w 6902451"/>
                  <a:gd name="connsiteY451" fmla="*/ 6198514 h 6858000"/>
                  <a:gd name="connsiteX452" fmla="*/ 4442619 w 6902451"/>
                  <a:gd name="connsiteY452" fmla="*/ 6233433 h 6858000"/>
                  <a:gd name="connsiteX453" fmla="*/ 4498976 w 6902451"/>
                  <a:gd name="connsiteY453" fmla="*/ 6265970 h 6858000"/>
                  <a:gd name="connsiteX454" fmla="*/ 4556126 w 6902451"/>
                  <a:gd name="connsiteY454" fmla="*/ 6294540 h 6858000"/>
                  <a:gd name="connsiteX455" fmla="*/ 4615657 w 6902451"/>
                  <a:gd name="connsiteY455" fmla="*/ 6322316 h 6858000"/>
                  <a:gd name="connsiteX456" fmla="*/ 4675982 w 6902451"/>
                  <a:gd name="connsiteY456" fmla="*/ 6345331 h 6858000"/>
                  <a:gd name="connsiteX457" fmla="*/ 4737894 w 6902451"/>
                  <a:gd name="connsiteY457" fmla="*/ 6367552 h 6858000"/>
                  <a:gd name="connsiteX458" fmla="*/ 4800601 w 6902451"/>
                  <a:gd name="connsiteY458" fmla="*/ 6385805 h 6858000"/>
                  <a:gd name="connsiteX459" fmla="*/ 4833938 w 6902451"/>
                  <a:gd name="connsiteY459" fmla="*/ 6392154 h 6858000"/>
                  <a:gd name="connsiteX460" fmla="*/ 4865688 w 6902451"/>
                  <a:gd name="connsiteY460" fmla="*/ 6400883 h 6858000"/>
                  <a:gd name="connsiteX461" fmla="*/ 4898232 w 6902451"/>
                  <a:gd name="connsiteY461" fmla="*/ 6406439 h 6858000"/>
                  <a:gd name="connsiteX462" fmla="*/ 4931570 w 6902451"/>
                  <a:gd name="connsiteY462" fmla="*/ 6411994 h 6858000"/>
                  <a:gd name="connsiteX463" fmla="*/ 4964113 w 6902451"/>
                  <a:gd name="connsiteY463" fmla="*/ 6416755 h 6858000"/>
                  <a:gd name="connsiteX464" fmla="*/ 4998244 w 6902451"/>
                  <a:gd name="connsiteY464" fmla="*/ 6419930 h 6858000"/>
                  <a:gd name="connsiteX465" fmla="*/ 5031582 w 6902451"/>
                  <a:gd name="connsiteY465" fmla="*/ 6423898 h 6858000"/>
                  <a:gd name="connsiteX466" fmla="*/ 5065713 w 6902451"/>
                  <a:gd name="connsiteY466" fmla="*/ 6425485 h 6858000"/>
                  <a:gd name="connsiteX467" fmla="*/ 5100638 w 6902451"/>
                  <a:gd name="connsiteY467" fmla="*/ 6427072 h 6858000"/>
                  <a:gd name="connsiteX468" fmla="*/ 5134770 w 6902451"/>
                  <a:gd name="connsiteY468" fmla="*/ 6427072 h 6858000"/>
                  <a:gd name="connsiteX469" fmla="*/ 5168901 w 6902451"/>
                  <a:gd name="connsiteY469" fmla="*/ 6427072 h 6858000"/>
                  <a:gd name="connsiteX470" fmla="*/ 5203032 w 6902451"/>
                  <a:gd name="connsiteY470" fmla="*/ 6425485 h 6858000"/>
                  <a:gd name="connsiteX471" fmla="*/ 5237957 w 6902451"/>
                  <a:gd name="connsiteY471" fmla="*/ 6423898 h 6858000"/>
                  <a:gd name="connsiteX472" fmla="*/ 5272088 w 6902451"/>
                  <a:gd name="connsiteY472" fmla="*/ 6419930 h 6858000"/>
                  <a:gd name="connsiteX473" fmla="*/ 5304632 w 6902451"/>
                  <a:gd name="connsiteY473" fmla="*/ 6416755 h 6858000"/>
                  <a:gd name="connsiteX474" fmla="*/ 5337970 w 6902451"/>
                  <a:gd name="connsiteY474" fmla="*/ 6411994 h 6858000"/>
                  <a:gd name="connsiteX475" fmla="*/ 5370513 w 6902451"/>
                  <a:gd name="connsiteY475" fmla="*/ 6406439 h 6858000"/>
                  <a:gd name="connsiteX476" fmla="*/ 5403851 w 6902451"/>
                  <a:gd name="connsiteY476" fmla="*/ 6400883 h 6858000"/>
                  <a:gd name="connsiteX477" fmla="*/ 5437188 w 6902451"/>
                  <a:gd name="connsiteY477" fmla="*/ 6392154 h 6858000"/>
                  <a:gd name="connsiteX478" fmla="*/ 5468144 w 6902451"/>
                  <a:gd name="connsiteY478" fmla="*/ 6385805 h 6858000"/>
                  <a:gd name="connsiteX479" fmla="*/ 5531644 w 6902451"/>
                  <a:gd name="connsiteY479" fmla="*/ 6367552 h 6858000"/>
                  <a:gd name="connsiteX480" fmla="*/ 5595144 w 6902451"/>
                  <a:gd name="connsiteY480" fmla="*/ 6345331 h 6858000"/>
                  <a:gd name="connsiteX481" fmla="*/ 5655470 w 6902451"/>
                  <a:gd name="connsiteY481" fmla="*/ 6322316 h 6858000"/>
                  <a:gd name="connsiteX482" fmla="*/ 5714207 w 6902451"/>
                  <a:gd name="connsiteY482" fmla="*/ 6294540 h 6858000"/>
                  <a:gd name="connsiteX483" fmla="*/ 5772151 w 6902451"/>
                  <a:gd name="connsiteY483" fmla="*/ 6265970 h 6858000"/>
                  <a:gd name="connsiteX484" fmla="*/ 5828507 w 6902451"/>
                  <a:gd name="connsiteY484" fmla="*/ 6233433 h 6858000"/>
                  <a:gd name="connsiteX485" fmla="*/ 5881688 w 6902451"/>
                  <a:gd name="connsiteY485" fmla="*/ 6198514 h 6858000"/>
                  <a:gd name="connsiteX486" fmla="*/ 5934076 w 6902451"/>
                  <a:gd name="connsiteY486" fmla="*/ 6162008 h 6858000"/>
                  <a:gd name="connsiteX487" fmla="*/ 5984876 w 6902451"/>
                  <a:gd name="connsiteY487" fmla="*/ 6121534 h 6858000"/>
                  <a:gd name="connsiteX488" fmla="*/ 6034088 w 6902451"/>
                  <a:gd name="connsiteY488" fmla="*/ 6079473 h 6858000"/>
                  <a:gd name="connsiteX489" fmla="*/ 6079332 w 6902451"/>
                  <a:gd name="connsiteY489" fmla="*/ 6035031 h 6858000"/>
                  <a:gd name="connsiteX490" fmla="*/ 6125370 w 6902451"/>
                  <a:gd name="connsiteY490" fmla="*/ 5988208 h 6858000"/>
                  <a:gd name="connsiteX491" fmla="*/ 6165851 w 6902451"/>
                  <a:gd name="connsiteY491" fmla="*/ 5940592 h 6858000"/>
                  <a:gd name="connsiteX492" fmla="*/ 6206332 w 6902451"/>
                  <a:gd name="connsiteY492" fmla="*/ 5889801 h 6858000"/>
                  <a:gd name="connsiteX493" fmla="*/ 6242845 w 6902451"/>
                  <a:gd name="connsiteY493" fmla="*/ 5837423 h 6858000"/>
                  <a:gd name="connsiteX494" fmla="*/ 6278564 w 6902451"/>
                  <a:gd name="connsiteY494" fmla="*/ 5782665 h 6858000"/>
                  <a:gd name="connsiteX495" fmla="*/ 6310314 w 6902451"/>
                  <a:gd name="connsiteY495" fmla="*/ 5726319 h 6858000"/>
                  <a:gd name="connsiteX496" fmla="*/ 6340476 w 6902451"/>
                  <a:gd name="connsiteY496" fmla="*/ 5668385 h 6858000"/>
                  <a:gd name="connsiteX497" fmla="*/ 6366670 w 6902451"/>
                  <a:gd name="connsiteY497" fmla="*/ 5609659 h 6858000"/>
                  <a:gd name="connsiteX498" fmla="*/ 6391276 w 6902451"/>
                  <a:gd name="connsiteY498" fmla="*/ 5549344 h 6858000"/>
                  <a:gd name="connsiteX499" fmla="*/ 6411914 w 6902451"/>
                  <a:gd name="connsiteY499" fmla="*/ 5487443 h 6858000"/>
                  <a:gd name="connsiteX500" fmla="*/ 6430170 w 6902451"/>
                  <a:gd name="connsiteY500" fmla="*/ 5423955 h 6858000"/>
                  <a:gd name="connsiteX501" fmla="*/ 6438107 w 6902451"/>
                  <a:gd name="connsiteY501" fmla="*/ 5391417 h 6858000"/>
                  <a:gd name="connsiteX502" fmla="*/ 6445251 w 6902451"/>
                  <a:gd name="connsiteY502" fmla="*/ 5359673 h 6858000"/>
                  <a:gd name="connsiteX503" fmla="*/ 6451601 w 6902451"/>
                  <a:gd name="connsiteY503" fmla="*/ 5326341 h 6858000"/>
                  <a:gd name="connsiteX504" fmla="*/ 6457157 w 6902451"/>
                  <a:gd name="connsiteY504" fmla="*/ 5293803 h 6858000"/>
                  <a:gd name="connsiteX505" fmla="*/ 6461126 w 6902451"/>
                  <a:gd name="connsiteY505" fmla="*/ 5260472 h 6858000"/>
                  <a:gd name="connsiteX506" fmla="*/ 6465888 w 6902451"/>
                  <a:gd name="connsiteY506" fmla="*/ 5226347 h 6858000"/>
                  <a:gd name="connsiteX507" fmla="*/ 6468270 w 6902451"/>
                  <a:gd name="connsiteY507" fmla="*/ 5193016 h 6858000"/>
                  <a:gd name="connsiteX508" fmla="*/ 6471445 w 6902451"/>
                  <a:gd name="connsiteY508" fmla="*/ 5158891 h 6858000"/>
                  <a:gd name="connsiteX509" fmla="*/ 6472238 w 6902451"/>
                  <a:gd name="connsiteY509" fmla="*/ 5124765 h 6858000"/>
                  <a:gd name="connsiteX510" fmla="*/ 6472238 w 6902451"/>
                  <a:gd name="connsiteY510" fmla="*/ 5090640 h 6858000"/>
                  <a:gd name="connsiteX511" fmla="*/ 6472238 w 6902451"/>
                  <a:gd name="connsiteY511" fmla="*/ 2495550 h 6858000"/>
                  <a:gd name="connsiteX512" fmla="*/ 6472238 w 6902451"/>
                  <a:gd name="connsiteY512" fmla="*/ 1769038 h 6858000"/>
                  <a:gd name="connsiteX513" fmla="*/ 6472238 w 6902451"/>
                  <a:gd name="connsiteY513" fmla="*/ 1734102 h 6858000"/>
                  <a:gd name="connsiteX514" fmla="*/ 6471445 w 6902451"/>
                  <a:gd name="connsiteY514" fmla="*/ 1699960 h 6858000"/>
                  <a:gd name="connsiteX515" fmla="*/ 6468270 w 6902451"/>
                  <a:gd name="connsiteY515" fmla="*/ 1665818 h 6858000"/>
                  <a:gd name="connsiteX516" fmla="*/ 6465888 w 6902451"/>
                  <a:gd name="connsiteY516" fmla="*/ 1632470 h 6858000"/>
                  <a:gd name="connsiteX517" fmla="*/ 6461126 w 6902451"/>
                  <a:gd name="connsiteY517" fmla="*/ 1598328 h 6858000"/>
                  <a:gd name="connsiteX518" fmla="*/ 6457157 w 6902451"/>
                  <a:gd name="connsiteY518" fmla="*/ 1564979 h 6858000"/>
                  <a:gd name="connsiteX519" fmla="*/ 6451601 w 6902451"/>
                  <a:gd name="connsiteY519" fmla="*/ 1532425 h 6858000"/>
                  <a:gd name="connsiteX520" fmla="*/ 6445251 w 6902451"/>
                  <a:gd name="connsiteY520" fmla="*/ 1499077 h 6858000"/>
                  <a:gd name="connsiteX521" fmla="*/ 6438107 w 6902451"/>
                  <a:gd name="connsiteY521" fmla="*/ 1467317 h 6858000"/>
                  <a:gd name="connsiteX522" fmla="*/ 6430170 w 6902451"/>
                  <a:gd name="connsiteY522" fmla="*/ 1434763 h 6858000"/>
                  <a:gd name="connsiteX523" fmla="*/ 6411914 w 6902451"/>
                  <a:gd name="connsiteY523" fmla="*/ 1371243 h 6858000"/>
                  <a:gd name="connsiteX524" fmla="*/ 6391276 w 6902451"/>
                  <a:gd name="connsiteY524" fmla="*/ 1309311 h 6858000"/>
                  <a:gd name="connsiteX525" fmla="*/ 6366670 w 6902451"/>
                  <a:gd name="connsiteY525" fmla="*/ 1248966 h 6858000"/>
                  <a:gd name="connsiteX526" fmla="*/ 6340476 w 6902451"/>
                  <a:gd name="connsiteY526" fmla="*/ 1190210 h 6858000"/>
                  <a:gd name="connsiteX527" fmla="*/ 6310314 w 6902451"/>
                  <a:gd name="connsiteY527" fmla="*/ 1132248 h 6858000"/>
                  <a:gd name="connsiteX528" fmla="*/ 6278564 w 6902451"/>
                  <a:gd name="connsiteY528" fmla="*/ 1075874 h 6858000"/>
                  <a:gd name="connsiteX529" fmla="*/ 6242845 w 6902451"/>
                  <a:gd name="connsiteY529" fmla="*/ 1021088 h 6858000"/>
                  <a:gd name="connsiteX530" fmla="*/ 6206332 w 6902451"/>
                  <a:gd name="connsiteY530" fmla="*/ 968683 h 6858000"/>
                  <a:gd name="connsiteX531" fmla="*/ 6165851 w 6902451"/>
                  <a:gd name="connsiteY531" fmla="*/ 917867 h 6858000"/>
                  <a:gd name="connsiteX532" fmla="*/ 6125370 w 6902451"/>
                  <a:gd name="connsiteY532" fmla="*/ 870227 h 6858000"/>
                  <a:gd name="connsiteX533" fmla="*/ 6079332 w 6902451"/>
                  <a:gd name="connsiteY533" fmla="*/ 823381 h 6858000"/>
                  <a:gd name="connsiteX534" fmla="*/ 6034088 w 6902451"/>
                  <a:gd name="connsiteY534" fmla="*/ 778917 h 6858000"/>
                  <a:gd name="connsiteX535" fmla="*/ 5984876 w 6902451"/>
                  <a:gd name="connsiteY535" fmla="*/ 736835 h 6858000"/>
                  <a:gd name="connsiteX536" fmla="*/ 5934076 w 6902451"/>
                  <a:gd name="connsiteY536" fmla="*/ 697135 h 6858000"/>
                  <a:gd name="connsiteX537" fmla="*/ 5881688 w 6902451"/>
                  <a:gd name="connsiteY537" fmla="*/ 659816 h 6858000"/>
                  <a:gd name="connsiteX538" fmla="*/ 5828507 w 6902451"/>
                  <a:gd name="connsiteY538" fmla="*/ 625674 h 6858000"/>
                  <a:gd name="connsiteX539" fmla="*/ 5772151 w 6902451"/>
                  <a:gd name="connsiteY539" fmla="*/ 592326 h 6858000"/>
                  <a:gd name="connsiteX540" fmla="*/ 5714207 w 6902451"/>
                  <a:gd name="connsiteY540" fmla="*/ 563742 h 6858000"/>
                  <a:gd name="connsiteX541" fmla="*/ 5655470 w 6902451"/>
                  <a:gd name="connsiteY541" fmla="*/ 535952 h 6858000"/>
                  <a:gd name="connsiteX542" fmla="*/ 5595144 w 6902451"/>
                  <a:gd name="connsiteY542" fmla="*/ 512926 h 6858000"/>
                  <a:gd name="connsiteX543" fmla="*/ 5531644 w 6902451"/>
                  <a:gd name="connsiteY543" fmla="*/ 490694 h 6858000"/>
                  <a:gd name="connsiteX544" fmla="*/ 5468144 w 6902451"/>
                  <a:gd name="connsiteY544" fmla="*/ 472432 h 6858000"/>
                  <a:gd name="connsiteX545" fmla="*/ 5437188 w 6902451"/>
                  <a:gd name="connsiteY545" fmla="*/ 466080 h 6858000"/>
                  <a:gd name="connsiteX546" fmla="*/ 5403851 w 6902451"/>
                  <a:gd name="connsiteY546" fmla="*/ 457346 h 6858000"/>
                  <a:gd name="connsiteX547" fmla="*/ 5370513 w 6902451"/>
                  <a:gd name="connsiteY547" fmla="*/ 451788 h 6858000"/>
                  <a:gd name="connsiteX548" fmla="*/ 5337970 w 6902451"/>
                  <a:gd name="connsiteY548" fmla="*/ 447024 h 6858000"/>
                  <a:gd name="connsiteX549" fmla="*/ 5304632 w 6902451"/>
                  <a:gd name="connsiteY549" fmla="*/ 441466 h 6858000"/>
                  <a:gd name="connsiteX550" fmla="*/ 5272088 w 6902451"/>
                  <a:gd name="connsiteY550" fmla="*/ 438290 h 6858000"/>
                  <a:gd name="connsiteX551" fmla="*/ 5237957 w 6902451"/>
                  <a:gd name="connsiteY551" fmla="*/ 434320 h 6858000"/>
                  <a:gd name="connsiteX552" fmla="*/ 5203032 w 6902451"/>
                  <a:gd name="connsiteY552" fmla="*/ 432732 h 6858000"/>
                  <a:gd name="connsiteX553" fmla="*/ 5168901 w 6902451"/>
                  <a:gd name="connsiteY553" fmla="*/ 431144 h 6858000"/>
                  <a:gd name="connsiteX554" fmla="*/ 5134770 w 6902451"/>
                  <a:gd name="connsiteY554" fmla="*/ 431144 h 6858000"/>
                  <a:gd name="connsiteX555" fmla="*/ 5089526 w 6902451"/>
                  <a:gd name="connsiteY555" fmla="*/ 0 h 6858000"/>
                  <a:gd name="connsiteX556" fmla="*/ 5134770 w 6902451"/>
                  <a:gd name="connsiteY556" fmla="*/ 0 h 6858000"/>
                  <a:gd name="connsiteX557" fmla="*/ 5180013 w 6902451"/>
                  <a:gd name="connsiteY557" fmla="*/ 0 h 6858000"/>
                  <a:gd name="connsiteX558" fmla="*/ 5225257 w 6902451"/>
                  <a:gd name="connsiteY558" fmla="*/ 2382 h 6858000"/>
                  <a:gd name="connsiteX559" fmla="*/ 5270501 w 6902451"/>
                  <a:gd name="connsiteY559" fmla="*/ 5558 h 6858000"/>
                  <a:gd name="connsiteX560" fmla="*/ 5315744 w 6902451"/>
                  <a:gd name="connsiteY560" fmla="*/ 9528 h 6858000"/>
                  <a:gd name="connsiteX561" fmla="*/ 5360194 w 6902451"/>
                  <a:gd name="connsiteY561" fmla="*/ 13498 h 6858000"/>
                  <a:gd name="connsiteX562" fmla="*/ 5403851 w 6902451"/>
                  <a:gd name="connsiteY562" fmla="*/ 20644 h 6858000"/>
                  <a:gd name="connsiteX563" fmla="*/ 5447507 w 6902451"/>
                  <a:gd name="connsiteY563" fmla="*/ 27790 h 6858000"/>
                  <a:gd name="connsiteX564" fmla="*/ 5490370 w 6902451"/>
                  <a:gd name="connsiteY564" fmla="*/ 35730 h 6858000"/>
                  <a:gd name="connsiteX565" fmla="*/ 5534026 w 6902451"/>
                  <a:gd name="connsiteY565" fmla="*/ 45258 h 6858000"/>
                  <a:gd name="connsiteX566" fmla="*/ 5576888 w 6902451"/>
                  <a:gd name="connsiteY566" fmla="*/ 56374 h 6858000"/>
                  <a:gd name="connsiteX567" fmla="*/ 5618163 w 6902451"/>
                  <a:gd name="connsiteY567" fmla="*/ 67491 h 6858000"/>
                  <a:gd name="connsiteX568" fmla="*/ 5661026 w 6902451"/>
                  <a:gd name="connsiteY568" fmla="*/ 79401 h 6858000"/>
                  <a:gd name="connsiteX569" fmla="*/ 5702301 w 6902451"/>
                  <a:gd name="connsiteY569" fmla="*/ 93693 h 6858000"/>
                  <a:gd name="connsiteX570" fmla="*/ 5741988 w 6902451"/>
                  <a:gd name="connsiteY570" fmla="*/ 107191 h 6858000"/>
                  <a:gd name="connsiteX571" fmla="*/ 5783263 w 6902451"/>
                  <a:gd name="connsiteY571" fmla="*/ 122277 h 6858000"/>
                  <a:gd name="connsiteX572" fmla="*/ 5822951 w 6902451"/>
                  <a:gd name="connsiteY572" fmla="*/ 138951 h 6858000"/>
                  <a:gd name="connsiteX573" fmla="*/ 5862638 w 6902451"/>
                  <a:gd name="connsiteY573" fmla="*/ 156419 h 6858000"/>
                  <a:gd name="connsiteX574" fmla="*/ 5900738 w 6902451"/>
                  <a:gd name="connsiteY574" fmla="*/ 174681 h 6858000"/>
                  <a:gd name="connsiteX575" fmla="*/ 5939632 w 6902451"/>
                  <a:gd name="connsiteY575" fmla="*/ 193737 h 6858000"/>
                  <a:gd name="connsiteX576" fmla="*/ 5976938 w 6902451"/>
                  <a:gd name="connsiteY576" fmla="*/ 214381 h 6858000"/>
                  <a:gd name="connsiteX577" fmla="*/ 6013451 w 6902451"/>
                  <a:gd name="connsiteY577" fmla="*/ 235025 h 6858000"/>
                  <a:gd name="connsiteX578" fmla="*/ 6050757 w 6902451"/>
                  <a:gd name="connsiteY578" fmla="*/ 257257 h 6858000"/>
                  <a:gd name="connsiteX579" fmla="*/ 6088064 w 6902451"/>
                  <a:gd name="connsiteY579" fmla="*/ 278695 h 6858000"/>
                  <a:gd name="connsiteX580" fmla="*/ 6122195 w 6902451"/>
                  <a:gd name="connsiteY580" fmla="*/ 302515 h 6858000"/>
                  <a:gd name="connsiteX581" fmla="*/ 6157914 w 6902451"/>
                  <a:gd name="connsiteY581" fmla="*/ 327129 h 6858000"/>
                  <a:gd name="connsiteX582" fmla="*/ 6192045 w 6902451"/>
                  <a:gd name="connsiteY582" fmla="*/ 351743 h 6858000"/>
                  <a:gd name="connsiteX583" fmla="*/ 6226970 w 6902451"/>
                  <a:gd name="connsiteY583" fmla="*/ 377946 h 6858000"/>
                  <a:gd name="connsiteX584" fmla="*/ 6259514 w 6902451"/>
                  <a:gd name="connsiteY584" fmla="*/ 404148 h 6858000"/>
                  <a:gd name="connsiteX585" fmla="*/ 6291264 w 6902451"/>
                  <a:gd name="connsiteY585" fmla="*/ 431144 h 6858000"/>
                  <a:gd name="connsiteX586" fmla="*/ 6323014 w 6902451"/>
                  <a:gd name="connsiteY586" fmla="*/ 460522 h 6858000"/>
                  <a:gd name="connsiteX587" fmla="*/ 6354764 w 6902451"/>
                  <a:gd name="connsiteY587" fmla="*/ 489106 h 6858000"/>
                  <a:gd name="connsiteX588" fmla="*/ 6384926 w 6902451"/>
                  <a:gd name="connsiteY588" fmla="*/ 518484 h 6858000"/>
                  <a:gd name="connsiteX589" fmla="*/ 6415088 w 6902451"/>
                  <a:gd name="connsiteY589" fmla="*/ 549450 h 6858000"/>
                  <a:gd name="connsiteX590" fmla="*/ 6443664 w 6902451"/>
                  <a:gd name="connsiteY590" fmla="*/ 579622 h 6858000"/>
                  <a:gd name="connsiteX591" fmla="*/ 6471445 w 6902451"/>
                  <a:gd name="connsiteY591" fmla="*/ 611382 h 6858000"/>
                  <a:gd name="connsiteX592" fmla="*/ 6498432 w 6902451"/>
                  <a:gd name="connsiteY592" fmla="*/ 644730 h 6858000"/>
                  <a:gd name="connsiteX593" fmla="*/ 6526214 w 6902451"/>
                  <a:gd name="connsiteY593" fmla="*/ 677284 h 6858000"/>
                  <a:gd name="connsiteX594" fmla="*/ 6550820 w 6902451"/>
                  <a:gd name="connsiteY594" fmla="*/ 712221 h 6858000"/>
                  <a:gd name="connsiteX595" fmla="*/ 6577014 w 6902451"/>
                  <a:gd name="connsiteY595" fmla="*/ 746363 h 6858000"/>
                  <a:gd name="connsiteX596" fmla="*/ 6600032 w 6902451"/>
                  <a:gd name="connsiteY596" fmla="*/ 780505 h 6858000"/>
                  <a:gd name="connsiteX597" fmla="*/ 6623845 w 6902451"/>
                  <a:gd name="connsiteY597" fmla="*/ 816235 h 6858000"/>
                  <a:gd name="connsiteX598" fmla="*/ 6646864 w 6902451"/>
                  <a:gd name="connsiteY598" fmla="*/ 851965 h 6858000"/>
                  <a:gd name="connsiteX599" fmla="*/ 6669088 w 6902451"/>
                  <a:gd name="connsiteY599" fmla="*/ 889283 h 6858000"/>
                  <a:gd name="connsiteX600" fmla="*/ 6689726 w 6902451"/>
                  <a:gd name="connsiteY600" fmla="*/ 926601 h 6858000"/>
                  <a:gd name="connsiteX601" fmla="*/ 6708776 w 6902451"/>
                  <a:gd name="connsiteY601" fmla="*/ 964713 h 6858000"/>
                  <a:gd name="connsiteX602" fmla="*/ 6727826 w 6902451"/>
                  <a:gd name="connsiteY602" fmla="*/ 1002825 h 6858000"/>
                  <a:gd name="connsiteX603" fmla="*/ 6746876 w 6902451"/>
                  <a:gd name="connsiteY603" fmla="*/ 1041732 h 6858000"/>
                  <a:gd name="connsiteX604" fmla="*/ 6763545 w 6902451"/>
                  <a:gd name="connsiteY604" fmla="*/ 1081432 h 6858000"/>
                  <a:gd name="connsiteX605" fmla="*/ 6780214 w 6902451"/>
                  <a:gd name="connsiteY605" fmla="*/ 1121132 h 6858000"/>
                  <a:gd name="connsiteX606" fmla="*/ 6795295 w 6902451"/>
                  <a:gd name="connsiteY606" fmla="*/ 1161626 h 6858000"/>
                  <a:gd name="connsiteX607" fmla="*/ 6810376 w 6902451"/>
                  <a:gd name="connsiteY607" fmla="*/ 1202120 h 6858000"/>
                  <a:gd name="connsiteX608" fmla="*/ 6823870 w 6902451"/>
                  <a:gd name="connsiteY608" fmla="*/ 1243408 h 6858000"/>
                  <a:gd name="connsiteX609" fmla="*/ 6836570 w 6902451"/>
                  <a:gd name="connsiteY609" fmla="*/ 1284696 h 6858000"/>
                  <a:gd name="connsiteX610" fmla="*/ 6847682 w 6902451"/>
                  <a:gd name="connsiteY610" fmla="*/ 1327573 h 6858000"/>
                  <a:gd name="connsiteX611" fmla="*/ 6857207 w 6902451"/>
                  <a:gd name="connsiteY611" fmla="*/ 1370449 h 6858000"/>
                  <a:gd name="connsiteX612" fmla="*/ 6866732 w 6902451"/>
                  <a:gd name="connsiteY612" fmla="*/ 1412531 h 6858000"/>
                  <a:gd name="connsiteX613" fmla="*/ 6874670 w 6902451"/>
                  <a:gd name="connsiteY613" fmla="*/ 1456995 h 6858000"/>
                  <a:gd name="connsiteX614" fmla="*/ 6883401 w 6902451"/>
                  <a:gd name="connsiteY614" fmla="*/ 1499077 h 6858000"/>
                  <a:gd name="connsiteX615" fmla="*/ 6888957 w 6902451"/>
                  <a:gd name="connsiteY615" fmla="*/ 1543541 h 6858000"/>
                  <a:gd name="connsiteX616" fmla="*/ 6894514 w 6902451"/>
                  <a:gd name="connsiteY616" fmla="*/ 1588800 h 6858000"/>
                  <a:gd name="connsiteX617" fmla="*/ 6898482 w 6902451"/>
                  <a:gd name="connsiteY617" fmla="*/ 1632470 h 6858000"/>
                  <a:gd name="connsiteX618" fmla="*/ 6900864 w 6902451"/>
                  <a:gd name="connsiteY618" fmla="*/ 1677728 h 6858000"/>
                  <a:gd name="connsiteX619" fmla="*/ 6902451 w 6902451"/>
                  <a:gd name="connsiteY619" fmla="*/ 1722986 h 6858000"/>
                  <a:gd name="connsiteX620" fmla="*/ 6902451 w 6902451"/>
                  <a:gd name="connsiteY620" fmla="*/ 1769038 h 6858000"/>
                  <a:gd name="connsiteX621" fmla="*/ 6902451 w 6902451"/>
                  <a:gd name="connsiteY621" fmla="*/ 2495550 h 6858000"/>
                  <a:gd name="connsiteX622" fmla="*/ 6902451 w 6902451"/>
                  <a:gd name="connsiteY622" fmla="*/ 5090640 h 6858000"/>
                  <a:gd name="connsiteX623" fmla="*/ 6902451 w 6902451"/>
                  <a:gd name="connsiteY623" fmla="*/ 5135876 h 6858000"/>
                  <a:gd name="connsiteX624" fmla="*/ 6900864 w 6902451"/>
                  <a:gd name="connsiteY624" fmla="*/ 5181111 h 6858000"/>
                  <a:gd name="connsiteX625" fmla="*/ 6898482 w 6902451"/>
                  <a:gd name="connsiteY625" fmla="*/ 5226347 h 6858000"/>
                  <a:gd name="connsiteX626" fmla="*/ 6894514 w 6902451"/>
                  <a:gd name="connsiteY626" fmla="*/ 5269995 h 6858000"/>
                  <a:gd name="connsiteX627" fmla="*/ 6888957 w 6902451"/>
                  <a:gd name="connsiteY627" fmla="*/ 5315231 h 6858000"/>
                  <a:gd name="connsiteX628" fmla="*/ 6883401 w 6902451"/>
                  <a:gd name="connsiteY628" fmla="*/ 5359673 h 6858000"/>
                  <a:gd name="connsiteX629" fmla="*/ 6874670 w 6902451"/>
                  <a:gd name="connsiteY629" fmla="*/ 5401734 h 6858000"/>
                  <a:gd name="connsiteX630" fmla="*/ 6866732 w 6902451"/>
                  <a:gd name="connsiteY630" fmla="*/ 5446176 h 6858000"/>
                  <a:gd name="connsiteX631" fmla="*/ 6857207 w 6902451"/>
                  <a:gd name="connsiteY631" fmla="*/ 5488237 h 6858000"/>
                  <a:gd name="connsiteX632" fmla="*/ 6847682 w 6902451"/>
                  <a:gd name="connsiteY632" fmla="*/ 5531092 h 6858000"/>
                  <a:gd name="connsiteX633" fmla="*/ 6836570 w 6902451"/>
                  <a:gd name="connsiteY633" fmla="*/ 5573946 h 6858000"/>
                  <a:gd name="connsiteX634" fmla="*/ 6823870 w 6902451"/>
                  <a:gd name="connsiteY634" fmla="*/ 5615214 h 6858000"/>
                  <a:gd name="connsiteX635" fmla="*/ 6810376 w 6902451"/>
                  <a:gd name="connsiteY635" fmla="*/ 5656481 h 6858000"/>
                  <a:gd name="connsiteX636" fmla="*/ 6795295 w 6902451"/>
                  <a:gd name="connsiteY636" fmla="*/ 5697749 h 6858000"/>
                  <a:gd name="connsiteX637" fmla="*/ 6780214 w 6902451"/>
                  <a:gd name="connsiteY637" fmla="*/ 5737429 h 6858000"/>
                  <a:gd name="connsiteX638" fmla="*/ 6763545 w 6902451"/>
                  <a:gd name="connsiteY638" fmla="*/ 5777109 h 6858000"/>
                  <a:gd name="connsiteX639" fmla="*/ 6746876 w 6902451"/>
                  <a:gd name="connsiteY639" fmla="*/ 5816790 h 6858000"/>
                  <a:gd name="connsiteX640" fmla="*/ 6727826 w 6902451"/>
                  <a:gd name="connsiteY640" fmla="*/ 5855676 h 6858000"/>
                  <a:gd name="connsiteX641" fmla="*/ 6708776 w 6902451"/>
                  <a:gd name="connsiteY641" fmla="*/ 5893769 h 6858000"/>
                  <a:gd name="connsiteX642" fmla="*/ 6689726 w 6902451"/>
                  <a:gd name="connsiteY642" fmla="*/ 5931862 h 6858000"/>
                  <a:gd name="connsiteX643" fmla="*/ 6669088 w 6902451"/>
                  <a:gd name="connsiteY643" fmla="*/ 5969162 h 6858000"/>
                  <a:gd name="connsiteX644" fmla="*/ 6646864 w 6902451"/>
                  <a:gd name="connsiteY644" fmla="*/ 6006461 h 6858000"/>
                  <a:gd name="connsiteX645" fmla="*/ 6623845 w 6902451"/>
                  <a:gd name="connsiteY645" fmla="*/ 6042174 h 6858000"/>
                  <a:gd name="connsiteX646" fmla="*/ 6600032 w 6902451"/>
                  <a:gd name="connsiteY646" fmla="*/ 6077886 h 6858000"/>
                  <a:gd name="connsiteX647" fmla="*/ 6577014 w 6902451"/>
                  <a:gd name="connsiteY647" fmla="*/ 6112011 h 6858000"/>
                  <a:gd name="connsiteX648" fmla="*/ 6550820 w 6902451"/>
                  <a:gd name="connsiteY648" fmla="*/ 6146136 h 6858000"/>
                  <a:gd name="connsiteX649" fmla="*/ 6526214 w 6902451"/>
                  <a:gd name="connsiteY649" fmla="*/ 6181055 h 6858000"/>
                  <a:gd name="connsiteX650" fmla="*/ 6498432 w 6902451"/>
                  <a:gd name="connsiteY650" fmla="*/ 6213592 h 6858000"/>
                  <a:gd name="connsiteX651" fmla="*/ 6471445 w 6902451"/>
                  <a:gd name="connsiteY651" fmla="*/ 6246924 h 6858000"/>
                  <a:gd name="connsiteX652" fmla="*/ 6443664 w 6902451"/>
                  <a:gd name="connsiteY652" fmla="*/ 6278668 h 6858000"/>
                  <a:gd name="connsiteX653" fmla="*/ 6415088 w 6902451"/>
                  <a:gd name="connsiteY653" fmla="*/ 6308825 h 6858000"/>
                  <a:gd name="connsiteX654" fmla="*/ 6384926 w 6902451"/>
                  <a:gd name="connsiteY654" fmla="*/ 6340569 h 6858000"/>
                  <a:gd name="connsiteX655" fmla="*/ 6354764 w 6902451"/>
                  <a:gd name="connsiteY655" fmla="*/ 6369139 h 6858000"/>
                  <a:gd name="connsiteX656" fmla="*/ 6323014 w 6902451"/>
                  <a:gd name="connsiteY656" fmla="*/ 6397709 h 6858000"/>
                  <a:gd name="connsiteX657" fmla="*/ 6291264 w 6902451"/>
                  <a:gd name="connsiteY657" fmla="*/ 6427072 h 6858000"/>
                  <a:gd name="connsiteX658" fmla="*/ 6259514 w 6902451"/>
                  <a:gd name="connsiteY658" fmla="*/ 6454055 h 6858000"/>
                  <a:gd name="connsiteX659" fmla="*/ 6226970 w 6902451"/>
                  <a:gd name="connsiteY659" fmla="*/ 6480244 h 6858000"/>
                  <a:gd name="connsiteX660" fmla="*/ 6192045 w 6902451"/>
                  <a:gd name="connsiteY660" fmla="*/ 6506433 h 6858000"/>
                  <a:gd name="connsiteX661" fmla="*/ 6157914 w 6902451"/>
                  <a:gd name="connsiteY661" fmla="*/ 6531035 h 6858000"/>
                  <a:gd name="connsiteX662" fmla="*/ 6122195 w 6902451"/>
                  <a:gd name="connsiteY662" fmla="*/ 6555636 h 6858000"/>
                  <a:gd name="connsiteX663" fmla="*/ 6088064 w 6902451"/>
                  <a:gd name="connsiteY663" fmla="*/ 6579445 h 6858000"/>
                  <a:gd name="connsiteX664" fmla="*/ 6050757 w 6902451"/>
                  <a:gd name="connsiteY664" fmla="*/ 6600872 h 6858000"/>
                  <a:gd name="connsiteX665" fmla="*/ 6013451 w 6902451"/>
                  <a:gd name="connsiteY665" fmla="*/ 6623093 h 6858000"/>
                  <a:gd name="connsiteX666" fmla="*/ 5976938 w 6902451"/>
                  <a:gd name="connsiteY666" fmla="*/ 6643727 h 6858000"/>
                  <a:gd name="connsiteX667" fmla="*/ 5939632 w 6902451"/>
                  <a:gd name="connsiteY667" fmla="*/ 6664360 h 6858000"/>
                  <a:gd name="connsiteX668" fmla="*/ 5900738 w 6902451"/>
                  <a:gd name="connsiteY668" fmla="*/ 6683407 h 6858000"/>
                  <a:gd name="connsiteX669" fmla="*/ 5862638 w 6902451"/>
                  <a:gd name="connsiteY669" fmla="*/ 6701660 h 6858000"/>
                  <a:gd name="connsiteX670" fmla="*/ 5822951 w 6902451"/>
                  <a:gd name="connsiteY670" fmla="*/ 6719119 h 6858000"/>
                  <a:gd name="connsiteX671" fmla="*/ 5783263 w 6902451"/>
                  <a:gd name="connsiteY671" fmla="*/ 6735785 h 6858000"/>
                  <a:gd name="connsiteX672" fmla="*/ 5741988 w 6902451"/>
                  <a:gd name="connsiteY672" fmla="*/ 6750863 h 6858000"/>
                  <a:gd name="connsiteX673" fmla="*/ 5702301 w 6902451"/>
                  <a:gd name="connsiteY673" fmla="*/ 6764355 h 6858000"/>
                  <a:gd name="connsiteX674" fmla="*/ 5661026 w 6902451"/>
                  <a:gd name="connsiteY674" fmla="*/ 6778640 h 6858000"/>
                  <a:gd name="connsiteX675" fmla="*/ 5618163 w 6902451"/>
                  <a:gd name="connsiteY675" fmla="*/ 6790544 h 6858000"/>
                  <a:gd name="connsiteX676" fmla="*/ 5576888 w 6902451"/>
                  <a:gd name="connsiteY676" fmla="*/ 6801654 h 6858000"/>
                  <a:gd name="connsiteX677" fmla="*/ 5534026 w 6902451"/>
                  <a:gd name="connsiteY677" fmla="*/ 6812765 h 6858000"/>
                  <a:gd name="connsiteX678" fmla="*/ 5490370 w 6902451"/>
                  <a:gd name="connsiteY678" fmla="*/ 6822288 h 6858000"/>
                  <a:gd name="connsiteX679" fmla="*/ 5447507 w 6902451"/>
                  <a:gd name="connsiteY679" fmla="*/ 6830224 h 6858000"/>
                  <a:gd name="connsiteX680" fmla="*/ 5403851 w 6902451"/>
                  <a:gd name="connsiteY680" fmla="*/ 6837367 h 6858000"/>
                  <a:gd name="connsiteX681" fmla="*/ 5360194 w 6902451"/>
                  <a:gd name="connsiteY681" fmla="*/ 6844509 h 6858000"/>
                  <a:gd name="connsiteX682" fmla="*/ 5315744 w 6902451"/>
                  <a:gd name="connsiteY682" fmla="*/ 6848477 h 6858000"/>
                  <a:gd name="connsiteX683" fmla="*/ 5270501 w 6902451"/>
                  <a:gd name="connsiteY683" fmla="*/ 6852445 h 6858000"/>
                  <a:gd name="connsiteX684" fmla="*/ 5225257 w 6902451"/>
                  <a:gd name="connsiteY684" fmla="*/ 6855619 h 6858000"/>
                  <a:gd name="connsiteX685" fmla="*/ 5180013 w 6902451"/>
                  <a:gd name="connsiteY685" fmla="*/ 6858000 h 6858000"/>
                  <a:gd name="connsiteX686" fmla="*/ 5134770 w 6902451"/>
                  <a:gd name="connsiteY686" fmla="*/ 6858000 h 6858000"/>
                  <a:gd name="connsiteX687" fmla="*/ 5089526 w 6902451"/>
                  <a:gd name="connsiteY687" fmla="*/ 6858000 h 6858000"/>
                  <a:gd name="connsiteX688" fmla="*/ 5044282 w 6902451"/>
                  <a:gd name="connsiteY688" fmla="*/ 6855619 h 6858000"/>
                  <a:gd name="connsiteX689" fmla="*/ 4998244 w 6902451"/>
                  <a:gd name="connsiteY689" fmla="*/ 6852445 h 6858000"/>
                  <a:gd name="connsiteX690" fmla="*/ 4954588 w 6902451"/>
                  <a:gd name="connsiteY690" fmla="*/ 6848477 h 6858000"/>
                  <a:gd name="connsiteX691" fmla="*/ 4910932 w 6902451"/>
                  <a:gd name="connsiteY691" fmla="*/ 6844509 h 6858000"/>
                  <a:gd name="connsiteX692" fmla="*/ 4866482 w 6902451"/>
                  <a:gd name="connsiteY692" fmla="*/ 6837367 h 6858000"/>
                  <a:gd name="connsiteX693" fmla="*/ 4822826 w 6902451"/>
                  <a:gd name="connsiteY693" fmla="*/ 6830224 h 6858000"/>
                  <a:gd name="connsiteX694" fmla="*/ 4779170 w 6902451"/>
                  <a:gd name="connsiteY694" fmla="*/ 6822288 h 6858000"/>
                  <a:gd name="connsiteX695" fmla="*/ 4736307 w 6902451"/>
                  <a:gd name="connsiteY695" fmla="*/ 6812765 h 6858000"/>
                  <a:gd name="connsiteX696" fmla="*/ 4693444 w 6902451"/>
                  <a:gd name="connsiteY696" fmla="*/ 6801654 h 6858000"/>
                  <a:gd name="connsiteX697" fmla="*/ 4651376 w 6902451"/>
                  <a:gd name="connsiteY697" fmla="*/ 6790544 h 6858000"/>
                  <a:gd name="connsiteX698" fmla="*/ 4610101 w 6902451"/>
                  <a:gd name="connsiteY698" fmla="*/ 6778640 h 6858000"/>
                  <a:gd name="connsiteX699" fmla="*/ 4568826 w 6902451"/>
                  <a:gd name="connsiteY699" fmla="*/ 6764355 h 6858000"/>
                  <a:gd name="connsiteX700" fmla="*/ 4527551 w 6902451"/>
                  <a:gd name="connsiteY700" fmla="*/ 6750863 h 6858000"/>
                  <a:gd name="connsiteX701" fmla="*/ 4487863 w 6902451"/>
                  <a:gd name="connsiteY701" fmla="*/ 6735785 h 6858000"/>
                  <a:gd name="connsiteX702" fmla="*/ 4448176 w 6902451"/>
                  <a:gd name="connsiteY702" fmla="*/ 6719119 h 6858000"/>
                  <a:gd name="connsiteX703" fmla="*/ 4407694 w 6902451"/>
                  <a:gd name="connsiteY703" fmla="*/ 6701660 h 6858000"/>
                  <a:gd name="connsiteX704" fmla="*/ 4369594 w 6902451"/>
                  <a:gd name="connsiteY704" fmla="*/ 6683407 h 6858000"/>
                  <a:gd name="connsiteX705" fmla="*/ 4330701 w 6902451"/>
                  <a:gd name="connsiteY705" fmla="*/ 6664360 h 6858000"/>
                  <a:gd name="connsiteX706" fmla="*/ 4292601 w 6902451"/>
                  <a:gd name="connsiteY706" fmla="*/ 6643727 h 6858000"/>
                  <a:gd name="connsiteX707" fmla="*/ 4255294 w 6902451"/>
                  <a:gd name="connsiteY707" fmla="*/ 6623093 h 6858000"/>
                  <a:gd name="connsiteX708" fmla="*/ 4218782 w 6902451"/>
                  <a:gd name="connsiteY708" fmla="*/ 6600872 h 6858000"/>
                  <a:gd name="connsiteX709" fmla="*/ 4183063 w 6902451"/>
                  <a:gd name="connsiteY709" fmla="*/ 6579445 h 6858000"/>
                  <a:gd name="connsiteX710" fmla="*/ 4147345 w 6902451"/>
                  <a:gd name="connsiteY710" fmla="*/ 6555636 h 6858000"/>
                  <a:gd name="connsiteX711" fmla="*/ 4112420 w 6902451"/>
                  <a:gd name="connsiteY711" fmla="*/ 6531035 h 6858000"/>
                  <a:gd name="connsiteX712" fmla="*/ 4078288 w 6902451"/>
                  <a:gd name="connsiteY712" fmla="*/ 6506433 h 6858000"/>
                  <a:gd name="connsiteX713" fmla="*/ 4044157 w 6902451"/>
                  <a:gd name="connsiteY713" fmla="*/ 6480244 h 6858000"/>
                  <a:gd name="connsiteX714" fmla="*/ 4010820 w 6902451"/>
                  <a:gd name="connsiteY714" fmla="*/ 6454055 h 6858000"/>
                  <a:gd name="connsiteX715" fmla="*/ 3978276 w 6902451"/>
                  <a:gd name="connsiteY715" fmla="*/ 6427072 h 6858000"/>
                  <a:gd name="connsiteX716" fmla="*/ 3946526 w 6902451"/>
                  <a:gd name="connsiteY716" fmla="*/ 6397709 h 6858000"/>
                  <a:gd name="connsiteX717" fmla="*/ 3916363 w 6902451"/>
                  <a:gd name="connsiteY717" fmla="*/ 6369139 h 6858000"/>
                  <a:gd name="connsiteX718" fmla="*/ 3886201 w 6902451"/>
                  <a:gd name="connsiteY718" fmla="*/ 6340569 h 6858000"/>
                  <a:gd name="connsiteX719" fmla="*/ 3856038 w 6902451"/>
                  <a:gd name="connsiteY719" fmla="*/ 6308825 h 6858000"/>
                  <a:gd name="connsiteX720" fmla="*/ 3826670 w 6902451"/>
                  <a:gd name="connsiteY720" fmla="*/ 6278668 h 6858000"/>
                  <a:gd name="connsiteX721" fmla="*/ 3798095 w 6902451"/>
                  <a:gd name="connsiteY721" fmla="*/ 6246924 h 6858000"/>
                  <a:gd name="connsiteX722" fmla="*/ 3770313 w 6902451"/>
                  <a:gd name="connsiteY722" fmla="*/ 6213592 h 6858000"/>
                  <a:gd name="connsiteX723" fmla="*/ 3744120 w 6902451"/>
                  <a:gd name="connsiteY723" fmla="*/ 6181055 h 6858000"/>
                  <a:gd name="connsiteX724" fmla="*/ 3718720 w 6902451"/>
                  <a:gd name="connsiteY724" fmla="*/ 6146136 h 6858000"/>
                  <a:gd name="connsiteX725" fmla="*/ 3693320 w 6902451"/>
                  <a:gd name="connsiteY725" fmla="*/ 6112011 h 6858000"/>
                  <a:gd name="connsiteX726" fmla="*/ 3668713 w 6902451"/>
                  <a:gd name="connsiteY726" fmla="*/ 6077886 h 6858000"/>
                  <a:gd name="connsiteX727" fmla="*/ 3645695 w 6902451"/>
                  <a:gd name="connsiteY727" fmla="*/ 6042174 h 6858000"/>
                  <a:gd name="connsiteX728" fmla="*/ 3623470 w 6902451"/>
                  <a:gd name="connsiteY728" fmla="*/ 6006461 h 6858000"/>
                  <a:gd name="connsiteX729" fmla="*/ 3601245 w 6902451"/>
                  <a:gd name="connsiteY729" fmla="*/ 5969162 h 6858000"/>
                  <a:gd name="connsiteX730" fmla="*/ 3581401 w 6902451"/>
                  <a:gd name="connsiteY730" fmla="*/ 5931862 h 6858000"/>
                  <a:gd name="connsiteX731" fmla="*/ 3560763 w 6902451"/>
                  <a:gd name="connsiteY731" fmla="*/ 5893769 h 6858000"/>
                  <a:gd name="connsiteX732" fmla="*/ 3540920 w 6902451"/>
                  <a:gd name="connsiteY732" fmla="*/ 5855676 h 6858000"/>
                  <a:gd name="connsiteX733" fmla="*/ 3523457 w 6902451"/>
                  <a:gd name="connsiteY733" fmla="*/ 5816790 h 6858000"/>
                  <a:gd name="connsiteX734" fmla="*/ 3505201 w 6902451"/>
                  <a:gd name="connsiteY734" fmla="*/ 5777109 h 6858000"/>
                  <a:gd name="connsiteX735" fmla="*/ 3490120 w 6902451"/>
                  <a:gd name="connsiteY735" fmla="*/ 5737429 h 6858000"/>
                  <a:gd name="connsiteX736" fmla="*/ 3474245 w 6902451"/>
                  <a:gd name="connsiteY736" fmla="*/ 5697749 h 6858000"/>
                  <a:gd name="connsiteX737" fmla="*/ 3459957 w 6902451"/>
                  <a:gd name="connsiteY737" fmla="*/ 5656481 h 6858000"/>
                  <a:gd name="connsiteX738" fmla="*/ 3446463 w 6902451"/>
                  <a:gd name="connsiteY738" fmla="*/ 5615214 h 6858000"/>
                  <a:gd name="connsiteX739" fmla="*/ 3433763 w 6902451"/>
                  <a:gd name="connsiteY739" fmla="*/ 5573946 h 6858000"/>
                  <a:gd name="connsiteX740" fmla="*/ 3423445 w 6902451"/>
                  <a:gd name="connsiteY740" fmla="*/ 5531092 h 6858000"/>
                  <a:gd name="connsiteX741" fmla="*/ 3412332 w 6902451"/>
                  <a:gd name="connsiteY741" fmla="*/ 5488237 h 6858000"/>
                  <a:gd name="connsiteX742" fmla="*/ 3402807 w 6902451"/>
                  <a:gd name="connsiteY742" fmla="*/ 5446176 h 6858000"/>
                  <a:gd name="connsiteX743" fmla="*/ 3394076 w 6902451"/>
                  <a:gd name="connsiteY743" fmla="*/ 5401734 h 6858000"/>
                  <a:gd name="connsiteX744" fmla="*/ 3387726 w 6902451"/>
                  <a:gd name="connsiteY744" fmla="*/ 5359673 h 6858000"/>
                  <a:gd name="connsiteX745" fmla="*/ 3380582 w 6902451"/>
                  <a:gd name="connsiteY745" fmla="*/ 5315231 h 6858000"/>
                  <a:gd name="connsiteX746" fmla="*/ 3376613 w 6902451"/>
                  <a:gd name="connsiteY746" fmla="*/ 5269995 h 6858000"/>
                  <a:gd name="connsiteX747" fmla="*/ 3371851 w 6902451"/>
                  <a:gd name="connsiteY747" fmla="*/ 5226347 h 6858000"/>
                  <a:gd name="connsiteX748" fmla="*/ 3369470 w 6902451"/>
                  <a:gd name="connsiteY748" fmla="*/ 5181111 h 6858000"/>
                  <a:gd name="connsiteX749" fmla="*/ 3367088 w 6902451"/>
                  <a:gd name="connsiteY749" fmla="*/ 5135876 h 6858000"/>
                  <a:gd name="connsiteX750" fmla="*/ 3367088 w 6902451"/>
                  <a:gd name="connsiteY750" fmla="*/ 5090640 h 6858000"/>
                  <a:gd name="connsiteX751" fmla="*/ 3367088 w 6902451"/>
                  <a:gd name="connsiteY751" fmla="*/ 2495550 h 6858000"/>
                  <a:gd name="connsiteX752" fmla="*/ 3367088 w 6902451"/>
                  <a:gd name="connsiteY752" fmla="*/ 1769038 h 6858000"/>
                  <a:gd name="connsiteX753" fmla="*/ 3367088 w 6902451"/>
                  <a:gd name="connsiteY753" fmla="*/ 1722986 h 6858000"/>
                  <a:gd name="connsiteX754" fmla="*/ 3369470 w 6902451"/>
                  <a:gd name="connsiteY754" fmla="*/ 1677728 h 6858000"/>
                  <a:gd name="connsiteX755" fmla="*/ 3371851 w 6902451"/>
                  <a:gd name="connsiteY755" fmla="*/ 1632470 h 6858000"/>
                  <a:gd name="connsiteX756" fmla="*/ 3376613 w 6902451"/>
                  <a:gd name="connsiteY756" fmla="*/ 1588800 h 6858000"/>
                  <a:gd name="connsiteX757" fmla="*/ 3380582 w 6902451"/>
                  <a:gd name="connsiteY757" fmla="*/ 1543541 h 6858000"/>
                  <a:gd name="connsiteX758" fmla="*/ 3387726 w 6902451"/>
                  <a:gd name="connsiteY758" fmla="*/ 1499077 h 6858000"/>
                  <a:gd name="connsiteX759" fmla="*/ 3394076 w 6902451"/>
                  <a:gd name="connsiteY759" fmla="*/ 1456995 h 6858000"/>
                  <a:gd name="connsiteX760" fmla="*/ 3402807 w 6902451"/>
                  <a:gd name="connsiteY760" fmla="*/ 1412531 h 6858000"/>
                  <a:gd name="connsiteX761" fmla="*/ 3412332 w 6902451"/>
                  <a:gd name="connsiteY761" fmla="*/ 1370449 h 6858000"/>
                  <a:gd name="connsiteX762" fmla="*/ 3423445 w 6902451"/>
                  <a:gd name="connsiteY762" fmla="*/ 1327573 h 6858000"/>
                  <a:gd name="connsiteX763" fmla="*/ 3433763 w 6902451"/>
                  <a:gd name="connsiteY763" fmla="*/ 1284696 h 6858000"/>
                  <a:gd name="connsiteX764" fmla="*/ 3446463 w 6902451"/>
                  <a:gd name="connsiteY764" fmla="*/ 1243408 h 6858000"/>
                  <a:gd name="connsiteX765" fmla="*/ 3459957 w 6902451"/>
                  <a:gd name="connsiteY765" fmla="*/ 1202120 h 6858000"/>
                  <a:gd name="connsiteX766" fmla="*/ 3474245 w 6902451"/>
                  <a:gd name="connsiteY766" fmla="*/ 1161626 h 6858000"/>
                  <a:gd name="connsiteX767" fmla="*/ 3490120 w 6902451"/>
                  <a:gd name="connsiteY767" fmla="*/ 1121132 h 6858000"/>
                  <a:gd name="connsiteX768" fmla="*/ 3505201 w 6902451"/>
                  <a:gd name="connsiteY768" fmla="*/ 1081432 h 6858000"/>
                  <a:gd name="connsiteX769" fmla="*/ 3523457 w 6902451"/>
                  <a:gd name="connsiteY769" fmla="*/ 1041732 h 6858000"/>
                  <a:gd name="connsiteX770" fmla="*/ 3540920 w 6902451"/>
                  <a:gd name="connsiteY770" fmla="*/ 1002825 h 6858000"/>
                  <a:gd name="connsiteX771" fmla="*/ 3560763 w 6902451"/>
                  <a:gd name="connsiteY771" fmla="*/ 964713 h 6858000"/>
                  <a:gd name="connsiteX772" fmla="*/ 3581401 w 6902451"/>
                  <a:gd name="connsiteY772" fmla="*/ 926601 h 6858000"/>
                  <a:gd name="connsiteX773" fmla="*/ 3601245 w 6902451"/>
                  <a:gd name="connsiteY773" fmla="*/ 889283 h 6858000"/>
                  <a:gd name="connsiteX774" fmla="*/ 3623470 w 6902451"/>
                  <a:gd name="connsiteY774" fmla="*/ 851965 h 6858000"/>
                  <a:gd name="connsiteX775" fmla="*/ 3645695 w 6902451"/>
                  <a:gd name="connsiteY775" fmla="*/ 816235 h 6858000"/>
                  <a:gd name="connsiteX776" fmla="*/ 3668713 w 6902451"/>
                  <a:gd name="connsiteY776" fmla="*/ 780505 h 6858000"/>
                  <a:gd name="connsiteX777" fmla="*/ 3693320 w 6902451"/>
                  <a:gd name="connsiteY777" fmla="*/ 746363 h 6858000"/>
                  <a:gd name="connsiteX778" fmla="*/ 3718720 w 6902451"/>
                  <a:gd name="connsiteY778" fmla="*/ 712221 h 6858000"/>
                  <a:gd name="connsiteX779" fmla="*/ 3744120 w 6902451"/>
                  <a:gd name="connsiteY779" fmla="*/ 677284 h 6858000"/>
                  <a:gd name="connsiteX780" fmla="*/ 3770313 w 6902451"/>
                  <a:gd name="connsiteY780" fmla="*/ 644730 h 6858000"/>
                  <a:gd name="connsiteX781" fmla="*/ 3798095 w 6902451"/>
                  <a:gd name="connsiteY781" fmla="*/ 611382 h 6858000"/>
                  <a:gd name="connsiteX782" fmla="*/ 3826670 w 6902451"/>
                  <a:gd name="connsiteY782" fmla="*/ 579622 h 6858000"/>
                  <a:gd name="connsiteX783" fmla="*/ 3856038 w 6902451"/>
                  <a:gd name="connsiteY783" fmla="*/ 549450 h 6858000"/>
                  <a:gd name="connsiteX784" fmla="*/ 3886201 w 6902451"/>
                  <a:gd name="connsiteY784" fmla="*/ 518484 h 6858000"/>
                  <a:gd name="connsiteX785" fmla="*/ 3916363 w 6902451"/>
                  <a:gd name="connsiteY785" fmla="*/ 489106 h 6858000"/>
                  <a:gd name="connsiteX786" fmla="*/ 3946526 w 6902451"/>
                  <a:gd name="connsiteY786" fmla="*/ 460522 h 6858000"/>
                  <a:gd name="connsiteX787" fmla="*/ 3978276 w 6902451"/>
                  <a:gd name="connsiteY787" fmla="*/ 431144 h 6858000"/>
                  <a:gd name="connsiteX788" fmla="*/ 4010820 w 6902451"/>
                  <a:gd name="connsiteY788" fmla="*/ 404148 h 6858000"/>
                  <a:gd name="connsiteX789" fmla="*/ 4044157 w 6902451"/>
                  <a:gd name="connsiteY789" fmla="*/ 377946 h 6858000"/>
                  <a:gd name="connsiteX790" fmla="*/ 4078288 w 6902451"/>
                  <a:gd name="connsiteY790" fmla="*/ 351743 h 6858000"/>
                  <a:gd name="connsiteX791" fmla="*/ 4112420 w 6902451"/>
                  <a:gd name="connsiteY791" fmla="*/ 327129 h 6858000"/>
                  <a:gd name="connsiteX792" fmla="*/ 4147345 w 6902451"/>
                  <a:gd name="connsiteY792" fmla="*/ 302515 h 6858000"/>
                  <a:gd name="connsiteX793" fmla="*/ 4183063 w 6902451"/>
                  <a:gd name="connsiteY793" fmla="*/ 278695 h 6858000"/>
                  <a:gd name="connsiteX794" fmla="*/ 4218782 w 6902451"/>
                  <a:gd name="connsiteY794" fmla="*/ 257257 h 6858000"/>
                  <a:gd name="connsiteX795" fmla="*/ 4255294 w 6902451"/>
                  <a:gd name="connsiteY795" fmla="*/ 235025 h 6858000"/>
                  <a:gd name="connsiteX796" fmla="*/ 4292601 w 6902451"/>
                  <a:gd name="connsiteY796" fmla="*/ 214381 h 6858000"/>
                  <a:gd name="connsiteX797" fmla="*/ 4330701 w 6902451"/>
                  <a:gd name="connsiteY797" fmla="*/ 193737 h 6858000"/>
                  <a:gd name="connsiteX798" fmla="*/ 4369594 w 6902451"/>
                  <a:gd name="connsiteY798" fmla="*/ 174681 h 6858000"/>
                  <a:gd name="connsiteX799" fmla="*/ 4407694 w 6902451"/>
                  <a:gd name="connsiteY799" fmla="*/ 156419 h 6858000"/>
                  <a:gd name="connsiteX800" fmla="*/ 4448176 w 6902451"/>
                  <a:gd name="connsiteY800" fmla="*/ 138951 h 6858000"/>
                  <a:gd name="connsiteX801" fmla="*/ 4487863 w 6902451"/>
                  <a:gd name="connsiteY801" fmla="*/ 122277 h 6858000"/>
                  <a:gd name="connsiteX802" fmla="*/ 4527551 w 6902451"/>
                  <a:gd name="connsiteY802" fmla="*/ 107191 h 6858000"/>
                  <a:gd name="connsiteX803" fmla="*/ 4568826 w 6902451"/>
                  <a:gd name="connsiteY803" fmla="*/ 93693 h 6858000"/>
                  <a:gd name="connsiteX804" fmla="*/ 4610101 w 6902451"/>
                  <a:gd name="connsiteY804" fmla="*/ 79401 h 6858000"/>
                  <a:gd name="connsiteX805" fmla="*/ 4651376 w 6902451"/>
                  <a:gd name="connsiteY805" fmla="*/ 67491 h 6858000"/>
                  <a:gd name="connsiteX806" fmla="*/ 4693444 w 6902451"/>
                  <a:gd name="connsiteY806" fmla="*/ 56374 h 6858000"/>
                  <a:gd name="connsiteX807" fmla="*/ 4736307 w 6902451"/>
                  <a:gd name="connsiteY807" fmla="*/ 45258 h 6858000"/>
                  <a:gd name="connsiteX808" fmla="*/ 4779170 w 6902451"/>
                  <a:gd name="connsiteY808" fmla="*/ 35730 h 6858000"/>
                  <a:gd name="connsiteX809" fmla="*/ 4822826 w 6902451"/>
                  <a:gd name="connsiteY809" fmla="*/ 27790 h 6858000"/>
                  <a:gd name="connsiteX810" fmla="*/ 4866482 w 6902451"/>
                  <a:gd name="connsiteY810" fmla="*/ 20644 h 6858000"/>
                  <a:gd name="connsiteX811" fmla="*/ 4910932 w 6902451"/>
                  <a:gd name="connsiteY811" fmla="*/ 13498 h 6858000"/>
                  <a:gd name="connsiteX812" fmla="*/ 4954588 w 6902451"/>
                  <a:gd name="connsiteY812" fmla="*/ 9528 h 6858000"/>
                  <a:gd name="connsiteX813" fmla="*/ 4998244 w 6902451"/>
                  <a:gd name="connsiteY813" fmla="*/ 5558 h 6858000"/>
                  <a:gd name="connsiteX814" fmla="*/ 5044282 w 6902451"/>
                  <a:gd name="connsiteY814" fmla="*/ 2382 h 68580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Lst>
                <a:rect l="l" t="t" r="r" b="b"/>
                <a:pathLst>
                  <a:path w="6902451" h="6858000">
                    <a:moveTo>
                      <a:pt x="4192588" y="3644900"/>
                    </a:moveTo>
                    <a:lnTo>
                      <a:pt x="6076951" y="3644900"/>
                    </a:lnTo>
                    <a:lnTo>
                      <a:pt x="6076951" y="4966494"/>
                    </a:lnTo>
                    <a:lnTo>
                      <a:pt x="6075364" y="5014119"/>
                    </a:lnTo>
                    <a:lnTo>
                      <a:pt x="6072982" y="5062538"/>
                    </a:lnTo>
                    <a:lnTo>
                      <a:pt x="6065838" y="5109369"/>
                    </a:lnTo>
                    <a:lnTo>
                      <a:pt x="6057901" y="5156200"/>
                    </a:lnTo>
                    <a:lnTo>
                      <a:pt x="6048376" y="5201444"/>
                    </a:lnTo>
                    <a:lnTo>
                      <a:pt x="6035676" y="5246688"/>
                    </a:lnTo>
                    <a:lnTo>
                      <a:pt x="6020595" y="5290344"/>
                    </a:lnTo>
                    <a:lnTo>
                      <a:pt x="6002338" y="5333206"/>
                    </a:lnTo>
                    <a:lnTo>
                      <a:pt x="5984876" y="5374481"/>
                    </a:lnTo>
                    <a:lnTo>
                      <a:pt x="5964238" y="5415756"/>
                    </a:lnTo>
                    <a:lnTo>
                      <a:pt x="5941220" y="5455444"/>
                    </a:lnTo>
                    <a:lnTo>
                      <a:pt x="5915820" y="5493544"/>
                    </a:lnTo>
                    <a:lnTo>
                      <a:pt x="5890420" y="5529263"/>
                    </a:lnTo>
                    <a:lnTo>
                      <a:pt x="5862638" y="5564981"/>
                    </a:lnTo>
                    <a:lnTo>
                      <a:pt x="5832476" y="5599906"/>
                    </a:lnTo>
                    <a:lnTo>
                      <a:pt x="5800726" y="5632450"/>
                    </a:lnTo>
                    <a:lnTo>
                      <a:pt x="5768976" y="5664200"/>
                    </a:lnTo>
                    <a:lnTo>
                      <a:pt x="5734845" y="5692775"/>
                    </a:lnTo>
                    <a:lnTo>
                      <a:pt x="5699126" y="5722144"/>
                    </a:lnTo>
                    <a:lnTo>
                      <a:pt x="5661820" y="5748338"/>
                    </a:lnTo>
                    <a:lnTo>
                      <a:pt x="5623720" y="5772944"/>
                    </a:lnTo>
                    <a:lnTo>
                      <a:pt x="5584032" y="5794375"/>
                    </a:lnTo>
                    <a:lnTo>
                      <a:pt x="5543551" y="5815013"/>
                    </a:lnTo>
                    <a:lnTo>
                      <a:pt x="5501482" y="5834856"/>
                    </a:lnTo>
                    <a:lnTo>
                      <a:pt x="5458620" y="5850731"/>
                    </a:lnTo>
                    <a:lnTo>
                      <a:pt x="5414963" y="5865813"/>
                    </a:lnTo>
                    <a:lnTo>
                      <a:pt x="5370513" y="5878513"/>
                    </a:lnTo>
                    <a:lnTo>
                      <a:pt x="5325270" y="5889625"/>
                    </a:lnTo>
                    <a:lnTo>
                      <a:pt x="5278438" y="5897563"/>
                    </a:lnTo>
                    <a:lnTo>
                      <a:pt x="5230813" y="5903119"/>
                    </a:lnTo>
                    <a:lnTo>
                      <a:pt x="5183982" y="5907088"/>
                    </a:lnTo>
                    <a:lnTo>
                      <a:pt x="5134770" y="5908675"/>
                    </a:lnTo>
                    <a:lnTo>
                      <a:pt x="5086351" y="5907088"/>
                    </a:lnTo>
                    <a:lnTo>
                      <a:pt x="5038726" y="5903119"/>
                    </a:lnTo>
                    <a:lnTo>
                      <a:pt x="4991894" y="5897563"/>
                    </a:lnTo>
                    <a:lnTo>
                      <a:pt x="4945063" y="5889625"/>
                    </a:lnTo>
                    <a:lnTo>
                      <a:pt x="4899819" y="5878513"/>
                    </a:lnTo>
                    <a:lnTo>
                      <a:pt x="4854576" y="5865813"/>
                    </a:lnTo>
                    <a:lnTo>
                      <a:pt x="4810126" y="5850731"/>
                    </a:lnTo>
                    <a:lnTo>
                      <a:pt x="4768057" y="5834856"/>
                    </a:lnTo>
                    <a:lnTo>
                      <a:pt x="4726782" y="5815013"/>
                    </a:lnTo>
                    <a:lnTo>
                      <a:pt x="4685507" y="5794375"/>
                    </a:lnTo>
                    <a:lnTo>
                      <a:pt x="4646613" y="5772944"/>
                    </a:lnTo>
                    <a:lnTo>
                      <a:pt x="4608513" y="5748338"/>
                    </a:lnTo>
                    <a:lnTo>
                      <a:pt x="4571207" y="5722144"/>
                    </a:lnTo>
                    <a:lnTo>
                      <a:pt x="4535488" y="5692775"/>
                    </a:lnTo>
                    <a:lnTo>
                      <a:pt x="4501357" y="5664200"/>
                    </a:lnTo>
                    <a:lnTo>
                      <a:pt x="4468019" y="5632450"/>
                    </a:lnTo>
                    <a:lnTo>
                      <a:pt x="4437063" y="5599906"/>
                    </a:lnTo>
                    <a:lnTo>
                      <a:pt x="4407694" y="5564981"/>
                    </a:lnTo>
                    <a:lnTo>
                      <a:pt x="4380707" y="5529263"/>
                    </a:lnTo>
                    <a:lnTo>
                      <a:pt x="4352926" y="5493544"/>
                    </a:lnTo>
                    <a:lnTo>
                      <a:pt x="4329907" y="5455444"/>
                    </a:lnTo>
                    <a:lnTo>
                      <a:pt x="4306094" y="5415756"/>
                    </a:lnTo>
                    <a:lnTo>
                      <a:pt x="4285457" y="5374481"/>
                    </a:lnTo>
                    <a:lnTo>
                      <a:pt x="4266407" y="5333206"/>
                    </a:lnTo>
                    <a:lnTo>
                      <a:pt x="4249738" y="5290344"/>
                    </a:lnTo>
                    <a:lnTo>
                      <a:pt x="4234657" y="5246688"/>
                    </a:lnTo>
                    <a:lnTo>
                      <a:pt x="4222751" y="5201444"/>
                    </a:lnTo>
                    <a:lnTo>
                      <a:pt x="4211638" y="5156200"/>
                    </a:lnTo>
                    <a:lnTo>
                      <a:pt x="4202907" y="5109369"/>
                    </a:lnTo>
                    <a:lnTo>
                      <a:pt x="4198144" y="5062538"/>
                    </a:lnTo>
                    <a:lnTo>
                      <a:pt x="4193382" y="5014119"/>
                    </a:lnTo>
                    <a:lnTo>
                      <a:pt x="4192588" y="4966494"/>
                    </a:lnTo>
                    <a:close/>
                    <a:moveTo>
                      <a:pt x="2123617" y="2914650"/>
                    </a:moveTo>
                    <a:lnTo>
                      <a:pt x="3008313" y="3799164"/>
                    </a:lnTo>
                    <a:lnTo>
                      <a:pt x="3008313" y="4695587"/>
                    </a:lnTo>
                    <a:lnTo>
                      <a:pt x="2521928" y="5181514"/>
                    </a:lnTo>
                    <a:lnTo>
                      <a:pt x="2486223" y="5216450"/>
                    </a:lnTo>
                    <a:lnTo>
                      <a:pt x="2449724" y="5246622"/>
                    </a:lnTo>
                    <a:lnTo>
                      <a:pt x="2412432" y="5276794"/>
                    </a:lnTo>
                    <a:lnTo>
                      <a:pt x="2373553" y="5302996"/>
                    </a:lnTo>
                    <a:lnTo>
                      <a:pt x="2333881" y="5327609"/>
                    </a:lnTo>
                    <a:lnTo>
                      <a:pt x="2292621" y="5350635"/>
                    </a:lnTo>
                    <a:lnTo>
                      <a:pt x="2251362" y="5371279"/>
                    </a:lnTo>
                    <a:lnTo>
                      <a:pt x="2210103" y="5389541"/>
                    </a:lnTo>
                    <a:lnTo>
                      <a:pt x="2166463" y="5406215"/>
                    </a:lnTo>
                    <a:lnTo>
                      <a:pt x="2123617" y="5419713"/>
                    </a:lnTo>
                    <a:lnTo>
                      <a:pt x="2079977" y="5431623"/>
                    </a:lnTo>
                    <a:lnTo>
                      <a:pt x="2034750" y="5441945"/>
                    </a:lnTo>
                    <a:lnTo>
                      <a:pt x="1991111" y="5448297"/>
                    </a:lnTo>
                    <a:lnTo>
                      <a:pt x="1945091" y="5453855"/>
                    </a:lnTo>
                    <a:lnTo>
                      <a:pt x="1899864" y="5457031"/>
                    </a:lnTo>
                    <a:lnTo>
                      <a:pt x="1854637" y="5457825"/>
                    </a:lnTo>
                    <a:lnTo>
                      <a:pt x="1809411" y="5457031"/>
                    </a:lnTo>
                    <a:lnTo>
                      <a:pt x="1765771" y="5453855"/>
                    </a:lnTo>
                    <a:lnTo>
                      <a:pt x="1720544" y="5448297"/>
                    </a:lnTo>
                    <a:lnTo>
                      <a:pt x="1675318" y="5441945"/>
                    </a:lnTo>
                    <a:lnTo>
                      <a:pt x="1630885" y="5431623"/>
                    </a:lnTo>
                    <a:lnTo>
                      <a:pt x="1587245" y="5419713"/>
                    </a:lnTo>
                    <a:lnTo>
                      <a:pt x="1542812" y="5406215"/>
                    </a:lnTo>
                    <a:lnTo>
                      <a:pt x="1500759" y="5389541"/>
                    </a:lnTo>
                    <a:lnTo>
                      <a:pt x="1459499" y="5371279"/>
                    </a:lnTo>
                    <a:lnTo>
                      <a:pt x="1416653" y="5350635"/>
                    </a:lnTo>
                    <a:lnTo>
                      <a:pt x="1376981" y="5327609"/>
                    </a:lnTo>
                    <a:lnTo>
                      <a:pt x="1337308" y="5302996"/>
                    </a:lnTo>
                    <a:lnTo>
                      <a:pt x="1298429" y="5276794"/>
                    </a:lnTo>
                    <a:lnTo>
                      <a:pt x="1260344" y="5246622"/>
                    </a:lnTo>
                    <a:lnTo>
                      <a:pt x="1224638" y="5216450"/>
                    </a:lnTo>
                    <a:lnTo>
                      <a:pt x="1188933" y="5181514"/>
                    </a:lnTo>
                    <a:lnTo>
                      <a:pt x="1155608" y="5147372"/>
                    </a:lnTo>
                    <a:lnTo>
                      <a:pt x="1124664" y="5110054"/>
                    </a:lnTo>
                    <a:lnTo>
                      <a:pt x="1095306" y="5073530"/>
                    </a:lnTo>
                    <a:lnTo>
                      <a:pt x="1068329" y="5034624"/>
                    </a:lnTo>
                    <a:lnTo>
                      <a:pt x="1042938" y="4994924"/>
                    </a:lnTo>
                    <a:lnTo>
                      <a:pt x="1021515" y="4953637"/>
                    </a:lnTo>
                    <a:lnTo>
                      <a:pt x="1000886" y="4912349"/>
                    </a:lnTo>
                    <a:lnTo>
                      <a:pt x="982636" y="4870267"/>
                    </a:lnTo>
                    <a:lnTo>
                      <a:pt x="966767" y="4827391"/>
                    </a:lnTo>
                    <a:lnTo>
                      <a:pt x="952485" y="4784515"/>
                    </a:lnTo>
                    <a:lnTo>
                      <a:pt x="940583" y="4740845"/>
                    </a:lnTo>
                    <a:lnTo>
                      <a:pt x="931062" y="4695587"/>
                    </a:lnTo>
                    <a:lnTo>
                      <a:pt x="922334" y="4651123"/>
                    </a:lnTo>
                    <a:lnTo>
                      <a:pt x="916780" y="4605866"/>
                    </a:lnTo>
                    <a:lnTo>
                      <a:pt x="914400" y="4560608"/>
                    </a:lnTo>
                    <a:lnTo>
                      <a:pt x="912813" y="4515350"/>
                    </a:lnTo>
                    <a:lnTo>
                      <a:pt x="914400" y="4470092"/>
                    </a:lnTo>
                    <a:lnTo>
                      <a:pt x="916780" y="4424834"/>
                    </a:lnTo>
                    <a:lnTo>
                      <a:pt x="922334" y="4380370"/>
                    </a:lnTo>
                    <a:lnTo>
                      <a:pt x="931062" y="4335112"/>
                    </a:lnTo>
                    <a:lnTo>
                      <a:pt x="940583" y="4291442"/>
                    </a:lnTo>
                    <a:lnTo>
                      <a:pt x="952485" y="4247773"/>
                    </a:lnTo>
                    <a:lnTo>
                      <a:pt x="966767" y="4203309"/>
                    </a:lnTo>
                    <a:lnTo>
                      <a:pt x="982636" y="4161227"/>
                    </a:lnTo>
                    <a:lnTo>
                      <a:pt x="1000886" y="4118351"/>
                    </a:lnTo>
                    <a:lnTo>
                      <a:pt x="1021515" y="4077063"/>
                    </a:lnTo>
                    <a:lnTo>
                      <a:pt x="1042938" y="4037363"/>
                    </a:lnTo>
                    <a:lnTo>
                      <a:pt x="1068329" y="3997663"/>
                    </a:lnTo>
                    <a:lnTo>
                      <a:pt x="1095306" y="3958757"/>
                    </a:lnTo>
                    <a:lnTo>
                      <a:pt x="1124664" y="3920645"/>
                    </a:lnTo>
                    <a:lnTo>
                      <a:pt x="1155608" y="3884915"/>
                    </a:lnTo>
                    <a:lnTo>
                      <a:pt x="1188933" y="3849186"/>
                    </a:lnTo>
                    <a:close/>
                    <a:moveTo>
                      <a:pt x="3308350" y="681038"/>
                    </a:moveTo>
                    <a:lnTo>
                      <a:pt x="3283750" y="725488"/>
                    </a:lnTo>
                    <a:lnTo>
                      <a:pt x="3259149" y="769144"/>
                    </a:lnTo>
                    <a:lnTo>
                      <a:pt x="3236930" y="813594"/>
                    </a:lnTo>
                    <a:lnTo>
                      <a:pt x="3213123" y="858838"/>
                    </a:lnTo>
                    <a:lnTo>
                      <a:pt x="3193284" y="905669"/>
                    </a:lnTo>
                    <a:lnTo>
                      <a:pt x="3172651" y="950913"/>
                    </a:lnTo>
                    <a:lnTo>
                      <a:pt x="3154399" y="998538"/>
                    </a:lnTo>
                    <a:lnTo>
                      <a:pt x="3136941" y="1045369"/>
                    </a:lnTo>
                    <a:lnTo>
                      <a:pt x="3118689" y="1093788"/>
                    </a:lnTo>
                    <a:lnTo>
                      <a:pt x="3103611" y="1143001"/>
                    </a:lnTo>
                    <a:lnTo>
                      <a:pt x="3090121" y="1191419"/>
                    </a:lnTo>
                    <a:lnTo>
                      <a:pt x="3075837" y="1240632"/>
                    </a:lnTo>
                    <a:lnTo>
                      <a:pt x="3063934" y="1291432"/>
                    </a:lnTo>
                    <a:lnTo>
                      <a:pt x="3052824" y="1342232"/>
                    </a:lnTo>
                    <a:lnTo>
                      <a:pt x="3043301" y="1393032"/>
                    </a:lnTo>
                    <a:lnTo>
                      <a:pt x="3035365" y="1443832"/>
                    </a:lnTo>
                    <a:lnTo>
                      <a:pt x="821334" y="3656807"/>
                    </a:lnTo>
                    <a:lnTo>
                      <a:pt x="797527" y="3681413"/>
                    </a:lnTo>
                    <a:lnTo>
                      <a:pt x="774514" y="3707607"/>
                    </a:lnTo>
                    <a:lnTo>
                      <a:pt x="752294" y="3733007"/>
                    </a:lnTo>
                    <a:lnTo>
                      <a:pt x="730868" y="3758407"/>
                    </a:lnTo>
                    <a:lnTo>
                      <a:pt x="708649" y="3784601"/>
                    </a:lnTo>
                    <a:lnTo>
                      <a:pt x="689603" y="3812382"/>
                    </a:lnTo>
                    <a:lnTo>
                      <a:pt x="668971" y="3840163"/>
                    </a:lnTo>
                    <a:lnTo>
                      <a:pt x="650719" y="3867151"/>
                    </a:lnTo>
                    <a:lnTo>
                      <a:pt x="633260" y="3894932"/>
                    </a:lnTo>
                    <a:lnTo>
                      <a:pt x="615008" y="3923507"/>
                    </a:lnTo>
                    <a:lnTo>
                      <a:pt x="583266" y="3981451"/>
                    </a:lnTo>
                    <a:lnTo>
                      <a:pt x="554698" y="4040188"/>
                    </a:lnTo>
                    <a:lnTo>
                      <a:pt x="528510" y="4099719"/>
                    </a:lnTo>
                    <a:lnTo>
                      <a:pt x="505497" y="4161632"/>
                    </a:lnTo>
                    <a:lnTo>
                      <a:pt x="486452" y="4221957"/>
                    </a:lnTo>
                    <a:lnTo>
                      <a:pt x="469787" y="4284663"/>
                    </a:lnTo>
                    <a:lnTo>
                      <a:pt x="456297" y="4348163"/>
                    </a:lnTo>
                    <a:lnTo>
                      <a:pt x="445187" y="4411663"/>
                    </a:lnTo>
                    <a:lnTo>
                      <a:pt x="436458" y="4474369"/>
                    </a:lnTo>
                    <a:lnTo>
                      <a:pt x="432490" y="4538663"/>
                    </a:lnTo>
                    <a:lnTo>
                      <a:pt x="430903" y="4603751"/>
                    </a:lnTo>
                    <a:lnTo>
                      <a:pt x="432490" y="4666457"/>
                    </a:lnTo>
                    <a:lnTo>
                      <a:pt x="436458" y="4731544"/>
                    </a:lnTo>
                    <a:lnTo>
                      <a:pt x="445187" y="4795838"/>
                    </a:lnTo>
                    <a:lnTo>
                      <a:pt x="456297" y="4859338"/>
                    </a:lnTo>
                    <a:lnTo>
                      <a:pt x="469787" y="4922044"/>
                    </a:lnTo>
                    <a:lnTo>
                      <a:pt x="486452" y="4983957"/>
                    </a:lnTo>
                    <a:lnTo>
                      <a:pt x="505497" y="5045869"/>
                    </a:lnTo>
                    <a:lnTo>
                      <a:pt x="528510" y="5106194"/>
                    </a:lnTo>
                    <a:lnTo>
                      <a:pt x="554698" y="5166519"/>
                    </a:lnTo>
                    <a:lnTo>
                      <a:pt x="583266" y="5226051"/>
                    </a:lnTo>
                    <a:lnTo>
                      <a:pt x="615008" y="5283994"/>
                    </a:lnTo>
                    <a:lnTo>
                      <a:pt x="633260" y="5310982"/>
                    </a:lnTo>
                    <a:lnTo>
                      <a:pt x="650719" y="5340351"/>
                    </a:lnTo>
                    <a:lnTo>
                      <a:pt x="668971" y="5367338"/>
                    </a:lnTo>
                    <a:lnTo>
                      <a:pt x="689603" y="5395119"/>
                    </a:lnTo>
                    <a:lnTo>
                      <a:pt x="708649" y="5421313"/>
                    </a:lnTo>
                    <a:lnTo>
                      <a:pt x="730868" y="5447507"/>
                    </a:lnTo>
                    <a:lnTo>
                      <a:pt x="752294" y="5472907"/>
                    </a:lnTo>
                    <a:lnTo>
                      <a:pt x="774514" y="5499101"/>
                    </a:lnTo>
                    <a:lnTo>
                      <a:pt x="797527" y="5523707"/>
                    </a:lnTo>
                    <a:lnTo>
                      <a:pt x="821334" y="5549107"/>
                    </a:lnTo>
                    <a:lnTo>
                      <a:pt x="845934" y="5573713"/>
                    </a:lnTo>
                    <a:lnTo>
                      <a:pt x="872122" y="5596732"/>
                    </a:lnTo>
                    <a:lnTo>
                      <a:pt x="896722" y="5618957"/>
                    </a:lnTo>
                    <a:lnTo>
                      <a:pt x="922910" y="5641182"/>
                    </a:lnTo>
                    <a:lnTo>
                      <a:pt x="950684" y="5661819"/>
                    </a:lnTo>
                    <a:lnTo>
                      <a:pt x="976078" y="5681663"/>
                    </a:lnTo>
                    <a:lnTo>
                      <a:pt x="1003853" y="5701507"/>
                    </a:lnTo>
                    <a:lnTo>
                      <a:pt x="1031627" y="5720557"/>
                    </a:lnTo>
                    <a:lnTo>
                      <a:pt x="1058608" y="5738019"/>
                    </a:lnTo>
                    <a:lnTo>
                      <a:pt x="1087970" y="5754688"/>
                    </a:lnTo>
                    <a:lnTo>
                      <a:pt x="1145106" y="5788026"/>
                    </a:lnTo>
                    <a:lnTo>
                      <a:pt x="1204623" y="5816601"/>
                    </a:lnTo>
                    <a:lnTo>
                      <a:pt x="1263347" y="5842794"/>
                    </a:lnTo>
                    <a:lnTo>
                      <a:pt x="1325244" y="5865019"/>
                    </a:lnTo>
                    <a:lnTo>
                      <a:pt x="1387142" y="5885657"/>
                    </a:lnTo>
                    <a:lnTo>
                      <a:pt x="1449040" y="5901532"/>
                    </a:lnTo>
                    <a:lnTo>
                      <a:pt x="1511731" y="5915819"/>
                    </a:lnTo>
                    <a:lnTo>
                      <a:pt x="1575216" y="5926932"/>
                    </a:lnTo>
                    <a:lnTo>
                      <a:pt x="1638700" y="5933282"/>
                    </a:lnTo>
                    <a:lnTo>
                      <a:pt x="1702979" y="5938838"/>
                    </a:lnTo>
                    <a:lnTo>
                      <a:pt x="1767257" y="5940426"/>
                    </a:lnTo>
                    <a:lnTo>
                      <a:pt x="1832329" y="5938838"/>
                    </a:lnTo>
                    <a:lnTo>
                      <a:pt x="1895020" y="5933282"/>
                    </a:lnTo>
                    <a:lnTo>
                      <a:pt x="1959298" y="5926932"/>
                    </a:lnTo>
                    <a:lnTo>
                      <a:pt x="2022783" y="5915819"/>
                    </a:lnTo>
                    <a:lnTo>
                      <a:pt x="2086268" y="5901532"/>
                    </a:lnTo>
                    <a:lnTo>
                      <a:pt x="2148166" y="5885657"/>
                    </a:lnTo>
                    <a:lnTo>
                      <a:pt x="2209270" y="5865019"/>
                    </a:lnTo>
                    <a:lnTo>
                      <a:pt x="2270374" y="5842794"/>
                    </a:lnTo>
                    <a:lnTo>
                      <a:pt x="2330684" y="5816601"/>
                    </a:lnTo>
                    <a:lnTo>
                      <a:pt x="2389408" y="5788026"/>
                    </a:lnTo>
                    <a:lnTo>
                      <a:pt x="2447338" y="5754688"/>
                    </a:lnTo>
                    <a:lnTo>
                      <a:pt x="2474319" y="5738019"/>
                    </a:lnTo>
                    <a:lnTo>
                      <a:pt x="2503680" y="5720557"/>
                    </a:lnTo>
                    <a:lnTo>
                      <a:pt x="2530661" y="5701507"/>
                    </a:lnTo>
                    <a:lnTo>
                      <a:pt x="2558436" y="5681663"/>
                    </a:lnTo>
                    <a:lnTo>
                      <a:pt x="2584624" y="5661819"/>
                    </a:lnTo>
                    <a:lnTo>
                      <a:pt x="2610811" y="5641182"/>
                    </a:lnTo>
                    <a:lnTo>
                      <a:pt x="2636998" y="5618957"/>
                    </a:lnTo>
                    <a:lnTo>
                      <a:pt x="2663186" y="5596732"/>
                    </a:lnTo>
                    <a:lnTo>
                      <a:pt x="2687786" y="5573713"/>
                    </a:lnTo>
                    <a:lnTo>
                      <a:pt x="2712387" y="5549107"/>
                    </a:lnTo>
                    <a:lnTo>
                      <a:pt x="3014733" y="5246688"/>
                    </a:lnTo>
                    <a:lnTo>
                      <a:pt x="3021081" y="5312569"/>
                    </a:lnTo>
                    <a:lnTo>
                      <a:pt x="3028223" y="5376863"/>
                    </a:lnTo>
                    <a:lnTo>
                      <a:pt x="3037746" y="5442744"/>
                    </a:lnTo>
                    <a:lnTo>
                      <a:pt x="3050443" y="5506244"/>
                    </a:lnTo>
                    <a:lnTo>
                      <a:pt x="3063934" y="5569744"/>
                    </a:lnTo>
                    <a:lnTo>
                      <a:pt x="3079011" y="5632451"/>
                    </a:lnTo>
                    <a:lnTo>
                      <a:pt x="3096469" y="5694363"/>
                    </a:lnTo>
                    <a:lnTo>
                      <a:pt x="3116308" y="5754688"/>
                    </a:lnTo>
                    <a:lnTo>
                      <a:pt x="3017113" y="5853907"/>
                    </a:lnTo>
                    <a:lnTo>
                      <a:pt x="2983784" y="5885657"/>
                    </a:lnTo>
                    <a:lnTo>
                      <a:pt x="2951248" y="5916613"/>
                    </a:lnTo>
                    <a:lnTo>
                      <a:pt x="2917125" y="5945982"/>
                    </a:lnTo>
                    <a:lnTo>
                      <a:pt x="2882208" y="5974557"/>
                    </a:lnTo>
                    <a:lnTo>
                      <a:pt x="2848085" y="6002338"/>
                    </a:lnTo>
                    <a:lnTo>
                      <a:pt x="2812375" y="6029326"/>
                    </a:lnTo>
                    <a:lnTo>
                      <a:pt x="2776665" y="6055519"/>
                    </a:lnTo>
                    <a:lnTo>
                      <a:pt x="2739368" y="6080126"/>
                    </a:lnTo>
                    <a:lnTo>
                      <a:pt x="2702864" y="6103938"/>
                    </a:lnTo>
                    <a:lnTo>
                      <a:pt x="2665567" y="6126163"/>
                    </a:lnTo>
                    <a:lnTo>
                      <a:pt x="2628269" y="6147594"/>
                    </a:lnTo>
                    <a:lnTo>
                      <a:pt x="2590178" y="6168232"/>
                    </a:lnTo>
                    <a:lnTo>
                      <a:pt x="2551294" y="6188869"/>
                    </a:lnTo>
                    <a:lnTo>
                      <a:pt x="2511616" y="6207126"/>
                    </a:lnTo>
                    <a:lnTo>
                      <a:pt x="2471938" y="6224588"/>
                    </a:lnTo>
                    <a:lnTo>
                      <a:pt x="2432260" y="6241257"/>
                    </a:lnTo>
                    <a:lnTo>
                      <a:pt x="2392582" y="6257926"/>
                    </a:lnTo>
                    <a:lnTo>
                      <a:pt x="2352111" y="6271419"/>
                    </a:lnTo>
                    <a:lnTo>
                      <a:pt x="2311639" y="6284913"/>
                    </a:lnTo>
                    <a:lnTo>
                      <a:pt x="2271167" y="6297613"/>
                    </a:lnTo>
                    <a:lnTo>
                      <a:pt x="2229902" y="6309519"/>
                    </a:lnTo>
                    <a:lnTo>
                      <a:pt x="2187844" y="6320632"/>
                    </a:lnTo>
                    <a:lnTo>
                      <a:pt x="2146579" y="6330157"/>
                    </a:lnTo>
                    <a:lnTo>
                      <a:pt x="2105314" y="6338888"/>
                    </a:lnTo>
                    <a:lnTo>
                      <a:pt x="2062461" y="6345238"/>
                    </a:lnTo>
                    <a:lnTo>
                      <a:pt x="2021196" y="6352382"/>
                    </a:lnTo>
                    <a:lnTo>
                      <a:pt x="1979137" y="6357938"/>
                    </a:lnTo>
                    <a:lnTo>
                      <a:pt x="1936285" y="6361907"/>
                    </a:lnTo>
                    <a:lnTo>
                      <a:pt x="1893433" y="6365876"/>
                    </a:lnTo>
                    <a:lnTo>
                      <a:pt x="1852961" y="6369051"/>
                    </a:lnTo>
                    <a:lnTo>
                      <a:pt x="1810109" y="6370638"/>
                    </a:lnTo>
                    <a:lnTo>
                      <a:pt x="1767257" y="6370638"/>
                    </a:lnTo>
                    <a:lnTo>
                      <a:pt x="1725198" y="6370638"/>
                    </a:lnTo>
                    <a:lnTo>
                      <a:pt x="1682346" y="6369051"/>
                    </a:lnTo>
                    <a:lnTo>
                      <a:pt x="1639494" y="6365876"/>
                    </a:lnTo>
                    <a:lnTo>
                      <a:pt x="1597435" y="6361907"/>
                    </a:lnTo>
                    <a:lnTo>
                      <a:pt x="1556170" y="6357938"/>
                    </a:lnTo>
                    <a:lnTo>
                      <a:pt x="1513318" y="6352382"/>
                    </a:lnTo>
                    <a:lnTo>
                      <a:pt x="1470466" y="6345238"/>
                    </a:lnTo>
                    <a:lnTo>
                      <a:pt x="1429201" y="6338888"/>
                    </a:lnTo>
                    <a:lnTo>
                      <a:pt x="1387142" y="6330157"/>
                    </a:lnTo>
                    <a:lnTo>
                      <a:pt x="1345877" y="6320632"/>
                    </a:lnTo>
                    <a:lnTo>
                      <a:pt x="1304612" y="6309519"/>
                    </a:lnTo>
                    <a:lnTo>
                      <a:pt x="1263347" y="6297613"/>
                    </a:lnTo>
                    <a:lnTo>
                      <a:pt x="1222082" y="6284913"/>
                    </a:lnTo>
                    <a:lnTo>
                      <a:pt x="1182404" y="6271419"/>
                    </a:lnTo>
                    <a:lnTo>
                      <a:pt x="1141139" y="6257926"/>
                    </a:lnTo>
                    <a:lnTo>
                      <a:pt x="1101461" y="6241257"/>
                    </a:lnTo>
                    <a:lnTo>
                      <a:pt x="1061783" y="6224588"/>
                    </a:lnTo>
                    <a:lnTo>
                      <a:pt x="1022898" y="6207126"/>
                    </a:lnTo>
                    <a:lnTo>
                      <a:pt x="983220" y="6188869"/>
                    </a:lnTo>
                    <a:lnTo>
                      <a:pt x="945129" y="6168232"/>
                    </a:lnTo>
                    <a:lnTo>
                      <a:pt x="906245" y="6147594"/>
                    </a:lnTo>
                    <a:lnTo>
                      <a:pt x="868948" y="6126163"/>
                    </a:lnTo>
                    <a:lnTo>
                      <a:pt x="830857" y="6103938"/>
                    </a:lnTo>
                    <a:lnTo>
                      <a:pt x="793559" y="6080126"/>
                    </a:lnTo>
                    <a:lnTo>
                      <a:pt x="757849" y="6055519"/>
                    </a:lnTo>
                    <a:lnTo>
                      <a:pt x="722139" y="6029326"/>
                    </a:lnTo>
                    <a:lnTo>
                      <a:pt x="686429" y="6002338"/>
                    </a:lnTo>
                    <a:lnTo>
                      <a:pt x="650719" y="5974557"/>
                    </a:lnTo>
                    <a:lnTo>
                      <a:pt x="616596" y="5945982"/>
                    </a:lnTo>
                    <a:lnTo>
                      <a:pt x="583266" y="5916613"/>
                    </a:lnTo>
                    <a:lnTo>
                      <a:pt x="549143" y="5885657"/>
                    </a:lnTo>
                    <a:lnTo>
                      <a:pt x="517401" y="5853907"/>
                    </a:lnTo>
                    <a:lnTo>
                      <a:pt x="484865" y="5820569"/>
                    </a:lnTo>
                    <a:lnTo>
                      <a:pt x="454709" y="5788026"/>
                    </a:lnTo>
                    <a:lnTo>
                      <a:pt x="424554" y="5753101"/>
                    </a:lnTo>
                    <a:lnTo>
                      <a:pt x="395192" y="5718969"/>
                    </a:lnTo>
                    <a:lnTo>
                      <a:pt x="368211" y="5684838"/>
                    </a:lnTo>
                    <a:lnTo>
                      <a:pt x="342024" y="5649119"/>
                    </a:lnTo>
                    <a:lnTo>
                      <a:pt x="315836" y="5613401"/>
                    </a:lnTo>
                    <a:lnTo>
                      <a:pt x="291236" y="5576094"/>
                    </a:lnTo>
                    <a:lnTo>
                      <a:pt x="267429" y="5538788"/>
                    </a:lnTo>
                    <a:lnTo>
                      <a:pt x="244416" y="5502276"/>
                    </a:lnTo>
                    <a:lnTo>
                      <a:pt x="222196" y="5463382"/>
                    </a:lnTo>
                    <a:lnTo>
                      <a:pt x="201564" y="5426869"/>
                    </a:lnTo>
                    <a:lnTo>
                      <a:pt x="182518" y="5386388"/>
                    </a:lnTo>
                    <a:lnTo>
                      <a:pt x="163473" y="5348288"/>
                    </a:lnTo>
                    <a:lnTo>
                      <a:pt x="145221" y="5308601"/>
                    </a:lnTo>
                    <a:lnTo>
                      <a:pt x="129350" y="5268913"/>
                    </a:lnTo>
                    <a:lnTo>
                      <a:pt x="114272" y="5228432"/>
                    </a:lnTo>
                    <a:lnTo>
                      <a:pt x="99195" y="5188744"/>
                    </a:lnTo>
                    <a:lnTo>
                      <a:pt x="84911" y="5147469"/>
                    </a:lnTo>
                    <a:lnTo>
                      <a:pt x="73007" y="5106194"/>
                    </a:lnTo>
                    <a:lnTo>
                      <a:pt x="61897" y="5064919"/>
                    </a:lnTo>
                    <a:lnTo>
                      <a:pt x="50788" y="5023644"/>
                    </a:lnTo>
                    <a:lnTo>
                      <a:pt x="41265" y="4983163"/>
                    </a:lnTo>
                    <a:lnTo>
                      <a:pt x="33329" y="4941888"/>
                    </a:lnTo>
                    <a:lnTo>
                      <a:pt x="24600" y="4899026"/>
                    </a:lnTo>
                    <a:lnTo>
                      <a:pt x="17458" y="4857751"/>
                    </a:lnTo>
                    <a:lnTo>
                      <a:pt x="12697" y="4814888"/>
                    </a:lnTo>
                    <a:lnTo>
                      <a:pt x="7935" y="4772819"/>
                    </a:lnTo>
                    <a:lnTo>
                      <a:pt x="5555" y="4729957"/>
                    </a:lnTo>
                    <a:lnTo>
                      <a:pt x="2380" y="4688682"/>
                    </a:lnTo>
                    <a:lnTo>
                      <a:pt x="1587" y="4645819"/>
                    </a:lnTo>
                    <a:lnTo>
                      <a:pt x="0" y="4603751"/>
                    </a:lnTo>
                    <a:lnTo>
                      <a:pt x="1587" y="4560888"/>
                    </a:lnTo>
                    <a:lnTo>
                      <a:pt x="2380" y="4518819"/>
                    </a:lnTo>
                    <a:lnTo>
                      <a:pt x="5555" y="4475957"/>
                    </a:lnTo>
                    <a:lnTo>
                      <a:pt x="7935" y="4433094"/>
                    </a:lnTo>
                    <a:lnTo>
                      <a:pt x="12697" y="4391819"/>
                    </a:lnTo>
                    <a:lnTo>
                      <a:pt x="17458" y="4349751"/>
                    </a:lnTo>
                    <a:lnTo>
                      <a:pt x="24600" y="4306888"/>
                    </a:lnTo>
                    <a:lnTo>
                      <a:pt x="33329" y="4265613"/>
                    </a:lnTo>
                    <a:lnTo>
                      <a:pt x="41265" y="4222751"/>
                    </a:lnTo>
                    <a:lnTo>
                      <a:pt x="50788" y="4181476"/>
                    </a:lnTo>
                    <a:lnTo>
                      <a:pt x="61897" y="4140994"/>
                    </a:lnTo>
                    <a:lnTo>
                      <a:pt x="73007" y="4099719"/>
                    </a:lnTo>
                    <a:lnTo>
                      <a:pt x="84911" y="4058444"/>
                    </a:lnTo>
                    <a:lnTo>
                      <a:pt x="99195" y="4018757"/>
                    </a:lnTo>
                    <a:lnTo>
                      <a:pt x="114272" y="3977482"/>
                    </a:lnTo>
                    <a:lnTo>
                      <a:pt x="129350" y="3937001"/>
                    </a:lnTo>
                    <a:lnTo>
                      <a:pt x="145221" y="3897313"/>
                    </a:lnTo>
                    <a:lnTo>
                      <a:pt x="163473" y="3859213"/>
                    </a:lnTo>
                    <a:lnTo>
                      <a:pt x="182518" y="3819526"/>
                    </a:lnTo>
                    <a:lnTo>
                      <a:pt x="201564" y="3780632"/>
                    </a:lnTo>
                    <a:lnTo>
                      <a:pt x="222196" y="3742532"/>
                    </a:lnTo>
                    <a:lnTo>
                      <a:pt x="244416" y="3703638"/>
                    </a:lnTo>
                    <a:lnTo>
                      <a:pt x="267429" y="3666332"/>
                    </a:lnTo>
                    <a:lnTo>
                      <a:pt x="291236" y="3629819"/>
                    </a:lnTo>
                    <a:lnTo>
                      <a:pt x="315836" y="3594101"/>
                    </a:lnTo>
                    <a:lnTo>
                      <a:pt x="342024" y="3556794"/>
                    </a:lnTo>
                    <a:lnTo>
                      <a:pt x="368211" y="3522663"/>
                    </a:lnTo>
                    <a:lnTo>
                      <a:pt x="395192" y="3486944"/>
                    </a:lnTo>
                    <a:lnTo>
                      <a:pt x="424554" y="3452019"/>
                    </a:lnTo>
                    <a:lnTo>
                      <a:pt x="454709" y="3419476"/>
                    </a:lnTo>
                    <a:lnTo>
                      <a:pt x="484865" y="3385345"/>
                    </a:lnTo>
                    <a:lnTo>
                      <a:pt x="517401" y="3353594"/>
                    </a:lnTo>
                    <a:lnTo>
                      <a:pt x="2864750" y="1004094"/>
                    </a:lnTo>
                    <a:lnTo>
                      <a:pt x="2915538" y="954882"/>
                    </a:lnTo>
                    <a:lnTo>
                      <a:pt x="2967913" y="909638"/>
                    </a:lnTo>
                    <a:lnTo>
                      <a:pt x="3022668" y="865188"/>
                    </a:lnTo>
                    <a:lnTo>
                      <a:pt x="3077424" y="823119"/>
                    </a:lnTo>
                    <a:lnTo>
                      <a:pt x="3133767" y="784226"/>
                    </a:lnTo>
                    <a:lnTo>
                      <a:pt x="3190109" y="747713"/>
                    </a:lnTo>
                    <a:lnTo>
                      <a:pt x="3248833" y="712788"/>
                    </a:lnTo>
                    <a:close/>
                    <a:moveTo>
                      <a:pt x="5100638" y="431144"/>
                    </a:moveTo>
                    <a:lnTo>
                      <a:pt x="5065713" y="432732"/>
                    </a:lnTo>
                    <a:lnTo>
                      <a:pt x="5031582" y="434320"/>
                    </a:lnTo>
                    <a:lnTo>
                      <a:pt x="4998244" y="438290"/>
                    </a:lnTo>
                    <a:lnTo>
                      <a:pt x="4964113" y="441466"/>
                    </a:lnTo>
                    <a:lnTo>
                      <a:pt x="4931570" y="447024"/>
                    </a:lnTo>
                    <a:lnTo>
                      <a:pt x="4898232" y="451788"/>
                    </a:lnTo>
                    <a:lnTo>
                      <a:pt x="4865688" y="457346"/>
                    </a:lnTo>
                    <a:lnTo>
                      <a:pt x="4833938" y="466080"/>
                    </a:lnTo>
                    <a:lnTo>
                      <a:pt x="4800601" y="472432"/>
                    </a:lnTo>
                    <a:lnTo>
                      <a:pt x="4737894" y="490694"/>
                    </a:lnTo>
                    <a:lnTo>
                      <a:pt x="4675982" y="512926"/>
                    </a:lnTo>
                    <a:lnTo>
                      <a:pt x="4615657" y="535952"/>
                    </a:lnTo>
                    <a:lnTo>
                      <a:pt x="4556126" y="563742"/>
                    </a:lnTo>
                    <a:lnTo>
                      <a:pt x="4498976" y="592326"/>
                    </a:lnTo>
                    <a:lnTo>
                      <a:pt x="4442619" y="625674"/>
                    </a:lnTo>
                    <a:lnTo>
                      <a:pt x="4387057" y="659816"/>
                    </a:lnTo>
                    <a:lnTo>
                      <a:pt x="4335463" y="697135"/>
                    </a:lnTo>
                    <a:lnTo>
                      <a:pt x="4284663" y="736835"/>
                    </a:lnTo>
                    <a:lnTo>
                      <a:pt x="4236244" y="778917"/>
                    </a:lnTo>
                    <a:lnTo>
                      <a:pt x="4189413" y="823381"/>
                    </a:lnTo>
                    <a:lnTo>
                      <a:pt x="4145757" y="870227"/>
                    </a:lnTo>
                    <a:lnTo>
                      <a:pt x="4102895" y="917867"/>
                    </a:lnTo>
                    <a:lnTo>
                      <a:pt x="4063207" y="968683"/>
                    </a:lnTo>
                    <a:lnTo>
                      <a:pt x="4025901" y="1021088"/>
                    </a:lnTo>
                    <a:lnTo>
                      <a:pt x="3991770" y="1075874"/>
                    </a:lnTo>
                    <a:lnTo>
                      <a:pt x="3958432" y="1132248"/>
                    </a:lnTo>
                    <a:lnTo>
                      <a:pt x="3929857" y="1190210"/>
                    </a:lnTo>
                    <a:lnTo>
                      <a:pt x="3902076" y="1248966"/>
                    </a:lnTo>
                    <a:lnTo>
                      <a:pt x="3879057" y="1309311"/>
                    </a:lnTo>
                    <a:lnTo>
                      <a:pt x="3858420" y="1371243"/>
                    </a:lnTo>
                    <a:lnTo>
                      <a:pt x="3839370" y="1434763"/>
                    </a:lnTo>
                    <a:lnTo>
                      <a:pt x="3832226" y="1467317"/>
                    </a:lnTo>
                    <a:lnTo>
                      <a:pt x="3825876" y="1499077"/>
                    </a:lnTo>
                    <a:lnTo>
                      <a:pt x="3818732" y="1532425"/>
                    </a:lnTo>
                    <a:lnTo>
                      <a:pt x="3813176" y="1564979"/>
                    </a:lnTo>
                    <a:lnTo>
                      <a:pt x="3809207" y="1598328"/>
                    </a:lnTo>
                    <a:lnTo>
                      <a:pt x="3805238" y="1632470"/>
                    </a:lnTo>
                    <a:lnTo>
                      <a:pt x="3802063" y="1665818"/>
                    </a:lnTo>
                    <a:lnTo>
                      <a:pt x="3799682" y="1699960"/>
                    </a:lnTo>
                    <a:lnTo>
                      <a:pt x="3798095" y="1734102"/>
                    </a:lnTo>
                    <a:lnTo>
                      <a:pt x="3798095" y="1769038"/>
                    </a:lnTo>
                    <a:lnTo>
                      <a:pt x="3798095" y="2495550"/>
                    </a:lnTo>
                    <a:lnTo>
                      <a:pt x="3798095" y="5090640"/>
                    </a:lnTo>
                    <a:lnTo>
                      <a:pt x="3798095" y="5124765"/>
                    </a:lnTo>
                    <a:lnTo>
                      <a:pt x="3799682" y="5158891"/>
                    </a:lnTo>
                    <a:lnTo>
                      <a:pt x="3802063" y="5193016"/>
                    </a:lnTo>
                    <a:lnTo>
                      <a:pt x="3805238" y="5226347"/>
                    </a:lnTo>
                    <a:lnTo>
                      <a:pt x="3809207" y="5260472"/>
                    </a:lnTo>
                    <a:lnTo>
                      <a:pt x="3813176" y="5293803"/>
                    </a:lnTo>
                    <a:lnTo>
                      <a:pt x="3818732" y="5326341"/>
                    </a:lnTo>
                    <a:lnTo>
                      <a:pt x="3825876" y="5359673"/>
                    </a:lnTo>
                    <a:lnTo>
                      <a:pt x="3832226" y="5391417"/>
                    </a:lnTo>
                    <a:lnTo>
                      <a:pt x="3839370" y="5423955"/>
                    </a:lnTo>
                    <a:lnTo>
                      <a:pt x="3858420" y="5487443"/>
                    </a:lnTo>
                    <a:lnTo>
                      <a:pt x="3879057" y="5549344"/>
                    </a:lnTo>
                    <a:lnTo>
                      <a:pt x="3902076" y="5609659"/>
                    </a:lnTo>
                    <a:lnTo>
                      <a:pt x="3929857" y="5668385"/>
                    </a:lnTo>
                    <a:lnTo>
                      <a:pt x="3958432" y="5726319"/>
                    </a:lnTo>
                    <a:lnTo>
                      <a:pt x="3991770" y="5782665"/>
                    </a:lnTo>
                    <a:lnTo>
                      <a:pt x="4025901" y="5837423"/>
                    </a:lnTo>
                    <a:lnTo>
                      <a:pt x="4063207" y="5889801"/>
                    </a:lnTo>
                    <a:lnTo>
                      <a:pt x="4102895" y="5940592"/>
                    </a:lnTo>
                    <a:lnTo>
                      <a:pt x="4145757" y="5988208"/>
                    </a:lnTo>
                    <a:lnTo>
                      <a:pt x="4189413" y="6035031"/>
                    </a:lnTo>
                    <a:lnTo>
                      <a:pt x="4236244" y="6079473"/>
                    </a:lnTo>
                    <a:lnTo>
                      <a:pt x="4284663" y="6121534"/>
                    </a:lnTo>
                    <a:lnTo>
                      <a:pt x="4335463" y="6162008"/>
                    </a:lnTo>
                    <a:lnTo>
                      <a:pt x="4387057" y="6198514"/>
                    </a:lnTo>
                    <a:lnTo>
                      <a:pt x="4442619" y="6233433"/>
                    </a:lnTo>
                    <a:lnTo>
                      <a:pt x="4498976" y="6265970"/>
                    </a:lnTo>
                    <a:lnTo>
                      <a:pt x="4556126" y="6294540"/>
                    </a:lnTo>
                    <a:lnTo>
                      <a:pt x="4615657" y="6322316"/>
                    </a:lnTo>
                    <a:lnTo>
                      <a:pt x="4675982" y="6345331"/>
                    </a:lnTo>
                    <a:lnTo>
                      <a:pt x="4737894" y="6367552"/>
                    </a:lnTo>
                    <a:lnTo>
                      <a:pt x="4800601" y="6385805"/>
                    </a:lnTo>
                    <a:lnTo>
                      <a:pt x="4833938" y="6392154"/>
                    </a:lnTo>
                    <a:lnTo>
                      <a:pt x="4865688" y="6400883"/>
                    </a:lnTo>
                    <a:lnTo>
                      <a:pt x="4898232" y="6406439"/>
                    </a:lnTo>
                    <a:lnTo>
                      <a:pt x="4931570" y="6411994"/>
                    </a:lnTo>
                    <a:lnTo>
                      <a:pt x="4964113" y="6416755"/>
                    </a:lnTo>
                    <a:lnTo>
                      <a:pt x="4998244" y="6419930"/>
                    </a:lnTo>
                    <a:lnTo>
                      <a:pt x="5031582" y="6423898"/>
                    </a:lnTo>
                    <a:lnTo>
                      <a:pt x="5065713" y="6425485"/>
                    </a:lnTo>
                    <a:lnTo>
                      <a:pt x="5100638" y="6427072"/>
                    </a:lnTo>
                    <a:lnTo>
                      <a:pt x="5134770" y="6427072"/>
                    </a:lnTo>
                    <a:lnTo>
                      <a:pt x="5168901" y="6427072"/>
                    </a:lnTo>
                    <a:lnTo>
                      <a:pt x="5203032" y="6425485"/>
                    </a:lnTo>
                    <a:lnTo>
                      <a:pt x="5237957" y="6423898"/>
                    </a:lnTo>
                    <a:lnTo>
                      <a:pt x="5272088" y="6419930"/>
                    </a:lnTo>
                    <a:lnTo>
                      <a:pt x="5304632" y="6416755"/>
                    </a:lnTo>
                    <a:lnTo>
                      <a:pt x="5337970" y="6411994"/>
                    </a:lnTo>
                    <a:lnTo>
                      <a:pt x="5370513" y="6406439"/>
                    </a:lnTo>
                    <a:lnTo>
                      <a:pt x="5403851" y="6400883"/>
                    </a:lnTo>
                    <a:lnTo>
                      <a:pt x="5437188" y="6392154"/>
                    </a:lnTo>
                    <a:lnTo>
                      <a:pt x="5468144" y="6385805"/>
                    </a:lnTo>
                    <a:lnTo>
                      <a:pt x="5531644" y="6367552"/>
                    </a:lnTo>
                    <a:lnTo>
                      <a:pt x="5595144" y="6345331"/>
                    </a:lnTo>
                    <a:lnTo>
                      <a:pt x="5655470" y="6322316"/>
                    </a:lnTo>
                    <a:lnTo>
                      <a:pt x="5714207" y="6294540"/>
                    </a:lnTo>
                    <a:lnTo>
                      <a:pt x="5772151" y="6265970"/>
                    </a:lnTo>
                    <a:lnTo>
                      <a:pt x="5828507" y="6233433"/>
                    </a:lnTo>
                    <a:lnTo>
                      <a:pt x="5881688" y="6198514"/>
                    </a:lnTo>
                    <a:lnTo>
                      <a:pt x="5934076" y="6162008"/>
                    </a:lnTo>
                    <a:lnTo>
                      <a:pt x="5984876" y="6121534"/>
                    </a:lnTo>
                    <a:lnTo>
                      <a:pt x="6034088" y="6079473"/>
                    </a:lnTo>
                    <a:lnTo>
                      <a:pt x="6079332" y="6035031"/>
                    </a:lnTo>
                    <a:lnTo>
                      <a:pt x="6125370" y="5988208"/>
                    </a:lnTo>
                    <a:lnTo>
                      <a:pt x="6165851" y="5940592"/>
                    </a:lnTo>
                    <a:lnTo>
                      <a:pt x="6206332" y="5889801"/>
                    </a:lnTo>
                    <a:lnTo>
                      <a:pt x="6242845" y="5837423"/>
                    </a:lnTo>
                    <a:lnTo>
                      <a:pt x="6278564" y="5782665"/>
                    </a:lnTo>
                    <a:lnTo>
                      <a:pt x="6310314" y="5726319"/>
                    </a:lnTo>
                    <a:lnTo>
                      <a:pt x="6340476" y="5668385"/>
                    </a:lnTo>
                    <a:lnTo>
                      <a:pt x="6366670" y="5609659"/>
                    </a:lnTo>
                    <a:lnTo>
                      <a:pt x="6391276" y="5549344"/>
                    </a:lnTo>
                    <a:lnTo>
                      <a:pt x="6411914" y="5487443"/>
                    </a:lnTo>
                    <a:lnTo>
                      <a:pt x="6430170" y="5423955"/>
                    </a:lnTo>
                    <a:lnTo>
                      <a:pt x="6438107" y="5391417"/>
                    </a:lnTo>
                    <a:lnTo>
                      <a:pt x="6445251" y="5359673"/>
                    </a:lnTo>
                    <a:lnTo>
                      <a:pt x="6451601" y="5326341"/>
                    </a:lnTo>
                    <a:lnTo>
                      <a:pt x="6457157" y="5293803"/>
                    </a:lnTo>
                    <a:lnTo>
                      <a:pt x="6461126" y="5260472"/>
                    </a:lnTo>
                    <a:lnTo>
                      <a:pt x="6465888" y="5226347"/>
                    </a:lnTo>
                    <a:lnTo>
                      <a:pt x="6468270" y="5193016"/>
                    </a:lnTo>
                    <a:lnTo>
                      <a:pt x="6471445" y="5158891"/>
                    </a:lnTo>
                    <a:lnTo>
                      <a:pt x="6472238" y="5124765"/>
                    </a:lnTo>
                    <a:lnTo>
                      <a:pt x="6472238" y="5090640"/>
                    </a:lnTo>
                    <a:lnTo>
                      <a:pt x="6472238" y="2495550"/>
                    </a:lnTo>
                    <a:lnTo>
                      <a:pt x="6472238" y="1769038"/>
                    </a:lnTo>
                    <a:lnTo>
                      <a:pt x="6472238" y="1734102"/>
                    </a:lnTo>
                    <a:lnTo>
                      <a:pt x="6471445" y="1699960"/>
                    </a:lnTo>
                    <a:lnTo>
                      <a:pt x="6468270" y="1665818"/>
                    </a:lnTo>
                    <a:lnTo>
                      <a:pt x="6465888" y="1632470"/>
                    </a:lnTo>
                    <a:lnTo>
                      <a:pt x="6461126" y="1598328"/>
                    </a:lnTo>
                    <a:lnTo>
                      <a:pt x="6457157" y="1564979"/>
                    </a:lnTo>
                    <a:lnTo>
                      <a:pt x="6451601" y="1532425"/>
                    </a:lnTo>
                    <a:lnTo>
                      <a:pt x="6445251" y="1499077"/>
                    </a:lnTo>
                    <a:lnTo>
                      <a:pt x="6438107" y="1467317"/>
                    </a:lnTo>
                    <a:lnTo>
                      <a:pt x="6430170" y="1434763"/>
                    </a:lnTo>
                    <a:lnTo>
                      <a:pt x="6411914" y="1371243"/>
                    </a:lnTo>
                    <a:lnTo>
                      <a:pt x="6391276" y="1309311"/>
                    </a:lnTo>
                    <a:lnTo>
                      <a:pt x="6366670" y="1248966"/>
                    </a:lnTo>
                    <a:lnTo>
                      <a:pt x="6340476" y="1190210"/>
                    </a:lnTo>
                    <a:lnTo>
                      <a:pt x="6310314" y="1132248"/>
                    </a:lnTo>
                    <a:lnTo>
                      <a:pt x="6278564" y="1075874"/>
                    </a:lnTo>
                    <a:lnTo>
                      <a:pt x="6242845" y="1021088"/>
                    </a:lnTo>
                    <a:lnTo>
                      <a:pt x="6206332" y="968683"/>
                    </a:lnTo>
                    <a:lnTo>
                      <a:pt x="6165851" y="917867"/>
                    </a:lnTo>
                    <a:lnTo>
                      <a:pt x="6125370" y="870227"/>
                    </a:lnTo>
                    <a:lnTo>
                      <a:pt x="6079332" y="823381"/>
                    </a:lnTo>
                    <a:lnTo>
                      <a:pt x="6034088" y="778917"/>
                    </a:lnTo>
                    <a:lnTo>
                      <a:pt x="5984876" y="736835"/>
                    </a:lnTo>
                    <a:lnTo>
                      <a:pt x="5934076" y="697135"/>
                    </a:lnTo>
                    <a:lnTo>
                      <a:pt x="5881688" y="659816"/>
                    </a:lnTo>
                    <a:lnTo>
                      <a:pt x="5828507" y="625674"/>
                    </a:lnTo>
                    <a:lnTo>
                      <a:pt x="5772151" y="592326"/>
                    </a:lnTo>
                    <a:lnTo>
                      <a:pt x="5714207" y="563742"/>
                    </a:lnTo>
                    <a:lnTo>
                      <a:pt x="5655470" y="535952"/>
                    </a:lnTo>
                    <a:lnTo>
                      <a:pt x="5595144" y="512926"/>
                    </a:lnTo>
                    <a:lnTo>
                      <a:pt x="5531644" y="490694"/>
                    </a:lnTo>
                    <a:lnTo>
                      <a:pt x="5468144" y="472432"/>
                    </a:lnTo>
                    <a:lnTo>
                      <a:pt x="5437188" y="466080"/>
                    </a:lnTo>
                    <a:lnTo>
                      <a:pt x="5403851" y="457346"/>
                    </a:lnTo>
                    <a:lnTo>
                      <a:pt x="5370513" y="451788"/>
                    </a:lnTo>
                    <a:lnTo>
                      <a:pt x="5337970" y="447024"/>
                    </a:lnTo>
                    <a:lnTo>
                      <a:pt x="5304632" y="441466"/>
                    </a:lnTo>
                    <a:lnTo>
                      <a:pt x="5272088" y="438290"/>
                    </a:lnTo>
                    <a:lnTo>
                      <a:pt x="5237957" y="434320"/>
                    </a:lnTo>
                    <a:lnTo>
                      <a:pt x="5203032" y="432732"/>
                    </a:lnTo>
                    <a:lnTo>
                      <a:pt x="5168901" y="431144"/>
                    </a:lnTo>
                    <a:lnTo>
                      <a:pt x="5134770" y="431144"/>
                    </a:lnTo>
                    <a:close/>
                    <a:moveTo>
                      <a:pt x="5089526" y="0"/>
                    </a:moveTo>
                    <a:lnTo>
                      <a:pt x="5134770" y="0"/>
                    </a:lnTo>
                    <a:lnTo>
                      <a:pt x="5180013" y="0"/>
                    </a:lnTo>
                    <a:lnTo>
                      <a:pt x="5225257" y="2382"/>
                    </a:lnTo>
                    <a:lnTo>
                      <a:pt x="5270501" y="5558"/>
                    </a:lnTo>
                    <a:lnTo>
                      <a:pt x="5315744" y="9528"/>
                    </a:lnTo>
                    <a:lnTo>
                      <a:pt x="5360194" y="13498"/>
                    </a:lnTo>
                    <a:lnTo>
                      <a:pt x="5403851" y="20644"/>
                    </a:lnTo>
                    <a:lnTo>
                      <a:pt x="5447507" y="27790"/>
                    </a:lnTo>
                    <a:lnTo>
                      <a:pt x="5490370" y="35730"/>
                    </a:lnTo>
                    <a:lnTo>
                      <a:pt x="5534026" y="45258"/>
                    </a:lnTo>
                    <a:lnTo>
                      <a:pt x="5576888" y="56374"/>
                    </a:lnTo>
                    <a:lnTo>
                      <a:pt x="5618163" y="67491"/>
                    </a:lnTo>
                    <a:lnTo>
                      <a:pt x="5661026" y="79401"/>
                    </a:lnTo>
                    <a:lnTo>
                      <a:pt x="5702301" y="93693"/>
                    </a:lnTo>
                    <a:lnTo>
                      <a:pt x="5741988" y="107191"/>
                    </a:lnTo>
                    <a:lnTo>
                      <a:pt x="5783263" y="122277"/>
                    </a:lnTo>
                    <a:lnTo>
                      <a:pt x="5822951" y="138951"/>
                    </a:lnTo>
                    <a:lnTo>
                      <a:pt x="5862638" y="156419"/>
                    </a:lnTo>
                    <a:lnTo>
                      <a:pt x="5900738" y="174681"/>
                    </a:lnTo>
                    <a:lnTo>
                      <a:pt x="5939632" y="193737"/>
                    </a:lnTo>
                    <a:lnTo>
                      <a:pt x="5976938" y="214381"/>
                    </a:lnTo>
                    <a:lnTo>
                      <a:pt x="6013451" y="235025"/>
                    </a:lnTo>
                    <a:lnTo>
                      <a:pt x="6050757" y="257257"/>
                    </a:lnTo>
                    <a:lnTo>
                      <a:pt x="6088064" y="278695"/>
                    </a:lnTo>
                    <a:lnTo>
                      <a:pt x="6122195" y="302515"/>
                    </a:lnTo>
                    <a:lnTo>
                      <a:pt x="6157914" y="327129"/>
                    </a:lnTo>
                    <a:lnTo>
                      <a:pt x="6192045" y="351743"/>
                    </a:lnTo>
                    <a:lnTo>
                      <a:pt x="6226970" y="377946"/>
                    </a:lnTo>
                    <a:lnTo>
                      <a:pt x="6259514" y="404148"/>
                    </a:lnTo>
                    <a:lnTo>
                      <a:pt x="6291264" y="431144"/>
                    </a:lnTo>
                    <a:lnTo>
                      <a:pt x="6323014" y="460522"/>
                    </a:lnTo>
                    <a:lnTo>
                      <a:pt x="6354764" y="489106"/>
                    </a:lnTo>
                    <a:lnTo>
                      <a:pt x="6384926" y="518484"/>
                    </a:lnTo>
                    <a:lnTo>
                      <a:pt x="6415088" y="549450"/>
                    </a:lnTo>
                    <a:lnTo>
                      <a:pt x="6443664" y="579622"/>
                    </a:lnTo>
                    <a:lnTo>
                      <a:pt x="6471445" y="611382"/>
                    </a:lnTo>
                    <a:lnTo>
                      <a:pt x="6498432" y="644730"/>
                    </a:lnTo>
                    <a:lnTo>
                      <a:pt x="6526214" y="677284"/>
                    </a:lnTo>
                    <a:lnTo>
                      <a:pt x="6550820" y="712221"/>
                    </a:lnTo>
                    <a:lnTo>
                      <a:pt x="6577014" y="746363"/>
                    </a:lnTo>
                    <a:lnTo>
                      <a:pt x="6600032" y="780505"/>
                    </a:lnTo>
                    <a:lnTo>
                      <a:pt x="6623845" y="816235"/>
                    </a:lnTo>
                    <a:lnTo>
                      <a:pt x="6646864" y="851965"/>
                    </a:lnTo>
                    <a:lnTo>
                      <a:pt x="6669088" y="889283"/>
                    </a:lnTo>
                    <a:lnTo>
                      <a:pt x="6689726" y="926601"/>
                    </a:lnTo>
                    <a:lnTo>
                      <a:pt x="6708776" y="964713"/>
                    </a:lnTo>
                    <a:lnTo>
                      <a:pt x="6727826" y="1002825"/>
                    </a:lnTo>
                    <a:lnTo>
                      <a:pt x="6746876" y="1041732"/>
                    </a:lnTo>
                    <a:lnTo>
                      <a:pt x="6763545" y="1081432"/>
                    </a:lnTo>
                    <a:lnTo>
                      <a:pt x="6780214" y="1121132"/>
                    </a:lnTo>
                    <a:lnTo>
                      <a:pt x="6795295" y="1161626"/>
                    </a:lnTo>
                    <a:lnTo>
                      <a:pt x="6810376" y="1202120"/>
                    </a:lnTo>
                    <a:lnTo>
                      <a:pt x="6823870" y="1243408"/>
                    </a:lnTo>
                    <a:lnTo>
                      <a:pt x="6836570" y="1284696"/>
                    </a:lnTo>
                    <a:lnTo>
                      <a:pt x="6847682" y="1327573"/>
                    </a:lnTo>
                    <a:lnTo>
                      <a:pt x="6857207" y="1370449"/>
                    </a:lnTo>
                    <a:lnTo>
                      <a:pt x="6866732" y="1412531"/>
                    </a:lnTo>
                    <a:lnTo>
                      <a:pt x="6874670" y="1456995"/>
                    </a:lnTo>
                    <a:lnTo>
                      <a:pt x="6883401" y="1499077"/>
                    </a:lnTo>
                    <a:lnTo>
                      <a:pt x="6888957" y="1543541"/>
                    </a:lnTo>
                    <a:lnTo>
                      <a:pt x="6894514" y="1588800"/>
                    </a:lnTo>
                    <a:lnTo>
                      <a:pt x="6898482" y="1632470"/>
                    </a:lnTo>
                    <a:lnTo>
                      <a:pt x="6900864" y="1677728"/>
                    </a:lnTo>
                    <a:lnTo>
                      <a:pt x="6902451" y="1722986"/>
                    </a:lnTo>
                    <a:lnTo>
                      <a:pt x="6902451" y="1769038"/>
                    </a:lnTo>
                    <a:lnTo>
                      <a:pt x="6902451" y="2495550"/>
                    </a:lnTo>
                    <a:lnTo>
                      <a:pt x="6902451" y="5090640"/>
                    </a:lnTo>
                    <a:lnTo>
                      <a:pt x="6902451" y="5135876"/>
                    </a:lnTo>
                    <a:lnTo>
                      <a:pt x="6900864" y="5181111"/>
                    </a:lnTo>
                    <a:lnTo>
                      <a:pt x="6898482" y="5226347"/>
                    </a:lnTo>
                    <a:lnTo>
                      <a:pt x="6894514" y="5269995"/>
                    </a:lnTo>
                    <a:lnTo>
                      <a:pt x="6888957" y="5315231"/>
                    </a:lnTo>
                    <a:lnTo>
                      <a:pt x="6883401" y="5359673"/>
                    </a:lnTo>
                    <a:lnTo>
                      <a:pt x="6874670" y="5401734"/>
                    </a:lnTo>
                    <a:lnTo>
                      <a:pt x="6866732" y="5446176"/>
                    </a:lnTo>
                    <a:lnTo>
                      <a:pt x="6857207" y="5488237"/>
                    </a:lnTo>
                    <a:lnTo>
                      <a:pt x="6847682" y="5531092"/>
                    </a:lnTo>
                    <a:lnTo>
                      <a:pt x="6836570" y="5573946"/>
                    </a:lnTo>
                    <a:lnTo>
                      <a:pt x="6823870" y="5615214"/>
                    </a:lnTo>
                    <a:lnTo>
                      <a:pt x="6810376" y="5656481"/>
                    </a:lnTo>
                    <a:lnTo>
                      <a:pt x="6795295" y="5697749"/>
                    </a:lnTo>
                    <a:lnTo>
                      <a:pt x="6780214" y="5737429"/>
                    </a:lnTo>
                    <a:lnTo>
                      <a:pt x="6763545" y="5777109"/>
                    </a:lnTo>
                    <a:lnTo>
                      <a:pt x="6746876" y="5816790"/>
                    </a:lnTo>
                    <a:lnTo>
                      <a:pt x="6727826" y="5855676"/>
                    </a:lnTo>
                    <a:lnTo>
                      <a:pt x="6708776" y="5893769"/>
                    </a:lnTo>
                    <a:lnTo>
                      <a:pt x="6689726" y="5931862"/>
                    </a:lnTo>
                    <a:lnTo>
                      <a:pt x="6669088" y="5969162"/>
                    </a:lnTo>
                    <a:lnTo>
                      <a:pt x="6646864" y="6006461"/>
                    </a:lnTo>
                    <a:lnTo>
                      <a:pt x="6623845" y="6042174"/>
                    </a:lnTo>
                    <a:lnTo>
                      <a:pt x="6600032" y="6077886"/>
                    </a:lnTo>
                    <a:lnTo>
                      <a:pt x="6577014" y="6112011"/>
                    </a:lnTo>
                    <a:lnTo>
                      <a:pt x="6550820" y="6146136"/>
                    </a:lnTo>
                    <a:lnTo>
                      <a:pt x="6526214" y="6181055"/>
                    </a:lnTo>
                    <a:lnTo>
                      <a:pt x="6498432" y="6213592"/>
                    </a:lnTo>
                    <a:lnTo>
                      <a:pt x="6471445" y="6246924"/>
                    </a:lnTo>
                    <a:lnTo>
                      <a:pt x="6443664" y="6278668"/>
                    </a:lnTo>
                    <a:lnTo>
                      <a:pt x="6415088" y="6308825"/>
                    </a:lnTo>
                    <a:lnTo>
                      <a:pt x="6384926" y="6340569"/>
                    </a:lnTo>
                    <a:lnTo>
                      <a:pt x="6354764" y="6369139"/>
                    </a:lnTo>
                    <a:lnTo>
                      <a:pt x="6323014" y="6397709"/>
                    </a:lnTo>
                    <a:lnTo>
                      <a:pt x="6291264" y="6427072"/>
                    </a:lnTo>
                    <a:lnTo>
                      <a:pt x="6259514" y="6454055"/>
                    </a:lnTo>
                    <a:lnTo>
                      <a:pt x="6226970" y="6480244"/>
                    </a:lnTo>
                    <a:lnTo>
                      <a:pt x="6192045" y="6506433"/>
                    </a:lnTo>
                    <a:lnTo>
                      <a:pt x="6157914" y="6531035"/>
                    </a:lnTo>
                    <a:lnTo>
                      <a:pt x="6122195" y="6555636"/>
                    </a:lnTo>
                    <a:lnTo>
                      <a:pt x="6088064" y="6579445"/>
                    </a:lnTo>
                    <a:lnTo>
                      <a:pt x="6050757" y="6600872"/>
                    </a:lnTo>
                    <a:lnTo>
                      <a:pt x="6013451" y="6623093"/>
                    </a:lnTo>
                    <a:lnTo>
                      <a:pt x="5976938" y="6643727"/>
                    </a:lnTo>
                    <a:lnTo>
                      <a:pt x="5939632" y="6664360"/>
                    </a:lnTo>
                    <a:lnTo>
                      <a:pt x="5900738" y="6683407"/>
                    </a:lnTo>
                    <a:lnTo>
                      <a:pt x="5862638" y="6701660"/>
                    </a:lnTo>
                    <a:lnTo>
                      <a:pt x="5822951" y="6719119"/>
                    </a:lnTo>
                    <a:lnTo>
                      <a:pt x="5783263" y="6735785"/>
                    </a:lnTo>
                    <a:lnTo>
                      <a:pt x="5741988" y="6750863"/>
                    </a:lnTo>
                    <a:lnTo>
                      <a:pt x="5702301" y="6764355"/>
                    </a:lnTo>
                    <a:lnTo>
                      <a:pt x="5661026" y="6778640"/>
                    </a:lnTo>
                    <a:lnTo>
                      <a:pt x="5618163" y="6790544"/>
                    </a:lnTo>
                    <a:lnTo>
                      <a:pt x="5576888" y="6801654"/>
                    </a:lnTo>
                    <a:lnTo>
                      <a:pt x="5534026" y="6812765"/>
                    </a:lnTo>
                    <a:lnTo>
                      <a:pt x="5490370" y="6822288"/>
                    </a:lnTo>
                    <a:lnTo>
                      <a:pt x="5447507" y="6830224"/>
                    </a:lnTo>
                    <a:lnTo>
                      <a:pt x="5403851" y="6837367"/>
                    </a:lnTo>
                    <a:lnTo>
                      <a:pt x="5360194" y="6844509"/>
                    </a:lnTo>
                    <a:lnTo>
                      <a:pt x="5315744" y="6848477"/>
                    </a:lnTo>
                    <a:lnTo>
                      <a:pt x="5270501" y="6852445"/>
                    </a:lnTo>
                    <a:lnTo>
                      <a:pt x="5225257" y="6855619"/>
                    </a:lnTo>
                    <a:lnTo>
                      <a:pt x="5180013" y="6858000"/>
                    </a:lnTo>
                    <a:lnTo>
                      <a:pt x="5134770" y="6858000"/>
                    </a:lnTo>
                    <a:lnTo>
                      <a:pt x="5089526" y="6858000"/>
                    </a:lnTo>
                    <a:lnTo>
                      <a:pt x="5044282" y="6855619"/>
                    </a:lnTo>
                    <a:lnTo>
                      <a:pt x="4998244" y="6852445"/>
                    </a:lnTo>
                    <a:lnTo>
                      <a:pt x="4954588" y="6848477"/>
                    </a:lnTo>
                    <a:lnTo>
                      <a:pt x="4910932" y="6844509"/>
                    </a:lnTo>
                    <a:lnTo>
                      <a:pt x="4866482" y="6837367"/>
                    </a:lnTo>
                    <a:lnTo>
                      <a:pt x="4822826" y="6830224"/>
                    </a:lnTo>
                    <a:lnTo>
                      <a:pt x="4779170" y="6822288"/>
                    </a:lnTo>
                    <a:lnTo>
                      <a:pt x="4736307" y="6812765"/>
                    </a:lnTo>
                    <a:lnTo>
                      <a:pt x="4693444" y="6801654"/>
                    </a:lnTo>
                    <a:lnTo>
                      <a:pt x="4651376" y="6790544"/>
                    </a:lnTo>
                    <a:lnTo>
                      <a:pt x="4610101" y="6778640"/>
                    </a:lnTo>
                    <a:lnTo>
                      <a:pt x="4568826" y="6764355"/>
                    </a:lnTo>
                    <a:lnTo>
                      <a:pt x="4527551" y="6750863"/>
                    </a:lnTo>
                    <a:lnTo>
                      <a:pt x="4487863" y="6735785"/>
                    </a:lnTo>
                    <a:lnTo>
                      <a:pt x="4448176" y="6719119"/>
                    </a:lnTo>
                    <a:lnTo>
                      <a:pt x="4407694" y="6701660"/>
                    </a:lnTo>
                    <a:lnTo>
                      <a:pt x="4369594" y="6683407"/>
                    </a:lnTo>
                    <a:lnTo>
                      <a:pt x="4330701" y="6664360"/>
                    </a:lnTo>
                    <a:lnTo>
                      <a:pt x="4292601" y="6643727"/>
                    </a:lnTo>
                    <a:lnTo>
                      <a:pt x="4255294" y="6623093"/>
                    </a:lnTo>
                    <a:lnTo>
                      <a:pt x="4218782" y="6600872"/>
                    </a:lnTo>
                    <a:lnTo>
                      <a:pt x="4183063" y="6579445"/>
                    </a:lnTo>
                    <a:lnTo>
                      <a:pt x="4147345" y="6555636"/>
                    </a:lnTo>
                    <a:lnTo>
                      <a:pt x="4112420" y="6531035"/>
                    </a:lnTo>
                    <a:lnTo>
                      <a:pt x="4078288" y="6506433"/>
                    </a:lnTo>
                    <a:lnTo>
                      <a:pt x="4044157" y="6480244"/>
                    </a:lnTo>
                    <a:lnTo>
                      <a:pt x="4010820" y="6454055"/>
                    </a:lnTo>
                    <a:lnTo>
                      <a:pt x="3978276" y="6427072"/>
                    </a:lnTo>
                    <a:lnTo>
                      <a:pt x="3946526" y="6397709"/>
                    </a:lnTo>
                    <a:lnTo>
                      <a:pt x="3916363" y="6369139"/>
                    </a:lnTo>
                    <a:lnTo>
                      <a:pt x="3886201" y="6340569"/>
                    </a:lnTo>
                    <a:lnTo>
                      <a:pt x="3856038" y="6308825"/>
                    </a:lnTo>
                    <a:lnTo>
                      <a:pt x="3826670" y="6278668"/>
                    </a:lnTo>
                    <a:lnTo>
                      <a:pt x="3798095" y="6246924"/>
                    </a:lnTo>
                    <a:lnTo>
                      <a:pt x="3770313" y="6213592"/>
                    </a:lnTo>
                    <a:lnTo>
                      <a:pt x="3744120" y="6181055"/>
                    </a:lnTo>
                    <a:lnTo>
                      <a:pt x="3718720" y="6146136"/>
                    </a:lnTo>
                    <a:lnTo>
                      <a:pt x="3693320" y="6112011"/>
                    </a:lnTo>
                    <a:lnTo>
                      <a:pt x="3668713" y="6077886"/>
                    </a:lnTo>
                    <a:lnTo>
                      <a:pt x="3645695" y="6042174"/>
                    </a:lnTo>
                    <a:lnTo>
                      <a:pt x="3623470" y="6006461"/>
                    </a:lnTo>
                    <a:lnTo>
                      <a:pt x="3601245" y="5969162"/>
                    </a:lnTo>
                    <a:lnTo>
                      <a:pt x="3581401" y="5931862"/>
                    </a:lnTo>
                    <a:lnTo>
                      <a:pt x="3560763" y="5893769"/>
                    </a:lnTo>
                    <a:lnTo>
                      <a:pt x="3540920" y="5855676"/>
                    </a:lnTo>
                    <a:lnTo>
                      <a:pt x="3523457" y="5816790"/>
                    </a:lnTo>
                    <a:lnTo>
                      <a:pt x="3505201" y="5777109"/>
                    </a:lnTo>
                    <a:lnTo>
                      <a:pt x="3490120" y="5737429"/>
                    </a:lnTo>
                    <a:lnTo>
                      <a:pt x="3474245" y="5697749"/>
                    </a:lnTo>
                    <a:lnTo>
                      <a:pt x="3459957" y="5656481"/>
                    </a:lnTo>
                    <a:lnTo>
                      <a:pt x="3446463" y="5615214"/>
                    </a:lnTo>
                    <a:lnTo>
                      <a:pt x="3433763" y="5573946"/>
                    </a:lnTo>
                    <a:lnTo>
                      <a:pt x="3423445" y="5531092"/>
                    </a:lnTo>
                    <a:lnTo>
                      <a:pt x="3412332" y="5488237"/>
                    </a:lnTo>
                    <a:lnTo>
                      <a:pt x="3402807" y="5446176"/>
                    </a:lnTo>
                    <a:lnTo>
                      <a:pt x="3394076" y="5401734"/>
                    </a:lnTo>
                    <a:lnTo>
                      <a:pt x="3387726" y="5359673"/>
                    </a:lnTo>
                    <a:lnTo>
                      <a:pt x="3380582" y="5315231"/>
                    </a:lnTo>
                    <a:lnTo>
                      <a:pt x="3376613" y="5269995"/>
                    </a:lnTo>
                    <a:lnTo>
                      <a:pt x="3371851" y="5226347"/>
                    </a:lnTo>
                    <a:lnTo>
                      <a:pt x="3369470" y="5181111"/>
                    </a:lnTo>
                    <a:lnTo>
                      <a:pt x="3367088" y="5135876"/>
                    </a:lnTo>
                    <a:lnTo>
                      <a:pt x="3367088" y="5090640"/>
                    </a:lnTo>
                    <a:lnTo>
                      <a:pt x="3367088" y="2495550"/>
                    </a:lnTo>
                    <a:lnTo>
                      <a:pt x="3367088" y="1769038"/>
                    </a:lnTo>
                    <a:lnTo>
                      <a:pt x="3367088" y="1722986"/>
                    </a:lnTo>
                    <a:lnTo>
                      <a:pt x="3369470" y="1677728"/>
                    </a:lnTo>
                    <a:lnTo>
                      <a:pt x="3371851" y="1632470"/>
                    </a:lnTo>
                    <a:lnTo>
                      <a:pt x="3376613" y="1588800"/>
                    </a:lnTo>
                    <a:lnTo>
                      <a:pt x="3380582" y="1543541"/>
                    </a:lnTo>
                    <a:lnTo>
                      <a:pt x="3387726" y="1499077"/>
                    </a:lnTo>
                    <a:lnTo>
                      <a:pt x="3394076" y="1456995"/>
                    </a:lnTo>
                    <a:lnTo>
                      <a:pt x="3402807" y="1412531"/>
                    </a:lnTo>
                    <a:lnTo>
                      <a:pt x="3412332" y="1370449"/>
                    </a:lnTo>
                    <a:lnTo>
                      <a:pt x="3423445" y="1327573"/>
                    </a:lnTo>
                    <a:lnTo>
                      <a:pt x="3433763" y="1284696"/>
                    </a:lnTo>
                    <a:lnTo>
                      <a:pt x="3446463" y="1243408"/>
                    </a:lnTo>
                    <a:lnTo>
                      <a:pt x="3459957" y="1202120"/>
                    </a:lnTo>
                    <a:lnTo>
                      <a:pt x="3474245" y="1161626"/>
                    </a:lnTo>
                    <a:lnTo>
                      <a:pt x="3490120" y="1121132"/>
                    </a:lnTo>
                    <a:lnTo>
                      <a:pt x="3505201" y="1081432"/>
                    </a:lnTo>
                    <a:lnTo>
                      <a:pt x="3523457" y="1041732"/>
                    </a:lnTo>
                    <a:lnTo>
                      <a:pt x="3540920" y="1002825"/>
                    </a:lnTo>
                    <a:lnTo>
                      <a:pt x="3560763" y="964713"/>
                    </a:lnTo>
                    <a:lnTo>
                      <a:pt x="3581401" y="926601"/>
                    </a:lnTo>
                    <a:lnTo>
                      <a:pt x="3601245" y="889283"/>
                    </a:lnTo>
                    <a:lnTo>
                      <a:pt x="3623470" y="851965"/>
                    </a:lnTo>
                    <a:lnTo>
                      <a:pt x="3645695" y="816235"/>
                    </a:lnTo>
                    <a:lnTo>
                      <a:pt x="3668713" y="780505"/>
                    </a:lnTo>
                    <a:lnTo>
                      <a:pt x="3693320" y="746363"/>
                    </a:lnTo>
                    <a:lnTo>
                      <a:pt x="3718720" y="712221"/>
                    </a:lnTo>
                    <a:lnTo>
                      <a:pt x="3744120" y="677284"/>
                    </a:lnTo>
                    <a:lnTo>
                      <a:pt x="3770313" y="644730"/>
                    </a:lnTo>
                    <a:lnTo>
                      <a:pt x="3798095" y="611382"/>
                    </a:lnTo>
                    <a:lnTo>
                      <a:pt x="3826670" y="579622"/>
                    </a:lnTo>
                    <a:lnTo>
                      <a:pt x="3856038" y="549450"/>
                    </a:lnTo>
                    <a:lnTo>
                      <a:pt x="3886201" y="518484"/>
                    </a:lnTo>
                    <a:lnTo>
                      <a:pt x="3916363" y="489106"/>
                    </a:lnTo>
                    <a:lnTo>
                      <a:pt x="3946526" y="460522"/>
                    </a:lnTo>
                    <a:lnTo>
                      <a:pt x="3978276" y="431144"/>
                    </a:lnTo>
                    <a:lnTo>
                      <a:pt x="4010820" y="404148"/>
                    </a:lnTo>
                    <a:lnTo>
                      <a:pt x="4044157" y="377946"/>
                    </a:lnTo>
                    <a:lnTo>
                      <a:pt x="4078288" y="351743"/>
                    </a:lnTo>
                    <a:lnTo>
                      <a:pt x="4112420" y="327129"/>
                    </a:lnTo>
                    <a:lnTo>
                      <a:pt x="4147345" y="302515"/>
                    </a:lnTo>
                    <a:lnTo>
                      <a:pt x="4183063" y="278695"/>
                    </a:lnTo>
                    <a:lnTo>
                      <a:pt x="4218782" y="257257"/>
                    </a:lnTo>
                    <a:lnTo>
                      <a:pt x="4255294" y="235025"/>
                    </a:lnTo>
                    <a:lnTo>
                      <a:pt x="4292601" y="214381"/>
                    </a:lnTo>
                    <a:lnTo>
                      <a:pt x="4330701" y="193737"/>
                    </a:lnTo>
                    <a:lnTo>
                      <a:pt x="4369594" y="174681"/>
                    </a:lnTo>
                    <a:lnTo>
                      <a:pt x="4407694" y="156419"/>
                    </a:lnTo>
                    <a:lnTo>
                      <a:pt x="4448176" y="138951"/>
                    </a:lnTo>
                    <a:lnTo>
                      <a:pt x="4487863" y="122277"/>
                    </a:lnTo>
                    <a:lnTo>
                      <a:pt x="4527551" y="107191"/>
                    </a:lnTo>
                    <a:lnTo>
                      <a:pt x="4568826" y="93693"/>
                    </a:lnTo>
                    <a:lnTo>
                      <a:pt x="4610101" y="79401"/>
                    </a:lnTo>
                    <a:lnTo>
                      <a:pt x="4651376" y="67491"/>
                    </a:lnTo>
                    <a:lnTo>
                      <a:pt x="4693444" y="56374"/>
                    </a:lnTo>
                    <a:lnTo>
                      <a:pt x="4736307" y="45258"/>
                    </a:lnTo>
                    <a:lnTo>
                      <a:pt x="4779170" y="35730"/>
                    </a:lnTo>
                    <a:lnTo>
                      <a:pt x="4822826" y="27790"/>
                    </a:lnTo>
                    <a:lnTo>
                      <a:pt x="4866482" y="20644"/>
                    </a:lnTo>
                    <a:lnTo>
                      <a:pt x="4910932" y="13498"/>
                    </a:lnTo>
                    <a:lnTo>
                      <a:pt x="4954588" y="9528"/>
                    </a:lnTo>
                    <a:lnTo>
                      <a:pt x="4998244" y="5558"/>
                    </a:lnTo>
                    <a:lnTo>
                      <a:pt x="5044282" y="2382"/>
                    </a:lnTo>
                    <a:close/>
                  </a:path>
                </a:pathLst>
              </a:custGeom>
              <a:solidFill>
                <a:sysClr val="window" lastClr="FFFFFF"/>
              </a:solidFill>
              <a:ln>
                <a:noFill/>
              </a:ln>
            </p:spPr>
            <p:txBody>
              <a:bodyPr vert="horz" wrap="square" lIns="91440" tIns="45720" rIns="91440" bIns="45720" numCol="1" anchor="t" anchorCtr="0" compatLnSpc="1">
                <a:noAutofit/>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小米兰亭_GB外压缩" panose="03000502000000000000" charset="-122"/>
                  <a:ea typeface="小米兰亭_GB外压缩" panose="03000502000000000000" charset="-122"/>
                </a:endParaRPr>
              </a:p>
            </p:txBody>
          </p:sp>
        </p:grpSp>
        <p:grpSp>
          <p:nvGrpSpPr>
            <p:cNvPr id="51" name="组合 50"/>
            <p:cNvGrpSpPr/>
            <p:nvPr/>
          </p:nvGrpSpPr>
          <p:grpSpPr>
            <a:xfrm>
              <a:off x="1069646" y="2600325"/>
              <a:ext cx="972000" cy="972000"/>
              <a:chOff x="1863396" y="2562225"/>
              <a:chExt cx="972000" cy="972000"/>
            </a:xfrm>
          </p:grpSpPr>
          <p:sp>
            <p:nvSpPr>
              <p:cNvPr id="61" name="椭圆 60"/>
              <p:cNvSpPr/>
              <p:nvPr/>
            </p:nvSpPr>
            <p:spPr>
              <a:xfrm>
                <a:off x="1863396" y="2562225"/>
                <a:ext cx="972000" cy="972000"/>
              </a:xfrm>
              <a:prstGeom prst="ellipse">
                <a:avLst/>
              </a:prstGeom>
              <a:solidFill>
                <a:srgbClr val="009EE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62" name="任意多边形 61"/>
              <p:cNvSpPr/>
              <p:nvPr/>
            </p:nvSpPr>
            <p:spPr>
              <a:xfrm>
                <a:off x="2214555" y="2856610"/>
                <a:ext cx="269682" cy="383230"/>
              </a:xfrm>
              <a:custGeom>
                <a:gdLst>
                  <a:gd name="connsiteX0" fmla="*/ 2067098 w 4826000"/>
                  <a:gd name="connsiteY0" fmla="*/ 3025775 h 6858001"/>
                  <a:gd name="connsiteX1" fmla="*/ 2759432 w 4826000"/>
                  <a:gd name="connsiteY1" fmla="*/ 3025775 h 6858001"/>
                  <a:gd name="connsiteX2" fmla="*/ 2759432 w 4826000"/>
                  <a:gd name="connsiteY2" fmla="*/ 3674534 h 6858001"/>
                  <a:gd name="connsiteX3" fmla="*/ 3408363 w 4826000"/>
                  <a:gd name="connsiteY3" fmla="*/ 3674534 h 6858001"/>
                  <a:gd name="connsiteX4" fmla="*/ 3408363 w 4826000"/>
                  <a:gd name="connsiteY4" fmla="*/ 4366684 h 6858001"/>
                  <a:gd name="connsiteX5" fmla="*/ 2759432 w 4826000"/>
                  <a:gd name="connsiteY5" fmla="*/ 4366684 h 6858001"/>
                  <a:gd name="connsiteX6" fmla="*/ 2759432 w 4826000"/>
                  <a:gd name="connsiteY6" fmla="*/ 5014913 h 6858001"/>
                  <a:gd name="connsiteX7" fmla="*/ 2067098 w 4826000"/>
                  <a:gd name="connsiteY7" fmla="*/ 5014913 h 6858001"/>
                  <a:gd name="connsiteX8" fmla="*/ 2067098 w 4826000"/>
                  <a:gd name="connsiteY8" fmla="*/ 4366684 h 6858001"/>
                  <a:gd name="connsiteX9" fmla="*/ 1419225 w 4826000"/>
                  <a:gd name="connsiteY9" fmla="*/ 4366684 h 6858001"/>
                  <a:gd name="connsiteX10" fmla="*/ 1419225 w 4826000"/>
                  <a:gd name="connsiteY10" fmla="*/ 3674534 h 6858001"/>
                  <a:gd name="connsiteX11" fmla="*/ 2067098 w 4826000"/>
                  <a:gd name="connsiteY11" fmla="*/ 3674534 h 6858001"/>
                  <a:gd name="connsiteX12" fmla="*/ 770466 w 4826000"/>
                  <a:gd name="connsiteY12" fmla="*/ 1036638 h 6858001"/>
                  <a:gd name="connsiteX13" fmla="*/ 1172104 w 4826000"/>
                  <a:gd name="connsiteY13" fmla="*/ 1036638 h 6858001"/>
                  <a:gd name="connsiteX14" fmla="*/ 862541 w 4826000"/>
                  <a:gd name="connsiteY14" fmla="*/ 1572733 h 6858001"/>
                  <a:gd name="connsiteX15" fmla="*/ 770466 w 4826000"/>
                  <a:gd name="connsiteY15" fmla="*/ 1572733 h 6858001"/>
                  <a:gd name="connsiteX16" fmla="*/ 758296 w 4826000"/>
                  <a:gd name="connsiteY16" fmla="*/ 1573791 h 6858001"/>
                  <a:gd name="connsiteX17" fmla="*/ 747183 w 4826000"/>
                  <a:gd name="connsiteY17" fmla="*/ 1574321 h 6858001"/>
                  <a:gd name="connsiteX18" fmla="*/ 735012 w 4826000"/>
                  <a:gd name="connsiteY18" fmla="*/ 1575908 h 6858001"/>
                  <a:gd name="connsiteX19" fmla="*/ 723900 w 4826000"/>
                  <a:gd name="connsiteY19" fmla="*/ 1577496 h 6858001"/>
                  <a:gd name="connsiteX20" fmla="*/ 712787 w 4826000"/>
                  <a:gd name="connsiteY20" fmla="*/ 1580142 h 6858001"/>
                  <a:gd name="connsiteX21" fmla="*/ 701146 w 4826000"/>
                  <a:gd name="connsiteY21" fmla="*/ 1583317 h 6858001"/>
                  <a:gd name="connsiteX22" fmla="*/ 690033 w 4826000"/>
                  <a:gd name="connsiteY22" fmla="*/ 1587022 h 6858001"/>
                  <a:gd name="connsiteX23" fmla="*/ 679450 w 4826000"/>
                  <a:gd name="connsiteY23" fmla="*/ 1591785 h 6858001"/>
                  <a:gd name="connsiteX24" fmla="*/ 668866 w 4826000"/>
                  <a:gd name="connsiteY24" fmla="*/ 1596018 h 6858001"/>
                  <a:gd name="connsiteX25" fmla="*/ 659341 w 4826000"/>
                  <a:gd name="connsiteY25" fmla="*/ 1601310 h 6858001"/>
                  <a:gd name="connsiteX26" fmla="*/ 649287 w 4826000"/>
                  <a:gd name="connsiteY26" fmla="*/ 1606603 h 6858001"/>
                  <a:gd name="connsiteX27" fmla="*/ 639762 w 4826000"/>
                  <a:gd name="connsiteY27" fmla="*/ 1612953 h 6858001"/>
                  <a:gd name="connsiteX28" fmla="*/ 630237 w 4826000"/>
                  <a:gd name="connsiteY28" fmla="*/ 1619304 h 6858001"/>
                  <a:gd name="connsiteX29" fmla="*/ 621241 w 4826000"/>
                  <a:gd name="connsiteY29" fmla="*/ 1626184 h 6858001"/>
                  <a:gd name="connsiteX30" fmla="*/ 613304 w 4826000"/>
                  <a:gd name="connsiteY30" fmla="*/ 1633592 h 6858001"/>
                  <a:gd name="connsiteX31" fmla="*/ 604837 w 4826000"/>
                  <a:gd name="connsiteY31" fmla="*/ 1641531 h 6858001"/>
                  <a:gd name="connsiteX32" fmla="*/ 597429 w 4826000"/>
                  <a:gd name="connsiteY32" fmla="*/ 1649469 h 6858001"/>
                  <a:gd name="connsiteX33" fmla="*/ 590021 w 4826000"/>
                  <a:gd name="connsiteY33" fmla="*/ 1658466 h 6858001"/>
                  <a:gd name="connsiteX34" fmla="*/ 583141 w 4826000"/>
                  <a:gd name="connsiteY34" fmla="*/ 1666933 h 6858001"/>
                  <a:gd name="connsiteX35" fmla="*/ 576262 w 4826000"/>
                  <a:gd name="connsiteY35" fmla="*/ 1676988 h 6858001"/>
                  <a:gd name="connsiteX36" fmla="*/ 570441 w 4826000"/>
                  <a:gd name="connsiteY36" fmla="*/ 1685985 h 6858001"/>
                  <a:gd name="connsiteX37" fmla="*/ 564091 w 4826000"/>
                  <a:gd name="connsiteY37" fmla="*/ 1695511 h 6858001"/>
                  <a:gd name="connsiteX38" fmla="*/ 559858 w 4826000"/>
                  <a:gd name="connsiteY38" fmla="*/ 1706095 h 6858001"/>
                  <a:gd name="connsiteX39" fmla="*/ 554566 w 4826000"/>
                  <a:gd name="connsiteY39" fmla="*/ 1716150 h 6858001"/>
                  <a:gd name="connsiteX40" fmla="*/ 550862 w 4826000"/>
                  <a:gd name="connsiteY40" fmla="*/ 1727264 h 6858001"/>
                  <a:gd name="connsiteX41" fmla="*/ 546629 w 4826000"/>
                  <a:gd name="connsiteY41" fmla="*/ 1737848 h 6858001"/>
                  <a:gd name="connsiteX42" fmla="*/ 543983 w 4826000"/>
                  <a:gd name="connsiteY42" fmla="*/ 1748961 h 6858001"/>
                  <a:gd name="connsiteX43" fmla="*/ 540808 w 4826000"/>
                  <a:gd name="connsiteY43" fmla="*/ 1760604 h 6858001"/>
                  <a:gd name="connsiteX44" fmla="*/ 538691 w 4826000"/>
                  <a:gd name="connsiteY44" fmla="*/ 1771718 h 6858001"/>
                  <a:gd name="connsiteX45" fmla="*/ 537104 w 4826000"/>
                  <a:gd name="connsiteY45" fmla="*/ 1783889 h 6858001"/>
                  <a:gd name="connsiteX46" fmla="*/ 536046 w 4826000"/>
                  <a:gd name="connsiteY46" fmla="*/ 1795532 h 6858001"/>
                  <a:gd name="connsiteX47" fmla="*/ 536046 w 4826000"/>
                  <a:gd name="connsiteY47" fmla="*/ 1807704 h 6858001"/>
                  <a:gd name="connsiteX48" fmla="*/ 536046 w 4826000"/>
                  <a:gd name="connsiteY48" fmla="*/ 6087464 h 6858001"/>
                  <a:gd name="connsiteX49" fmla="*/ 536046 w 4826000"/>
                  <a:gd name="connsiteY49" fmla="*/ 6099636 h 6858001"/>
                  <a:gd name="connsiteX50" fmla="*/ 537104 w 4826000"/>
                  <a:gd name="connsiteY50" fmla="*/ 6111808 h 6858001"/>
                  <a:gd name="connsiteX51" fmla="*/ 538691 w 4826000"/>
                  <a:gd name="connsiteY51" fmla="*/ 6122922 h 6858001"/>
                  <a:gd name="connsiteX52" fmla="*/ 540808 w 4826000"/>
                  <a:gd name="connsiteY52" fmla="*/ 6135094 h 6858001"/>
                  <a:gd name="connsiteX53" fmla="*/ 543983 w 4826000"/>
                  <a:gd name="connsiteY53" fmla="*/ 6146207 h 6858001"/>
                  <a:gd name="connsiteX54" fmla="*/ 546629 w 4826000"/>
                  <a:gd name="connsiteY54" fmla="*/ 6156792 h 6858001"/>
                  <a:gd name="connsiteX55" fmla="*/ 550862 w 4826000"/>
                  <a:gd name="connsiteY55" fmla="*/ 6167905 h 6858001"/>
                  <a:gd name="connsiteX56" fmla="*/ 554566 w 4826000"/>
                  <a:gd name="connsiteY56" fmla="*/ 6178489 h 6858001"/>
                  <a:gd name="connsiteX57" fmla="*/ 559858 w 4826000"/>
                  <a:gd name="connsiteY57" fmla="*/ 6189074 h 6858001"/>
                  <a:gd name="connsiteX58" fmla="*/ 564091 w 4826000"/>
                  <a:gd name="connsiteY58" fmla="*/ 6199129 h 6858001"/>
                  <a:gd name="connsiteX59" fmla="*/ 570441 w 4826000"/>
                  <a:gd name="connsiteY59" fmla="*/ 6208655 h 6858001"/>
                  <a:gd name="connsiteX60" fmla="*/ 576262 w 4826000"/>
                  <a:gd name="connsiteY60" fmla="*/ 6218710 h 6858001"/>
                  <a:gd name="connsiteX61" fmla="*/ 583141 w 4826000"/>
                  <a:gd name="connsiteY61" fmla="*/ 6227706 h 6858001"/>
                  <a:gd name="connsiteX62" fmla="*/ 590021 w 4826000"/>
                  <a:gd name="connsiteY62" fmla="*/ 6236703 h 6858001"/>
                  <a:gd name="connsiteX63" fmla="*/ 597429 w 4826000"/>
                  <a:gd name="connsiteY63" fmla="*/ 6244641 h 6858001"/>
                  <a:gd name="connsiteX64" fmla="*/ 604837 w 4826000"/>
                  <a:gd name="connsiteY64" fmla="*/ 6253109 h 6858001"/>
                  <a:gd name="connsiteX65" fmla="*/ 613304 w 4826000"/>
                  <a:gd name="connsiteY65" fmla="*/ 6260518 h 6858001"/>
                  <a:gd name="connsiteX66" fmla="*/ 621241 w 4826000"/>
                  <a:gd name="connsiteY66" fmla="*/ 6268456 h 6858001"/>
                  <a:gd name="connsiteX67" fmla="*/ 630237 w 4826000"/>
                  <a:gd name="connsiteY67" fmla="*/ 6274807 h 6858001"/>
                  <a:gd name="connsiteX68" fmla="*/ 639762 w 4826000"/>
                  <a:gd name="connsiteY68" fmla="*/ 6281686 h 6858001"/>
                  <a:gd name="connsiteX69" fmla="*/ 649287 w 4826000"/>
                  <a:gd name="connsiteY69" fmla="*/ 6288037 h 6858001"/>
                  <a:gd name="connsiteX70" fmla="*/ 659341 w 4826000"/>
                  <a:gd name="connsiteY70" fmla="*/ 6293858 h 6858001"/>
                  <a:gd name="connsiteX71" fmla="*/ 668866 w 4826000"/>
                  <a:gd name="connsiteY71" fmla="*/ 6299150 h 6858001"/>
                  <a:gd name="connsiteX72" fmla="*/ 679450 w 4826000"/>
                  <a:gd name="connsiteY72" fmla="*/ 6303384 h 6858001"/>
                  <a:gd name="connsiteX73" fmla="*/ 690033 w 4826000"/>
                  <a:gd name="connsiteY73" fmla="*/ 6308147 h 6858001"/>
                  <a:gd name="connsiteX74" fmla="*/ 701146 w 4826000"/>
                  <a:gd name="connsiteY74" fmla="*/ 6311322 h 6858001"/>
                  <a:gd name="connsiteX75" fmla="*/ 712787 w 4826000"/>
                  <a:gd name="connsiteY75" fmla="*/ 6315027 h 6858001"/>
                  <a:gd name="connsiteX76" fmla="*/ 723900 w 4826000"/>
                  <a:gd name="connsiteY76" fmla="*/ 6317144 h 6858001"/>
                  <a:gd name="connsiteX77" fmla="*/ 735012 w 4826000"/>
                  <a:gd name="connsiteY77" fmla="*/ 6319261 h 6858001"/>
                  <a:gd name="connsiteX78" fmla="*/ 747183 w 4826000"/>
                  <a:gd name="connsiteY78" fmla="*/ 6320848 h 6858001"/>
                  <a:gd name="connsiteX79" fmla="*/ 758296 w 4826000"/>
                  <a:gd name="connsiteY79" fmla="*/ 6321907 h 6858001"/>
                  <a:gd name="connsiteX80" fmla="*/ 770466 w 4826000"/>
                  <a:gd name="connsiteY80" fmla="*/ 6321907 h 6858001"/>
                  <a:gd name="connsiteX81" fmla="*/ 4055533 w 4826000"/>
                  <a:gd name="connsiteY81" fmla="*/ 6321907 h 6858001"/>
                  <a:gd name="connsiteX82" fmla="*/ 4067704 w 4826000"/>
                  <a:gd name="connsiteY82" fmla="*/ 6321907 h 6858001"/>
                  <a:gd name="connsiteX83" fmla="*/ 4079346 w 4826000"/>
                  <a:gd name="connsiteY83" fmla="*/ 6320848 h 6858001"/>
                  <a:gd name="connsiteX84" fmla="*/ 4090988 w 4826000"/>
                  <a:gd name="connsiteY84" fmla="*/ 6319261 h 6858001"/>
                  <a:gd name="connsiteX85" fmla="*/ 4102629 w 4826000"/>
                  <a:gd name="connsiteY85" fmla="*/ 6317144 h 6858001"/>
                  <a:gd name="connsiteX86" fmla="*/ 4114271 w 4826000"/>
                  <a:gd name="connsiteY86" fmla="*/ 6315027 h 6858001"/>
                  <a:gd name="connsiteX87" fmla="*/ 4125383 w 4826000"/>
                  <a:gd name="connsiteY87" fmla="*/ 6311322 h 6858001"/>
                  <a:gd name="connsiteX88" fmla="*/ 4135967 w 4826000"/>
                  <a:gd name="connsiteY88" fmla="*/ 6308147 h 6858001"/>
                  <a:gd name="connsiteX89" fmla="*/ 4146550 w 4826000"/>
                  <a:gd name="connsiteY89" fmla="*/ 6303384 h 6858001"/>
                  <a:gd name="connsiteX90" fmla="*/ 4157133 w 4826000"/>
                  <a:gd name="connsiteY90" fmla="*/ 6299150 h 6858001"/>
                  <a:gd name="connsiteX91" fmla="*/ 4166658 w 4826000"/>
                  <a:gd name="connsiteY91" fmla="*/ 6293858 h 6858001"/>
                  <a:gd name="connsiteX92" fmla="*/ 4176713 w 4826000"/>
                  <a:gd name="connsiteY92" fmla="*/ 6288037 h 6858001"/>
                  <a:gd name="connsiteX93" fmla="*/ 4186238 w 4826000"/>
                  <a:gd name="connsiteY93" fmla="*/ 6281686 h 6858001"/>
                  <a:gd name="connsiteX94" fmla="*/ 4195763 w 4826000"/>
                  <a:gd name="connsiteY94" fmla="*/ 6274807 h 6858001"/>
                  <a:gd name="connsiteX95" fmla="*/ 4204759 w 4826000"/>
                  <a:gd name="connsiteY95" fmla="*/ 6268456 h 6858001"/>
                  <a:gd name="connsiteX96" fmla="*/ 4212696 w 4826000"/>
                  <a:gd name="connsiteY96" fmla="*/ 6260518 h 6858001"/>
                  <a:gd name="connsiteX97" fmla="*/ 4221163 w 4826000"/>
                  <a:gd name="connsiteY97" fmla="*/ 6253109 h 6858001"/>
                  <a:gd name="connsiteX98" fmla="*/ 4229629 w 4826000"/>
                  <a:gd name="connsiteY98" fmla="*/ 6244641 h 6858001"/>
                  <a:gd name="connsiteX99" fmla="*/ 4235979 w 4826000"/>
                  <a:gd name="connsiteY99" fmla="*/ 6236703 h 6858001"/>
                  <a:gd name="connsiteX100" fmla="*/ 4243917 w 4826000"/>
                  <a:gd name="connsiteY100" fmla="*/ 6227706 h 6858001"/>
                  <a:gd name="connsiteX101" fmla="*/ 4249738 w 4826000"/>
                  <a:gd name="connsiteY101" fmla="*/ 6218710 h 6858001"/>
                  <a:gd name="connsiteX102" fmla="*/ 4255559 w 4826000"/>
                  <a:gd name="connsiteY102" fmla="*/ 6208655 h 6858001"/>
                  <a:gd name="connsiteX103" fmla="*/ 4261909 w 4826000"/>
                  <a:gd name="connsiteY103" fmla="*/ 6199129 h 6858001"/>
                  <a:gd name="connsiteX104" fmla="*/ 4267200 w 4826000"/>
                  <a:gd name="connsiteY104" fmla="*/ 6189074 h 6858001"/>
                  <a:gd name="connsiteX105" fmla="*/ 4271434 w 4826000"/>
                  <a:gd name="connsiteY105" fmla="*/ 6178489 h 6858001"/>
                  <a:gd name="connsiteX106" fmla="*/ 4276196 w 4826000"/>
                  <a:gd name="connsiteY106" fmla="*/ 6167905 h 6858001"/>
                  <a:gd name="connsiteX107" fmla="*/ 4279371 w 4826000"/>
                  <a:gd name="connsiteY107" fmla="*/ 6156792 h 6858001"/>
                  <a:gd name="connsiteX108" fmla="*/ 4283075 w 4826000"/>
                  <a:gd name="connsiteY108" fmla="*/ 6146207 h 6858001"/>
                  <a:gd name="connsiteX109" fmla="*/ 4285192 w 4826000"/>
                  <a:gd name="connsiteY109" fmla="*/ 6135094 h 6858001"/>
                  <a:gd name="connsiteX110" fmla="*/ 4287309 w 4826000"/>
                  <a:gd name="connsiteY110" fmla="*/ 6122922 h 6858001"/>
                  <a:gd name="connsiteX111" fmla="*/ 4288896 w 4826000"/>
                  <a:gd name="connsiteY111" fmla="*/ 6111808 h 6858001"/>
                  <a:gd name="connsiteX112" fmla="*/ 4289954 w 4826000"/>
                  <a:gd name="connsiteY112" fmla="*/ 6099636 h 6858001"/>
                  <a:gd name="connsiteX113" fmla="*/ 4290484 w 4826000"/>
                  <a:gd name="connsiteY113" fmla="*/ 6087464 h 6858001"/>
                  <a:gd name="connsiteX114" fmla="*/ 4290484 w 4826000"/>
                  <a:gd name="connsiteY114" fmla="*/ 1807704 h 6858001"/>
                  <a:gd name="connsiteX115" fmla="*/ 4289954 w 4826000"/>
                  <a:gd name="connsiteY115" fmla="*/ 1795532 h 6858001"/>
                  <a:gd name="connsiteX116" fmla="*/ 4288896 w 4826000"/>
                  <a:gd name="connsiteY116" fmla="*/ 1783889 h 6858001"/>
                  <a:gd name="connsiteX117" fmla="*/ 4287309 w 4826000"/>
                  <a:gd name="connsiteY117" fmla="*/ 1771718 h 6858001"/>
                  <a:gd name="connsiteX118" fmla="*/ 4285192 w 4826000"/>
                  <a:gd name="connsiteY118" fmla="*/ 1760604 h 6858001"/>
                  <a:gd name="connsiteX119" fmla="*/ 4283075 w 4826000"/>
                  <a:gd name="connsiteY119" fmla="*/ 1748961 h 6858001"/>
                  <a:gd name="connsiteX120" fmla="*/ 4279371 w 4826000"/>
                  <a:gd name="connsiteY120" fmla="*/ 1737848 h 6858001"/>
                  <a:gd name="connsiteX121" fmla="*/ 4276196 w 4826000"/>
                  <a:gd name="connsiteY121" fmla="*/ 1727264 h 6858001"/>
                  <a:gd name="connsiteX122" fmla="*/ 4271434 w 4826000"/>
                  <a:gd name="connsiteY122" fmla="*/ 1716150 h 6858001"/>
                  <a:gd name="connsiteX123" fmla="*/ 4267200 w 4826000"/>
                  <a:gd name="connsiteY123" fmla="*/ 1706095 h 6858001"/>
                  <a:gd name="connsiteX124" fmla="*/ 4261909 w 4826000"/>
                  <a:gd name="connsiteY124" fmla="*/ 1695511 h 6858001"/>
                  <a:gd name="connsiteX125" fmla="*/ 4255559 w 4826000"/>
                  <a:gd name="connsiteY125" fmla="*/ 1685985 h 6858001"/>
                  <a:gd name="connsiteX126" fmla="*/ 4249738 w 4826000"/>
                  <a:gd name="connsiteY126" fmla="*/ 1676988 h 6858001"/>
                  <a:gd name="connsiteX127" fmla="*/ 4243917 w 4826000"/>
                  <a:gd name="connsiteY127" fmla="*/ 1666933 h 6858001"/>
                  <a:gd name="connsiteX128" fmla="*/ 4235979 w 4826000"/>
                  <a:gd name="connsiteY128" fmla="*/ 1658466 h 6858001"/>
                  <a:gd name="connsiteX129" fmla="*/ 4229629 w 4826000"/>
                  <a:gd name="connsiteY129" fmla="*/ 1649469 h 6858001"/>
                  <a:gd name="connsiteX130" fmla="*/ 4221163 w 4826000"/>
                  <a:gd name="connsiteY130" fmla="*/ 1641531 h 6858001"/>
                  <a:gd name="connsiteX131" fmla="*/ 4212696 w 4826000"/>
                  <a:gd name="connsiteY131" fmla="*/ 1633592 h 6858001"/>
                  <a:gd name="connsiteX132" fmla="*/ 4204759 w 4826000"/>
                  <a:gd name="connsiteY132" fmla="*/ 1626184 h 6858001"/>
                  <a:gd name="connsiteX133" fmla="*/ 4195763 w 4826000"/>
                  <a:gd name="connsiteY133" fmla="*/ 1619304 h 6858001"/>
                  <a:gd name="connsiteX134" fmla="*/ 4186238 w 4826000"/>
                  <a:gd name="connsiteY134" fmla="*/ 1612953 h 6858001"/>
                  <a:gd name="connsiteX135" fmla="*/ 4176713 w 4826000"/>
                  <a:gd name="connsiteY135" fmla="*/ 1606603 h 6858001"/>
                  <a:gd name="connsiteX136" fmla="*/ 4166658 w 4826000"/>
                  <a:gd name="connsiteY136" fmla="*/ 1601310 h 6858001"/>
                  <a:gd name="connsiteX137" fmla="*/ 4157133 w 4826000"/>
                  <a:gd name="connsiteY137" fmla="*/ 1596018 h 6858001"/>
                  <a:gd name="connsiteX138" fmla="*/ 4146550 w 4826000"/>
                  <a:gd name="connsiteY138" fmla="*/ 1591785 h 6858001"/>
                  <a:gd name="connsiteX139" fmla="*/ 4135967 w 4826000"/>
                  <a:gd name="connsiteY139" fmla="*/ 1587022 h 6858001"/>
                  <a:gd name="connsiteX140" fmla="*/ 4125383 w 4826000"/>
                  <a:gd name="connsiteY140" fmla="*/ 1583317 h 6858001"/>
                  <a:gd name="connsiteX141" fmla="*/ 4114271 w 4826000"/>
                  <a:gd name="connsiteY141" fmla="*/ 1580142 h 6858001"/>
                  <a:gd name="connsiteX142" fmla="*/ 4102629 w 4826000"/>
                  <a:gd name="connsiteY142" fmla="*/ 1577496 h 6858001"/>
                  <a:gd name="connsiteX143" fmla="*/ 4090988 w 4826000"/>
                  <a:gd name="connsiteY143" fmla="*/ 1575908 h 6858001"/>
                  <a:gd name="connsiteX144" fmla="*/ 4079346 w 4826000"/>
                  <a:gd name="connsiteY144" fmla="*/ 1574321 h 6858001"/>
                  <a:gd name="connsiteX145" fmla="*/ 4067704 w 4826000"/>
                  <a:gd name="connsiteY145" fmla="*/ 1573791 h 6858001"/>
                  <a:gd name="connsiteX146" fmla="*/ 4055533 w 4826000"/>
                  <a:gd name="connsiteY146" fmla="*/ 1572733 h 6858001"/>
                  <a:gd name="connsiteX147" fmla="*/ 3963458 w 4826000"/>
                  <a:gd name="connsiteY147" fmla="*/ 1572733 h 6858001"/>
                  <a:gd name="connsiteX148" fmla="*/ 3653896 w 4826000"/>
                  <a:gd name="connsiteY148" fmla="*/ 1036638 h 6858001"/>
                  <a:gd name="connsiteX149" fmla="*/ 4055533 w 4826000"/>
                  <a:gd name="connsiteY149" fmla="*/ 1036638 h 6858001"/>
                  <a:gd name="connsiteX150" fmla="*/ 4075113 w 4826000"/>
                  <a:gd name="connsiteY150" fmla="*/ 1037167 h 6858001"/>
                  <a:gd name="connsiteX151" fmla="*/ 4095221 w 4826000"/>
                  <a:gd name="connsiteY151" fmla="*/ 1038226 h 6858001"/>
                  <a:gd name="connsiteX152" fmla="*/ 4114800 w 4826000"/>
                  <a:gd name="connsiteY152" fmla="*/ 1038755 h 6858001"/>
                  <a:gd name="connsiteX153" fmla="*/ 4134379 w 4826000"/>
                  <a:gd name="connsiteY153" fmla="*/ 1040343 h 6858001"/>
                  <a:gd name="connsiteX154" fmla="*/ 4153429 w 4826000"/>
                  <a:gd name="connsiteY154" fmla="*/ 1042460 h 6858001"/>
                  <a:gd name="connsiteX155" fmla="*/ 4173008 w 4826000"/>
                  <a:gd name="connsiteY155" fmla="*/ 1045635 h 6858001"/>
                  <a:gd name="connsiteX156" fmla="*/ 4191529 w 4826000"/>
                  <a:gd name="connsiteY156" fmla="*/ 1048810 h 6858001"/>
                  <a:gd name="connsiteX157" fmla="*/ 4210579 w 4826000"/>
                  <a:gd name="connsiteY157" fmla="*/ 1052515 h 6858001"/>
                  <a:gd name="connsiteX158" fmla="*/ 4229629 w 4826000"/>
                  <a:gd name="connsiteY158" fmla="*/ 1056219 h 6858001"/>
                  <a:gd name="connsiteX159" fmla="*/ 4248150 w 4826000"/>
                  <a:gd name="connsiteY159" fmla="*/ 1060453 h 6858001"/>
                  <a:gd name="connsiteX160" fmla="*/ 4266142 w 4826000"/>
                  <a:gd name="connsiteY160" fmla="*/ 1065745 h 6858001"/>
                  <a:gd name="connsiteX161" fmla="*/ 4284663 w 4826000"/>
                  <a:gd name="connsiteY161" fmla="*/ 1071037 h 6858001"/>
                  <a:gd name="connsiteX162" fmla="*/ 4302654 w 4826000"/>
                  <a:gd name="connsiteY162" fmla="*/ 1077388 h 6858001"/>
                  <a:gd name="connsiteX163" fmla="*/ 4320646 w 4826000"/>
                  <a:gd name="connsiteY163" fmla="*/ 1083209 h 6858001"/>
                  <a:gd name="connsiteX164" fmla="*/ 4338109 w 4826000"/>
                  <a:gd name="connsiteY164" fmla="*/ 1090089 h 6858001"/>
                  <a:gd name="connsiteX165" fmla="*/ 4355042 w 4826000"/>
                  <a:gd name="connsiteY165" fmla="*/ 1097498 h 6858001"/>
                  <a:gd name="connsiteX166" fmla="*/ 4372504 w 4826000"/>
                  <a:gd name="connsiteY166" fmla="*/ 1104907 h 6858001"/>
                  <a:gd name="connsiteX167" fmla="*/ 4388909 w 4826000"/>
                  <a:gd name="connsiteY167" fmla="*/ 1112845 h 6858001"/>
                  <a:gd name="connsiteX168" fmla="*/ 4406371 w 4826000"/>
                  <a:gd name="connsiteY168" fmla="*/ 1120783 h 6858001"/>
                  <a:gd name="connsiteX169" fmla="*/ 4422246 w 4826000"/>
                  <a:gd name="connsiteY169" fmla="*/ 1129780 h 6858001"/>
                  <a:gd name="connsiteX170" fmla="*/ 4454525 w 4826000"/>
                  <a:gd name="connsiteY170" fmla="*/ 1148832 h 6858001"/>
                  <a:gd name="connsiteX171" fmla="*/ 4486275 w 4826000"/>
                  <a:gd name="connsiteY171" fmla="*/ 1168413 h 6858001"/>
                  <a:gd name="connsiteX172" fmla="*/ 4516438 w 4826000"/>
                  <a:gd name="connsiteY172" fmla="*/ 1190111 h 6858001"/>
                  <a:gd name="connsiteX173" fmla="*/ 4545542 w 4826000"/>
                  <a:gd name="connsiteY173" fmla="*/ 1212867 h 6858001"/>
                  <a:gd name="connsiteX174" fmla="*/ 4573588 w 4826000"/>
                  <a:gd name="connsiteY174" fmla="*/ 1236681 h 6858001"/>
                  <a:gd name="connsiteX175" fmla="*/ 4600046 w 4826000"/>
                  <a:gd name="connsiteY175" fmla="*/ 1262613 h 6858001"/>
                  <a:gd name="connsiteX176" fmla="*/ 4625446 w 4826000"/>
                  <a:gd name="connsiteY176" fmla="*/ 1289603 h 6858001"/>
                  <a:gd name="connsiteX177" fmla="*/ 4649788 w 4826000"/>
                  <a:gd name="connsiteY177" fmla="*/ 1317651 h 6858001"/>
                  <a:gd name="connsiteX178" fmla="*/ 4673071 w 4826000"/>
                  <a:gd name="connsiteY178" fmla="*/ 1346758 h 6858001"/>
                  <a:gd name="connsiteX179" fmla="*/ 4694238 w 4826000"/>
                  <a:gd name="connsiteY179" fmla="*/ 1376923 h 6858001"/>
                  <a:gd name="connsiteX180" fmla="*/ 4714346 w 4826000"/>
                  <a:gd name="connsiteY180" fmla="*/ 1407618 h 6858001"/>
                  <a:gd name="connsiteX181" fmla="*/ 4733396 w 4826000"/>
                  <a:gd name="connsiteY181" fmla="*/ 1440429 h 6858001"/>
                  <a:gd name="connsiteX182" fmla="*/ 4741862 w 4826000"/>
                  <a:gd name="connsiteY182" fmla="*/ 1456835 h 6858001"/>
                  <a:gd name="connsiteX183" fmla="*/ 4749800 w 4826000"/>
                  <a:gd name="connsiteY183" fmla="*/ 1473240 h 6858001"/>
                  <a:gd name="connsiteX184" fmla="*/ 4758266 w 4826000"/>
                  <a:gd name="connsiteY184" fmla="*/ 1490705 h 6858001"/>
                  <a:gd name="connsiteX185" fmla="*/ 4765675 w 4826000"/>
                  <a:gd name="connsiteY185" fmla="*/ 1508169 h 6858001"/>
                  <a:gd name="connsiteX186" fmla="*/ 4772554 w 4826000"/>
                  <a:gd name="connsiteY186" fmla="*/ 1525104 h 6858001"/>
                  <a:gd name="connsiteX187" fmla="*/ 4779434 w 4826000"/>
                  <a:gd name="connsiteY187" fmla="*/ 1542568 h 6858001"/>
                  <a:gd name="connsiteX188" fmla="*/ 4786312 w 4826000"/>
                  <a:gd name="connsiteY188" fmla="*/ 1560561 h 6858001"/>
                  <a:gd name="connsiteX189" fmla="*/ 4791604 w 4826000"/>
                  <a:gd name="connsiteY189" fmla="*/ 1579083 h 6858001"/>
                  <a:gd name="connsiteX190" fmla="*/ 4797425 w 4826000"/>
                  <a:gd name="connsiteY190" fmla="*/ 1597077 h 6858001"/>
                  <a:gd name="connsiteX191" fmla="*/ 4801658 w 4826000"/>
                  <a:gd name="connsiteY191" fmla="*/ 1615070 h 6858001"/>
                  <a:gd name="connsiteX192" fmla="*/ 4806421 w 4826000"/>
                  <a:gd name="connsiteY192" fmla="*/ 1633592 h 6858001"/>
                  <a:gd name="connsiteX193" fmla="*/ 4811184 w 4826000"/>
                  <a:gd name="connsiteY193" fmla="*/ 1652644 h 6858001"/>
                  <a:gd name="connsiteX194" fmla="*/ 4813829 w 4826000"/>
                  <a:gd name="connsiteY194" fmla="*/ 1671696 h 6858001"/>
                  <a:gd name="connsiteX195" fmla="*/ 4817534 w 4826000"/>
                  <a:gd name="connsiteY195" fmla="*/ 1690219 h 6858001"/>
                  <a:gd name="connsiteX196" fmla="*/ 4820179 w 4826000"/>
                  <a:gd name="connsiteY196" fmla="*/ 1709270 h 6858001"/>
                  <a:gd name="connsiteX197" fmla="*/ 4822296 w 4826000"/>
                  <a:gd name="connsiteY197" fmla="*/ 1728851 h 6858001"/>
                  <a:gd name="connsiteX198" fmla="*/ 4823884 w 4826000"/>
                  <a:gd name="connsiteY198" fmla="*/ 1748432 h 6858001"/>
                  <a:gd name="connsiteX199" fmla="*/ 4825471 w 4826000"/>
                  <a:gd name="connsiteY199" fmla="*/ 1768013 h 6858001"/>
                  <a:gd name="connsiteX200" fmla="*/ 4826000 w 4826000"/>
                  <a:gd name="connsiteY200" fmla="*/ 1787594 h 6858001"/>
                  <a:gd name="connsiteX201" fmla="*/ 4826000 w 4826000"/>
                  <a:gd name="connsiteY201" fmla="*/ 1807704 h 6858001"/>
                  <a:gd name="connsiteX202" fmla="*/ 4826000 w 4826000"/>
                  <a:gd name="connsiteY202" fmla="*/ 6087464 h 6858001"/>
                  <a:gd name="connsiteX203" fmla="*/ 4826000 w 4826000"/>
                  <a:gd name="connsiteY203" fmla="*/ 6107045 h 6858001"/>
                  <a:gd name="connsiteX204" fmla="*/ 4825471 w 4826000"/>
                  <a:gd name="connsiteY204" fmla="*/ 6127156 h 6858001"/>
                  <a:gd name="connsiteX205" fmla="*/ 4823884 w 4826000"/>
                  <a:gd name="connsiteY205" fmla="*/ 6146737 h 6858001"/>
                  <a:gd name="connsiteX206" fmla="*/ 4822296 w 4826000"/>
                  <a:gd name="connsiteY206" fmla="*/ 6165788 h 6858001"/>
                  <a:gd name="connsiteX207" fmla="*/ 4820179 w 4826000"/>
                  <a:gd name="connsiteY207" fmla="*/ 6185369 h 6858001"/>
                  <a:gd name="connsiteX208" fmla="*/ 4817534 w 4826000"/>
                  <a:gd name="connsiteY208" fmla="*/ 6204950 h 6858001"/>
                  <a:gd name="connsiteX209" fmla="*/ 4813829 w 4826000"/>
                  <a:gd name="connsiteY209" fmla="*/ 6224002 h 6858001"/>
                  <a:gd name="connsiteX210" fmla="*/ 4811184 w 4826000"/>
                  <a:gd name="connsiteY210" fmla="*/ 6242524 h 6858001"/>
                  <a:gd name="connsiteX211" fmla="*/ 4806421 w 4826000"/>
                  <a:gd name="connsiteY211" fmla="*/ 6261576 h 6858001"/>
                  <a:gd name="connsiteX212" fmla="*/ 4801658 w 4826000"/>
                  <a:gd name="connsiteY212" fmla="*/ 6279569 h 6858001"/>
                  <a:gd name="connsiteX213" fmla="*/ 4797425 w 4826000"/>
                  <a:gd name="connsiteY213" fmla="*/ 6298621 h 6858001"/>
                  <a:gd name="connsiteX214" fmla="*/ 4791604 w 4826000"/>
                  <a:gd name="connsiteY214" fmla="*/ 6316614 h 6858001"/>
                  <a:gd name="connsiteX215" fmla="*/ 4786312 w 4826000"/>
                  <a:gd name="connsiteY215" fmla="*/ 6334608 h 6858001"/>
                  <a:gd name="connsiteX216" fmla="*/ 4779434 w 4826000"/>
                  <a:gd name="connsiteY216" fmla="*/ 6352601 h 6858001"/>
                  <a:gd name="connsiteX217" fmla="*/ 4772554 w 4826000"/>
                  <a:gd name="connsiteY217" fmla="*/ 6370065 h 6858001"/>
                  <a:gd name="connsiteX218" fmla="*/ 4765675 w 4826000"/>
                  <a:gd name="connsiteY218" fmla="*/ 6387000 h 6858001"/>
                  <a:gd name="connsiteX219" fmla="*/ 4758266 w 4826000"/>
                  <a:gd name="connsiteY219" fmla="*/ 6404464 h 6858001"/>
                  <a:gd name="connsiteX220" fmla="*/ 4749800 w 4826000"/>
                  <a:gd name="connsiteY220" fmla="*/ 6421399 h 6858001"/>
                  <a:gd name="connsiteX221" fmla="*/ 4741862 w 4826000"/>
                  <a:gd name="connsiteY221" fmla="*/ 6438334 h 6858001"/>
                  <a:gd name="connsiteX222" fmla="*/ 4733396 w 4826000"/>
                  <a:gd name="connsiteY222" fmla="*/ 6454210 h 6858001"/>
                  <a:gd name="connsiteX223" fmla="*/ 4714346 w 4826000"/>
                  <a:gd name="connsiteY223" fmla="*/ 6486492 h 6858001"/>
                  <a:gd name="connsiteX224" fmla="*/ 4694238 w 4826000"/>
                  <a:gd name="connsiteY224" fmla="*/ 6518245 h 6858001"/>
                  <a:gd name="connsiteX225" fmla="*/ 4673071 w 4826000"/>
                  <a:gd name="connsiteY225" fmla="*/ 6548411 h 6858001"/>
                  <a:gd name="connsiteX226" fmla="*/ 4649788 w 4826000"/>
                  <a:gd name="connsiteY226" fmla="*/ 6578047 h 6858001"/>
                  <a:gd name="connsiteX227" fmla="*/ 4625446 w 4826000"/>
                  <a:gd name="connsiteY227" fmla="*/ 6605566 h 6858001"/>
                  <a:gd name="connsiteX228" fmla="*/ 4600046 w 4826000"/>
                  <a:gd name="connsiteY228" fmla="*/ 6632027 h 6858001"/>
                  <a:gd name="connsiteX229" fmla="*/ 4573588 w 4826000"/>
                  <a:gd name="connsiteY229" fmla="*/ 6657429 h 6858001"/>
                  <a:gd name="connsiteX230" fmla="*/ 4545542 w 4826000"/>
                  <a:gd name="connsiteY230" fmla="*/ 6681773 h 6858001"/>
                  <a:gd name="connsiteX231" fmla="*/ 4516438 w 4826000"/>
                  <a:gd name="connsiteY231" fmla="*/ 6705058 h 6858001"/>
                  <a:gd name="connsiteX232" fmla="*/ 4486275 w 4826000"/>
                  <a:gd name="connsiteY232" fmla="*/ 6726227 h 6858001"/>
                  <a:gd name="connsiteX233" fmla="*/ 4454525 w 4826000"/>
                  <a:gd name="connsiteY233" fmla="*/ 6746337 h 6858001"/>
                  <a:gd name="connsiteX234" fmla="*/ 4422246 w 4826000"/>
                  <a:gd name="connsiteY234" fmla="*/ 6765389 h 6858001"/>
                  <a:gd name="connsiteX235" fmla="*/ 4406371 w 4826000"/>
                  <a:gd name="connsiteY235" fmla="*/ 6773856 h 6858001"/>
                  <a:gd name="connsiteX236" fmla="*/ 4388909 w 4826000"/>
                  <a:gd name="connsiteY236" fmla="*/ 6781794 h 6858001"/>
                  <a:gd name="connsiteX237" fmla="*/ 4372504 w 4826000"/>
                  <a:gd name="connsiteY237" fmla="*/ 6790262 h 6858001"/>
                  <a:gd name="connsiteX238" fmla="*/ 4355042 w 4826000"/>
                  <a:gd name="connsiteY238" fmla="*/ 6797671 h 6858001"/>
                  <a:gd name="connsiteX239" fmla="*/ 4338109 w 4826000"/>
                  <a:gd name="connsiteY239" fmla="*/ 6804551 h 6858001"/>
                  <a:gd name="connsiteX240" fmla="*/ 4320646 w 4826000"/>
                  <a:gd name="connsiteY240" fmla="*/ 6811430 h 6858001"/>
                  <a:gd name="connsiteX241" fmla="*/ 4302654 w 4826000"/>
                  <a:gd name="connsiteY241" fmla="*/ 6818310 h 6858001"/>
                  <a:gd name="connsiteX242" fmla="*/ 4284663 w 4826000"/>
                  <a:gd name="connsiteY242" fmla="*/ 6823602 h 6858001"/>
                  <a:gd name="connsiteX243" fmla="*/ 4266142 w 4826000"/>
                  <a:gd name="connsiteY243" fmla="*/ 6829424 h 6858001"/>
                  <a:gd name="connsiteX244" fmla="*/ 4248150 w 4826000"/>
                  <a:gd name="connsiteY244" fmla="*/ 6833657 h 6858001"/>
                  <a:gd name="connsiteX245" fmla="*/ 4229629 w 4826000"/>
                  <a:gd name="connsiteY245" fmla="*/ 6838420 h 6858001"/>
                  <a:gd name="connsiteX246" fmla="*/ 4210579 w 4826000"/>
                  <a:gd name="connsiteY246" fmla="*/ 6843183 h 6858001"/>
                  <a:gd name="connsiteX247" fmla="*/ 4191529 w 4826000"/>
                  <a:gd name="connsiteY247" fmla="*/ 6845829 h 6858001"/>
                  <a:gd name="connsiteX248" fmla="*/ 4173008 w 4826000"/>
                  <a:gd name="connsiteY248" fmla="*/ 6849534 h 6858001"/>
                  <a:gd name="connsiteX249" fmla="*/ 4153429 w 4826000"/>
                  <a:gd name="connsiteY249" fmla="*/ 6852180 h 6858001"/>
                  <a:gd name="connsiteX250" fmla="*/ 4134379 w 4826000"/>
                  <a:gd name="connsiteY250" fmla="*/ 6854297 h 6858001"/>
                  <a:gd name="connsiteX251" fmla="*/ 4114800 w 4826000"/>
                  <a:gd name="connsiteY251" fmla="*/ 6855884 h 6858001"/>
                  <a:gd name="connsiteX252" fmla="*/ 4095221 w 4826000"/>
                  <a:gd name="connsiteY252" fmla="*/ 6857472 h 6858001"/>
                  <a:gd name="connsiteX253" fmla="*/ 4075113 w 4826000"/>
                  <a:gd name="connsiteY253" fmla="*/ 6858001 h 6858001"/>
                  <a:gd name="connsiteX254" fmla="*/ 4055533 w 4826000"/>
                  <a:gd name="connsiteY254" fmla="*/ 6858001 h 6858001"/>
                  <a:gd name="connsiteX255" fmla="*/ 770466 w 4826000"/>
                  <a:gd name="connsiteY255" fmla="*/ 6858001 h 6858001"/>
                  <a:gd name="connsiteX256" fmla="*/ 750887 w 4826000"/>
                  <a:gd name="connsiteY256" fmla="*/ 6858001 h 6858001"/>
                  <a:gd name="connsiteX257" fmla="*/ 731308 w 4826000"/>
                  <a:gd name="connsiteY257" fmla="*/ 6857472 h 6858001"/>
                  <a:gd name="connsiteX258" fmla="*/ 711729 w 4826000"/>
                  <a:gd name="connsiteY258" fmla="*/ 6855884 h 6858001"/>
                  <a:gd name="connsiteX259" fmla="*/ 692150 w 4826000"/>
                  <a:gd name="connsiteY259" fmla="*/ 6854297 h 6858001"/>
                  <a:gd name="connsiteX260" fmla="*/ 672571 w 4826000"/>
                  <a:gd name="connsiteY260" fmla="*/ 6852180 h 6858001"/>
                  <a:gd name="connsiteX261" fmla="*/ 654050 w 4826000"/>
                  <a:gd name="connsiteY261" fmla="*/ 6849534 h 6858001"/>
                  <a:gd name="connsiteX262" fmla="*/ 634471 w 4826000"/>
                  <a:gd name="connsiteY262" fmla="*/ 6845829 h 6858001"/>
                  <a:gd name="connsiteX263" fmla="*/ 615421 w 4826000"/>
                  <a:gd name="connsiteY263" fmla="*/ 6843183 h 6858001"/>
                  <a:gd name="connsiteX264" fmla="*/ 596371 w 4826000"/>
                  <a:gd name="connsiteY264" fmla="*/ 6838420 h 6858001"/>
                  <a:gd name="connsiteX265" fmla="*/ 578379 w 4826000"/>
                  <a:gd name="connsiteY265" fmla="*/ 6833657 h 6858001"/>
                  <a:gd name="connsiteX266" fmla="*/ 559858 w 4826000"/>
                  <a:gd name="connsiteY266" fmla="*/ 6829424 h 6858001"/>
                  <a:gd name="connsiteX267" fmla="*/ 541337 w 4826000"/>
                  <a:gd name="connsiteY267" fmla="*/ 6823602 h 6858001"/>
                  <a:gd name="connsiteX268" fmla="*/ 523346 w 4826000"/>
                  <a:gd name="connsiteY268" fmla="*/ 6818310 h 6858001"/>
                  <a:gd name="connsiteX269" fmla="*/ 506412 w 4826000"/>
                  <a:gd name="connsiteY269" fmla="*/ 6811430 h 6858001"/>
                  <a:gd name="connsiteX270" fmla="*/ 487892 w 4826000"/>
                  <a:gd name="connsiteY270" fmla="*/ 6804551 h 6858001"/>
                  <a:gd name="connsiteX271" fmla="*/ 470958 w 4826000"/>
                  <a:gd name="connsiteY271" fmla="*/ 6797671 h 6858001"/>
                  <a:gd name="connsiteX272" fmla="*/ 453496 w 4826000"/>
                  <a:gd name="connsiteY272" fmla="*/ 6790262 h 6858001"/>
                  <a:gd name="connsiteX273" fmla="*/ 437092 w 4826000"/>
                  <a:gd name="connsiteY273" fmla="*/ 6781794 h 6858001"/>
                  <a:gd name="connsiteX274" fmla="*/ 420158 w 4826000"/>
                  <a:gd name="connsiteY274" fmla="*/ 6773856 h 6858001"/>
                  <a:gd name="connsiteX275" fmla="*/ 403754 w 4826000"/>
                  <a:gd name="connsiteY275" fmla="*/ 6765389 h 6858001"/>
                  <a:gd name="connsiteX276" fmla="*/ 371475 w 4826000"/>
                  <a:gd name="connsiteY276" fmla="*/ 6746337 h 6858001"/>
                  <a:gd name="connsiteX277" fmla="*/ 339725 w 4826000"/>
                  <a:gd name="connsiteY277" fmla="*/ 6726227 h 6858001"/>
                  <a:gd name="connsiteX278" fmla="*/ 309562 w 4826000"/>
                  <a:gd name="connsiteY278" fmla="*/ 6705058 h 6858001"/>
                  <a:gd name="connsiteX279" fmla="*/ 280987 w 4826000"/>
                  <a:gd name="connsiteY279" fmla="*/ 6681773 h 6858001"/>
                  <a:gd name="connsiteX280" fmla="*/ 252942 w 4826000"/>
                  <a:gd name="connsiteY280" fmla="*/ 6657429 h 6858001"/>
                  <a:gd name="connsiteX281" fmla="*/ 225954 w 4826000"/>
                  <a:gd name="connsiteY281" fmla="*/ 6632027 h 6858001"/>
                  <a:gd name="connsiteX282" fmla="*/ 200554 w 4826000"/>
                  <a:gd name="connsiteY282" fmla="*/ 6605566 h 6858001"/>
                  <a:gd name="connsiteX283" fmla="*/ 176212 w 4826000"/>
                  <a:gd name="connsiteY283" fmla="*/ 6578047 h 6858001"/>
                  <a:gd name="connsiteX284" fmla="*/ 152929 w 4826000"/>
                  <a:gd name="connsiteY284" fmla="*/ 6548411 h 6858001"/>
                  <a:gd name="connsiteX285" fmla="*/ 131762 w 4826000"/>
                  <a:gd name="connsiteY285" fmla="*/ 6518245 h 6858001"/>
                  <a:gd name="connsiteX286" fmla="*/ 111654 w 4826000"/>
                  <a:gd name="connsiteY286" fmla="*/ 6486492 h 6858001"/>
                  <a:gd name="connsiteX287" fmla="*/ 93662 w 4826000"/>
                  <a:gd name="connsiteY287" fmla="*/ 6454210 h 6858001"/>
                  <a:gd name="connsiteX288" fmla="*/ 84137 w 4826000"/>
                  <a:gd name="connsiteY288" fmla="*/ 6438334 h 6858001"/>
                  <a:gd name="connsiteX289" fmla="*/ 76200 w 4826000"/>
                  <a:gd name="connsiteY289" fmla="*/ 6421399 h 6858001"/>
                  <a:gd name="connsiteX290" fmla="*/ 67733 w 4826000"/>
                  <a:gd name="connsiteY290" fmla="*/ 6404464 h 6858001"/>
                  <a:gd name="connsiteX291" fmla="*/ 60325 w 4826000"/>
                  <a:gd name="connsiteY291" fmla="*/ 6387000 h 6858001"/>
                  <a:gd name="connsiteX292" fmla="*/ 53446 w 4826000"/>
                  <a:gd name="connsiteY292" fmla="*/ 6370065 h 6858001"/>
                  <a:gd name="connsiteX293" fmla="*/ 46567 w 4826000"/>
                  <a:gd name="connsiteY293" fmla="*/ 6352601 h 6858001"/>
                  <a:gd name="connsiteX294" fmla="*/ 40746 w 4826000"/>
                  <a:gd name="connsiteY294" fmla="*/ 6334608 h 6858001"/>
                  <a:gd name="connsiteX295" fmla="*/ 34396 w 4826000"/>
                  <a:gd name="connsiteY295" fmla="*/ 6316614 h 6858001"/>
                  <a:gd name="connsiteX296" fmla="*/ 29633 w 4826000"/>
                  <a:gd name="connsiteY296" fmla="*/ 6298621 h 6858001"/>
                  <a:gd name="connsiteX297" fmla="*/ 24342 w 4826000"/>
                  <a:gd name="connsiteY297" fmla="*/ 6279569 h 6858001"/>
                  <a:gd name="connsiteX298" fmla="*/ 19579 w 4826000"/>
                  <a:gd name="connsiteY298" fmla="*/ 6261576 h 6858001"/>
                  <a:gd name="connsiteX299" fmla="*/ 15875 w 4826000"/>
                  <a:gd name="connsiteY299" fmla="*/ 6242524 h 6858001"/>
                  <a:gd name="connsiteX300" fmla="*/ 12171 w 4826000"/>
                  <a:gd name="connsiteY300" fmla="*/ 6224002 h 6858001"/>
                  <a:gd name="connsiteX301" fmla="*/ 8996 w 4826000"/>
                  <a:gd name="connsiteY301" fmla="*/ 6204950 h 6858001"/>
                  <a:gd name="connsiteX302" fmla="*/ 5821 w 4826000"/>
                  <a:gd name="connsiteY302" fmla="*/ 6185369 h 6858001"/>
                  <a:gd name="connsiteX303" fmla="*/ 3704 w 4826000"/>
                  <a:gd name="connsiteY303" fmla="*/ 6165788 h 6858001"/>
                  <a:gd name="connsiteX304" fmla="*/ 2117 w 4826000"/>
                  <a:gd name="connsiteY304" fmla="*/ 6146737 h 6858001"/>
                  <a:gd name="connsiteX305" fmla="*/ 529 w 4826000"/>
                  <a:gd name="connsiteY305" fmla="*/ 6127156 h 6858001"/>
                  <a:gd name="connsiteX306" fmla="*/ 0 w 4826000"/>
                  <a:gd name="connsiteY306" fmla="*/ 6107045 h 6858001"/>
                  <a:gd name="connsiteX307" fmla="*/ 0 w 4826000"/>
                  <a:gd name="connsiteY307" fmla="*/ 6087464 h 6858001"/>
                  <a:gd name="connsiteX308" fmla="*/ 0 w 4826000"/>
                  <a:gd name="connsiteY308" fmla="*/ 1807704 h 6858001"/>
                  <a:gd name="connsiteX309" fmla="*/ 0 w 4826000"/>
                  <a:gd name="connsiteY309" fmla="*/ 1787594 h 6858001"/>
                  <a:gd name="connsiteX310" fmla="*/ 529 w 4826000"/>
                  <a:gd name="connsiteY310" fmla="*/ 1768013 h 6858001"/>
                  <a:gd name="connsiteX311" fmla="*/ 2117 w 4826000"/>
                  <a:gd name="connsiteY311" fmla="*/ 1748432 h 6858001"/>
                  <a:gd name="connsiteX312" fmla="*/ 3704 w 4826000"/>
                  <a:gd name="connsiteY312" fmla="*/ 1728851 h 6858001"/>
                  <a:gd name="connsiteX313" fmla="*/ 5821 w 4826000"/>
                  <a:gd name="connsiteY313" fmla="*/ 1709270 h 6858001"/>
                  <a:gd name="connsiteX314" fmla="*/ 8996 w 4826000"/>
                  <a:gd name="connsiteY314" fmla="*/ 1690219 h 6858001"/>
                  <a:gd name="connsiteX315" fmla="*/ 12171 w 4826000"/>
                  <a:gd name="connsiteY315" fmla="*/ 1671696 h 6858001"/>
                  <a:gd name="connsiteX316" fmla="*/ 15875 w 4826000"/>
                  <a:gd name="connsiteY316" fmla="*/ 1652644 h 6858001"/>
                  <a:gd name="connsiteX317" fmla="*/ 19579 w 4826000"/>
                  <a:gd name="connsiteY317" fmla="*/ 1633592 h 6858001"/>
                  <a:gd name="connsiteX318" fmla="*/ 24342 w 4826000"/>
                  <a:gd name="connsiteY318" fmla="*/ 1615070 h 6858001"/>
                  <a:gd name="connsiteX319" fmla="*/ 29633 w 4826000"/>
                  <a:gd name="connsiteY319" fmla="*/ 1597077 h 6858001"/>
                  <a:gd name="connsiteX320" fmla="*/ 34396 w 4826000"/>
                  <a:gd name="connsiteY320" fmla="*/ 1579083 h 6858001"/>
                  <a:gd name="connsiteX321" fmla="*/ 40746 w 4826000"/>
                  <a:gd name="connsiteY321" fmla="*/ 1560561 h 6858001"/>
                  <a:gd name="connsiteX322" fmla="*/ 46567 w 4826000"/>
                  <a:gd name="connsiteY322" fmla="*/ 1542568 h 6858001"/>
                  <a:gd name="connsiteX323" fmla="*/ 53446 w 4826000"/>
                  <a:gd name="connsiteY323" fmla="*/ 1525104 h 6858001"/>
                  <a:gd name="connsiteX324" fmla="*/ 60325 w 4826000"/>
                  <a:gd name="connsiteY324" fmla="*/ 1508169 h 6858001"/>
                  <a:gd name="connsiteX325" fmla="*/ 67733 w 4826000"/>
                  <a:gd name="connsiteY325" fmla="*/ 1490705 h 6858001"/>
                  <a:gd name="connsiteX326" fmla="*/ 76200 w 4826000"/>
                  <a:gd name="connsiteY326" fmla="*/ 1473240 h 6858001"/>
                  <a:gd name="connsiteX327" fmla="*/ 84137 w 4826000"/>
                  <a:gd name="connsiteY327" fmla="*/ 1456835 h 6858001"/>
                  <a:gd name="connsiteX328" fmla="*/ 93662 w 4826000"/>
                  <a:gd name="connsiteY328" fmla="*/ 1440429 h 6858001"/>
                  <a:gd name="connsiteX329" fmla="*/ 111654 w 4826000"/>
                  <a:gd name="connsiteY329" fmla="*/ 1407618 h 6858001"/>
                  <a:gd name="connsiteX330" fmla="*/ 131762 w 4826000"/>
                  <a:gd name="connsiteY330" fmla="*/ 1376923 h 6858001"/>
                  <a:gd name="connsiteX331" fmla="*/ 152929 w 4826000"/>
                  <a:gd name="connsiteY331" fmla="*/ 1346758 h 6858001"/>
                  <a:gd name="connsiteX332" fmla="*/ 176212 w 4826000"/>
                  <a:gd name="connsiteY332" fmla="*/ 1317651 h 6858001"/>
                  <a:gd name="connsiteX333" fmla="*/ 200554 w 4826000"/>
                  <a:gd name="connsiteY333" fmla="*/ 1289603 h 6858001"/>
                  <a:gd name="connsiteX334" fmla="*/ 225954 w 4826000"/>
                  <a:gd name="connsiteY334" fmla="*/ 1262613 h 6858001"/>
                  <a:gd name="connsiteX335" fmla="*/ 252942 w 4826000"/>
                  <a:gd name="connsiteY335" fmla="*/ 1236681 h 6858001"/>
                  <a:gd name="connsiteX336" fmla="*/ 280987 w 4826000"/>
                  <a:gd name="connsiteY336" fmla="*/ 1212867 h 6858001"/>
                  <a:gd name="connsiteX337" fmla="*/ 309562 w 4826000"/>
                  <a:gd name="connsiteY337" fmla="*/ 1190111 h 6858001"/>
                  <a:gd name="connsiteX338" fmla="*/ 339725 w 4826000"/>
                  <a:gd name="connsiteY338" fmla="*/ 1168413 h 6858001"/>
                  <a:gd name="connsiteX339" fmla="*/ 371475 w 4826000"/>
                  <a:gd name="connsiteY339" fmla="*/ 1148832 h 6858001"/>
                  <a:gd name="connsiteX340" fmla="*/ 403754 w 4826000"/>
                  <a:gd name="connsiteY340" fmla="*/ 1129780 h 6858001"/>
                  <a:gd name="connsiteX341" fmla="*/ 420158 w 4826000"/>
                  <a:gd name="connsiteY341" fmla="*/ 1120783 h 6858001"/>
                  <a:gd name="connsiteX342" fmla="*/ 437092 w 4826000"/>
                  <a:gd name="connsiteY342" fmla="*/ 1112845 h 6858001"/>
                  <a:gd name="connsiteX343" fmla="*/ 453496 w 4826000"/>
                  <a:gd name="connsiteY343" fmla="*/ 1104907 h 6858001"/>
                  <a:gd name="connsiteX344" fmla="*/ 470958 w 4826000"/>
                  <a:gd name="connsiteY344" fmla="*/ 1097498 h 6858001"/>
                  <a:gd name="connsiteX345" fmla="*/ 487892 w 4826000"/>
                  <a:gd name="connsiteY345" fmla="*/ 1090089 h 6858001"/>
                  <a:gd name="connsiteX346" fmla="*/ 506412 w 4826000"/>
                  <a:gd name="connsiteY346" fmla="*/ 1083209 h 6858001"/>
                  <a:gd name="connsiteX347" fmla="*/ 523346 w 4826000"/>
                  <a:gd name="connsiteY347" fmla="*/ 1077388 h 6858001"/>
                  <a:gd name="connsiteX348" fmla="*/ 541337 w 4826000"/>
                  <a:gd name="connsiteY348" fmla="*/ 1071037 h 6858001"/>
                  <a:gd name="connsiteX349" fmla="*/ 559858 w 4826000"/>
                  <a:gd name="connsiteY349" fmla="*/ 1065745 h 6858001"/>
                  <a:gd name="connsiteX350" fmla="*/ 578379 w 4826000"/>
                  <a:gd name="connsiteY350" fmla="*/ 1060453 h 6858001"/>
                  <a:gd name="connsiteX351" fmla="*/ 596371 w 4826000"/>
                  <a:gd name="connsiteY351" fmla="*/ 1056219 h 6858001"/>
                  <a:gd name="connsiteX352" fmla="*/ 615421 w 4826000"/>
                  <a:gd name="connsiteY352" fmla="*/ 1052515 h 6858001"/>
                  <a:gd name="connsiteX353" fmla="*/ 634471 w 4826000"/>
                  <a:gd name="connsiteY353" fmla="*/ 1048810 h 6858001"/>
                  <a:gd name="connsiteX354" fmla="*/ 654050 w 4826000"/>
                  <a:gd name="connsiteY354" fmla="*/ 1045635 h 6858001"/>
                  <a:gd name="connsiteX355" fmla="*/ 672571 w 4826000"/>
                  <a:gd name="connsiteY355" fmla="*/ 1042460 h 6858001"/>
                  <a:gd name="connsiteX356" fmla="*/ 692150 w 4826000"/>
                  <a:gd name="connsiteY356" fmla="*/ 1040343 h 6858001"/>
                  <a:gd name="connsiteX357" fmla="*/ 711729 w 4826000"/>
                  <a:gd name="connsiteY357" fmla="*/ 1038755 h 6858001"/>
                  <a:gd name="connsiteX358" fmla="*/ 731308 w 4826000"/>
                  <a:gd name="connsiteY358" fmla="*/ 1038226 h 6858001"/>
                  <a:gd name="connsiteX359" fmla="*/ 750887 w 4826000"/>
                  <a:gd name="connsiteY359" fmla="*/ 1037167 h 6858001"/>
                  <a:gd name="connsiteX360" fmla="*/ 2413795 w 4826000"/>
                  <a:gd name="connsiteY360" fmla="*/ 327025 h 6858001"/>
                  <a:gd name="connsiteX361" fmla="*/ 2205038 w 4826000"/>
                  <a:gd name="connsiteY361" fmla="*/ 535782 h 6858001"/>
                  <a:gd name="connsiteX362" fmla="*/ 2413795 w 4826000"/>
                  <a:gd name="connsiteY362" fmla="*/ 744539 h 6858001"/>
                  <a:gd name="connsiteX363" fmla="*/ 2622552 w 4826000"/>
                  <a:gd name="connsiteY363" fmla="*/ 535782 h 6858001"/>
                  <a:gd name="connsiteX364" fmla="*/ 2413795 w 4826000"/>
                  <a:gd name="connsiteY364" fmla="*/ 327025 h 6858001"/>
                  <a:gd name="connsiteX365" fmla="*/ 2386002 w 4826000"/>
                  <a:gd name="connsiteY365" fmla="*/ 0 h 6858001"/>
                  <a:gd name="connsiteX366" fmla="*/ 2413530 w 4826000"/>
                  <a:gd name="connsiteY366" fmla="*/ 0 h 6858001"/>
                  <a:gd name="connsiteX367" fmla="*/ 2439999 w 4826000"/>
                  <a:gd name="connsiteY367" fmla="*/ 0 h 6858001"/>
                  <a:gd name="connsiteX368" fmla="*/ 2465939 w 4826000"/>
                  <a:gd name="connsiteY368" fmla="*/ 2117 h 6858001"/>
                  <a:gd name="connsiteX369" fmla="*/ 2491879 w 4826000"/>
                  <a:gd name="connsiteY369" fmla="*/ 5292 h 6858001"/>
                  <a:gd name="connsiteX370" fmla="*/ 2517289 w 4826000"/>
                  <a:gd name="connsiteY370" fmla="*/ 10054 h 6858001"/>
                  <a:gd name="connsiteX371" fmla="*/ 2543229 w 4826000"/>
                  <a:gd name="connsiteY371" fmla="*/ 15875 h 6858001"/>
                  <a:gd name="connsiteX372" fmla="*/ 2567052 w 4826000"/>
                  <a:gd name="connsiteY372" fmla="*/ 21696 h 6858001"/>
                  <a:gd name="connsiteX373" fmla="*/ 2591403 w 4826000"/>
                  <a:gd name="connsiteY373" fmla="*/ 30163 h 6858001"/>
                  <a:gd name="connsiteX374" fmla="*/ 2615225 w 4826000"/>
                  <a:gd name="connsiteY374" fmla="*/ 39158 h 6858001"/>
                  <a:gd name="connsiteX375" fmla="*/ 2637989 w 4826000"/>
                  <a:gd name="connsiteY375" fmla="*/ 49213 h 6858001"/>
                  <a:gd name="connsiteX376" fmla="*/ 2660753 w 4826000"/>
                  <a:gd name="connsiteY376" fmla="*/ 60325 h 6858001"/>
                  <a:gd name="connsiteX377" fmla="*/ 2682457 w 4826000"/>
                  <a:gd name="connsiteY377" fmla="*/ 72496 h 6858001"/>
                  <a:gd name="connsiteX378" fmla="*/ 2704162 w 4826000"/>
                  <a:gd name="connsiteY378" fmla="*/ 85196 h 6858001"/>
                  <a:gd name="connsiteX379" fmla="*/ 2724808 w 4826000"/>
                  <a:gd name="connsiteY379" fmla="*/ 99483 h 6858001"/>
                  <a:gd name="connsiteX380" fmla="*/ 2744395 w 4826000"/>
                  <a:gd name="connsiteY380" fmla="*/ 114300 h 6858001"/>
                  <a:gd name="connsiteX381" fmla="*/ 2763982 w 4826000"/>
                  <a:gd name="connsiteY381" fmla="*/ 130175 h 6858001"/>
                  <a:gd name="connsiteX382" fmla="*/ 2781982 w 4826000"/>
                  <a:gd name="connsiteY382" fmla="*/ 147108 h 6858001"/>
                  <a:gd name="connsiteX383" fmla="*/ 2799451 w 4826000"/>
                  <a:gd name="connsiteY383" fmla="*/ 164042 h 6858001"/>
                  <a:gd name="connsiteX384" fmla="*/ 2816391 w 4826000"/>
                  <a:gd name="connsiteY384" fmla="*/ 183092 h 6858001"/>
                  <a:gd name="connsiteX385" fmla="*/ 2832273 w 4826000"/>
                  <a:gd name="connsiteY385" fmla="*/ 201613 h 6858001"/>
                  <a:gd name="connsiteX386" fmla="*/ 2847625 w 4826000"/>
                  <a:gd name="connsiteY386" fmla="*/ 221192 h 6858001"/>
                  <a:gd name="connsiteX387" fmla="*/ 2861919 w 4826000"/>
                  <a:gd name="connsiteY387" fmla="*/ 241829 h 6858001"/>
                  <a:gd name="connsiteX388" fmla="*/ 2874624 w 4826000"/>
                  <a:gd name="connsiteY388" fmla="*/ 263525 h 6858001"/>
                  <a:gd name="connsiteX389" fmla="*/ 2886800 w 4826000"/>
                  <a:gd name="connsiteY389" fmla="*/ 285221 h 6858001"/>
                  <a:gd name="connsiteX390" fmla="*/ 2897917 w 4826000"/>
                  <a:gd name="connsiteY390" fmla="*/ 307446 h 6858001"/>
                  <a:gd name="connsiteX391" fmla="*/ 2908504 w 4826000"/>
                  <a:gd name="connsiteY391" fmla="*/ 330729 h 6858001"/>
                  <a:gd name="connsiteX392" fmla="*/ 2917504 w 4826000"/>
                  <a:gd name="connsiteY392" fmla="*/ 354013 h 6858001"/>
                  <a:gd name="connsiteX393" fmla="*/ 2924915 w 4826000"/>
                  <a:gd name="connsiteY393" fmla="*/ 377825 h 6858001"/>
                  <a:gd name="connsiteX394" fmla="*/ 2932327 w 4826000"/>
                  <a:gd name="connsiteY394" fmla="*/ 402696 h 6858001"/>
                  <a:gd name="connsiteX395" fmla="*/ 2937620 w 4826000"/>
                  <a:gd name="connsiteY395" fmla="*/ 427567 h 6858001"/>
                  <a:gd name="connsiteX396" fmla="*/ 2942385 w 4826000"/>
                  <a:gd name="connsiteY396" fmla="*/ 453496 h 6858001"/>
                  <a:gd name="connsiteX397" fmla="*/ 2946091 w 4826000"/>
                  <a:gd name="connsiteY397" fmla="*/ 478896 h 6858001"/>
                  <a:gd name="connsiteX398" fmla="*/ 2948208 w 4826000"/>
                  <a:gd name="connsiteY398" fmla="*/ 505354 h 6858001"/>
                  <a:gd name="connsiteX399" fmla="*/ 3700463 w 4826000"/>
                  <a:gd name="connsiteY399" fmla="*/ 1808163 h 6858001"/>
                  <a:gd name="connsiteX400" fmla="*/ 1125538 w 4826000"/>
                  <a:gd name="connsiteY400" fmla="*/ 1808163 h 6858001"/>
                  <a:gd name="connsiteX401" fmla="*/ 1878322 w 4826000"/>
                  <a:gd name="connsiteY401" fmla="*/ 505354 h 6858001"/>
                  <a:gd name="connsiteX402" fmla="*/ 1880440 w 4826000"/>
                  <a:gd name="connsiteY402" fmla="*/ 478896 h 6858001"/>
                  <a:gd name="connsiteX403" fmla="*/ 1883616 w 4826000"/>
                  <a:gd name="connsiteY403" fmla="*/ 453496 h 6858001"/>
                  <a:gd name="connsiteX404" fmla="*/ 1888380 w 4826000"/>
                  <a:gd name="connsiteY404" fmla="*/ 427567 h 6858001"/>
                  <a:gd name="connsiteX405" fmla="*/ 1894204 w 4826000"/>
                  <a:gd name="connsiteY405" fmla="*/ 402696 h 6858001"/>
                  <a:gd name="connsiteX406" fmla="*/ 1901086 w 4826000"/>
                  <a:gd name="connsiteY406" fmla="*/ 377825 h 6858001"/>
                  <a:gd name="connsiteX407" fmla="*/ 1909026 w 4826000"/>
                  <a:gd name="connsiteY407" fmla="*/ 354013 h 6858001"/>
                  <a:gd name="connsiteX408" fmla="*/ 1918555 w 4826000"/>
                  <a:gd name="connsiteY408" fmla="*/ 330729 h 6858001"/>
                  <a:gd name="connsiteX409" fmla="*/ 1928084 w 4826000"/>
                  <a:gd name="connsiteY409" fmla="*/ 307446 h 6858001"/>
                  <a:gd name="connsiteX410" fmla="*/ 1939201 w 4826000"/>
                  <a:gd name="connsiteY410" fmla="*/ 285221 h 6858001"/>
                  <a:gd name="connsiteX411" fmla="*/ 1951377 w 4826000"/>
                  <a:gd name="connsiteY411" fmla="*/ 263525 h 6858001"/>
                  <a:gd name="connsiteX412" fmla="*/ 1965141 w 4826000"/>
                  <a:gd name="connsiteY412" fmla="*/ 241829 h 6858001"/>
                  <a:gd name="connsiteX413" fmla="*/ 1979435 w 4826000"/>
                  <a:gd name="connsiteY413" fmla="*/ 221192 h 6858001"/>
                  <a:gd name="connsiteX414" fmla="*/ 1994257 w 4826000"/>
                  <a:gd name="connsiteY414" fmla="*/ 201613 h 6858001"/>
                  <a:gd name="connsiteX415" fmla="*/ 2010139 w 4826000"/>
                  <a:gd name="connsiteY415" fmla="*/ 183092 h 6858001"/>
                  <a:gd name="connsiteX416" fmla="*/ 2026550 w 4826000"/>
                  <a:gd name="connsiteY416" fmla="*/ 164042 h 6858001"/>
                  <a:gd name="connsiteX417" fmla="*/ 2044019 w 4826000"/>
                  <a:gd name="connsiteY417" fmla="*/ 147108 h 6858001"/>
                  <a:gd name="connsiteX418" fmla="*/ 2063077 w 4826000"/>
                  <a:gd name="connsiteY418" fmla="*/ 130175 h 6858001"/>
                  <a:gd name="connsiteX419" fmla="*/ 2081606 w 4826000"/>
                  <a:gd name="connsiteY419" fmla="*/ 114300 h 6858001"/>
                  <a:gd name="connsiteX420" fmla="*/ 2101193 w 4826000"/>
                  <a:gd name="connsiteY420" fmla="*/ 99483 h 6858001"/>
                  <a:gd name="connsiteX421" fmla="*/ 2122368 w 4826000"/>
                  <a:gd name="connsiteY421" fmla="*/ 85196 h 6858001"/>
                  <a:gd name="connsiteX422" fmla="*/ 2143544 w 4826000"/>
                  <a:gd name="connsiteY422" fmla="*/ 72496 h 6858001"/>
                  <a:gd name="connsiteX423" fmla="*/ 2165248 w 4826000"/>
                  <a:gd name="connsiteY423" fmla="*/ 60325 h 6858001"/>
                  <a:gd name="connsiteX424" fmla="*/ 2188012 w 4826000"/>
                  <a:gd name="connsiteY424" fmla="*/ 49213 h 6858001"/>
                  <a:gd name="connsiteX425" fmla="*/ 2211305 w 4826000"/>
                  <a:gd name="connsiteY425" fmla="*/ 39158 h 6858001"/>
                  <a:gd name="connsiteX426" fmla="*/ 2234598 w 4826000"/>
                  <a:gd name="connsiteY426" fmla="*/ 30163 h 6858001"/>
                  <a:gd name="connsiteX427" fmla="*/ 2258950 w 4826000"/>
                  <a:gd name="connsiteY427" fmla="*/ 21696 h 6858001"/>
                  <a:gd name="connsiteX428" fmla="*/ 2283831 w 4826000"/>
                  <a:gd name="connsiteY428" fmla="*/ 15875 h 6858001"/>
                  <a:gd name="connsiteX429" fmla="*/ 2308712 w 4826000"/>
                  <a:gd name="connsiteY429" fmla="*/ 10054 h 6858001"/>
                  <a:gd name="connsiteX430" fmla="*/ 2334122 w 4826000"/>
                  <a:gd name="connsiteY430" fmla="*/ 5292 h 6858001"/>
                  <a:gd name="connsiteX431" fmla="*/ 2360062 w 4826000"/>
                  <a:gd name="connsiteY431" fmla="*/ 2117 h 685800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Lst>
                <a:rect l="l" t="t" r="r" b="b"/>
                <a:pathLst>
                  <a:path w="4826000" h="6858001">
                    <a:moveTo>
                      <a:pt x="2067098" y="3025775"/>
                    </a:moveTo>
                    <a:lnTo>
                      <a:pt x="2759432" y="3025775"/>
                    </a:lnTo>
                    <a:lnTo>
                      <a:pt x="2759432" y="3674534"/>
                    </a:lnTo>
                    <a:lnTo>
                      <a:pt x="3408363" y="3674534"/>
                    </a:lnTo>
                    <a:lnTo>
                      <a:pt x="3408363" y="4366684"/>
                    </a:lnTo>
                    <a:lnTo>
                      <a:pt x="2759432" y="4366684"/>
                    </a:lnTo>
                    <a:lnTo>
                      <a:pt x="2759432" y="5014913"/>
                    </a:lnTo>
                    <a:lnTo>
                      <a:pt x="2067098" y="5014913"/>
                    </a:lnTo>
                    <a:lnTo>
                      <a:pt x="2067098" y="4366684"/>
                    </a:lnTo>
                    <a:lnTo>
                      <a:pt x="1419225" y="4366684"/>
                    </a:lnTo>
                    <a:lnTo>
                      <a:pt x="1419225" y="3674534"/>
                    </a:lnTo>
                    <a:lnTo>
                      <a:pt x="2067098" y="3674534"/>
                    </a:lnTo>
                    <a:close/>
                    <a:moveTo>
                      <a:pt x="770466" y="1036638"/>
                    </a:moveTo>
                    <a:lnTo>
                      <a:pt x="1172104" y="1036638"/>
                    </a:lnTo>
                    <a:lnTo>
                      <a:pt x="862541" y="1572733"/>
                    </a:lnTo>
                    <a:lnTo>
                      <a:pt x="770466" y="1572733"/>
                    </a:lnTo>
                    <a:lnTo>
                      <a:pt x="758296" y="1573791"/>
                    </a:lnTo>
                    <a:lnTo>
                      <a:pt x="747183" y="1574321"/>
                    </a:lnTo>
                    <a:lnTo>
                      <a:pt x="735012" y="1575908"/>
                    </a:lnTo>
                    <a:lnTo>
                      <a:pt x="723900" y="1577496"/>
                    </a:lnTo>
                    <a:lnTo>
                      <a:pt x="712787" y="1580142"/>
                    </a:lnTo>
                    <a:lnTo>
                      <a:pt x="701146" y="1583317"/>
                    </a:lnTo>
                    <a:lnTo>
                      <a:pt x="690033" y="1587022"/>
                    </a:lnTo>
                    <a:lnTo>
                      <a:pt x="679450" y="1591785"/>
                    </a:lnTo>
                    <a:lnTo>
                      <a:pt x="668866" y="1596018"/>
                    </a:lnTo>
                    <a:lnTo>
                      <a:pt x="659341" y="1601310"/>
                    </a:lnTo>
                    <a:lnTo>
                      <a:pt x="649287" y="1606603"/>
                    </a:lnTo>
                    <a:lnTo>
                      <a:pt x="639762" y="1612953"/>
                    </a:lnTo>
                    <a:lnTo>
                      <a:pt x="630237" y="1619304"/>
                    </a:lnTo>
                    <a:lnTo>
                      <a:pt x="621241" y="1626184"/>
                    </a:lnTo>
                    <a:lnTo>
                      <a:pt x="613304" y="1633592"/>
                    </a:lnTo>
                    <a:lnTo>
                      <a:pt x="604837" y="1641531"/>
                    </a:lnTo>
                    <a:lnTo>
                      <a:pt x="597429" y="1649469"/>
                    </a:lnTo>
                    <a:lnTo>
                      <a:pt x="590021" y="1658466"/>
                    </a:lnTo>
                    <a:lnTo>
                      <a:pt x="583141" y="1666933"/>
                    </a:lnTo>
                    <a:lnTo>
                      <a:pt x="576262" y="1676988"/>
                    </a:lnTo>
                    <a:lnTo>
                      <a:pt x="570441" y="1685985"/>
                    </a:lnTo>
                    <a:lnTo>
                      <a:pt x="564091" y="1695511"/>
                    </a:lnTo>
                    <a:lnTo>
                      <a:pt x="559858" y="1706095"/>
                    </a:lnTo>
                    <a:lnTo>
                      <a:pt x="554566" y="1716150"/>
                    </a:lnTo>
                    <a:lnTo>
                      <a:pt x="550862" y="1727264"/>
                    </a:lnTo>
                    <a:lnTo>
                      <a:pt x="546629" y="1737848"/>
                    </a:lnTo>
                    <a:lnTo>
                      <a:pt x="543983" y="1748961"/>
                    </a:lnTo>
                    <a:lnTo>
                      <a:pt x="540808" y="1760604"/>
                    </a:lnTo>
                    <a:lnTo>
                      <a:pt x="538691" y="1771718"/>
                    </a:lnTo>
                    <a:lnTo>
                      <a:pt x="537104" y="1783889"/>
                    </a:lnTo>
                    <a:lnTo>
                      <a:pt x="536046" y="1795532"/>
                    </a:lnTo>
                    <a:lnTo>
                      <a:pt x="536046" y="1807704"/>
                    </a:lnTo>
                    <a:lnTo>
                      <a:pt x="536046" y="6087464"/>
                    </a:lnTo>
                    <a:lnTo>
                      <a:pt x="536046" y="6099636"/>
                    </a:lnTo>
                    <a:lnTo>
                      <a:pt x="537104" y="6111808"/>
                    </a:lnTo>
                    <a:lnTo>
                      <a:pt x="538691" y="6122922"/>
                    </a:lnTo>
                    <a:lnTo>
                      <a:pt x="540808" y="6135094"/>
                    </a:lnTo>
                    <a:lnTo>
                      <a:pt x="543983" y="6146207"/>
                    </a:lnTo>
                    <a:lnTo>
                      <a:pt x="546629" y="6156792"/>
                    </a:lnTo>
                    <a:lnTo>
                      <a:pt x="550862" y="6167905"/>
                    </a:lnTo>
                    <a:lnTo>
                      <a:pt x="554566" y="6178489"/>
                    </a:lnTo>
                    <a:lnTo>
                      <a:pt x="559858" y="6189074"/>
                    </a:lnTo>
                    <a:lnTo>
                      <a:pt x="564091" y="6199129"/>
                    </a:lnTo>
                    <a:lnTo>
                      <a:pt x="570441" y="6208655"/>
                    </a:lnTo>
                    <a:lnTo>
                      <a:pt x="576262" y="6218710"/>
                    </a:lnTo>
                    <a:lnTo>
                      <a:pt x="583141" y="6227706"/>
                    </a:lnTo>
                    <a:lnTo>
                      <a:pt x="590021" y="6236703"/>
                    </a:lnTo>
                    <a:lnTo>
                      <a:pt x="597429" y="6244641"/>
                    </a:lnTo>
                    <a:lnTo>
                      <a:pt x="604837" y="6253109"/>
                    </a:lnTo>
                    <a:lnTo>
                      <a:pt x="613304" y="6260518"/>
                    </a:lnTo>
                    <a:lnTo>
                      <a:pt x="621241" y="6268456"/>
                    </a:lnTo>
                    <a:lnTo>
                      <a:pt x="630237" y="6274807"/>
                    </a:lnTo>
                    <a:lnTo>
                      <a:pt x="639762" y="6281686"/>
                    </a:lnTo>
                    <a:lnTo>
                      <a:pt x="649287" y="6288037"/>
                    </a:lnTo>
                    <a:lnTo>
                      <a:pt x="659341" y="6293858"/>
                    </a:lnTo>
                    <a:lnTo>
                      <a:pt x="668866" y="6299150"/>
                    </a:lnTo>
                    <a:lnTo>
                      <a:pt x="679450" y="6303384"/>
                    </a:lnTo>
                    <a:lnTo>
                      <a:pt x="690033" y="6308147"/>
                    </a:lnTo>
                    <a:lnTo>
                      <a:pt x="701146" y="6311322"/>
                    </a:lnTo>
                    <a:lnTo>
                      <a:pt x="712787" y="6315027"/>
                    </a:lnTo>
                    <a:lnTo>
                      <a:pt x="723900" y="6317144"/>
                    </a:lnTo>
                    <a:lnTo>
                      <a:pt x="735012" y="6319261"/>
                    </a:lnTo>
                    <a:lnTo>
                      <a:pt x="747183" y="6320848"/>
                    </a:lnTo>
                    <a:lnTo>
                      <a:pt x="758296" y="6321907"/>
                    </a:lnTo>
                    <a:lnTo>
                      <a:pt x="770466" y="6321907"/>
                    </a:lnTo>
                    <a:lnTo>
                      <a:pt x="4055533" y="6321907"/>
                    </a:lnTo>
                    <a:lnTo>
                      <a:pt x="4067704" y="6321907"/>
                    </a:lnTo>
                    <a:lnTo>
                      <a:pt x="4079346" y="6320848"/>
                    </a:lnTo>
                    <a:lnTo>
                      <a:pt x="4090988" y="6319261"/>
                    </a:lnTo>
                    <a:lnTo>
                      <a:pt x="4102629" y="6317144"/>
                    </a:lnTo>
                    <a:lnTo>
                      <a:pt x="4114271" y="6315027"/>
                    </a:lnTo>
                    <a:lnTo>
                      <a:pt x="4125383" y="6311322"/>
                    </a:lnTo>
                    <a:lnTo>
                      <a:pt x="4135967" y="6308147"/>
                    </a:lnTo>
                    <a:lnTo>
                      <a:pt x="4146550" y="6303384"/>
                    </a:lnTo>
                    <a:lnTo>
                      <a:pt x="4157133" y="6299150"/>
                    </a:lnTo>
                    <a:lnTo>
                      <a:pt x="4166658" y="6293858"/>
                    </a:lnTo>
                    <a:lnTo>
                      <a:pt x="4176713" y="6288037"/>
                    </a:lnTo>
                    <a:lnTo>
                      <a:pt x="4186238" y="6281686"/>
                    </a:lnTo>
                    <a:lnTo>
                      <a:pt x="4195763" y="6274807"/>
                    </a:lnTo>
                    <a:lnTo>
                      <a:pt x="4204759" y="6268456"/>
                    </a:lnTo>
                    <a:lnTo>
                      <a:pt x="4212696" y="6260518"/>
                    </a:lnTo>
                    <a:lnTo>
                      <a:pt x="4221163" y="6253109"/>
                    </a:lnTo>
                    <a:lnTo>
                      <a:pt x="4229629" y="6244641"/>
                    </a:lnTo>
                    <a:lnTo>
                      <a:pt x="4235979" y="6236703"/>
                    </a:lnTo>
                    <a:lnTo>
                      <a:pt x="4243917" y="6227706"/>
                    </a:lnTo>
                    <a:lnTo>
                      <a:pt x="4249738" y="6218710"/>
                    </a:lnTo>
                    <a:lnTo>
                      <a:pt x="4255559" y="6208655"/>
                    </a:lnTo>
                    <a:lnTo>
                      <a:pt x="4261909" y="6199129"/>
                    </a:lnTo>
                    <a:lnTo>
                      <a:pt x="4267200" y="6189074"/>
                    </a:lnTo>
                    <a:lnTo>
                      <a:pt x="4271434" y="6178489"/>
                    </a:lnTo>
                    <a:lnTo>
                      <a:pt x="4276196" y="6167905"/>
                    </a:lnTo>
                    <a:lnTo>
                      <a:pt x="4279371" y="6156792"/>
                    </a:lnTo>
                    <a:lnTo>
                      <a:pt x="4283075" y="6146207"/>
                    </a:lnTo>
                    <a:lnTo>
                      <a:pt x="4285192" y="6135094"/>
                    </a:lnTo>
                    <a:lnTo>
                      <a:pt x="4287309" y="6122922"/>
                    </a:lnTo>
                    <a:lnTo>
                      <a:pt x="4288896" y="6111808"/>
                    </a:lnTo>
                    <a:lnTo>
                      <a:pt x="4289954" y="6099636"/>
                    </a:lnTo>
                    <a:lnTo>
                      <a:pt x="4290484" y="6087464"/>
                    </a:lnTo>
                    <a:lnTo>
                      <a:pt x="4290484" y="1807704"/>
                    </a:lnTo>
                    <a:lnTo>
                      <a:pt x="4289954" y="1795532"/>
                    </a:lnTo>
                    <a:lnTo>
                      <a:pt x="4288896" y="1783889"/>
                    </a:lnTo>
                    <a:lnTo>
                      <a:pt x="4287309" y="1771718"/>
                    </a:lnTo>
                    <a:lnTo>
                      <a:pt x="4285192" y="1760604"/>
                    </a:lnTo>
                    <a:lnTo>
                      <a:pt x="4283075" y="1748961"/>
                    </a:lnTo>
                    <a:lnTo>
                      <a:pt x="4279371" y="1737848"/>
                    </a:lnTo>
                    <a:lnTo>
                      <a:pt x="4276196" y="1727264"/>
                    </a:lnTo>
                    <a:lnTo>
                      <a:pt x="4271434" y="1716150"/>
                    </a:lnTo>
                    <a:lnTo>
                      <a:pt x="4267200" y="1706095"/>
                    </a:lnTo>
                    <a:lnTo>
                      <a:pt x="4261909" y="1695511"/>
                    </a:lnTo>
                    <a:lnTo>
                      <a:pt x="4255559" y="1685985"/>
                    </a:lnTo>
                    <a:lnTo>
                      <a:pt x="4249738" y="1676988"/>
                    </a:lnTo>
                    <a:lnTo>
                      <a:pt x="4243917" y="1666933"/>
                    </a:lnTo>
                    <a:lnTo>
                      <a:pt x="4235979" y="1658466"/>
                    </a:lnTo>
                    <a:lnTo>
                      <a:pt x="4229629" y="1649469"/>
                    </a:lnTo>
                    <a:lnTo>
                      <a:pt x="4221163" y="1641531"/>
                    </a:lnTo>
                    <a:lnTo>
                      <a:pt x="4212696" y="1633592"/>
                    </a:lnTo>
                    <a:lnTo>
                      <a:pt x="4204759" y="1626184"/>
                    </a:lnTo>
                    <a:lnTo>
                      <a:pt x="4195763" y="1619304"/>
                    </a:lnTo>
                    <a:lnTo>
                      <a:pt x="4186238" y="1612953"/>
                    </a:lnTo>
                    <a:lnTo>
                      <a:pt x="4176713" y="1606603"/>
                    </a:lnTo>
                    <a:lnTo>
                      <a:pt x="4166658" y="1601310"/>
                    </a:lnTo>
                    <a:lnTo>
                      <a:pt x="4157133" y="1596018"/>
                    </a:lnTo>
                    <a:lnTo>
                      <a:pt x="4146550" y="1591785"/>
                    </a:lnTo>
                    <a:lnTo>
                      <a:pt x="4135967" y="1587022"/>
                    </a:lnTo>
                    <a:lnTo>
                      <a:pt x="4125383" y="1583317"/>
                    </a:lnTo>
                    <a:lnTo>
                      <a:pt x="4114271" y="1580142"/>
                    </a:lnTo>
                    <a:lnTo>
                      <a:pt x="4102629" y="1577496"/>
                    </a:lnTo>
                    <a:lnTo>
                      <a:pt x="4090988" y="1575908"/>
                    </a:lnTo>
                    <a:lnTo>
                      <a:pt x="4079346" y="1574321"/>
                    </a:lnTo>
                    <a:lnTo>
                      <a:pt x="4067704" y="1573791"/>
                    </a:lnTo>
                    <a:lnTo>
                      <a:pt x="4055533" y="1572733"/>
                    </a:lnTo>
                    <a:lnTo>
                      <a:pt x="3963458" y="1572733"/>
                    </a:lnTo>
                    <a:lnTo>
                      <a:pt x="3653896" y="1036638"/>
                    </a:lnTo>
                    <a:lnTo>
                      <a:pt x="4055533" y="1036638"/>
                    </a:lnTo>
                    <a:lnTo>
                      <a:pt x="4075113" y="1037167"/>
                    </a:lnTo>
                    <a:lnTo>
                      <a:pt x="4095221" y="1038226"/>
                    </a:lnTo>
                    <a:lnTo>
                      <a:pt x="4114800" y="1038755"/>
                    </a:lnTo>
                    <a:lnTo>
                      <a:pt x="4134379" y="1040343"/>
                    </a:lnTo>
                    <a:lnTo>
                      <a:pt x="4153429" y="1042460"/>
                    </a:lnTo>
                    <a:lnTo>
                      <a:pt x="4173008" y="1045635"/>
                    </a:lnTo>
                    <a:lnTo>
                      <a:pt x="4191529" y="1048810"/>
                    </a:lnTo>
                    <a:lnTo>
                      <a:pt x="4210579" y="1052515"/>
                    </a:lnTo>
                    <a:lnTo>
                      <a:pt x="4229629" y="1056219"/>
                    </a:lnTo>
                    <a:lnTo>
                      <a:pt x="4248150" y="1060453"/>
                    </a:lnTo>
                    <a:lnTo>
                      <a:pt x="4266142" y="1065745"/>
                    </a:lnTo>
                    <a:lnTo>
                      <a:pt x="4284663" y="1071037"/>
                    </a:lnTo>
                    <a:lnTo>
                      <a:pt x="4302654" y="1077388"/>
                    </a:lnTo>
                    <a:lnTo>
                      <a:pt x="4320646" y="1083209"/>
                    </a:lnTo>
                    <a:lnTo>
                      <a:pt x="4338109" y="1090089"/>
                    </a:lnTo>
                    <a:lnTo>
                      <a:pt x="4355042" y="1097498"/>
                    </a:lnTo>
                    <a:lnTo>
                      <a:pt x="4372504" y="1104907"/>
                    </a:lnTo>
                    <a:lnTo>
                      <a:pt x="4388909" y="1112845"/>
                    </a:lnTo>
                    <a:lnTo>
                      <a:pt x="4406371" y="1120783"/>
                    </a:lnTo>
                    <a:lnTo>
                      <a:pt x="4422246" y="1129780"/>
                    </a:lnTo>
                    <a:lnTo>
                      <a:pt x="4454525" y="1148832"/>
                    </a:lnTo>
                    <a:lnTo>
                      <a:pt x="4486275" y="1168413"/>
                    </a:lnTo>
                    <a:lnTo>
                      <a:pt x="4516438" y="1190111"/>
                    </a:lnTo>
                    <a:lnTo>
                      <a:pt x="4545542" y="1212867"/>
                    </a:lnTo>
                    <a:lnTo>
                      <a:pt x="4573588" y="1236681"/>
                    </a:lnTo>
                    <a:lnTo>
                      <a:pt x="4600046" y="1262613"/>
                    </a:lnTo>
                    <a:lnTo>
                      <a:pt x="4625446" y="1289603"/>
                    </a:lnTo>
                    <a:lnTo>
                      <a:pt x="4649788" y="1317651"/>
                    </a:lnTo>
                    <a:lnTo>
                      <a:pt x="4673071" y="1346758"/>
                    </a:lnTo>
                    <a:lnTo>
                      <a:pt x="4694238" y="1376923"/>
                    </a:lnTo>
                    <a:lnTo>
                      <a:pt x="4714346" y="1407618"/>
                    </a:lnTo>
                    <a:lnTo>
                      <a:pt x="4733396" y="1440429"/>
                    </a:lnTo>
                    <a:lnTo>
                      <a:pt x="4741862" y="1456835"/>
                    </a:lnTo>
                    <a:lnTo>
                      <a:pt x="4749800" y="1473240"/>
                    </a:lnTo>
                    <a:lnTo>
                      <a:pt x="4758266" y="1490705"/>
                    </a:lnTo>
                    <a:lnTo>
                      <a:pt x="4765675" y="1508169"/>
                    </a:lnTo>
                    <a:lnTo>
                      <a:pt x="4772554" y="1525104"/>
                    </a:lnTo>
                    <a:lnTo>
                      <a:pt x="4779434" y="1542568"/>
                    </a:lnTo>
                    <a:lnTo>
                      <a:pt x="4786312" y="1560561"/>
                    </a:lnTo>
                    <a:lnTo>
                      <a:pt x="4791604" y="1579083"/>
                    </a:lnTo>
                    <a:lnTo>
                      <a:pt x="4797425" y="1597077"/>
                    </a:lnTo>
                    <a:lnTo>
                      <a:pt x="4801658" y="1615070"/>
                    </a:lnTo>
                    <a:lnTo>
                      <a:pt x="4806421" y="1633592"/>
                    </a:lnTo>
                    <a:lnTo>
                      <a:pt x="4811184" y="1652644"/>
                    </a:lnTo>
                    <a:lnTo>
                      <a:pt x="4813829" y="1671696"/>
                    </a:lnTo>
                    <a:lnTo>
                      <a:pt x="4817534" y="1690219"/>
                    </a:lnTo>
                    <a:lnTo>
                      <a:pt x="4820179" y="1709270"/>
                    </a:lnTo>
                    <a:lnTo>
                      <a:pt x="4822296" y="1728851"/>
                    </a:lnTo>
                    <a:lnTo>
                      <a:pt x="4823884" y="1748432"/>
                    </a:lnTo>
                    <a:lnTo>
                      <a:pt x="4825471" y="1768013"/>
                    </a:lnTo>
                    <a:lnTo>
                      <a:pt x="4826000" y="1787594"/>
                    </a:lnTo>
                    <a:lnTo>
                      <a:pt x="4826000" y="1807704"/>
                    </a:lnTo>
                    <a:lnTo>
                      <a:pt x="4826000" y="6087464"/>
                    </a:lnTo>
                    <a:lnTo>
                      <a:pt x="4826000" y="6107045"/>
                    </a:lnTo>
                    <a:lnTo>
                      <a:pt x="4825471" y="6127156"/>
                    </a:lnTo>
                    <a:lnTo>
                      <a:pt x="4823884" y="6146737"/>
                    </a:lnTo>
                    <a:lnTo>
                      <a:pt x="4822296" y="6165788"/>
                    </a:lnTo>
                    <a:lnTo>
                      <a:pt x="4820179" y="6185369"/>
                    </a:lnTo>
                    <a:lnTo>
                      <a:pt x="4817534" y="6204950"/>
                    </a:lnTo>
                    <a:lnTo>
                      <a:pt x="4813829" y="6224002"/>
                    </a:lnTo>
                    <a:lnTo>
                      <a:pt x="4811184" y="6242524"/>
                    </a:lnTo>
                    <a:lnTo>
                      <a:pt x="4806421" y="6261576"/>
                    </a:lnTo>
                    <a:lnTo>
                      <a:pt x="4801658" y="6279569"/>
                    </a:lnTo>
                    <a:lnTo>
                      <a:pt x="4797425" y="6298621"/>
                    </a:lnTo>
                    <a:lnTo>
                      <a:pt x="4791604" y="6316614"/>
                    </a:lnTo>
                    <a:lnTo>
                      <a:pt x="4786312" y="6334608"/>
                    </a:lnTo>
                    <a:lnTo>
                      <a:pt x="4779434" y="6352601"/>
                    </a:lnTo>
                    <a:lnTo>
                      <a:pt x="4772554" y="6370065"/>
                    </a:lnTo>
                    <a:lnTo>
                      <a:pt x="4765675" y="6387000"/>
                    </a:lnTo>
                    <a:lnTo>
                      <a:pt x="4758266" y="6404464"/>
                    </a:lnTo>
                    <a:lnTo>
                      <a:pt x="4749800" y="6421399"/>
                    </a:lnTo>
                    <a:lnTo>
                      <a:pt x="4741862" y="6438334"/>
                    </a:lnTo>
                    <a:lnTo>
                      <a:pt x="4733396" y="6454210"/>
                    </a:lnTo>
                    <a:lnTo>
                      <a:pt x="4714346" y="6486492"/>
                    </a:lnTo>
                    <a:lnTo>
                      <a:pt x="4694238" y="6518245"/>
                    </a:lnTo>
                    <a:lnTo>
                      <a:pt x="4673071" y="6548411"/>
                    </a:lnTo>
                    <a:lnTo>
                      <a:pt x="4649788" y="6578047"/>
                    </a:lnTo>
                    <a:lnTo>
                      <a:pt x="4625446" y="6605566"/>
                    </a:lnTo>
                    <a:lnTo>
                      <a:pt x="4600046" y="6632027"/>
                    </a:lnTo>
                    <a:lnTo>
                      <a:pt x="4573588" y="6657429"/>
                    </a:lnTo>
                    <a:lnTo>
                      <a:pt x="4545542" y="6681773"/>
                    </a:lnTo>
                    <a:lnTo>
                      <a:pt x="4516438" y="6705058"/>
                    </a:lnTo>
                    <a:lnTo>
                      <a:pt x="4486275" y="6726227"/>
                    </a:lnTo>
                    <a:lnTo>
                      <a:pt x="4454525" y="6746337"/>
                    </a:lnTo>
                    <a:lnTo>
                      <a:pt x="4422246" y="6765389"/>
                    </a:lnTo>
                    <a:lnTo>
                      <a:pt x="4406371" y="6773856"/>
                    </a:lnTo>
                    <a:lnTo>
                      <a:pt x="4388909" y="6781794"/>
                    </a:lnTo>
                    <a:lnTo>
                      <a:pt x="4372504" y="6790262"/>
                    </a:lnTo>
                    <a:lnTo>
                      <a:pt x="4355042" y="6797671"/>
                    </a:lnTo>
                    <a:lnTo>
                      <a:pt x="4338109" y="6804551"/>
                    </a:lnTo>
                    <a:lnTo>
                      <a:pt x="4320646" y="6811430"/>
                    </a:lnTo>
                    <a:lnTo>
                      <a:pt x="4302654" y="6818310"/>
                    </a:lnTo>
                    <a:lnTo>
                      <a:pt x="4284663" y="6823602"/>
                    </a:lnTo>
                    <a:lnTo>
                      <a:pt x="4266142" y="6829424"/>
                    </a:lnTo>
                    <a:lnTo>
                      <a:pt x="4248150" y="6833657"/>
                    </a:lnTo>
                    <a:lnTo>
                      <a:pt x="4229629" y="6838420"/>
                    </a:lnTo>
                    <a:lnTo>
                      <a:pt x="4210579" y="6843183"/>
                    </a:lnTo>
                    <a:lnTo>
                      <a:pt x="4191529" y="6845829"/>
                    </a:lnTo>
                    <a:lnTo>
                      <a:pt x="4173008" y="6849534"/>
                    </a:lnTo>
                    <a:lnTo>
                      <a:pt x="4153429" y="6852180"/>
                    </a:lnTo>
                    <a:lnTo>
                      <a:pt x="4134379" y="6854297"/>
                    </a:lnTo>
                    <a:lnTo>
                      <a:pt x="4114800" y="6855884"/>
                    </a:lnTo>
                    <a:lnTo>
                      <a:pt x="4095221" y="6857472"/>
                    </a:lnTo>
                    <a:lnTo>
                      <a:pt x="4075113" y="6858001"/>
                    </a:lnTo>
                    <a:lnTo>
                      <a:pt x="4055533" y="6858001"/>
                    </a:lnTo>
                    <a:lnTo>
                      <a:pt x="770466" y="6858001"/>
                    </a:lnTo>
                    <a:lnTo>
                      <a:pt x="750887" y="6858001"/>
                    </a:lnTo>
                    <a:lnTo>
                      <a:pt x="731308" y="6857472"/>
                    </a:lnTo>
                    <a:lnTo>
                      <a:pt x="711729" y="6855884"/>
                    </a:lnTo>
                    <a:lnTo>
                      <a:pt x="692150" y="6854297"/>
                    </a:lnTo>
                    <a:lnTo>
                      <a:pt x="672571" y="6852180"/>
                    </a:lnTo>
                    <a:lnTo>
                      <a:pt x="654050" y="6849534"/>
                    </a:lnTo>
                    <a:lnTo>
                      <a:pt x="634471" y="6845829"/>
                    </a:lnTo>
                    <a:lnTo>
                      <a:pt x="615421" y="6843183"/>
                    </a:lnTo>
                    <a:lnTo>
                      <a:pt x="596371" y="6838420"/>
                    </a:lnTo>
                    <a:lnTo>
                      <a:pt x="578379" y="6833657"/>
                    </a:lnTo>
                    <a:lnTo>
                      <a:pt x="559858" y="6829424"/>
                    </a:lnTo>
                    <a:lnTo>
                      <a:pt x="541337" y="6823602"/>
                    </a:lnTo>
                    <a:lnTo>
                      <a:pt x="523346" y="6818310"/>
                    </a:lnTo>
                    <a:lnTo>
                      <a:pt x="506412" y="6811430"/>
                    </a:lnTo>
                    <a:lnTo>
                      <a:pt x="487892" y="6804551"/>
                    </a:lnTo>
                    <a:lnTo>
                      <a:pt x="470958" y="6797671"/>
                    </a:lnTo>
                    <a:lnTo>
                      <a:pt x="453496" y="6790262"/>
                    </a:lnTo>
                    <a:lnTo>
                      <a:pt x="437092" y="6781794"/>
                    </a:lnTo>
                    <a:lnTo>
                      <a:pt x="420158" y="6773856"/>
                    </a:lnTo>
                    <a:lnTo>
                      <a:pt x="403754" y="6765389"/>
                    </a:lnTo>
                    <a:lnTo>
                      <a:pt x="371475" y="6746337"/>
                    </a:lnTo>
                    <a:lnTo>
                      <a:pt x="339725" y="6726227"/>
                    </a:lnTo>
                    <a:lnTo>
                      <a:pt x="309562" y="6705058"/>
                    </a:lnTo>
                    <a:lnTo>
                      <a:pt x="280987" y="6681773"/>
                    </a:lnTo>
                    <a:lnTo>
                      <a:pt x="252942" y="6657429"/>
                    </a:lnTo>
                    <a:lnTo>
                      <a:pt x="225954" y="6632027"/>
                    </a:lnTo>
                    <a:lnTo>
                      <a:pt x="200554" y="6605566"/>
                    </a:lnTo>
                    <a:lnTo>
                      <a:pt x="176212" y="6578047"/>
                    </a:lnTo>
                    <a:lnTo>
                      <a:pt x="152929" y="6548411"/>
                    </a:lnTo>
                    <a:lnTo>
                      <a:pt x="131762" y="6518245"/>
                    </a:lnTo>
                    <a:lnTo>
                      <a:pt x="111654" y="6486492"/>
                    </a:lnTo>
                    <a:lnTo>
                      <a:pt x="93662" y="6454210"/>
                    </a:lnTo>
                    <a:lnTo>
                      <a:pt x="84137" y="6438334"/>
                    </a:lnTo>
                    <a:lnTo>
                      <a:pt x="76200" y="6421399"/>
                    </a:lnTo>
                    <a:lnTo>
                      <a:pt x="67733" y="6404464"/>
                    </a:lnTo>
                    <a:lnTo>
                      <a:pt x="60325" y="6387000"/>
                    </a:lnTo>
                    <a:lnTo>
                      <a:pt x="53446" y="6370065"/>
                    </a:lnTo>
                    <a:lnTo>
                      <a:pt x="46567" y="6352601"/>
                    </a:lnTo>
                    <a:lnTo>
                      <a:pt x="40746" y="6334608"/>
                    </a:lnTo>
                    <a:lnTo>
                      <a:pt x="34396" y="6316614"/>
                    </a:lnTo>
                    <a:lnTo>
                      <a:pt x="29633" y="6298621"/>
                    </a:lnTo>
                    <a:lnTo>
                      <a:pt x="24342" y="6279569"/>
                    </a:lnTo>
                    <a:lnTo>
                      <a:pt x="19579" y="6261576"/>
                    </a:lnTo>
                    <a:lnTo>
                      <a:pt x="15875" y="6242524"/>
                    </a:lnTo>
                    <a:lnTo>
                      <a:pt x="12171" y="6224002"/>
                    </a:lnTo>
                    <a:lnTo>
                      <a:pt x="8996" y="6204950"/>
                    </a:lnTo>
                    <a:lnTo>
                      <a:pt x="5821" y="6185369"/>
                    </a:lnTo>
                    <a:lnTo>
                      <a:pt x="3704" y="6165788"/>
                    </a:lnTo>
                    <a:lnTo>
                      <a:pt x="2117" y="6146737"/>
                    </a:lnTo>
                    <a:lnTo>
                      <a:pt x="529" y="6127156"/>
                    </a:lnTo>
                    <a:lnTo>
                      <a:pt x="0" y="6107045"/>
                    </a:lnTo>
                    <a:lnTo>
                      <a:pt x="0" y="6087464"/>
                    </a:lnTo>
                    <a:lnTo>
                      <a:pt x="0" y="1807704"/>
                    </a:lnTo>
                    <a:lnTo>
                      <a:pt x="0" y="1787594"/>
                    </a:lnTo>
                    <a:lnTo>
                      <a:pt x="529" y="1768013"/>
                    </a:lnTo>
                    <a:lnTo>
                      <a:pt x="2117" y="1748432"/>
                    </a:lnTo>
                    <a:lnTo>
                      <a:pt x="3704" y="1728851"/>
                    </a:lnTo>
                    <a:lnTo>
                      <a:pt x="5821" y="1709270"/>
                    </a:lnTo>
                    <a:lnTo>
                      <a:pt x="8996" y="1690219"/>
                    </a:lnTo>
                    <a:lnTo>
                      <a:pt x="12171" y="1671696"/>
                    </a:lnTo>
                    <a:lnTo>
                      <a:pt x="15875" y="1652644"/>
                    </a:lnTo>
                    <a:lnTo>
                      <a:pt x="19579" y="1633592"/>
                    </a:lnTo>
                    <a:lnTo>
                      <a:pt x="24342" y="1615070"/>
                    </a:lnTo>
                    <a:lnTo>
                      <a:pt x="29633" y="1597077"/>
                    </a:lnTo>
                    <a:lnTo>
                      <a:pt x="34396" y="1579083"/>
                    </a:lnTo>
                    <a:lnTo>
                      <a:pt x="40746" y="1560561"/>
                    </a:lnTo>
                    <a:lnTo>
                      <a:pt x="46567" y="1542568"/>
                    </a:lnTo>
                    <a:lnTo>
                      <a:pt x="53446" y="1525104"/>
                    </a:lnTo>
                    <a:lnTo>
                      <a:pt x="60325" y="1508169"/>
                    </a:lnTo>
                    <a:lnTo>
                      <a:pt x="67733" y="1490705"/>
                    </a:lnTo>
                    <a:lnTo>
                      <a:pt x="76200" y="1473240"/>
                    </a:lnTo>
                    <a:lnTo>
                      <a:pt x="84137" y="1456835"/>
                    </a:lnTo>
                    <a:lnTo>
                      <a:pt x="93662" y="1440429"/>
                    </a:lnTo>
                    <a:lnTo>
                      <a:pt x="111654" y="1407618"/>
                    </a:lnTo>
                    <a:lnTo>
                      <a:pt x="131762" y="1376923"/>
                    </a:lnTo>
                    <a:lnTo>
                      <a:pt x="152929" y="1346758"/>
                    </a:lnTo>
                    <a:lnTo>
                      <a:pt x="176212" y="1317651"/>
                    </a:lnTo>
                    <a:lnTo>
                      <a:pt x="200554" y="1289603"/>
                    </a:lnTo>
                    <a:lnTo>
                      <a:pt x="225954" y="1262613"/>
                    </a:lnTo>
                    <a:lnTo>
                      <a:pt x="252942" y="1236681"/>
                    </a:lnTo>
                    <a:lnTo>
                      <a:pt x="280987" y="1212867"/>
                    </a:lnTo>
                    <a:lnTo>
                      <a:pt x="309562" y="1190111"/>
                    </a:lnTo>
                    <a:lnTo>
                      <a:pt x="339725" y="1168413"/>
                    </a:lnTo>
                    <a:lnTo>
                      <a:pt x="371475" y="1148832"/>
                    </a:lnTo>
                    <a:lnTo>
                      <a:pt x="403754" y="1129780"/>
                    </a:lnTo>
                    <a:lnTo>
                      <a:pt x="420158" y="1120783"/>
                    </a:lnTo>
                    <a:lnTo>
                      <a:pt x="437092" y="1112845"/>
                    </a:lnTo>
                    <a:lnTo>
                      <a:pt x="453496" y="1104907"/>
                    </a:lnTo>
                    <a:lnTo>
                      <a:pt x="470958" y="1097498"/>
                    </a:lnTo>
                    <a:lnTo>
                      <a:pt x="487892" y="1090089"/>
                    </a:lnTo>
                    <a:lnTo>
                      <a:pt x="506412" y="1083209"/>
                    </a:lnTo>
                    <a:lnTo>
                      <a:pt x="523346" y="1077388"/>
                    </a:lnTo>
                    <a:lnTo>
                      <a:pt x="541337" y="1071037"/>
                    </a:lnTo>
                    <a:lnTo>
                      <a:pt x="559858" y="1065745"/>
                    </a:lnTo>
                    <a:lnTo>
                      <a:pt x="578379" y="1060453"/>
                    </a:lnTo>
                    <a:lnTo>
                      <a:pt x="596371" y="1056219"/>
                    </a:lnTo>
                    <a:lnTo>
                      <a:pt x="615421" y="1052515"/>
                    </a:lnTo>
                    <a:lnTo>
                      <a:pt x="634471" y="1048810"/>
                    </a:lnTo>
                    <a:lnTo>
                      <a:pt x="654050" y="1045635"/>
                    </a:lnTo>
                    <a:lnTo>
                      <a:pt x="672571" y="1042460"/>
                    </a:lnTo>
                    <a:lnTo>
                      <a:pt x="692150" y="1040343"/>
                    </a:lnTo>
                    <a:lnTo>
                      <a:pt x="711729" y="1038755"/>
                    </a:lnTo>
                    <a:lnTo>
                      <a:pt x="731308" y="1038226"/>
                    </a:lnTo>
                    <a:lnTo>
                      <a:pt x="750887" y="1037167"/>
                    </a:lnTo>
                    <a:close/>
                    <a:moveTo>
                      <a:pt x="2413795" y="327025"/>
                    </a:moveTo>
                    <a:cubicBezTo>
                      <a:pt x="2298502" y="327025"/>
                      <a:pt x="2205038" y="420489"/>
                      <a:pt x="2205038" y="535782"/>
                    </a:cubicBezTo>
                    <a:cubicBezTo>
                      <a:pt x="2205038" y="651075"/>
                      <a:pt x="2298502" y="744539"/>
                      <a:pt x="2413795" y="744539"/>
                    </a:cubicBezTo>
                    <a:cubicBezTo>
                      <a:pt x="2529088" y="744539"/>
                      <a:pt x="2622552" y="651075"/>
                      <a:pt x="2622552" y="535782"/>
                    </a:cubicBezTo>
                    <a:cubicBezTo>
                      <a:pt x="2622552" y="420489"/>
                      <a:pt x="2529088" y="327025"/>
                      <a:pt x="2413795" y="327025"/>
                    </a:cubicBezTo>
                    <a:close/>
                    <a:moveTo>
                      <a:pt x="2386002" y="0"/>
                    </a:moveTo>
                    <a:lnTo>
                      <a:pt x="2413530" y="0"/>
                    </a:lnTo>
                    <a:lnTo>
                      <a:pt x="2439999" y="0"/>
                    </a:lnTo>
                    <a:lnTo>
                      <a:pt x="2465939" y="2117"/>
                    </a:lnTo>
                    <a:lnTo>
                      <a:pt x="2491879" y="5292"/>
                    </a:lnTo>
                    <a:lnTo>
                      <a:pt x="2517289" y="10054"/>
                    </a:lnTo>
                    <a:lnTo>
                      <a:pt x="2543229" y="15875"/>
                    </a:lnTo>
                    <a:lnTo>
                      <a:pt x="2567052" y="21696"/>
                    </a:lnTo>
                    <a:lnTo>
                      <a:pt x="2591403" y="30163"/>
                    </a:lnTo>
                    <a:lnTo>
                      <a:pt x="2615225" y="39158"/>
                    </a:lnTo>
                    <a:lnTo>
                      <a:pt x="2637989" y="49213"/>
                    </a:lnTo>
                    <a:lnTo>
                      <a:pt x="2660753" y="60325"/>
                    </a:lnTo>
                    <a:lnTo>
                      <a:pt x="2682457" y="72496"/>
                    </a:lnTo>
                    <a:lnTo>
                      <a:pt x="2704162" y="85196"/>
                    </a:lnTo>
                    <a:lnTo>
                      <a:pt x="2724808" y="99483"/>
                    </a:lnTo>
                    <a:lnTo>
                      <a:pt x="2744395" y="114300"/>
                    </a:lnTo>
                    <a:lnTo>
                      <a:pt x="2763982" y="130175"/>
                    </a:lnTo>
                    <a:lnTo>
                      <a:pt x="2781982" y="147108"/>
                    </a:lnTo>
                    <a:lnTo>
                      <a:pt x="2799451" y="164042"/>
                    </a:lnTo>
                    <a:lnTo>
                      <a:pt x="2816391" y="183092"/>
                    </a:lnTo>
                    <a:lnTo>
                      <a:pt x="2832273" y="201613"/>
                    </a:lnTo>
                    <a:lnTo>
                      <a:pt x="2847625" y="221192"/>
                    </a:lnTo>
                    <a:lnTo>
                      <a:pt x="2861919" y="241829"/>
                    </a:lnTo>
                    <a:lnTo>
                      <a:pt x="2874624" y="263525"/>
                    </a:lnTo>
                    <a:lnTo>
                      <a:pt x="2886800" y="285221"/>
                    </a:lnTo>
                    <a:lnTo>
                      <a:pt x="2897917" y="307446"/>
                    </a:lnTo>
                    <a:lnTo>
                      <a:pt x="2908504" y="330729"/>
                    </a:lnTo>
                    <a:lnTo>
                      <a:pt x="2917504" y="354013"/>
                    </a:lnTo>
                    <a:lnTo>
                      <a:pt x="2924915" y="377825"/>
                    </a:lnTo>
                    <a:lnTo>
                      <a:pt x="2932327" y="402696"/>
                    </a:lnTo>
                    <a:lnTo>
                      <a:pt x="2937620" y="427567"/>
                    </a:lnTo>
                    <a:lnTo>
                      <a:pt x="2942385" y="453496"/>
                    </a:lnTo>
                    <a:lnTo>
                      <a:pt x="2946091" y="478896"/>
                    </a:lnTo>
                    <a:lnTo>
                      <a:pt x="2948208" y="505354"/>
                    </a:lnTo>
                    <a:lnTo>
                      <a:pt x="3700463" y="1808163"/>
                    </a:lnTo>
                    <a:lnTo>
                      <a:pt x="1125538" y="1808163"/>
                    </a:lnTo>
                    <a:lnTo>
                      <a:pt x="1878322" y="505354"/>
                    </a:lnTo>
                    <a:lnTo>
                      <a:pt x="1880440" y="478896"/>
                    </a:lnTo>
                    <a:lnTo>
                      <a:pt x="1883616" y="453496"/>
                    </a:lnTo>
                    <a:lnTo>
                      <a:pt x="1888380" y="427567"/>
                    </a:lnTo>
                    <a:lnTo>
                      <a:pt x="1894204" y="402696"/>
                    </a:lnTo>
                    <a:lnTo>
                      <a:pt x="1901086" y="377825"/>
                    </a:lnTo>
                    <a:lnTo>
                      <a:pt x="1909026" y="354013"/>
                    </a:lnTo>
                    <a:lnTo>
                      <a:pt x="1918555" y="330729"/>
                    </a:lnTo>
                    <a:lnTo>
                      <a:pt x="1928084" y="307446"/>
                    </a:lnTo>
                    <a:lnTo>
                      <a:pt x="1939201" y="285221"/>
                    </a:lnTo>
                    <a:lnTo>
                      <a:pt x="1951377" y="263525"/>
                    </a:lnTo>
                    <a:lnTo>
                      <a:pt x="1965141" y="241829"/>
                    </a:lnTo>
                    <a:lnTo>
                      <a:pt x="1979435" y="221192"/>
                    </a:lnTo>
                    <a:lnTo>
                      <a:pt x="1994257" y="201613"/>
                    </a:lnTo>
                    <a:lnTo>
                      <a:pt x="2010139" y="183092"/>
                    </a:lnTo>
                    <a:lnTo>
                      <a:pt x="2026550" y="164042"/>
                    </a:lnTo>
                    <a:lnTo>
                      <a:pt x="2044019" y="147108"/>
                    </a:lnTo>
                    <a:lnTo>
                      <a:pt x="2063077" y="130175"/>
                    </a:lnTo>
                    <a:lnTo>
                      <a:pt x="2081606" y="114300"/>
                    </a:lnTo>
                    <a:lnTo>
                      <a:pt x="2101193" y="99483"/>
                    </a:lnTo>
                    <a:lnTo>
                      <a:pt x="2122368" y="85196"/>
                    </a:lnTo>
                    <a:lnTo>
                      <a:pt x="2143544" y="72496"/>
                    </a:lnTo>
                    <a:lnTo>
                      <a:pt x="2165248" y="60325"/>
                    </a:lnTo>
                    <a:lnTo>
                      <a:pt x="2188012" y="49213"/>
                    </a:lnTo>
                    <a:lnTo>
                      <a:pt x="2211305" y="39158"/>
                    </a:lnTo>
                    <a:lnTo>
                      <a:pt x="2234598" y="30163"/>
                    </a:lnTo>
                    <a:lnTo>
                      <a:pt x="2258950" y="21696"/>
                    </a:lnTo>
                    <a:lnTo>
                      <a:pt x="2283831" y="15875"/>
                    </a:lnTo>
                    <a:lnTo>
                      <a:pt x="2308712" y="10054"/>
                    </a:lnTo>
                    <a:lnTo>
                      <a:pt x="2334122" y="5292"/>
                    </a:lnTo>
                    <a:lnTo>
                      <a:pt x="2360062" y="2117"/>
                    </a:lnTo>
                    <a:close/>
                  </a:path>
                </a:pathLst>
              </a:cu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panose="03000502000000000000" charset="-122"/>
                  <a:ea typeface="小米兰亭_GB外压缩" panose="03000502000000000000" charset="-122"/>
                </a:endParaRPr>
              </a:p>
            </p:txBody>
          </p:sp>
        </p:grpSp>
        <p:grpSp>
          <p:nvGrpSpPr>
            <p:cNvPr id="52" name="组合 51"/>
            <p:cNvGrpSpPr/>
            <p:nvPr/>
          </p:nvGrpSpPr>
          <p:grpSpPr>
            <a:xfrm>
              <a:off x="2339975" y="1866900"/>
              <a:ext cx="972000" cy="972000"/>
              <a:chOff x="3133725" y="1828800"/>
              <a:chExt cx="972000" cy="972000"/>
            </a:xfrm>
          </p:grpSpPr>
          <p:sp>
            <p:nvSpPr>
              <p:cNvPr id="59" name="椭圆 58"/>
              <p:cNvSpPr/>
              <p:nvPr/>
            </p:nvSpPr>
            <p:spPr>
              <a:xfrm>
                <a:off x="3133725" y="1828800"/>
                <a:ext cx="972000" cy="972000"/>
              </a:xfrm>
              <a:prstGeom prst="ellipse">
                <a:avLst/>
              </a:prstGeom>
              <a:solidFill>
                <a:schemeClr val="tx1">
                  <a:lumMod val="75000"/>
                  <a:lumOff val="2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60" name="任意多边形 59"/>
              <p:cNvSpPr/>
              <p:nvPr/>
            </p:nvSpPr>
            <p:spPr bwMode="auto">
              <a:xfrm>
                <a:off x="3410747" y="2105933"/>
                <a:ext cx="417956" cy="417734"/>
              </a:xfrm>
              <a:custGeom>
                <a:gdLst>
                  <a:gd name="connsiteX0" fmla="*/ 2605030 w 2997200"/>
                  <a:gd name="connsiteY0" fmla="*/ 2022475 h 2995613"/>
                  <a:gd name="connsiteX1" fmla="*/ 2611384 w 2997200"/>
                  <a:gd name="connsiteY1" fmla="*/ 2022475 h 2995613"/>
                  <a:gd name="connsiteX2" fmla="*/ 2618270 w 2997200"/>
                  <a:gd name="connsiteY2" fmla="*/ 2022475 h 2995613"/>
                  <a:gd name="connsiteX3" fmla="*/ 2624096 w 2997200"/>
                  <a:gd name="connsiteY3" fmla="*/ 2023535 h 2995613"/>
                  <a:gd name="connsiteX4" fmla="*/ 2630450 w 2997200"/>
                  <a:gd name="connsiteY4" fmla="*/ 2025125 h 2995613"/>
                  <a:gd name="connsiteX5" fmla="*/ 2636806 w 2997200"/>
                  <a:gd name="connsiteY5" fmla="*/ 2026715 h 2995613"/>
                  <a:gd name="connsiteX6" fmla="*/ 2642630 w 2997200"/>
                  <a:gd name="connsiteY6" fmla="*/ 2029365 h 2995613"/>
                  <a:gd name="connsiteX7" fmla="*/ 2648456 w 2997200"/>
                  <a:gd name="connsiteY7" fmla="*/ 2033075 h 2995613"/>
                  <a:gd name="connsiteX8" fmla="*/ 2653752 w 2997200"/>
                  <a:gd name="connsiteY8" fmla="*/ 2036786 h 2995613"/>
                  <a:gd name="connsiteX9" fmla="*/ 2659048 w 2997200"/>
                  <a:gd name="connsiteY9" fmla="*/ 2042086 h 2995613"/>
                  <a:gd name="connsiteX10" fmla="*/ 2663284 w 2997200"/>
                  <a:gd name="connsiteY10" fmla="*/ 2046856 h 2995613"/>
                  <a:gd name="connsiteX11" fmla="*/ 2667522 w 2997200"/>
                  <a:gd name="connsiteY11" fmla="*/ 2052156 h 2995613"/>
                  <a:gd name="connsiteX12" fmla="*/ 2670698 w 2997200"/>
                  <a:gd name="connsiteY12" fmla="*/ 2057986 h 2995613"/>
                  <a:gd name="connsiteX13" fmla="*/ 2673346 w 2997200"/>
                  <a:gd name="connsiteY13" fmla="*/ 2063816 h 2995613"/>
                  <a:gd name="connsiteX14" fmla="*/ 2675994 w 2997200"/>
                  <a:gd name="connsiteY14" fmla="*/ 2070176 h 2995613"/>
                  <a:gd name="connsiteX15" fmla="*/ 2677054 w 2997200"/>
                  <a:gd name="connsiteY15" fmla="*/ 2076006 h 2995613"/>
                  <a:gd name="connsiteX16" fmla="*/ 2678112 w 2997200"/>
                  <a:gd name="connsiteY16" fmla="*/ 2082896 h 2995613"/>
                  <a:gd name="connsiteX17" fmla="*/ 2678112 w 2997200"/>
                  <a:gd name="connsiteY17" fmla="*/ 2089257 h 2995613"/>
                  <a:gd name="connsiteX18" fmla="*/ 2678112 w 2997200"/>
                  <a:gd name="connsiteY18" fmla="*/ 2095087 h 2995613"/>
                  <a:gd name="connsiteX19" fmla="*/ 2677054 w 2997200"/>
                  <a:gd name="connsiteY19" fmla="*/ 2101977 h 2995613"/>
                  <a:gd name="connsiteX20" fmla="*/ 2675994 w 2997200"/>
                  <a:gd name="connsiteY20" fmla="*/ 2107807 h 2995613"/>
                  <a:gd name="connsiteX21" fmla="*/ 2673346 w 2997200"/>
                  <a:gd name="connsiteY21" fmla="*/ 2114167 h 2995613"/>
                  <a:gd name="connsiteX22" fmla="*/ 2670698 w 2997200"/>
                  <a:gd name="connsiteY22" fmla="*/ 2119997 h 2995613"/>
                  <a:gd name="connsiteX23" fmla="*/ 2667522 w 2997200"/>
                  <a:gd name="connsiteY23" fmla="*/ 2125827 h 2995613"/>
                  <a:gd name="connsiteX24" fmla="*/ 2663284 w 2997200"/>
                  <a:gd name="connsiteY24" fmla="*/ 2131127 h 2995613"/>
                  <a:gd name="connsiteX25" fmla="*/ 2659048 w 2997200"/>
                  <a:gd name="connsiteY25" fmla="*/ 2135897 h 2995613"/>
                  <a:gd name="connsiteX26" fmla="*/ 2127342 w 2997200"/>
                  <a:gd name="connsiteY26" fmla="*/ 2668028 h 2995613"/>
                  <a:gd name="connsiteX27" fmla="*/ 2122574 w 2997200"/>
                  <a:gd name="connsiteY27" fmla="*/ 2672798 h 2995613"/>
                  <a:gd name="connsiteX28" fmla="*/ 2116750 w 2997200"/>
                  <a:gd name="connsiteY28" fmla="*/ 2676508 h 2995613"/>
                  <a:gd name="connsiteX29" fmla="*/ 2110924 w 2997200"/>
                  <a:gd name="connsiteY29" fmla="*/ 2679688 h 2995613"/>
                  <a:gd name="connsiteX30" fmla="*/ 2105098 w 2997200"/>
                  <a:gd name="connsiteY30" fmla="*/ 2682868 h 2995613"/>
                  <a:gd name="connsiteX31" fmla="*/ 2098744 w 2997200"/>
                  <a:gd name="connsiteY31" fmla="*/ 2684988 h 2995613"/>
                  <a:gd name="connsiteX32" fmla="*/ 2092918 w 2997200"/>
                  <a:gd name="connsiteY32" fmla="*/ 2686578 h 2995613"/>
                  <a:gd name="connsiteX33" fmla="*/ 2086562 w 2997200"/>
                  <a:gd name="connsiteY33" fmla="*/ 2687638 h 2995613"/>
                  <a:gd name="connsiteX34" fmla="*/ 2079678 w 2997200"/>
                  <a:gd name="connsiteY34" fmla="*/ 2687638 h 2995613"/>
                  <a:gd name="connsiteX35" fmla="*/ 2073852 w 2997200"/>
                  <a:gd name="connsiteY35" fmla="*/ 2687638 h 2995613"/>
                  <a:gd name="connsiteX36" fmla="*/ 2067498 w 2997200"/>
                  <a:gd name="connsiteY36" fmla="*/ 2686578 h 2995613"/>
                  <a:gd name="connsiteX37" fmla="*/ 2060612 w 2997200"/>
                  <a:gd name="connsiteY37" fmla="*/ 2684988 h 2995613"/>
                  <a:gd name="connsiteX38" fmla="*/ 2054788 w 2997200"/>
                  <a:gd name="connsiteY38" fmla="*/ 2682868 h 2995613"/>
                  <a:gd name="connsiteX39" fmla="*/ 2048962 w 2997200"/>
                  <a:gd name="connsiteY39" fmla="*/ 2679688 h 2995613"/>
                  <a:gd name="connsiteX40" fmla="*/ 2043666 w 2997200"/>
                  <a:gd name="connsiteY40" fmla="*/ 2676508 h 2995613"/>
                  <a:gd name="connsiteX41" fmla="*/ 2037840 w 2997200"/>
                  <a:gd name="connsiteY41" fmla="*/ 2672798 h 2995613"/>
                  <a:gd name="connsiteX42" fmla="*/ 2032544 w 2997200"/>
                  <a:gd name="connsiteY42" fmla="*/ 2668028 h 2995613"/>
                  <a:gd name="connsiteX43" fmla="*/ 2028308 w 2997200"/>
                  <a:gd name="connsiteY43" fmla="*/ 2663258 h 2995613"/>
                  <a:gd name="connsiteX44" fmla="*/ 2024600 w 2997200"/>
                  <a:gd name="connsiteY44" fmla="*/ 2657428 h 2995613"/>
                  <a:gd name="connsiteX45" fmla="*/ 2020894 w 2997200"/>
                  <a:gd name="connsiteY45" fmla="*/ 2651598 h 2995613"/>
                  <a:gd name="connsiteX46" fmla="*/ 2018246 w 2997200"/>
                  <a:gd name="connsiteY46" fmla="*/ 2646297 h 2995613"/>
                  <a:gd name="connsiteX47" fmla="*/ 2016128 w 2997200"/>
                  <a:gd name="connsiteY47" fmla="*/ 2639937 h 2995613"/>
                  <a:gd name="connsiteX48" fmla="*/ 2014538 w 2997200"/>
                  <a:gd name="connsiteY48" fmla="*/ 2634107 h 2995613"/>
                  <a:gd name="connsiteX49" fmla="*/ 2013480 w 2997200"/>
                  <a:gd name="connsiteY49" fmla="*/ 2627217 h 2995613"/>
                  <a:gd name="connsiteX50" fmla="*/ 2012950 w 2997200"/>
                  <a:gd name="connsiteY50" fmla="*/ 2620857 h 2995613"/>
                  <a:gd name="connsiteX51" fmla="*/ 2013480 w 2997200"/>
                  <a:gd name="connsiteY51" fmla="*/ 2614497 h 2995613"/>
                  <a:gd name="connsiteX52" fmla="*/ 2014538 w 2997200"/>
                  <a:gd name="connsiteY52" fmla="*/ 2608137 h 2995613"/>
                  <a:gd name="connsiteX53" fmla="*/ 2016128 w 2997200"/>
                  <a:gd name="connsiteY53" fmla="*/ 2601777 h 2995613"/>
                  <a:gd name="connsiteX54" fmla="*/ 2018246 w 2997200"/>
                  <a:gd name="connsiteY54" fmla="*/ 2595946 h 2995613"/>
                  <a:gd name="connsiteX55" fmla="*/ 2020894 w 2997200"/>
                  <a:gd name="connsiteY55" fmla="*/ 2589586 h 2995613"/>
                  <a:gd name="connsiteX56" fmla="*/ 2024600 w 2997200"/>
                  <a:gd name="connsiteY56" fmla="*/ 2584286 h 2995613"/>
                  <a:gd name="connsiteX57" fmla="*/ 2028308 w 2997200"/>
                  <a:gd name="connsiteY57" fmla="*/ 2578986 h 2995613"/>
                  <a:gd name="connsiteX58" fmla="*/ 2032544 w 2997200"/>
                  <a:gd name="connsiteY58" fmla="*/ 2573686 h 2995613"/>
                  <a:gd name="connsiteX59" fmla="*/ 2564252 w 2997200"/>
                  <a:gd name="connsiteY59" fmla="*/ 2042086 h 2995613"/>
                  <a:gd name="connsiteX60" fmla="*/ 2569548 w 2997200"/>
                  <a:gd name="connsiteY60" fmla="*/ 2036786 h 2995613"/>
                  <a:gd name="connsiteX61" fmla="*/ 2574844 w 2997200"/>
                  <a:gd name="connsiteY61" fmla="*/ 2033075 h 2995613"/>
                  <a:gd name="connsiteX62" fmla="*/ 2580668 w 2997200"/>
                  <a:gd name="connsiteY62" fmla="*/ 2029365 h 2995613"/>
                  <a:gd name="connsiteX63" fmla="*/ 2585964 w 2997200"/>
                  <a:gd name="connsiteY63" fmla="*/ 2026715 h 2995613"/>
                  <a:gd name="connsiteX64" fmla="*/ 2592320 w 2997200"/>
                  <a:gd name="connsiteY64" fmla="*/ 2025125 h 2995613"/>
                  <a:gd name="connsiteX65" fmla="*/ 2598674 w 2997200"/>
                  <a:gd name="connsiteY65" fmla="*/ 2023535 h 2995613"/>
                  <a:gd name="connsiteX66" fmla="*/ 2267400 w 2997200"/>
                  <a:gd name="connsiteY66" fmla="*/ 1895475 h 2995613"/>
                  <a:gd name="connsiteX67" fmla="*/ 2273228 w 2997200"/>
                  <a:gd name="connsiteY67" fmla="*/ 1896004 h 2995613"/>
                  <a:gd name="connsiteX68" fmla="*/ 2280116 w 2997200"/>
                  <a:gd name="connsiteY68" fmla="*/ 1897063 h 2995613"/>
                  <a:gd name="connsiteX69" fmla="*/ 2285944 w 2997200"/>
                  <a:gd name="connsiteY69" fmla="*/ 1898121 h 2995613"/>
                  <a:gd name="connsiteX70" fmla="*/ 2292302 w 2997200"/>
                  <a:gd name="connsiteY70" fmla="*/ 1900238 h 2995613"/>
                  <a:gd name="connsiteX71" fmla="*/ 2298128 w 2997200"/>
                  <a:gd name="connsiteY71" fmla="*/ 1902884 h 2995613"/>
                  <a:gd name="connsiteX72" fmla="*/ 2303426 w 2997200"/>
                  <a:gd name="connsiteY72" fmla="*/ 1906588 h 2995613"/>
                  <a:gd name="connsiteX73" fmla="*/ 2309254 w 2997200"/>
                  <a:gd name="connsiteY73" fmla="*/ 1910292 h 2995613"/>
                  <a:gd name="connsiteX74" fmla="*/ 2314022 w 2997200"/>
                  <a:gd name="connsiteY74" fmla="*/ 1915054 h 2995613"/>
                  <a:gd name="connsiteX75" fmla="*/ 2318790 w 2997200"/>
                  <a:gd name="connsiteY75" fmla="*/ 1919817 h 2995613"/>
                  <a:gd name="connsiteX76" fmla="*/ 2322500 w 2997200"/>
                  <a:gd name="connsiteY76" fmla="*/ 1925638 h 2995613"/>
                  <a:gd name="connsiteX77" fmla="*/ 2326208 w 2997200"/>
                  <a:gd name="connsiteY77" fmla="*/ 1930929 h 2995613"/>
                  <a:gd name="connsiteX78" fmla="*/ 2328856 w 2997200"/>
                  <a:gd name="connsiteY78" fmla="*/ 1937279 h 2995613"/>
                  <a:gd name="connsiteX79" fmla="*/ 2330976 w 2997200"/>
                  <a:gd name="connsiteY79" fmla="*/ 1943100 h 2995613"/>
                  <a:gd name="connsiteX80" fmla="*/ 2332566 w 2997200"/>
                  <a:gd name="connsiteY80" fmla="*/ 1949450 h 2995613"/>
                  <a:gd name="connsiteX81" fmla="*/ 2333096 w 2997200"/>
                  <a:gd name="connsiteY81" fmla="*/ 1955800 h 2995613"/>
                  <a:gd name="connsiteX82" fmla="*/ 2333624 w 2997200"/>
                  <a:gd name="connsiteY82" fmla="*/ 1962150 h 2995613"/>
                  <a:gd name="connsiteX83" fmla="*/ 2333096 w 2997200"/>
                  <a:gd name="connsiteY83" fmla="*/ 1968500 h 2995613"/>
                  <a:gd name="connsiteX84" fmla="*/ 2332566 w 2997200"/>
                  <a:gd name="connsiteY84" fmla="*/ 1974850 h 2995613"/>
                  <a:gd name="connsiteX85" fmla="*/ 2330976 w 2997200"/>
                  <a:gd name="connsiteY85" fmla="*/ 1981200 h 2995613"/>
                  <a:gd name="connsiteX86" fmla="*/ 2328856 w 2997200"/>
                  <a:gd name="connsiteY86" fmla="*/ 1987550 h 2995613"/>
                  <a:gd name="connsiteX87" fmla="*/ 2326208 w 2997200"/>
                  <a:gd name="connsiteY87" fmla="*/ 1993371 h 2995613"/>
                  <a:gd name="connsiteX88" fmla="*/ 2322500 w 2997200"/>
                  <a:gd name="connsiteY88" fmla="*/ 1998663 h 2995613"/>
                  <a:gd name="connsiteX89" fmla="*/ 2318790 w 2997200"/>
                  <a:gd name="connsiteY89" fmla="*/ 2004484 h 2995613"/>
                  <a:gd name="connsiteX90" fmla="*/ 2314022 w 2997200"/>
                  <a:gd name="connsiteY90" fmla="*/ 2009246 h 2995613"/>
                  <a:gd name="connsiteX91" fmla="*/ 1999856 w 2997200"/>
                  <a:gd name="connsiteY91" fmla="*/ 2323571 h 2995613"/>
                  <a:gd name="connsiteX92" fmla="*/ 1995088 w 2997200"/>
                  <a:gd name="connsiteY92" fmla="*/ 2327804 h 2995613"/>
                  <a:gd name="connsiteX93" fmla="*/ 1989790 w 2997200"/>
                  <a:gd name="connsiteY93" fmla="*/ 2332038 h 2995613"/>
                  <a:gd name="connsiteX94" fmla="*/ 1983962 w 2997200"/>
                  <a:gd name="connsiteY94" fmla="*/ 2335213 h 2995613"/>
                  <a:gd name="connsiteX95" fmla="*/ 1978134 w 2997200"/>
                  <a:gd name="connsiteY95" fmla="*/ 2337859 h 2995613"/>
                  <a:gd name="connsiteX96" fmla="*/ 1971776 w 2997200"/>
                  <a:gd name="connsiteY96" fmla="*/ 2339975 h 2995613"/>
                  <a:gd name="connsiteX97" fmla="*/ 1965948 w 2997200"/>
                  <a:gd name="connsiteY97" fmla="*/ 2342092 h 2995613"/>
                  <a:gd name="connsiteX98" fmla="*/ 1959062 w 2997200"/>
                  <a:gd name="connsiteY98" fmla="*/ 2342621 h 2995613"/>
                  <a:gd name="connsiteX99" fmla="*/ 1952704 w 2997200"/>
                  <a:gd name="connsiteY99" fmla="*/ 2343150 h 2995613"/>
                  <a:gd name="connsiteX100" fmla="*/ 1946876 w 2997200"/>
                  <a:gd name="connsiteY100" fmla="*/ 2342621 h 2995613"/>
                  <a:gd name="connsiteX101" fmla="*/ 1939988 w 2997200"/>
                  <a:gd name="connsiteY101" fmla="*/ 2342092 h 2995613"/>
                  <a:gd name="connsiteX102" fmla="*/ 1933632 w 2997200"/>
                  <a:gd name="connsiteY102" fmla="*/ 2339975 h 2995613"/>
                  <a:gd name="connsiteX103" fmla="*/ 1927804 w 2997200"/>
                  <a:gd name="connsiteY103" fmla="*/ 2337859 h 2995613"/>
                  <a:gd name="connsiteX104" fmla="*/ 1921976 w 2997200"/>
                  <a:gd name="connsiteY104" fmla="*/ 2335213 h 2995613"/>
                  <a:gd name="connsiteX105" fmla="*/ 1915618 w 2997200"/>
                  <a:gd name="connsiteY105" fmla="*/ 2332038 h 2995613"/>
                  <a:gd name="connsiteX106" fmla="*/ 1910850 w 2997200"/>
                  <a:gd name="connsiteY106" fmla="*/ 2327804 h 2995613"/>
                  <a:gd name="connsiteX107" fmla="*/ 1905552 w 2997200"/>
                  <a:gd name="connsiteY107" fmla="*/ 2323571 h 2995613"/>
                  <a:gd name="connsiteX108" fmla="*/ 1901314 w 2997200"/>
                  <a:gd name="connsiteY108" fmla="*/ 2318279 h 2995613"/>
                  <a:gd name="connsiteX109" fmla="*/ 1896546 w 2997200"/>
                  <a:gd name="connsiteY109" fmla="*/ 2312988 h 2995613"/>
                  <a:gd name="connsiteX110" fmla="*/ 1893368 w 2997200"/>
                  <a:gd name="connsiteY110" fmla="*/ 2307167 h 2995613"/>
                  <a:gd name="connsiteX111" fmla="*/ 1891248 w 2997200"/>
                  <a:gd name="connsiteY111" fmla="*/ 2300817 h 2995613"/>
                  <a:gd name="connsiteX112" fmla="*/ 1889128 w 2997200"/>
                  <a:gd name="connsiteY112" fmla="*/ 2294996 h 2995613"/>
                  <a:gd name="connsiteX113" fmla="*/ 1887010 w 2997200"/>
                  <a:gd name="connsiteY113" fmla="*/ 2288646 h 2995613"/>
                  <a:gd name="connsiteX114" fmla="*/ 1885950 w 2997200"/>
                  <a:gd name="connsiteY114" fmla="*/ 2282296 h 2995613"/>
                  <a:gd name="connsiteX115" fmla="*/ 1885950 w 2997200"/>
                  <a:gd name="connsiteY115" fmla="*/ 2275946 h 2995613"/>
                  <a:gd name="connsiteX116" fmla="*/ 1885950 w 2997200"/>
                  <a:gd name="connsiteY116" fmla="*/ 2269596 h 2995613"/>
                  <a:gd name="connsiteX117" fmla="*/ 1887010 w 2997200"/>
                  <a:gd name="connsiteY117" fmla="*/ 2263246 h 2995613"/>
                  <a:gd name="connsiteX118" fmla="*/ 1889128 w 2997200"/>
                  <a:gd name="connsiteY118" fmla="*/ 2257425 h 2995613"/>
                  <a:gd name="connsiteX119" fmla="*/ 1891248 w 2997200"/>
                  <a:gd name="connsiteY119" fmla="*/ 2251075 h 2995613"/>
                  <a:gd name="connsiteX120" fmla="*/ 1893368 w 2997200"/>
                  <a:gd name="connsiteY120" fmla="*/ 2245254 h 2995613"/>
                  <a:gd name="connsiteX121" fmla="*/ 1896546 w 2997200"/>
                  <a:gd name="connsiteY121" fmla="*/ 2239434 h 2995613"/>
                  <a:gd name="connsiteX122" fmla="*/ 1901314 w 2997200"/>
                  <a:gd name="connsiteY122" fmla="*/ 2233613 h 2995613"/>
                  <a:gd name="connsiteX123" fmla="*/ 1905552 w 2997200"/>
                  <a:gd name="connsiteY123" fmla="*/ 2228850 h 2995613"/>
                  <a:gd name="connsiteX124" fmla="*/ 2219720 w 2997200"/>
                  <a:gd name="connsiteY124" fmla="*/ 1915054 h 2995613"/>
                  <a:gd name="connsiteX125" fmla="*/ 2225018 w 2997200"/>
                  <a:gd name="connsiteY125" fmla="*/ 1910292 h 2995613"/>
                  <a:gd name="connsiteX126" fmla="*/ 2230316 w 2997200"/>
                  <a:gd name="connsiteY126" fmla="*/ 1906588 h 2995613"/>
                  <a:gd name="connsiteX127" fmla="*/ 2235614 w 2997200"/>
                  <a:gd name="connsiteY127" fmla="*/ 1902884 h 2995613"/>
                  <a:gd name="connsiteX128" fmla="*/ 2241970 w 2997200"/>
                  <a:gd name="connsiteY128" fmla="*/ 1900238 h 2995613"/>
                  <a:gd name="connsiteX129" fmla="*/ 2248328 w 2997200"/>
                  <a:gd name="connsiteY129" fmla="*/ 1898121 h 2995613"/>
                  <a:gd name="connsiteX130" fmla="*/ 2254156 w 2997200"/>
                  <a:gd name="connsiteY130" fmla="*/ 1897063 h 2995613"/>
                  <a:gd name="connsiteX131" fmla="*/ 2260514 w 2997200"/>
                  <a:gd name="connsiteY131" fmla="*/ 1896004 h 2995613"/>
                  <a:gd name="connsiteX132" fmla="*/ 1946936 w 2997200"/>
                  <a:gd name="connsiteY132" fmla="*/ 1738312 h 2995613"/>
                  <a:gd name="connsiteX133" fmla="*/ 1952748 w 2997200"/>
                  <a:gd name="connsiteY133" fmla="*/ 1738312 h 2995613"/>
                  <a:gd name="connsiteX134" fmla="*/ 1959086 w 2997200"/>
                  <a:gd name="connsiteY134" fmla="*/ 1738312 h 2995613"/>
                  <a:gd name="connsiteX135" fmla="*/ 1965952 w 2997200"/>
                  <a:gd name="connsiteY135" fmla="*/ 1739369 h 2995613"/>
                  <a:gd name="connsiteX136" fmla="*/ 1971762 w 2997200"/>
                  <a:gd name="connsiteY136" fmla="*/ 1740953 h 2995613"/>
                  <a:gd name="connsiteX137" fmla="*/ 1978100 w 2997200"/>
                  <a:gd name="connsiteY137" fmla="*/ 1743066 h 2995613"/>
                  <a:gd name="connsiteX138" fmla="*/ 1983912 w 2997200"/>
                  <a:gd name="connsiteY138" fmla="*/ 1745707 h 2995613"/>
                  <a:gd name="connsiteX139" fmla="*/ 1989722 w 2997200"/>
                  <a:gd name="connsiteY139" fmla="*/ 1748876 h 2995613"/>
                  <a:gd name="connsiteX140" fmla="*/ 1995004 w 2997200"/>
                  <a:gd name="connsiteY140" fmla="*/ 1753102 h 2995613"/>
                  <a:gd name="connsiteX141" fmla="*/ 1999758 w 2997200"/>
                  <a:gd name="connsiteY141" fmla="*/ 1757328 h 2995613"/>
                  <a:gd name="connsiteX142" fmla="*/ 2005040 w 2997200"/>
                  <a:gd name="connsiteY142" fmla="*/ 1763138 h 2995613"/>
                  <a:gd name="connsiteX143" fmla="*/ 2008736 w 2997200"/>
                  <a:gd name="connsiteY143" fmla="*/ 1767892 h 2995613"/>
                  <a:gd name="connsiteX144" fmla="*/ 2011906 w 2997200"/>
                  <a:gd name="connsiteY144" fmla="*/ 1773702 h 2995613"/>
                  <a:gd name="connsiteX145" fmla="*/ 2015076 w 2997200"/>
                  <a:gd name="connsiteY145" fmla="*/ 1780040 h 2995613"/>
                  <a:gd name="connsiteX146" fmla="*/ 2016660 w 2997200"/>
                  <a:gd name="connsiteY146" fmla="*/ 1785851 h 2995613"/>
                  <a:gd name="connsiteX147" fmla="*/ 2018244 w 2997200"/>
                  <a:gd name="connsiteY147" fmla="*/ 1792189 h 2995613"/>
                  <a:gd name="connsiteX148" fmla="*/ 2019300 w 2997200"/>
                  <a:gd name="connsiteY148" fmla="*/ 1797999 h 2995613"/>
                  <a:gd name="connsiteX149" fmla="*/ 2019300 w 2997200"/>
                  <a:gd name="connsiteY149" fmla="*/ 1804866 h 2995613"/>
                  <a:gd name="connsiteX150" fmla="*/ 2019300 w 2997200"/>
                  <a:gd name="connsiteY150" fmla="*/ 1811205 h 2995613"/>
                  <a:gd name="connsiteX151" fmla="*/ 2018244 w 2997200"/>
                  <a:gd name="connsiteY151" fmla="*/ 1817543 h 2995613"/>
                  <a:gd name="connsiteX152" fmla="*/ 2016660 w 2997200"/>
                  <a:gd name="connsiteY152" fmla="*/ 1823882 h 2995613"/>
                  <a:gd name="connsiteX153" fmla="*/ 2015076 w 2997200"/>
                  <a:gd name="connsiteY153" fmla="*/ 1830220 h 2995613"/>
                  <a:gd name="connsiteX154" fmla="*/ 2011906 w 2997200"/>
                  <a:gd name="connsiteY154" fmla="*/ 1835502 h 2995613"/>
                  <a:gd name="connsiteX155" fmla="*/ 2008736 w 2997200"/>
                  <a:gd name="connsiteY155" fmla="*/ 1841312 h 2995613"/>
                  <a:gd name="connsiteX156" fmla="*/ 2005040 w 2997200"/>
                  <a:gd name="connsiteY156" fmla="*/ 1846594 h 2995613"/>
                  <a:gd name="connsiteX157" fmla="*/ 1999758 w 2997200"/>
                  <a:gd name="connsiteY157" fmla="*/ 1851876 h 2995613"/>
                  <a:gd name="connsiteX158" fmla="*/ 1842352 w 2997200"/>
                  <a:gd name="connsiteY158" fmla="*/ 2009282 h 2995613"/>
                  <a:gd name="connsiteX159" fmla="*/ 1837070 w 2997200"/>
                  <a:gd name="connsiteY159" fmla="*/ 2014035 h 2995613"/>
                  <a:gd name="connsiteX160" fmla="*/ 1832316 w 2997200"/>
                  <a:gd name="connsiteY160" fmla="*/ 2017733 h 2995613"/>
                  <a:gd name="connsiteX161" fmla="*/ 1826506 w 2997200"/>
                  <a:gd name="connsiteY161" fmla="*/ 2020902 h 2995613"/>
                  <a:gd name="connsiteX162" fmla="*/ 1820696 w 2997200"/>
                  <a:gd name="connsiteY162" fmla="*/ 2024071 h 2995613"/>
                  <a:gd name="connsiteX163" fmla="*/ 1814358 w 2997200"/>
                  <a:gd name="connsiteY163" fmla="*/ 2026184 h 2995613"/>
                  <a:gd name="connsiteX164" fmla="*/ 1808018 w 2997200"/>
                  <a:gd name="connsiteY164" fmla="*/ 2027769 h 2995613"/>
                  <a:gd name="connsiteX165" fmla="*/ 1802208 w 2997200"/>
                  <a:gd name="connsiteY165" fmla="*/ 2028297 h 2995613"/>
                  <a:gd name="connsiteX166" fmla="*/ 1795342 w 2997200"/>
                  <a:gd name="connsiteY166" fmla="*/ 2028825 h 2995613"/>
                  <a:gd name="connsiteX167" fmla="*/ 1789004 w 2997200"/>
                  <a:gd name="connsiteY167" fmla="*/ 2028297 h 2995613"/>
                  <a:gd name="connsiteX168" fmla="*/ 1782664 w 2997200"/>
                  <a:gd name="connsiteY168" fmla="*/ 2027769 h 2995613"/>
                  <a:gd name="connsiteX169" fmla="*/ 1776326 w 2997200"/>
                  <a:gd name="connsiteY169" fmla="*/ 2026184 h 2995613"/>
                  <a:gd name="connsiteX170" fmla="*/ 1769988 w 2997200"/>
                  <a:gd name="connsiteY170" fmla="*/ 2024071 h 2995613"/>
                  <a:gd name="connsiteX171" fmla="*/ 1764706 w 2997200"/>
                  <a:gd name="connsiteY171" fmla="*/ 2020902 h 2995613"/>
                  <a:gd name="connsiteX172" fmla="*/ 1758368 w 2997200"/>
                  <a:gd name="connsiteY172" fmla="*/ 2017733 h 2995613"/>
                  <a:gd name="connsiteX173" fmla="*/ 1753614 w 2997200"/>
                  <a:gd name="connsiteY173" fmla="*/ 2014035 h 2995613"/>
                  <a:gd name="connsiteX174" fmla="*/ 1748332 w 2997200"/>
                  <a:gd name="connsiteY174" fmla="*/ 2009282 h 2995613"/>
                  <a:gd name="connsiteX175" fmla="*/ 1744106 w 2997200"/>
                  <a:gd name="connsiteY175" fmla="*/ 2004528 h 2995613"/>
                  <a:gd name="connsiteX176" fmla="*/ 1739880 w 2997200"/>
                  <a:gd name="connsiteY176" fmla="*/ 1998718 h 2995613"/>
                  <a:gd name="connsiteX177" fmla="*/ 1736712 w 2997200"/>
                  <a:gd name="connsiteY177" fmla="*/ 1993435 h 2995613"/>
                  <a:gd name="connsiteX178" fmla="*/ 1734070 w 2997200"/>
                  <a:gd name="connsiteY178" fmla="*/ 1987625 h 2995613"/>
                  <a:gd name="connsiteX179" fmla="*/ 1731430 w 2997200"/>
                  <a:gd name="connsiteY179" fmla="*/ 1981287 h 2995613"/>
                  <a:gd name="connsiteX180" fmla="*/ 1729844 w 2997200"/>
                  <a:gd name="connsiteY180" fmla="*/ 1974948 h 2995613"/>
                  <a:gd name="connsiteX181" fmla="*/ 1728788 w 2997200"/>
                  <a:gd name="connsiteY181" fmla="*/ 1968610 h 2995613"/>
                  <a:gd name="connsiteX182" fmla="*/ 1728788 w 2997200"/>
                  <a:gd name="connsiteY182" fmla="*/ 1962271 h 2995613"/>
                  <a:gd name="connsiteX183" fmla="*/ 1728788 w 2997200"/>
                  <a:gd name="connsiteY183" fmla="*/ 1955933 h 2995613"/>
                  <a:gd name="connsiteX184" fmla="*/ 1729844 w 2997200"/>
                  <a:gd name="connsiteY184" fmla="*/ 1949594 h 2995613"/>
                  <a:gd name="connsiteX185" fmla="*/ 1731430 w 2997200"/>
                  <a:gd name="connsiteY185" fmla="*/ 1943256 h 2995613"/>
                  <a:gd name="connsiteX186" fmla="*/ 1734070 w 2997200"/>
                  <a:gd name="connsiteY186" fmla="*/ 1937446 h 2995613"/>
                  <a:gd name="connsiteX187" fmla="*/ 1736712 w 2997200"/>
                  <a:gd name="connsiteY187" fmla="*/ 1931107 h 2995613"/>
                  <a:gd name="connsiteX188" fmla="*/ 1739880 w 2997200"/>
                  <a:gd name="connsiteY188" fmla="*/ 1925825 h 2995613"/>
                  <a:gd name="connsiteX189" fmla="*/ 1744106 w 2997200"/>
                  <a:gd name="connsiteY189" fmla="*/ 1920015 h 2995613"/>
                  <a:gd name="connsiteX190" fmla="*/ 1748332 w 2997200"/>
                  <a:gd name="connsiteY190" fmla="*/ 1915261 h 2995613"/>
                  <a:gd name="connsiteX191" fmla="*/ 1905736 w 2997200"/>
                  <a:gd name="connsiteY191" fmla="*/ 1757328 h 2995613"/>
                  <a:gd name="connsiteX192" fmla="*/ 1911018 w 2997200"/>
                  <a:gd name="connsiteY192" fmla="*/ 1753102 h 2995613"/>
                  <a:gd name="connsiteX193" fmla="*/ 1915772 w 2997200"/>
                  <a:gd name="connsiteY193" fmla="*/ 1748876 h 2995613"/>
                  <a:gd name="connsiteX194" fmla="*/ 1922112 w 2997200"/>
                  <a:gd name="connsiteY194" fmla="*/ 1745707 h 2995613"/>
                  <a:gd name="connsiteX195" fmla="*/ 1927922 w 2997200"/>
                  <a:gd name="connsiteY195" fmla="*/ 1743066 h 2995613"/>
                  <a:gd name="connsiteX196" fmla="*/ 1933732 w 2997200"/>
                  <a:gd name="connsiteY196" fmla="*/ 1740953 h 2995613"/>
                  <a:gd name="connsiteX197" fmla="*/ 1940070 w 2997200"/>
                  <a:gd name="connsiteY197" fmla="*/ 1739369 h 2995613"/>
                  <a:gd name="connsiteX198" fmla="*/ 1195122 w 2997200"/>
                  <a:gd name="connsiteY198" fmla="*/ 966787 h 2995613"/>
                  <a:gd name="connsiteX199" fmla="*/ 1201496 w 2997200"/>
                  <a:gd name="connsiteY199" fmla="*/ 966787 h 2995613"/>
                  <a:gd name="connsiteX200" fmla="*/ 1207868 w 2997200"/>
                  <a:gd name="connsiteY200" fmla="*/ 966787 h 2995613"/>
                  <a:gd name="connsiteX201" fmla="*/ 1214242 w 2997200"/>
                  <a:gd name="connsiteY201" fmla="*/ 967843 h 2995613"/>
                  <a:gd name="connsiteX202" fmla="*/ 1220614 w 2997200"/>
                  <a:gd name="connsiteY202" fmla="*/ 969428 h 2995613"/>
                  <a:gd name="connsiteX203" fmla="*/ 1226456 w 2997200"/>
                  <a:gd name="connsiteY203" fmla="*/ 971012 h 2995613"/>
                  <a:gd name="connsiteX204" fmla="*/ 1232830 w 2997200"/>
                  <a:gd name="connsiteY204" fmla="*/ 973653 h 2995613"/>
                  <a:gd name="connsiteX205" fmla="*/ 1238672 w 2997200"/>
                  <a:gd name="connsiteY205" fmla="*/ 977351 h 2995613"/>
                  <a:gd name="connsiteX206" fmla="*/ 1243452 w 2997200"/>
                  <a:gd name="connsiteY206" fmla="*/ 981048 h 2995613"/>
                  <a:gd name="connsiteX207" fmla="*/ 1249294 w 2997200"/>
                  <a:gd name="connsiteY207" fmla="*/ 986330 h 2995613"/>
                  <a:gd name="connsiteX208" fmla="*/ 1253542 w 2997200"/>
                  <a:gd name="connsiteY208" fmla="*/ 991084 h 2995613"/>
                  <a:gd name="connsiteX209" fmla="*/ 1257260 w 2997200"/>
                  <a:gd name="connsiteY209" fmla="*/ 996366 h 2995613"/>
                  <a:gd name="connsiteX210" fmla="*/ 1260978 w 2997200"/>
                  <a:gd name="connsiteY210" fmla="*/ 1002177 h 2995613"/>
                  <a:gd name="connsiteX211" fmla="*/ 1263634 w 2997200"/>
                  <a:gd name="connsiteY211" fmla="*/ 1007987 h 2995613"/>
                  <a:gd name="connsiteX212" fmla="*/ 1265758 w 2997200"/>
                  <a:gd name="connsiteY212" fmla="*/ 1014325 h 2995613"/>
                  <a:gd name="connsiteX213" fmla="*/ 1266820 w 2997200"/>
                  <a:gd name="connsiteY213" fmla="*/ 1020136 h 2995613"/>
                  <a:gd name="connsiteX214" fmla="*/ 1268412 w 2997200"/>
                  <a:gd name="connsiteY214" fmla="*/ 1027002 h 2995613"/>
                  <a:gd name="connsiteX215" fmla="*/ 1268412 w 2997200"/>
                  <a:gd name="connsiteY215" fmla="*/ 1033341 h 2995613"/>
                  <a:gd name="connsiteX216" fmla="*/ 1268412 w 2997200"/>
                  <a:gd name="connsiteY216" fmla="*/ 1039151 h 2995613"/>
                  <a:gd name="connsiteX217" fmla="*/ 1266820 w 2997200"/>
                  <a:gd name="connsiteY217" fmla="*/ 1046018 h 2995613"/>
                  <a:gd name="connsiteX218" fmla="*/ 1265758 w 2997200"/>
                  <a:gd name="connsiteY218" fmla="*/ 1052356 h 2995613"/>
                  <a:gd name="connsiteX219" fmla="*/ 1263634 w 2997200"/>
                  <a:gd name="connsiteY219" fmla="*/ 1058166 h 2995613"/>
                  <a:gd name="connsiteX220" fmla="*/ 1260978 w 2997200"/>
                  <a:gd name="connsiteY220" fmla="*/ 1063977 h 2995613"/>
                  <a:gd name="connsiteX221" fmla="*/ 1257260 w 2997200"/>
                  <a:gd name="connsiteY221" fmla="*/ 1069787 h 2995613"/>
                  <a:gd name="connsiteX222" fmla="*/ 1253542 w 2997200"/>
                  <a:gd name="connsiteY222" fmla="*/ 1075069 h 2995613"/>
                  <a:gd name="connsiteX223" fmla="*/ 1249294 w 2997200"/>
                  <a:gd name="connsiteY223" fmla="*/ 1079823 h 2995613"/>
                  <a:gd name="connsiteX224" fmla="*/ 1090498 w 2997200"/>
                  <a:gd name="connsiteY224" fmla="*/ 1237756 h 2995613"/>
                  <a:gd name="connsiteX225" fmla="*/ 1085718 w 2997200"/>
                  <a:gd name="connsiteY225" fmla="*/ 1241982 h 2995613"/>
                  <a:gd name="connsiteX226" fmla="*/ 1079876 w 2997200"/>
                  <a:gd name="connsiteY226" fmla="*/ 1246207 h 2995613"/>
                  <a:gd name="connsiteX227" fmla="*/ 1074564 w 2997200"/>
                  <a:gd name="connsiteY227" fmla="*/ 1249377 h 2995613"/>
                  <a:gd name="connsiteX228" fmla="*/ 1068192 w 2997200"/>
                  <a:gd name="connsiteY228" fmla="*/ 1252018 h 2995613"/>
                  <a:gd name="connsiteX229" fmla="*/ 1061818 w 2997200"/>
                  <a:gd name="connsiteY229" fmla="*/ 1254131 h 2995613"/>
                  <a:gd name="connsiteX230" fmla="*/ 1055976 w 2997200"/>
                  <a:gd name="connsiteY230" fmla="*/ 1256243 h 2995613"/>
                  <a:gd name="connsiteX231" fmla="*/ 1049604 w 2997200"/>
                  <a:gd name="connsiteY231" fmla="*/ 1257300 h 2995613"/>
                  <a:gd name="connsiteX232" fmla="*/ 1042700 w 2997200"/>
                  <a:gd name="connsiteY232" fmla="*/ 1257300 h 2995613"/>
                  <a:gd name="connsiteX233" fmla="*/ 1036858 w 2997200"/>
                  <a:gd name="connsiteY233" fmla="*/ 1257300 h 2995613"/>
                  <a:gd name="connsiteX234" fmla="*/ 1030484 w 2997200"/>
                  <a:gd name="connsiteY234" fmla="*/ 1256243 h 2995613"/>
                  <a:gd name="connsiteX235" fmla="*/ 1023580 w 2997200"/>
                  <a:gd name="connsiteY235" fmla="*/ 1254131 h 2995613"/>
                  <a:gd name="connsiteX236" fmla="*/ 1017738 w 2997200"/>
                  <a:gd name="connsiteY236" fmla="*/ 1252018 h 2995613"/>
                  <a:gd name="connsiteX237" fmla="*/ 1011896 w 2997200"/>
                  <a:gd name="connsiteY237" fmla="*/ 1249377 h 2995613"/>
                  <a:gd name="connsiteX238" fmla="*/ 1006586 w 2997200"/>
                  <a:gd name="connsiteY238" fmla="*/ 1246207 h 2995613"/>
                  <a:gd name="connsiteX239" fmla="*/ 1000744 w 2997200"/>
                  <a:gd name="connsiteY239" fmla="*/ 1241982 h 2995613"/>
                  <a:gd name="connsiteX240" fmla="*/ 995964 w 2997200"/>
                  <a:gd name="connsiteY240" fmla="*/ 1237756 h 2995613"/>
                  <a:gd name="connsiteX241" fmla="*/ 991184 w 2997200"/>
                  <a:gd name="connsiteY241" fmla="*/ 1232474 h 2995613"/>
                  <a:gd name="connsiteX242" fmla="*/ 987466 w 2997200"/>
                  <a:gd name="connsiteY242" fmla="*/ 1227192 h 2995613"/>
                  <a:gd name="connsiteX243" fmla="*/ 983748 w 2997200"/>
                  <a:gd name="connsiteY243" fmla="*/ 1221382 h 2995613"/>
                  <a:gd name="connsiteX244" fmla="*/ 981092 w 2997200"/>
                  <a:gd name="connsiteY244" fmla="*/ 1215572 h 2995613"/>
                  <a:gd name="connsiteX245" fmla="*/ 978968 w 2997200"/>
                  <a:gd name="connsiteY245" fmla="*/ 1209761 h 2995613"/>
                  <a:gd name="connsiteX246" fmla="*/ 977376 w 2997200"/>
                  <a:gd name="connsiteY246" fmla="*/ 1203423 h 2995613"/>
                  <a:gd name="connsiteX247" fmla="*/ 976844 w 2997200"/>
                  <a:gd name="connsiteY247" fmla="*/ 1196556 h 2995613"/>
                  <a:gd name="connsiteX248" fmla="*/ 976312 w 2997200"/>
                  <a:gd name="connsiteY248" fmla="*/ 1190746 h 2995613"/>
                  <a:gd name="connsiteX249" fmla="*/ 976844 w 2997200"/>
                  <a:gd name="connsiteY249" fmla="*/ 1183879 h 2995613"/>
                  <a:gd name="connsiteX250" fmla="*/ 977376 w 2997200"/>
                  <a:gd name="connsiteY250" fmla="*/ 1177541 h 2995613"/>
                  <a:gd name="connsiteX251" fmla="*/ 978968 w 2997200"/>
                  <a:gd name="connsiteY251" fmla="*/ 1171730 h 2995613"/>
                  <a:gd name="connsiteX252" fmla="*/ 981092 w 2997200"/>
                  <a:gd name="connsiteY252" fmla="*/ 1165392 h 2995613"/>
                  <a:gd name="connsiteX253" fmla="*/ 983748 w 2997200"/>
                  <a:gd name="connsiteY253" fmla="*/ 1159582 h 2995613"/>
                  <a:gd name="connsiteX254" fmla="*/ 987466 w 2997200"/>
                  <a:gd name="connsiteY254" fmla="*/ 1153771 h 2995613"/>
                  <a:gd name="connsiteX255" fmla="*/ 991184 w 2997200"/>
                  <a:gd name="connsiteY255" fmla="*/ 1148489 h 2995613"/>
                  <a:gd name="connsiteX256" fmla="*/ 995964 w 2997200"/>
                  <a:gd name="connsiteY256" fmla="*/ 1143736 h 2995613"/>
                  <a:gd name="connsiteX257" fmla="*/ 1154228 w 2997200"/>
                  <a:gd name="connsiteY257" fmla="*/ 986330 h 2995613"/>
                  <a:gd name="connsiteX258" fmla="*/ 1159008 w 2997200"/>
                  <a:gd name="connsiteY258" fmla="*/ 981048 h 2995613"/>
                  <a:gd name="connsiteX259" fmla="*/ 1164850 w 2997200"/>
                  <a:gd name="connsiteY259" fmla="*/ 977351 h 2995613"/>
                  <a:gd name="connsiteX260" fmla="*/ 1170692 w 2997200"/>
                  <a:gd name="connsiteY260" fmla="*/ 973653 h 2995613"/>
                  <a:gd name="connsiteX261" fmla="*/ 1176004 w 2997200"/>
                  <a:gd name="connsiteY261" fmla="*/ 971012 h 2995613"/>
                  <a:gd name="connsiteX262" fmla="*/ 1182376 w 2997200"/>
                  <a:gd name="connsiteY262" fmla="*/ 969428 h 2995613"/>
                  <a:gd name="connsiteX263" fmla="*/ 1188218 w 2997200"/>
                  <a:gd name="connsiteY263" fmla="*/ 967843 h 2995613"/>
                  <a:gd name="connsiteX264" fmla="*/ 1036638 w 2997200"/>
                  <a:gd name="connsiteY264" fmla="*/ 652462 h 2995613"/>
                  <a:gd name="connsiteX265" fmla="*/ 1042458 w 2997200"/>
                  <a:gd name="connsiteY265" fmla="*/ 652462 h 2995613"/>
                  <a:gd name="connsiteX266" fmla="*/ 1049338 w 2997200"/>
                  <a:gd name="connsiteY266" fmla="*/ 652462 h 2995613"/>
                  <a:gd name="connsiteX267" fmla="*/ 1055688 w 2997200"/>
                  <a:gd name="connsiteY267" fmla="*/ 653518 h 2995613"/>
                  <a:gd name="connsiteX268" fmla="*/ 1061508 w 2997200"/>
                  <a:gd name="connsiteY268" fmla="*/ 655629 h 2995613"/>
                  <a:gd name="connsiteX269" fmla="*/ 1067858 w 2997200"/>
                  <a:gd name="connsiteY269" fmla="*/ 657741 h 2995613"/>
                  <a:gd name="connsiteX270" fmla="*/ 1074208 w 2997200"/>
                  <a:gd name="connsiteY270" fmla="*/ 660380 h 2995613"/>
                  <a:gd name="connsiteX271" fmla="*/ 1079500 w 2997200"/>
                  <a:gd name="connsiteY271" fmla="*/ 663548 h 2995613"/>
                  <a:gd name="connsiteX272" fmla="*/ 1085322 w 2997200"/>
                  <a:gd name="connsiteY272" fmla="*/ 667771 h 2995613"/>
                  <a:gd name="connsiteX273" fmla="*/ 1090084 w 2997200"/>
                  <a:gd name="connsiteY273" fmla="*/ 671995 h 2995613"/>
                  <a:gd name="connsiteX274" fmla="*/ 1094846 w 2997200"/>
                  <a:gd name="connsiteY274" fmla="*/ 677274 h 2995613"/>
                  <a:gd name="connsiteX275" fmla="*/ 1098550 w 2997200"/>
                  <a:gd name="connsiteY275" fmla="*/ 682553 h 2995613"/>
                  <a:gd name="connsiteX276" fmla="*/ 1102254 w 2997200"/>
                  <a:gd name="connsiteY276" fmla="*/ 688360 h 2995613"/>
                  <a:gd name="connsiteX277" fmla="*/ 1104900 w 2997200"/>
                  <a:gd name="connsiteY277" fmla="*/ 694167 h 2995613"/>
                  <a:gd name="connsiteX278" fmla="*/ 1107018 w 2997200"/>
                  <a:gd name="connsiteY278" fmla="*/ 699974 h 2995613"/>
                  <a:gd name="connsiteX279" fmla="*/ 1108076 w 2997200"/>
                  <a:gd name="connsiteY279" fmla="*/ 706309 h 2995613"/>
                  <a:gd name="connsiteX280" fmla="*/ 1109134 w 2997200"/>
                  <a:gd name="connsiteY280" fmla="*/ 713172 h 2995613"/>
                  <a:gd name="connsiteX281" fmla="*/ 1109664 w 2997200"/>
                  <a:gd name="connsiteY281" fmla="*/ 718979 h 2995613"/>
                  <a:gd name="connsiteX282" fmla="*/ 1109134 w 2997200"/>
                  <a:gd name="connsiteY282" fmla="*/ 725842 h 2995613"/>
                  <a:gd name="connsiteX283" fmla="*/ 1108076 w 2997200"/>
                  <a:gd name="connsiteY283" fmla="*/ 731649 h 2995613"/>
                  <a:gd name="connsiteX284" fmla="*/ 1107018 w 2997200"/>
                  <a:gd name="connsiteY284" fmla="*/ 737984 h 2995613"/>
                  <a:gd name="connsiteX285" fmla="*/ 1104900 w 2997200"/>
                  <a:gd name="connsiteY285" fmla="*/ 744319 h 2995613"/>
                  <a:gd name="connsiteX286" fmla="*/ 1102254 w 2997200"/>
                  <a:gd name="connsiteY286" fmla="*/ 750126 h 2995613"/>
                  <a:gd name="connsiteX287" fmla="*/ 1098550 w 2997200"/>
                  <a:gd name="connsiteY287" fmla="*/ 755933 h 2995613"/>
                  <a:gd name="connsiteX288" fmla="*/ 1094846 w 2997200"/>
                  <a:gd name="connsiteY288" fmla="*/ 760684 h 2995613"/>
                  <a:gd name="connsiteX289" fmla="*/ 1090084 w 2997200"/>
                  <a:gd name="connsiteY289" fmla="*/ 765963 h 2995613"/>
                  <a:gd name="connsiteX290" fmla="*/ 776288 w 2997200"/>
                  <a:gd name="connsiteY290" fmla="*/ 1079017 h 2995613"/>
                  <a:gd name="connsiteX291" fmla="*/ 770996 w 2997200"/>
                  <a:gd name="connsiteY291" fmla="*/ 1083768 h 2995613"/>
                  <a:gd name="connsiteX292" fmla="*/ 765704 w 2997200"/>
                  <a:gd name="connsiteY292" fmla="*/ 1087991 h 2995613"/>
                  <a:gd name="connsiteX293" fmla="*/ 759884 w 2997200"/>
                  <a:gd name="connsiteY293" fmla="*/ 1091687 h 2995613"/>
                  <a:gd name="connsiteX294" fmla="*/ 754064 w 2997200"/>
                  <a:gd name="connsiteY294" fmla="*/ 1093799 h 2995613"/>
                  <a:gd name="connsiteX295" fmla="*/ 747712 w 2997200"/>
                  <a:gd name="connsiteY295" fmla="*/ 1095910 h 2995613"/>
                  <a:gd name="connsiteX296" fmla="*/ 741364 w 2997200"/>
                  <a:gd name="connsiteY296" fmla="*/ 1097494 h 2995613"/>
                  <a:gd name="connsiteX297" fmla="*/ 735542 w 2997200"/>
                  <a:gd name="connsiteY297" fmla="*/ 1098550 h 2995613"/>
                  <a:gd name="connsiteX298" fmla="*/ 728664 w 2997200"/>
                  <a:gd name="connsiteY298" fmla="*/ 1098550 h 2995613"/>
                  <a:gd name="connsiteX299" fmla="*/ 722312 w 2997200"/>
                  <a:gd name="connsiteY299" fmla="*/ 1098550 h 2995613"/>
                  <a:gd name="connsiteX300" fmla="*/ 716492 w 2997200"/>
                  <a:gd name="connsiteY300" fmla="*/ 1097494 h 2995613"/>
                  <a:gd name="connsiteX301" fmla="*/ 710142 w 2997200"/>
                  <a:gd name="connsiteY301" fmla="*/ 1095910 h 2995613"/>
                  <a:gd name="connsiteX302" fmla="*/ 704322 w 2997200"/>
                  <a:gd name="connsiteY302" fmla="*/ 1093799 h 2995613"/>
                  <a:gd name="connsiteX303" fmla="*/ 697972 w 2997200"/>
                  <a:gd name="connsiteY303" fmla="*/ 1091687 h 2995613"/>
                  <a:gd name="connsiteX304" fmla="*/ 692150 w 2997200"/>
                  <a:gd name="connsiteY304" fmla="*/ 1087991 h 2995613"/>
                  <a:gd name="connsiteX305" fmla="*/ 686858 w 2997200"/>
                  <a:gd name="connsiteY305" fmla="*/ 1083768 h 2995613"/>
                  <a:gd name="connsiteX306" fmla="*/ 681568 w 2997200"/>
                  <a:gd name="connsiteY306" fmla="*/ 1079017 h 2995613"/>
                  <a:gd name="connsiteX307" fmla="*/ 677334 w 2997200"/>
                  <a:gd name="connsiteY307" fmla="*/ 1074266 h 2995613"/>
                  <a:gd name="connsiteX308" fmla="*/ 673100 w 2997200"/>
                  <a:gd name="connsiteY308" fmla="*/ 1068987 h 2995613"/>
                  <a:gd name="connsiteX309" fmla="*/ 669926 w 2997200"/>
                  <a:gd name="connsiteY309" fmla="*/ 1063179 h 2995613"/>
                  <a:gd name="connsiteX310" fmla="*/ 667280 w 2997200"/>
                  <a:gd name="connsiteY310" fmla="*/ 1057372 h 2995613"/>
                  <a:gd name="connsiteX311" fmla="*/ 665164 w 2997200"/>
                  <a:gd name="connsiteY311" fmla="*/ 1051565 h 2995613"/>
                  <a:gd name="connsiteX312" fmla="*/ 663046 w 2997200"/>
                  <a:gd name="connsiteY312" fmla="*/ 1045230 h 2995613"/>
                  <a:gd name="connsiteX313" fmla="*/ 662518 w 2997200"/>
                  <a:gd name="connsiteY313" fmla="*/ 1038367 h 2995613"/>
                  <a:gd name="connsiteX314" fmla="*/ 661988 w 2997200"/>
                  <a:gd name="connsiteY314" fmla="*/ 1032560 h 2995613"/>
                  <a:gd name="connsiteX315" fmla="*/ 662518 w 2997200"/>
                  <a:gd name="connsiteY315" fmla="*/ 1026225 h 2995613"/>
                  <a:gd name="connsiteX316" fmla="*/ 663046 w 2997200"/>
                  <a:gd name="connsiteY316" fmla="*/ 1019363 h 2995613"/>
                  <a:gd name="connsiteX317" fmla="*/ 665164 w 2997200"/>
                  <a:gd name="connsiteY317" fmla="*/ 1013555 h 2995613"/>
                  <a:gd name="connsiteX318" fmla="*/ 667280 w 2997200"/>
                  <a:gd name="connsiteY318" fmla="*/ 1007221 h 2995613"/>
                  <a:gd name="connsiteX319" fmla="*/ 669926 w 2997200"/>
                  <a:gd name="connsiteY319" fmla="*/ 1001413 h 2995613"/>
                  <a:gd name="connsiteX320" fmla="*/ 673100 w 2997200"/>
                  <a:gd name="connsiteY320" fmla="*/ 995606 h 2995613"/>
                  <a:gd name="connsiteX321" fmla="*/ 677334 w 2997200"/>
                  <a:gd name="connsiteY321" fmla="*/ 990327 h 2995613"/>
                  <a:gd name="connsiteX322" fmla="*/ 681568 w 2997200"/>
                  <a:gd name="connsiteY322" fmla="*/ 985576 h 2995613"/>
                  <a:gd name="connsiteX323" fmla="*/ 995892 w 2997200"/>
                  <a:gd name="connsiteY323" fmla="*/ 671995 h 2995613"/>
                  <a:gd name="connsiteX324" fmla="*/ 1000654 w 2997200"/>
                  <a:gd name="connsiteY324" fmla="*/ 667771 h 2995613"/>
                  <a:gd name="connsiteX325" fmla="*/ 1006476 w 2997200"/>
                  <a:gd name="connsiteY325" fmla="*/ 663548 h 2995613"/>
                  <a:gd name="connsiteX326" fmla="*/ 1011768 w 2997200"/>
                  <a:gd name="connsiteY326" fmla="*/ 660380 h 2995613"/>
                  <a:gd name="connsiteX327" fmla="*/ 1017588 w 2997200"/>
                  <a:gd name="connsiteY327" fmla="*/ 657741 h 2995613"/>
                  <a:gd name="connsiteX328" fmla="*/ 1023408 w 2997200"/>
                  <a:gd name="connsiteY328" fmla="*/ 655629 h 2995613"/>
                  <a:gd name="connsiteX329" fmla="*/ 1030288 w 2997200"/>
                  <a:gd name="connsiteY329" fmla="*/ 653518 h 2995613"/>
                  <a:gd name="connsiteX330" fmla="*/ 910224 w 2997200"/>
                  <a:gd name="connsiteY330" fmla="*/ 307975 h 2995613"/>
                  <a:gd name="connsiteX331" fmla="*/ 916042 w 2997200"/>
                  <a:gd name="connsiteY331" fmla="*/ 307975 h 2995613"/>
                  <a:gd name="connsiteX332" fmla="*/ 922386 w 2997200"/>
                  <a:gd name="connsiteY332" fmla="*/ 307975 h 2995613"/>
                  <a:gd name="connsiteX333" fmla="*/ 929260 w 2997200"/>
                  <a:gd name="connsiteY333" fmla="*/ 309032 h 2995613"/>
                  <a:gd name="connsiteX334" fmla="*/ 935076 w 2997200"/>
                  <a:gd name="connsiteY334" fmla="*/ 310090 h 2995613"/>
                  <a:gd name="connsiteX335" fmla="*/ 941420 w 2997200"/>
                  <a:gd name="connsiteY335" fmla="*/ 312205 h 2995613"/>
                  <a:gd name="connsiteX336" fmla="*/ 947238 w 2997200"/>
                  <a:gd name="connsiteY336" fmla="*/ 315377 h 2995613"/>
                  <a:gd name="connsiteX337" fmla="*/ 953054 w 2997200"/>
                  <a:gd name="connsiteY337" fmla="*/ 318550 h 2995613"/>
                  <a:gd name="connsiteX338" fmla="*/ 958340 w 2997200"/>
                  <a:gd name="connsiteY338" fmla="*/ 322251 h 2995613"/>
                  <a:gd name="connsiteX339" fmla="*/ 963100 w 2997200"/>
                  <a:gd name="connsiteY339" fmla="*/ 327010 h 2995613"/>
                  <a:gd name="connsiteX340" fmla="*/ 967858 w 2997200"/>
                  <a:gd name="connsiteY340" fmla="*/ 332297 h 2995613"/>
                  <a:gd name="connsiteX341" fmla="*/ 972088 w 2997200"/>
                  <a:gd name="connsiteY341" fmla="*/ 337584 h 2995613"/>
                  <a:gd name="connsiteX342" fmla="*/ 975260 w 2997200"/>
                  <a:gd name="connsiteY342" fmla="*/ 342872 h 2995613"/>
                  <a:gd name="connsiteX343" fmla="*/ 977904 w 2997200"/>
                  <a:gd name="connsiteY343" fmla="*/ 349217 h 2995613"/>
                  <a:gd name="connsiteX344" fmla="*/ 980020 w 2997200"/>
                  <a:gd name="connsiteY344" fmla="*/ 355562 h 2995613"/>
                  <a:gd name="connsiteX345" fmla="*/ 981606 w 2997200"/>
                  <a:gd name="connsiteY345" fmla="*/ 361378 h 2995613"/>
                  <a:gd name="connsiteX346" fmla="*/ 982664 w 2997200"/>
                  <a:gd name="connsiteY346" fmla="*/ 367723 h 2995613"/>
                  <a:gd name="connsiteX347" fmla="*/ 982664 w 2997200"/>
                  <a:gd name="connsiteY347" fmla="*/ 374597 h 2995613"/>
                  <a:gd name="connsiteX348" fmla="*/ 982664 w 2997200"/>
                  <a:gd name="connsiteY348" fmla="*/ 380413 h 2995613"/>
                  <a:gd name="connsiteX349" fmla="*/ 981606 w 2997200"/>
                  <a:gd name="connsiteY349" fmla="*/ 387287 h 2995613"/>
                  <a:gd name="connsiteX350" fmla="*/ 980020 w 2997200"/>
                  <a:gd name="connsiteY350" fmla="*/ 393631 h 2995613"/>
                  <a:gd name="connsiteX351" fmla="*/ 977904 w 2997200"/>
                  <a:gd name="connsiteY351" fmla="*/ 399448 h 2995613"/>
                  <a:gd name="connsiteX352" fmla="*/ 975260 w 2997200"/>
                  <a:gd name="connsiteY352" fmla="*/ 405264 h 2995613"/>
                  <a:gd name="connsiteX353" fmla="*/ 972088 w 2997200"/>
                  <a:gd name="connsiteY353" fmla="*/ 410551 h 2995613"/>
                  <a:gd name="connsiteX354" fmla="*/ 967858 w 2997200"/>
                  <a:gd name="connsiteY354" fmla="*/ 416367 h 2995613"/>
                  <a:gd name="connsiteX355" fmla="*/ 963100 w 2997200"/>
                  <a:gd name="connsiteY355" fmla="*/ 421126 h 2995613"/>
                  <a:gd name="connsiteX356" fmla="*/ 432768 w 2997200"/>
                  <a:gd name="connsiteY356" fmla="*/ 951986 h 2995613"/>
                  <a:gd name="connsiteX357" fmla="*/ 427480 w 2997200"/>
                  <a:gd name="connsiteY357" fmla="*/ 956745 h 2995613"/>
                  <a:gd name="connsiteX358" fmla="*/ 422194 w 2997200"/>
                  <a:gd name="connsiteY358" fmla="*/ 960446 h 2995613"/>
                  <a:gd name="connsiteX359" fmla="*/ 416906 w 2997200"/>
                  <a:gd name="connsiteY359" fmla="*/ 963619 h 2995613"/>
                  <a:gd name="connsiteX360" fmla="*/ 410560 w 2997200"/>
                  <a:gd name="connsiteY360" fmla="*/ 966791 h 2995613"/>
                  <a:gd name="connsiteX361" fmla="*/ 404745 w 2997200"/>
                  <a:gd name="connsiteY361" fmla="*/ 968906 h 2995613"/>
                  <a:gd name="connsiteX362" fmla="*/ 398400 w 2997200"/>
                  <a:gd name="connsiteY362" fmla="*/ 970492 h 2995613"/>
                  <a:gd name="connsiteX363" fmla="*/ 392055 w 2997200"/>
                  <a:gd name="connsiteY363" fmla="*/ 971021 h 2995613"/>
                  <a:gd name="connsiteX364" fmla="*/ 385710 w 2997200"/>
                  <a:gd name="connsiteY364" fmla="*/ 971550 h 2995613"/>
                  <a:gd name="connsiteX365" fmla="*/ 379365 w 2997200"/>
                  <a:gd name="connsiteY365" fmla="*/ 971021 h 2995613"/>
                  <a:gd name="connsiteX366" fmla="*/ 372491 w 2997200"/>
                  <a:gd name="connsiteY366" fmla="*/ 970492 h 2995613"/>
                  <a:gd name="connsiteX367" fmla="*/ 366675 w 2997200"/>
                  <a:gd name="connsiteY367" fmla="*/ 968906 h 2995613"/>
                  <a:gd name="connsiteX368" fmla="*/ 360330 w 2997200"/>
                  <a:gd name="connsiteY368" fmla="*/ 966791 h 2995613"/>
                  <a:gd name="connsiteX369" fmla="*/ 354514 w 2997200"/>
                  <a:gd name="connsiteY369" fmla="*/ 963619 h 2995613"/>
                  <a:gd name="connsiteX370" fmla="*/ 348698 w 2997200"/>
                  <a:gd name="connsiteY370" fmla="*/ 960446 h 2995613"/>
                  <a:gd name="connsiteX371" fmla="*/ 343410 w 2997200"/>
                  <a:gd name="connsiteY371" fmla="*/ 956745 h 2995613"/>
                  <a:gd name="connsiteX372" fmla="*/ 338652 w 2997200"/>
                  <a:gd name="connsiteY372" fmla="*/ 951986 h 2995613"/>
                  <a:gd name="connsiteX373" fmla="*/ 333893 w 2997200"/>
                  <a:gd name="connsiteY373" fmla="*/ 947228 h 2995613"/>
                  <a:gd name="connsiteX374" fmla="*/ 329663 w 2997200"/>
                  <a:gd name="connsiteY374" fmla="*/ 941411 h 2995613"/>
                  <a:gd name="connsiteX375" fmla="*/ 326490 w 2997200"/>
                  <a:gd name="connsiteY375" fmla="*/ 936124 h 2995613"/>
                  <a:gd name="connsiteX376" fmla="*/ 323847 w 2997200"/>
                  <a:gd name="connsiteY376" fmla="*/ 930308 h 2995613"/>
                  <a:gd name="connsiteX377" fmla="*/ 321732 w 2997200"/>
                  <a:gd name="connsiteY377" fmla="*/ 923963 h 2995613"/>
                  <a:gd name="connsiteX378" fmla="*/ 320145 w 2997200"/>
                  <a:gd name="connsiteY378" fmla="*/ 917618 h 2995613"/>
                  <a:gd name="connsiteX379" fmla="*/ 319088 w 2997200"/>
                  <a:gd name="connsiteY379" fmla="*/ 911273 h 2995613"/>
                  <a:gd name="connsiteX380" fmla="*/ 319088 w 2997200"/>
                  <a:gd name="connsiteY380" fmla="*/ 904928 h 2995613"/>
                  <a:gd name="connsiteX381" fmla="*/ 319088 w 2997200"/>
                  <a:gd name="connsiteY381" fmla="*/ 898583 h 2995613"/>
                  <a:gd name="connsiteX382" fmla="*/ 320145 w 2997200"/>
                  <a:gd name="connsiteY382" fmla="*/ 892238 h 2995613"/>
                  <a:gd name="connsiteX383" fmla="*/ 321732 w 2997200"/>
                  <a:gd name="connsiteY383" fmla="*/ 885893 h 2995613"/>
                  <a:gd name="connsiteX384" fmla="*/ 323847 w 2997200"/>
                  <a:gd name="connsiteY384" fmla="*/ 880077 h 2995613"/>
                  <a:gd name="connsiteX385" fmla="*/ 326490 w 2997200"/>
                  <a:gd name="connsiteY385" fmla="*/ 873732 h 2995613"/>
                  <a:gd name="connsiteX386" fmla="*/ 329663 w 2997200"/>
                  <a:gd name="connsiteY386" fmla="*/ 868445 h 2995613"/>
                  <a:gd name="connsiteX387" fmla="*/ 333893 w 2997200"/>
                  <a:gd name="connsiteY387" fmla="*/ 862628 h 2995613"/>
                  <a:gd name="connsiteX388" fmla="*/ 338652 w 2997200"/>
                  <a:gd name="connsiteY388" fmla="*/ 857870 h 2995613"/>
                  <a:gd name="connsiteX389" fmla="*/ 869512 w 2997200"/>
                  <a:gd name="connsiteY389" fmla="*/ 327010 h 2995613"/>
                  <a:gd name="connsiteX390" fmla="*/ 874270 w 2997200"/>
                  <a:gd name="connsiteY390" fmla="*/ 322251 h 2995613"/>
                  <a:gd name="connsiteX391" fmla="*/ 879558 w 2997200"/>
                  <a:gd name="connsiteY391" fmla="*/ 318550 h 2995613"/>
                  <a:gd name="connsiteX392" fmla="*/ 885374 w 2997200"/>
                  <a:gd name="connsiteY392" fmla="*/ 315377 h 2995613"/>
                  <a:gd name="connsiteX393" fmla="*/ 891190 w 2997200"/>
                  <a:gd name="connsiteY393" fmla="*/ 312205 h 2995613"/>
                  <a:gd name="connsiteX394" fmla="*/ 897006 w 2997200"/>
                  <a:gd name="connsiteY394" fmla="*/ 310090 h 2995613"/>
                  <a:gd name="connsiteX395" fmla="*/ 903352 w 2997200"/>
                  <a:gd name="connsiteY395" fmla="*/ 309032 h 2995613"/>
                  <a:gd name="connsiteX396" fmla="*/ 1204066 w 2997200"/>
                  <a:gd name="connsiteY396" fmla="*/ 0 h 2995613"/>
                  <a:gd name="connsiteX397" fmla="*/ 1216768 w 2997200"/>
                  <a:gd name="connsiteY397" fmla="*/ 529 h 2995613"/>
                  <a:gd name="connsiteX398" fmla="*/ 1229472 w 2997200"/>
                  <a:gd name="connsiteY398" fmla="*/ 2116 h 2995613"/>
                  <a:gd name="connsiteX399" fmla="*/ 1242174 w 2997200"/>
                  <a:gd name="connsiteY399" fmla="*/ 4762 h 2995613"/>
                  <a:gd name="connsiteX400" fmla="*/ 1253818 w 2997200"/>
                  <a:gd name="connsiteY400" fmla="*/ 9523 h 2995613"/>
                  <a:gd name="connsiteX401" fmla="*/ 1265990 w 2997200"/>
                  <a:gd name="connsiteY401" fmla="*/ 15343 h 2995613"/>
                  <a:gd name="connsiteX402" fmla="*/ 1277634 w 2997200"/>
                  <a:gd name="connsiteY402" fmla="*/ 21692 h 2995613"/>
                  <a:gd name="connsiteX403" fmla="*/ 1282926 w 2997200"/>
                  <a:gd name="connsiteY403" fmla="*/ 25924 h 2995613"/>
                  <a:gd name="connsiteX404" fmla="*/ 1288220 w 2997200"/>
                  <a:gd name="connsiteY404" fmla="*/ 29628 h 2995613"/>
                  <a:gd name="connsiteX405" fmla="*/ 1293512 w 2997200"/>
                  <a:gd name="connsiteY405" fmla="*/ 33861 h 2995613"/>
                  <a:gd name="connsiteX406" fmla="*/ 1298276 w 2997200"/>
                  <a:gd name="connsiteY406" fmla="*/ 39151 h 2995613"/>
                  <a:gd name="connsiteX407" fmla="*/ 1312566 w 2997200"/>
                  <a:gd name="connsiteY407" fmla="*/ 53965 h 2995613"/>
                  <a:gd name="connsiteX408" fmla="*/ 1326856 w 2997200"/>
                  <a:gd name="connsiteY408" fmla="*/ 68779 h 2995613"/>
                  <a:gd name="connsiteX409" fmla="*/ 1340086 w 2997200"/>
                  <a:gd name="connsiteY409" fmla="*/ 84123 h 2995613"/>
                  <a:gd name="connsiteX410" fmla="*/ 1353318 w 2997200"/>
                  <a:gd name="connsiteY410" fmla="*/ 99466 h 2995613"/>
                  <a:gd name="connsiteX411" fmla="*/ 1366020 w 2997200"/>
                  <a:gd name="connsiteY411" fmla="*/ 115338 h 2995613"/>
                  <a:gd name="connsiteX412" fmla="*/ 1378722 w 2997200"/>
                  <a:gd name="connsiteY412" fmla="*/ 131739 h 2995613"/>
                  <a:gd name="connsiteX413" fmla="*/ 1390366 w 2997200"/>
                  <a:gd name="connsiteY413" fmla="*/ 147611 h 2995613"/>
                  <a:gd name="connsiteX414" fmla="*/ 1402010 w 2997200"/>
                  <a:gd name="connsiteY414" fmla="*/ 164542 h 2995613"/>
                  <a:gd name="connsiteX415" fmla="*/ 1413654 w 2997200"/>
                  <a:gd name="connsiteY415" fmla="*/ 181472 h 2995613"/>
                  <a:gd name="connsiteX416" fmla="*/ 1424240 w 2997200"/>
                  <a:gd name="connsiteY416" fmla="*/ 197873 h 2995613"/>
                  <a:gd name="connsiteX417" fmla="*/ 1434824 w 2997200"/>
                  <a:gd name="connsiteY417" fmla="*/ 215333 h 2995613"/>
                  <a:gd name="connsiteX418" fmla="*/ 1444880 w 2997200"/>
                  <a:gd name="connsiteY418" fmla="*/ 233321 h 2995613"/>
                  <a:gd name="connsiteX419" fmla="*/ 1454406 w 2997200"/>
                  <a:gd name="connsiteY419" fmla="*/ 250780 h 2995613"/>
                  <a:gd name="connsiteX420" fmla="*/ 1463934 w 2997200"/>
                  <a:gd name="connsiteY420" fmla="*/ 269298 h 2995613"/>
                  <a:gd name="connsiteX421" fmla="*/ 1472930 w 2997200"/>
                  <a:gd name="connsiteY421" fmla="*/ 287287 h 2995613"/>
                  <a:gd name="connsiteX422" fmla="*/ 1481928 w 2997200"/>
                  <a:gd name="connsiteY422" fmla="*/ 305275 h 2995613"/>
                  <a:gd name="connsiteX423" fmla="*/ 1489868 w 2997200"/>
                  <a:gd name="connsiteY423" fmla="*/ 324322 h 2995613"/>
                  <a:gd name="connsiteX424" fmla="*/ 1498336 w 2997200"/>
                  <a:gd name="connsiteY424" fmla="*/ 342839 h 2995613"/>
                  <a:gd name="connsiteX425" fmla="*/ 1505744 w 2997200"/>
                  <a:gd name="connsiteY425" fmla="*/ 361886 h 2995613"/>
                  <a:gd name="connsiteX426" fmla="*/ 1513684 w 2997200"/>
                  <a:gd name="connsiteY426" fmla="*/ 381462 h 2995613"/>
                  <a:gd name="connsiteX427" fmla="*/ 1521094 w 2997200"/>
                  <a:gd name="connsiteY427" fmla="*/ 401037 h 2995613"/>
                  <a:gd name="connsiteX428" fmla="*/ 1527444 w 2997200"/>
                  <a:gd name="connsiteY428" fmla="*/ 420613 h 2995613"/>
                  <a:gd name="connsiteX429" fmla="*/ 1540676 w 2997200"/>
                  <a:gd name="connsiteY429" fmla="*/ 460294 h 2995613"/>
                  <a:gd name="connsiteX430" fmla="*/ 1552320 w 2997200"/>
                  <a:gd name="connsiteY430" fmla="*/ 501561 h 2995613"/>
                  <a:gd name="connsiteX431" fmla="*/ 1562906 w 2997200"/>
                  <a:gd name="connsiteY431" fmla="*/ 542829 h 2995613"/>
                  <a:gd name="connsiteX432" fmla="*/ 1572960 w 2997200"/>
                  <a:gd name="connsiteY432" fmla="*/ 584626 h 2995613"/>
                  <a:gd name="connsiteX433" fmla="*/ 1581430 w 2997200"/>
                  <a:gd name="connsiteY433" fmla="*/ 627481 h 2995613"/>
                  <a:gd name="connsiteX434" fmla="*/ 1589368 w 2997200"/>
                  <a:gd name="connsiteY434" fmla="*/ 670336 h 2995613"/>
                  <a:gd name="connsiteX435" fmla="*/ 1596248 w 2997200"/>
                  <a:gd name="connsiteY435" fmla="*/ 714249 h 2995613"/>
                  <a:gd name="connsiteX436" fmla="*/ 1602600 w 2997200"/>
                  <a:gd name="connsiteY436" fmla="*/ 758162 h 2995613"/>
                  <a:gd name="connsiteX437" fmla="*/ 1607892 w 2997200"/>
                  <a:gd name="connsiteY437" fmla="*/ 802604 h 2995613"/>
                  <a:gd name="connsiteX438" fmla="*/ 1612656 w 2997200"/>
                  <a:gd name="connsiteY438" fmla="*/ 847575 h 2995613"/>
                  <a:gd name="connsiteX439" fmla="*/ 1616360 w 2997200"/>
                  <a:gd name="connsiteY439" fmla="*/ 893076 h 2995613"/>
                  <a:gd name="connsiteX440" fmla="*/ 1620066 w 2997200"/>
                  <a:gd name="connsiteY440" fmla="*/ 939105 h 2995613"/>
                  <a:gd name="connsiteX441" fmla="*/ 1622712 w 2997200"/>
                  <a:gd name="connsiteY441" fmla="*/ 985134 h 2995613"/>
                  <a:gd name="connsiteX442" fmla="*/ 1624828 w 2997200"/>
                  <a:gd name="connsiteY442" fmla="*/ 1031164 h 2995613"/>
                  <a:gd name="connsiteX443" fmla="*/ 1626946 w 2997200"/>
                  <a:gd name="connsiteY443" fmla="*/ 1078251 h 2995613"/>
                  <a:gd name="connsiteX444" fmla="*/ 1628534 w 2997200"/>
                  <a:gd name="connsiteY444" fmla="*/ 1125339 h 2995613"/>
                  <a:gd name="connsiteX445" fmla="*/ 1629592 w 2997200"/>
                  <a:gd name="connsiteY445" fmla="*/ 1172426 h 2995613"/>
                  <a:gd name="connsiteX446" fmla="*/ 1630650 w 2997200"/>
                  <a:gd name="connsiteY446" fmla="*/ 1267130 h 2995613"/>
                  <a:gd name="connsiteX447" fmla="*/ 1630650 w 2997200"/>
                  <a:gd name="connsiteY447" fmla="*/ 1361305 h 2995613"/>
                  <a:gd name="connsiteX448" fmla="*/ 1725918 w 2997200"/>
                  <a:gd name="connsiteY448" fmla="*/ 1361305 h 2995613"/>
                  <a:gd name="connsiteX449" fmla="*/ 1820126 w 2997200"/>
                  <a:gd name="connsiteY449" fmla="*/ 1363422 h 2995613"/>
                  <a:gd name="connsiteX450" fmla="*/ 1867230 w 2997200"/>
                  <a:gd name="connsiteY450" fmla="*/ 1363951 h 2995613"/>
                  <a:gd name="connsiteX451" fmla="*/ 1914334 w 2997200"/>
                  <a:gd name="connsiteY451" fmla="*/ 1365538 h 2995613"/>
                  <a:gd name="connsiteX452" fmla="*/ 1961438 w 2997200"/>
                  <a:gd name="connsiteY452" fmla="*/ 1367125 h 2995613"/>
                  <a:gd name="connsiteX453" fmla="*/ 2008012 w 2997200"/>
                  <a:gd name="connsiteY453" fmla="*/ 1369771 h 2995613"/>
                  <a:gd name="connsiteX454" fmla="*/ 2054058 w 2997200"/>
                  <a:gd name="connsiteY454" fmla="*/ 1372945 h 2995613"/>
                  <a:gd name="connsiteX455" fmla="*/ 2100104 w 2997200"/>
                  <a:gd name="connsiteY455" fmla="*/ 1376119 h 2995613"/>
                  <a:gd name="connsiteX456" fmla="*/ 2145620 w 2997200"/>
                  <a:gd name="connsiteY456" fmla="*/ 1379823 h 2995613"/>
                  <a:gd name="connsiteX457" fmla="*/ 2191136 w 2997200"/>
                  <a:gd name="connsiteY457" fmla="*/ 1385114 h 2995613"/>
                  <a:gd name="connsiteX458" fmla="*/ 2235594 w 2997200"/>
                  <a:gd name="connsiteY458" fmla="*/ 1390404 h 2995613"/>
                  <a:gd name="connsiteX459" fmla="*/ 2280052 w 2997200"/>
                  <a:gd name="connsiteY459" fmla="*/ 1396753 h 2995613"/>
                  <a:gd name="connsiteX460" fmla="*/ 2323452 w 2997200"/>
                  <a:gd name="connsiteY460" fmla="*/ 1404160 h 2995613"/>
                  <a:gd name="connsiteX461" fmla="*/ 2366852 w 2997200"/>
                  <a:gd name="connsiteY461" fmla="*/ 1412096 h 2995613"/>
                  <a:gd name="connsiteX462" fmla="*/ 2409192 w 2997200"/>
                  <a:gd name="connsiteY462" fmla="*/ 1421091 h 2995613"/>
                  <a:gd name="connsiteX463" fmla="*/ 2451532 w 2997200"/>
                  <a:gd name="connsiteY463" fmla="*/ 1430614 h 2995613"/>
                  <a:gd name="connsiteX464" fmla="*/ 2493344 w 2997200"/>
                  <a:gd name="connsiteY464" fmla="*/ 1441725 h 2995613"/>
                  <a:gd name="connsiteX465" fmla="*/ 2533568 w 2997200"/>
                  <a:gd name="connsiteY465" fmla="*/ 1453364 h 2995613"/>
                  <a:gd name="connsiteX466" fmla="*/ 2573792 w 2997200"/>
                  <a:gd name="connsiteY466" fmla="*/ 1466591 h 2995613"/>
                  <a:gd name="connsiteX467" fmla="*/ 2593374 w 2997200"/>
                  <a:gd name="connsiteY467" fmla="*/ 1473469 h 2995613"/>
                  <a:gd name="connsiteX468" fmla="*/ 2612958 w 2997200"/>
                  <a:gd name="connsiteY468" fmla="*/ 1480876 h 2995613"/>
                  <a:gd name="connsiteX469" fmla="*/ 2632540 w 2997200"/>
                  <a:gd name="connsiteY469" fmla="*/ 1488812 h 2995613"/>
                  <a:gd name="connsiteX470" fmla="*/ 2651594 w 2997200"/>
                  <a:gd name="connsiteY470" fmla="*/ 1496219 h 2995613"/>
                  <a:gd name="connsiteX471" fmla="*/ 2670646 w 2997200"/>
                  <a:gd name="connsiteY471" fmla="*/ 1504155 h 2995613"/>
                  <a:gd name="connsiteX472" fmla="*/ 2689170 w 2997200"/>
                  <a:gd name="connsiteY472" fmla="*/ 1512620 h 2995613"/>
                  <a:gd name="connsiteX473" fmla="*/ 2708224 w 2997200"/>
                  <a:gd name="connsiteY473" fmla="*/ 1521615 h 2995613"/>
                  <a:gd name="connsiteX474" fmla="*/ 2726218 w 2997200"/>
                  <a:gd name="connsiteY474" fmla="*/ 1531138 h 2995613"/>
                  <a:gd name="connsiteX475" fmla="*/ 2744744 w 2997200"/>
                  <a:gd name="connsiteY475" fmla="*/ 1540661 h 2995613"/>
                  <a:gd name="connsiteX476" fmla="*/ 2762208 w 2997200"/>
                  <a:gd name="connsiteY476" fmla="*/ 1550185 h 2995613"/>
                  <a:gd name="connsiteX477" fmla="*/ 2779674 w 2997200"/>
                  <a:gd name="connsiteY477" fmla="*/ 1560766 h 2995613"/>
                  <a:gd name="connsiteX478" fmla="*/ 2797140 w 2997200"/>
                  <a:gd name="connsiteY478" fmla="*/ 1570818 h 2995613"/>
                  <a:gd name="connsiteX479" fmla="*/ 2814606 w 2997200"/>
                  <a:gd name="connsiteY479" fmla="*/ 1581929 h 2995613"/>
                  <a:gd name="connsiteX480" fmla="*/ 2831542 w 2997200"/>
                  <a:gd name="connsiteY480" fmla="*/ 1593040 h 2995613"/>
                  <a:gd name="connsiteX481" fmla="*/ 2847948 w 2997200"/>
                  <a:gd name="connsiteY481" fmla="*/ 1605208 h 2995613"/>
                  <a:gd name="connsiteX482" fmla="*/ 2864884 w 2997200"/>
                  <a:gd name="connsiteY482" fmla="*/ 1617377 h 2995613"/>
                  <a:gd name="connsiteX483" fmla="*/ 2880762 w 2997200"/>
                  <a:gd name="connsiteY483" fmla="*/ 1629546 h 2995613"/>
                  <a:gd name="connsiteX484" fmla="*/ 2896640 w 2997200"/>
                  <a:gd name="connsiteY484" fmla="*/ 1642243 h 2995613"/>
                  <a:gd name="connsiteX485" fmla="*/ 2912518 w 2997200"/>
                  <a:gd name="connsiteY485" fmla="*/ 1655999 h 2995613"/>
                  <a:gd name="connsiteX486" fmla="*/ 2927338 w 2997200"/>
                  <a:gd name="connsiteY486" fmla="*/ 1669226 h 2995613"/>
                  <a:gd name="connsiteX487" fmla="*/ 2942686 w 2997200"/>
                  <a:gd name="connsiteY487" fmla="*/ 1683511 h 2995613"/>
                  <a:gd name="connsiteX488" fmla="*/ 2958034 w 2997200"/>
                  <a:gd name="connsiteY488" fmla="*/ 1697796 h 2995613"/>
                  <a:gd name="connsiteX489" fmla="*/ 2962268 w 2997200"/>
                  <a:gd name="connsiteY489" fmla="*/ 1703087 h 2995613"/>
                  <a:gd name="connsiteX490" fmla="*/ 2967032 w 2997200"/>
                  <a:gd name="connsiteY490" fmla="*/ 1707848 h 2995613"/>
                  <a:gd name="connsiteX491" fmla="*/ 2971266 w 2997200"/>
                  <a:gd name="connsiteY491" fmla="*/ 1713668 h 2995613"/>
                  <a:gd name="connsiteX492" fmla="*/ 2974972 w 2997200"/>
                  <a:gd name="connsiteY492" fmla="*/ 1718430 h 2995613"/>
                  <a:gd name="connsiteX493" fmla="*/ 2981852 w 2997200"/>
                  <a:gd name="connsiteY493" fmla="*/ 1730069 h 2995613"/>
                  <a:gd name="connsiteX494" fmla="*/ 2987144 w 2997200"/>
                  <a:gd name="connsiteY494" fmla="*/ 1742239 h 2995613"/>
                  <a:gd name="connsiteX495" fmla="*/ 2991378 w 2997200"/>
                  <a:gd name="connsiteY495" fmla="*/ 1754407 h 2995613"/>
                  <a:gd name="connsiteX496" fmla="*/ 2994024 w 2997200"/>
                  <a:gd name="connsiteY496" fmla="*/ 1766576 h 2995613"/>
                  <a:gd name="connsiteX497" fmla="*/ 2996670 w 2997200"/>
                  <a:gd name="connsiteY497" fmla="*/ 1779803 h 2995613"/>
                  <a:gd name="connsiteX498" fmla="*/ 2997200 w 2997200"/>
                  <a:gd name="connsiteY498" fmla="*/ 1792501 h 2995613"/>
                  <a:gd name="connsiteX499" fmla="*/ 2996670 w 2997200"/>
                  <a:gd name="connsiteY499" fmla="*/ 1804669 h 2995613"/>
                  <a:gd name="connsiteX500" fmla="*/ 2994024 w 2997200"/>
                  <a:gd name="connsiteY500" fmla="*/ 1817367 h 2995613"/>
                  <a:gd name="connsiteX501" fmla="*/ 2991378 w 2997200"/>
                  <a:gd name="connsiteY501" fmla="*/ 1830594 h 2995613"/>
                  <a:gd name="connsiteX502" fmla="*/ 2987144 w 2997200"/>
                  <a:gd name="connsiteY502" fmla="*/ 1842233 h 2995613"/>
                  <a:gd name="connsiteX503" fmla="*/ 2981852 w 2997200"/>
                  <a:gd name="connsiteY503" fmla="*/ 1854402 h 2995613"/>
                  <a:gd name="connsiteX504" fmla="*/ 2974972 w 2997200"/>
                  <a:gd name="connsiteY504" fmla="*/ 1865513 h 2995613"/>
                  <a:gd name="connsiteX505" fmla="*/ 2971266 w 2997200"/>
                  <a:gd name="connsiteY505" fmla="*/ 1871332 h 2995613"/>
                  <a:gd name="connsiteX506" fmla="*/ 2967032 w 2997200"/>
                  <a:gd name="connsiteY506" fmla="*/ 1876623 h 2995613"/>
                  <a:gd name="connsiteX507" fmla="*/ 2962268 w 2997200"/>
                  <a:gd name="connsiteY507" fmla="*/ 1881385 h 2995613"/>
                  <a:gd name="connsiteX508" fmla="*/ 2958034 w 2997200"/>
                  <a:gd name="connsiteY508" fmla="*/ 1886676 h 2995613"/>
                  <a:gd name="connsiteX509" fmla="*/ 2952742 w 2997200"/>
                  <a:gd name="connsiteY509" fmla="*/ 1891437 h 2995613"/>
                  <a:gd name="connsiteX510" fmla="*/ 2947978 w 2997200"/>
                  <a:gd name="connsiteY510" fmla="*/ 1896199 h 2995613"/>
                  <a:gd name="connsiteX511" fmla="*/ 2942156 w 2997200"/>
                  <a:gd name="connsiteY511" fmla="*/ 1899902 h 2995613"/>
                  <a:gd name="connsiteX512" fmla="*/ 2936864 w 2997200"/>
                  <a:gd name="connsiteY512" fmla="*/ 1903606 h 2995613"/>
                  <a:gd name="connsiteX513" fmla="*/ 2925220 w 2997200"/>
                  <a:gd name="connsiteY513" fmla="*/ 1910484 h 2995613"/>
                  <a:gd name="connsiteX514" fmla="*/ 2913576 w 2997200"/>
                  <a:gd name="connsiteY514" fmla="*/ 1916304 h 2995613"/>
                  <a:gd name="connsiteX515" fmla="*/ 2901404 w 2997200"/>
                  <a:gd name="connsiteY515" fmla="*/ 1920007 h 2995613"/>
                  <a:gd name="connsiteX516" fmla="*/ 2889232 w 2997200"/>
                  <a:gd name="connsiteY516" fmla="*/ 1923182 h 2995613"/>
                  <a:gd name="connsiteX517" fmla="*/ 2876000 w 2997200"/>
                  <a:gd name="connsiteY517" fmla="*/ 1925298 h 2995613"/>
                  <a:gd name="connsiteX518" fmla="*/ 2863298 w 2997200"/>
                  <a:gd name="connsiteY518" fmla="*/ 1925827 h 2995613"/>
                  <a:gd name="connsiteX519" fmla="*/ 2851124 w 2997200"/>
                  <a:gd name="connsiteY519" fmla="*/ 1925298 h 2995613"/>
                  <a:gd name="connsiteX520" fmla="*/ 2837892 w 2997200"/>
                  <a:gd name="connsiteY520" fmla="*/ 1923182 h 2995613"/>
                  <a:gd name="connsiteX521" fmla="*/ 2825190 w 2997200"/>
                  <a:gd name="connsiteY521" fmla="*/ 1920007 h 2995613"/>
                  <a:gd name="connsiteX522" fmla="*/ 2813546 w 2997200"/>
                  <a:gd name="connsiteY522" fmla="*/ 1916304 h 2995613"/>
                  <a:gd name="connsiteX523" fmla="*/ 2801904 w 2997200"/>
                  <a:gd name="connsiteY523" fmla="*/ 1910484 h 2995613"/>
                  <a:gd name="connsiteX524" fmla="*/ 2789730 w 2997200"/>
                  <a:gd name="connsiteY524" fmla="*/ 1903606 h 2995613"/>
                  <a:gd name="connsiteX525" fmla="*/ 2784438 w 2997200"/>
                  <a:gd name="connsiteY525" fmla="*/ 1899902 h 2995613"/>
                  <a:gd name="connsiteX526" fmla="*/ 2779144 w 2997200"/>
                  <a:gd name="connsiteY526" fmla="*/ 1896199 h 2995613"/>
                  <a:gd name="connsiteX527" fmla="*/ 2774382 w 2997200"/>
                  <a:gd name="connsiteY527" fmla="*/ 1891437 h 2995613"/>
                  <a:gd name="connsiteX528" fmla="*/ 2769088 w 2997200"/>
                  <a:gd name="connsiteY528" fmla="*/ 1886676 h 2995613"/>
                  <a:gd name="connsiteX529" fmla="*/ 2757446 w 2997200"/>
                  <a:gd name="connsiteY529" fmla="*/ 1875036 h 2995613"/>
                  <a:gd name="connsiteX530" fmla="*/ 2746330 w 2997200"/>
                  <a:gd name="connsiteY530" fmla="*/ 1864454 h 2995613"/>
                  <a:gd name="connsiteX531" fmla="*/ 2734158 w 2997200"/>
                  <a:gd name="connsiteY531" fmla="*/ 1854402 h 2995613"/>
                  <a:gd name="connsiteX532" fmla="*/ 2721456 w 2997200"/>
                  <a:gd name="connsiteY532" fmla="*/ 1844350 h 2995613"/>
                  <a:gd name="connsiteX533" fmla="*/ 2709282 w 2997200"/>
                  <a:gd name="connsiteY533" fmla="*/ 1834297 h 2995613"/>
                  <a:gd name="connsiteX534" fmla="*/ 2696580 w 2997200"/>
                  <a:gd name="connsiteY534" fmla="*/ 1824774 h 2995613"/>
                  <a:gd name="connsiteX535" fmla="*/ 2683348 w 2997200"/>
                  <a:gd name="connsiteY535" fmla="*/ 1815780 h 2995613"/>
                  <a:gd name="connsiteX536" fmla="*/ 2670118 w 2997200"/>
                  <a:gd name="connsiteY536" fmla="*/ 1806785 h 2995613"/>
                  <a:gd name="connsiteX537" fmla="*/ 2656356 w 2997200"/>
                  <a:gd name="connsiteY537" fmla="*/ 1797791 h 2995613"/>
                  <a:gd name="connsiteX538" fmla="*/ 2642066 w 2997200"/>
                  <a:gd name="connsiteY538" fmla="*/ 1789855 h 2995613"/>
                  <a:gd name="connsiteX539" fmla="*/ 2628306 w 2997200"/>
                  <a:gd name="connsiteY539" fmla="*/ 1781919 h 2995613"/>
                  <a:gd name="connsiteX540" fmla="*/ 2613486 w 2997200"/>
                  <a:gd name="connsiteY540" fmla="*/ 1773983 h 2995613"/>
                  <a:gd name="connsiteX541" fmla="*/ 2599196 w 2997200"/>
                  <a:gd name="connsiteY541" fmla="*/ 1766047 h 2995613"/>
                  <a:gd name="connsiteX542" fmla="*/ 2584376 w 2997200"/>
                  <a:gd name="connsiteY542" fmla="*/ 1758640 h 2995613"/>
                  <a:gd name="connsiteX543" fmla="*/ 2553680 w 2997200"/>
                  <a:gd name="connsiteY543" fmla="*/ 1745413 h 2995613"/>
                  <a:gd name="connsiteX544" fmla="*/ 2522454 w 2997200"/>
                  <a:gd name="connsiteY544" fmla="*/ 1732715 h 2995613"/>
                  <a:gd name="connsiteX545" fmla="*/ 2489640 w 2997200"/>
                  <a:gd name="connsiteY545" fmla="*/ 1720017 h 2995613"/>
                  <a:gd name="connsiteX546" fmla="*/ 2456826 w 2997200"/>
                  <a:gd name="connsiteY546" fmla="*/ 1709436 h 2995613"/>
                  <a:gd name="connsiteX547" fmla="*/ 2422424 w 2997200"/>
                  <a:gd name="connsiteY547" fmla="*/ 1699383 h 2995613"/>
                  <a:gd name="connsiteX548" fmla="*/ 2388022 w 2997200"/>
                  <a:gd name="connsiteY548" fmla="*/ 1690389 h 2995613"/>
                  <a:gd name="connsiteX549" fmla="*/ 2352032 w 2997200"/>
                  <a:gd name="connsiteY549" fmla="*/ 1682453 h 2995613"/>
                  <a:gd name="connsiteX550" fmla="*/ 2316572 w 2997200"/>
                  <a:gd name="connsiteY550" fmla="*/ 1674517 h 2995613"/>
                  <a:gd name="connsiteX551" fmla="*/ 2279524 w 2997200"/>
                  <a:gd name="connsiteY551" fmla="*/ 1667639 h 2995613"/>
                  <a:gd name="connsiteX552" fmla="*/ 2241946 w 2997200"/>
                  <a:gd name="connsiteY552" fmla="*/ 1661290 h 2995613"/>
                  <a:gd name="connsiteX553" fmla="*/ 2203840 w 2997200"/>
                  <a:gd name="connsiteY553" fmla="*/ 1655999 h 2995613"/>
                  <a:gd name="connsiteX554" fmla="*/ 2165204 w 2997200"/>
                  <a:gd name="connsiteY554" fmla="*/ 1650708 h 2995613"/>
                  <a:gd name="connsiteX555" fmla="*/ 2126038 w 2997200"/>
                  <a:gd name="connsiteY555" fmla="*/ 1647005 h 2995613"/>
                  <a:gd name="connsiteX556" fmla="*/ 2086344 w 2997200"/>
                  <a:gd name="connsiteY556" fmla="*/ 1642772 h 2995613"/>
                  <a:gd name="connsiteX557" fmla="*/ 2046648 w 2997200"/>
                  <a:gd name="connsiteY557" fmla="*/ 1639598 h 2995613"/>
                  <a:gd name="connsiteX558" fmla="*/ 2005896 w 2997200"/>
                  <a:gd name="connsiteY558" fmla="*/ 1636953 h 2995613"/>
                  <a:gd name="connsiteX559" fmla="*/ 1964614 w 2997200"/>
                  <a:gd name="connsiteY559" fmla="*/ 1634836 h 2995613"/>
                  <a:gd name="connsiteX560" fmla="*/ 1923860 w 2997200"/>
                  <a:gd name="connsiteY560" fmla="*/ 1632720 h 2995613"/>
                  <a:gd name="connsiteX561" fmla="*/ 1882578 w 2997200"/>
                  <a:gd name="connsiteY561" fmla="*/ 1631662 h 2995613"/>
                  <a:gd name="connsiteX562" fmla="*/ 1798426 w 2997200"/>
                  <a:gd name="connsiteY562" fmla="*/ 1629546 h 2995613"/>
                  <a:gd name="connsiteX563" fmla="*/ 1714802 w 2997200"/>
                  <a:gd name="connsiteY563" fmla="*/ 1628487 h 2995613"/>
                  <a:gd name="connsiteX564" fmla="*/ 1629592 w 2997200"/>
                  <a:gd name="connsiteY564" fmla="*/ 1628487 h 2995613"/>
                  <a:gd name="connsiteX565" fmla="*/ 1629592 w 2997200"/>
                  <a:gd name="connsiteY565" fmla="*/ 1713668 h 2995613"/>
                  <a:gd name="connsiteX566" fmla="*/ 1630650 w 2997200"/>
                  <a:gd name="connsiteY566" fmla="*/ 1797262 h 2995613"/>
                  <a:gd name="connsiteX567" fmla="*/ 1632238 w 2997200"/>
                  <a:gd name="connsiteY567" fmla="*/ 1881385 h 2995613"/>
                  <a:gd name="connsiteX568" fmla="*/ 1633826 w 2997200"/>
                  <a:gd name="connsiteY568" fmla="*/ 1922653 h 2995613"/>
                  <a:gd name="connsiteX569" fmla="*/ 1635414 w 2997200"/>
                  <a:gd name="connsiteY569" fmla="*/ 1963920 h 2995613"/>
                  <a:gd name="connsiteX570" fmla="*/ 1638060 w 2997200"/>
                  <a:gd name="connsiteY570" fmla="*/ 2004659 h 2995613"/>
                  <a:gd name="connsiteX571" fmla="*/ 1640706 w 2997200"/>
                  <a:gd name="connsiteY571" fmla="*/ 2045398 h 2995613"/>
                  <a:gd name="connsiteX572" fmla="*/ 1643882 w 2997200"/>
                  <a:gd name="connsiteY572" fmla="*/ 2085078 h 2995613"/>
                  <a:gd name="connsiteX573" fmla="*/ 1648116 w 2997200"/>
                  <a:gd name="connsiteY573" fmla="*/ 2124758 h 2995613"/>
                  <a:gd name="connsiteX574" fmla="*/ 1651820 w 2997200"/>
                  <a:gd name="connsiteY574" fmla="*/ 2163910 h 2995613"/>
                  <a:gd name="connsiteX575" fmla="*/ 1657114 w 2997200"/>
                  <a:gd name="connsiteY575" fmla="*/ 2202532 h 2995613"/>
                  <a:gd name="connsiteX576" fmla="*/ 1662406 w 2997200"/>
                  <a:gd name="connsiteY576" fmla="*/ 2240626 h 2995613"/>
                  <a:gd name="connsiteX577" fmla="*/ 1668758 w 2997200"/>
                  <a:gd name="connsiteY577" fmla="*/ 2278190 h 2995613"/>
                  <a:gd name="connsiteX578" fmla="*/ 1675638 w 2997200"/>
                  <a:gd name="connsiteY578" fmla="*/ 2315225 h 2995613"/>
                  <a:gd name="connsiteX579" fmla="*/ 1682518 w 2997200"/>
                  <a:gd name="connsiteY579" fmla="*/ 2351731 h 2995613"/>
                  <a:gd name="connsiteX580" fmla="*/ 1690986 w 2997200"/>
                  <a:gd name="connsiteY580" fmla="*/ 2386650 h 2995613"/>
                  <a:gd name="connsiteX581" fmla="*/ 1700512 w 2997200"/>
                  <a:gd name="connsiteY581" fmla="*/ 2421569 h 2995613"/>
                  <a:gd name="connsiteX582" fmla="*/ 1710568 w 2997200"/>
                  <a:gd name="connsiteY582" fmla="*/ 2455429 h 2995613"/>
                  <a:gd name="connsiteX583" fmla="*/ 1721154 w 2997200"/>
                  <a:gd name="connsiteY583" fmla="*/ 2488761 h 2995613"/>
                  <a:gd name="connsiteX584" fmla="*/ 1733856 w 2997200"/>
                  <a:gd name="connsiteY584" fmla="*/ 2521034 h 2995613"/>
                  <a:gd name="connsiteX585" fmla="*/ 1746030 w 2997200"/>
                  <a:gd name="connsiteY585" fmla="*/ 2552250 h 2995613"/>
                  <a:gd name="connsiteX586" fmla="*/ 1759790 w 2997200"/>
                  <a:gd name="connsiteY586" fmla="*/ 2582936 h 2995613"/>
                  <a:gd name="connsiteX587" fmla="*/ 1767200 w 2997200"/>
                  <a:gd name="connsiteY587" fmla="*/ 2597750 h 2995613"/>
                  <a:gd name="connsiteX588" fmla="*/ 1775138 w 2997200"/>
                  <a:gd name="connsiteY588" fmla="*/ 2612035 h 2995613"/>
                  <a:gd name="connsiteX589" fmla="*/ 1783078 w 2997200"/>
                  <a:gd name="connsiteY589" fmla="*/ 2626849 h 2995613"/>
                  <a:gd name="connsiteX590" fmla="*/ 1790488 w 2997200"/>
                  <a:gd name="connsiteY590" fmla="*/ 2641134 h 2995613"/>
                  <a:gd name="connsiteX591" fmla="*/ 1798956 w 2997200"/>
                  <a:gd name="connsiteY591" fmla="*/ 2654890 h 2995613"/>
                  <a:gd name="connsiteX592" fmla="*/ 1807424 w 2997200"/>
                  <a:gd name="connsiteY592" fmla="*/ 2668646 h 2995613"/>
                  <a:gd name="connsiteX593" fmla="*/ 1816420 w 2997200"/>
                  <a:gd name="connsiteY593" fmla="*/ 2682402 h 2995613"/>
                  <a:gd name="connsiteX594" fmla="*/ 1825948 w 2997200"/>
                  <a:gd name="connsiteY594" fmla="*/ 2695099 h 2995613"/>
                  <a:gd name="connsiteX595" fmla="*/ 1835474 w 2997200"/>
                  <a:gd name="connsiteY595" fmla="*/ 2707797 h 2995613"/>
                  <a:gd name="connsiteX596" fmla="*/ 1845000 w 2997200"/>
                  <a:gd name="connsiteY596" fmla="*/ 2720495 h 2995613"/>
                  <a:gd name="connsiteX597" fmla="*/ 1855586 w 2997200"/>
                  <a:gd name="connsiteY597" fmla="*/ 2732664 h 2995613"/>
                  <a:gd name="connsiteX598" fmla="*/ 1865642 w 2997200"/>
                  <a:gd name="connsiteY598" fmla="*/ 2744832 h 2995613"/>
                  <a:gd name="connsiteX599" fmla="*/ 1876228 w 2997200"/>
                  <a:gd name="connsiteY599" fmla="*/ 2756472 h 2995613"/>
                  <a:gd name="connsiteX600" fmla="*/ 1887342 w 2997200"/>
                  <a:gd name="connsiteY600" fmla="*/ 2768112 h 2995613"/>
                  <a:gd name="connsiteX601" fmla="*/ 1892634 w 2997200"/>
                  <a:gd name="connsiteY601" fmla="*/ 2772873 h 2995613"/>
                  <a:gd name="connsiteX602" fmla="*/ 1896868 w 2997200"/>
                  <a:gd name="connsiteY602" fmla="*/ 2778164 h 2995613"/>
                  <a:gd name="connsiteX603" fmla="*/ 1901102 w 2997200"/>
                  <a:gd name="connsiteY603" fmla="*/ 2783455 h 2995613"/>
                  <a:gd name="connsiteX604" fmla="*/ 1904808 w 2997200"/>
                  <a:gd name="connsiteY604" fmla="*/ 2788745 h 2995613"/>
                  <a:gd name="connsiteX605" fmla="*/ 1911688 w 2997200"/>
                  <a:gd name="connsiteY605" fmla="*/ 2800385 h 2995613"/>
                  <a:gd name="connsiteX606" fmla="*/ 1916980 w 2997200"/>
                  <a:gd name="connsiteY606" fmla="*/ 2812025 h 2995613"/>
                  <a:gd name="connsiteX607" fmla="*/ 1921214 w 2997200"/>
                  <a:gd name="connsiteY607" fmla="*/ 2824193 h 2995613"/>
                  <a:gd name="connsiteX608" fmla="*/ 1924390 w 2997200"/>
                  <a:gd name="connsiteY608" fmla="*/ 2836891 h 2995613"/>
                  <a:gd name="connsiteX609" fmla="*/ 1925978 w 2997200"/>
                  <a:gd name="connsiteY609" fmla="*/ 2849589 h 2995613"/>
                  <a:gd name="connsiteX610" fmla="*/ 1926506 w 2997200"/>
                  <a:gd name="connsiteY610" fmla="*/ 2862287 h 2995613"/>
                  <a:gd name="connsiteX611" fmla="*/ 1925978 w 2997200"/>
                  <a:gd name="connsiteY611" fmla="*/ 2874984 h 2995613"/>
                  <a:gd name="connsiteX612" fmla="*/ 1924390 w 2997200"/>
                  <a:gd name="connsiteY612" fmla="*/ 2887682 h 2995613"/>
                  <a:gd name="connsiteX613" fmla="*/ 1921214 w 2997200"/>
                  <a:gd name="connsiteY613" fmla="*/ 2899851 h 2995613"/>
                  <a:gd name="connsiteX614" fmla="*/ 1916980 w 2997200"/>
                  <a:gd name="connsiteY614" fmla="*/ 2912020 h 2995613"/>
                  <a:gd name="connsiteX615" fmla="*/ 1911688 w 2997200"/>
                  <a:gd name="connsiteY615" fmla="*/ 2924188 h 2995613"/>
                  <a:gd name="connsiteX616" fmla="*/ 1904808 w 2997200"/>
                  <a:gd name="connsiteY616" fmla="*/ 2935828 h 2995613"/>
                  <a:gd name="connsiteX617" fmla="*/ 1901102 w 2997200"/>
                  <a:gd name="connsiteY617" fmla="*/ 2941119 h 2995613"/>
                  <a:gd name="connsiteX618" fmla="*/ 1896868 w 2997200"/>
                  <a:gd name="connsiteY618" fmla="*/ 2946409 h 2995613"/>
                  <a:gd name="connsiteX619" fmla="*/ 1892634 w 2997200"/>
                  <a:gd name="connsiteY619" fmla="*/ 2951171 h 2995613"/>
                  <a:gd name="connsiteX620" fmla="*/ 1887342 w 2997200"/>
                  <a:gd name="connsiteY620" fmla="*/ 2956462 h 2995613"/>
                  <a:gd name="connsiteX621" fmla="*/ 1882578 w 2997200"/>
                  <a:gd name="connsiteY621" fmla="*/ 2961223 h 2995613"/>
                  <a:gd name="connsiteX622" fmla="*/ 1877286 w 2997200"/>
                  <a:gd name="connsiteY622" fmla="*/ 2965985 h 2995613"/>
                  <a:gd name="connsiteX623" fmla="*/ 1872522 w 2997200"/>
                  <a:gd name="connsiteY623" fmla="*/ 2969689 h 2995613"/>
                  <a:gd name="connsiteX624" fmla="*/ 1866700 w 2997200"/>
                  <a:gd name="connsiteY624" fmla="*/ 2973921 h 2995613"/>
                  <a:gd name="connsiteX625" fmla="*/ 1855056 w 2997200"/>
                  <a:gd name="connsiteY625" fmla="*/ 2980270 h 2995613"/>
                  <a:gd name="connsiteX626" fmla="*/ 1843412 w 2997200"/>
                  <a:gd name="connsiteY626" fmla="*/ 2986090 h 2995613"/>
                  <a:gd name="connsiteX627" fmla="*/ 1831240 w 2997200"/>
                  <a:gd name="connsiteY627" fmla="*/ 2989793 h 2995613"/>
                  <a:gd name="connsiteX628" fmla="*/ 1818538 w 2997200"/>
                  <a:gd name="connsiteY628" fmla="*/ 2993497 h 2995613"/>
                  <a:gd name="connsiteX629" fmla="*/ 1805836 w 2997200"/>
                  <a:gd name="connsiteY629" fmla="*/ 2995084 h 2995613"/>
                  <a:gd name="connsiteX630" fmla="*/ 1793662 w 2997200"/>
                  <a:gd name="connsiteY630" fmla="*/ 2995613 h 2995613"/>
                  <a:gd name="connsiteX631" fmla="*/ 1780432 w 2997200"/>
                  <a:gd name="connsiteY631" fmla="*/ 2995084 h 2995613"/>
                  <a:gd name="connsiteX632" fmla="*/ 1767728 w 2997200"/>
                  <a:gd name="connsiteY632" fmla="*/ 2993497 h 2995613"/>
                  <a:gd name="connsiteX633" fmla="*/ 1755556 w 2997200"/>
                  <a:gd name="connsiteY633" fmla="*/ 2989793 h 2995613"/>
                  <a:gd name="connsiteX634" fmla="*/ 1743382 w 2997200"/>
                  <a:gd name="connsiteY634" fmla="*/ 2986090 h 2995613"/>
                  <a:gd name="connsiteX635" fmla="*/ 1731210 w 2997200"/>
                  <a:gd name="connsiteY635" fmla="*/ 2980270 h 2995613"/>
                  <a:gd name="connsiteX636" fmla="*/ 1719566 w 2997200"/>
                  <a:gd name="connsiteY636" fmla="*/ 2973921 h 2995613"/>
                  <a:gd name="connsiteX637" fmla="*/ 1714802 w 2997200"/>
                  <a:gd name="connsiteY637" fmla="*/ 2969689 h 2995613"/>
                  <a:gd name="connsiteX638" fmla="*/ 1708980 w 2997200"/>
                  <a:gd name="connsiteY638" fmla="*/ 2965985 h 2995613"/>
                  <a:gd name="connsiteX639" fmla="*/ 1703688 w 2997200"/>
                  <a:gd name="connsiteY639" fmla="*/ 2961223 h 2995613"/>
                  <a:gd name="connsiteX640" fmla="*/ 1698924 w 2997200"/>
                  <a:gd name="connsiteY640" fmla="*/ 2956462 h 2995613"/>
                  <a:gd name="connsiteX641" fmla="*/ 1684106 w 2997200"/>
                  <a:gd name="connsiteY641" fmla="*/ 2941648 h 2995613"/>
                  <a:gd name="connsiteX642" fmla="*/ 1670344 w 2997200"/>
                  <a:gd name="connsiteY642" fmla="*/ 2926834 h 2995613"/>
                  <a:gd name="connsiteX643" fmla="*/ 1656584 w 2997200"/>
                  <a:gd name="connsiteY643" fmla="*/ 2910961 h 2995613"/>
                  <a:gd name="connsiteX644" fmla="*/ 1643352 w 2997200"/>
                  <a:gd name="connsiteY644" fmla="*/ 2895618 h 2995613"/>
                  <a:gd name="connsiteX645" fmla="*/ 1630650 w 2997200"/>
                  <a:gd name="connsiteY645" fmla="*/ 2879746 h 2995613"/>
                  <a:gd name="connsiteX646" fmla="*/ 1618478 w 2997200"/>
                  <a:gd name="connsiteY646" fmla="*/ 2863345 h 2995613"/>
                  <a:gd name="connsiteX647" fmla="*/ 1605776 w 2997200"/>
                  <a:gd name="connsiteY647" fmla="*/ 2846944 h 2995613"/>
                  <a:gd name="connsiteX648" fmla="*/ 1594132 w 2997200"/>
                  <a:gd name="connsiteY648" fmla="*/ 2830542 h 2995613"/>
                  <a:gd name="connsiteX649" fmla="*/ 1583016 w 2997200"/>
                  <a:gd name="connsiteY649" fmla="*/ 2813083 h 2995613"/>
                  <a:gd name="connsiteX650" fmla="*/ 1571902 w 2997200"/>
                  <a:gd name="connsiteY650" fmla="*/ 2796152 h 2995613"/>
                  <a:gd name="connsiteX651" fmla="*/ 1561318 w 2997200"/>
                  <a:gd name="connsiteY651" fmla="*/ 2778693 h 2995613"/>
                  <a:gd name="connsiteX652" fmla="*/ 1551262 w 2997200"/>
                  <a:gd name="connsiteY652" fmla="*/ 2761234 h 2995613"/>
                  <a:gd name="connsiteX653" fmla="*/ 1541734 w 2997200"/>
                  <a:gd name="connsiteY653" fmla="*/ 2743245 h 2995613"/>
                  <a:gd name="connsiteX654" fmla="*/ 1532208 w 2997200"/>
                  <a:gd name="connsiteY654" fmla="*/ 2725257 h 2995613"/>
                  <a:gd name="connsiteX655" fmla="*/ 1522682 w 2997200"/>
                  <a:gd name="connsiteY655" fmla="*/ 2706739 h 2995613"/>
                  <a:gd name="connsiteX656" fmla="*/ 1513684 w 2997200"/>
                  <a:gd name="connsiteY656" fmla="*/ 2688222 h 2995613"/>
                  <a:gd name="connsiteX657" fmla="*/ 1505216 w 2997200"/>
                  <a:gd name="connsiteY657" fmla="*/ 2669175 h 2995613"/>
                  <a:gd name="connsiteX658" fmla="*/ 1496748 w 2997200"/>
                  <a:gd name="connsiteY658" fmla="*/ 2650128 h 2995613"/>
                  <a:gd name="connsiteX659" fmla="*/ 1488808 w 2997200"/>
                  <a:gd name="connsiteY659" fmla="*/ 2631082 h 2995613"/>
                  <a:gd name="connsiteX660" fmla="*/ 1481928 w 2997200"/>
                  <a:gd name="connsiteY660" fmla="*/ 2611506 h 2995613"/>
                  <a:gd name="connsiteX661" fmla="*/ 1474518 w 2997200"/>
                  <a:gd name="connsiteY661" fmla="*/ 2591930 h 2995613"/>
                  <a:gd name="connsiteX662" fmla="*/ 1467108 w 2997200"/>
                  <a:gd name="connsiteY662" fmla="*/ 2572354 h 2995613"/>
                  <a:gd name="connsiteX663" fmla="*/ 1454406 w 2997200"/>
                  <a:gd name="connsiteY663" fmla="*/ 2532674 h 2995613"/>
                  <a:gd name="connsiteX664" fmla="*/ 1442764 w 2997200"/>
                  <a:gd name="connsiteY664" fmla="*/ 2491935 h 2995613"/>
                  <a:gd name="connsiteX665" fmla="*/ 1431120 w 2997200"/>
                  <a:gd name="connsiteY665" fmla="*/ 2450668 h 2995613"/>
                  <a:gd name="connsiteX666" fmla="*/ 1421592 w 2997200"/>
                  <a:gd name="connsiteY666" fmla="*/ 2408342 h 2995613"/>
                  <a:gd name="connsiteX667" fmla="*/ 1412596 w 2997200"/>
                  <a:gd name="connsiteY667" fmla="*/ 2365487 h 2995613"/>
                  <a:gd name="connsiteX668" fmla="*/ 1404656 w 2997200"/>
                  <a:gd name="connsiteY668" fmla="*/ 2322632 h 2995613"/>
                  <a:gd name="connsiteX669" fmla="*/ 1397776 w 2997200"/>
                  <a:gd name="connsiteY669" fmla="*/ 2278719 h 2995613"/>
                  <a:gd name="connsiteX670" fmla="*/ 1391424 w 2997200"/>
                  <a:gd name="connsiteY670" fmla="*/ 2234277 h 2995613"/>
                  <a:gd name="connsiteX671" fmla="*/ 1386132 w 2997200"/>
                  <a:gd name="connsiteY671" fmla="*/ 2189834 h 2995613"/>
                  <a:gd name="connsiteX672" fmla="*/ 1380840 w 2997200"/>
                  <a:gd name="connsiteY672" fmla="*/ 2144334 h 2995613"/>
                  <a:gd name="connsiteX673" fmla="*/ 1377134 w 2997200"/>
                  <a:gd name="connsiteY673" fmla="*/ 2099363 h 2995613"/>
                  <a:gd name="connsiteX674" fmla="*/ 1373430 w 2997200"/>
                  <a:gd name="connsiteY674" fmla="*/ 2053334 h 2995613"/>
                  <a:gd name="connsiteX675" fmla="*/ 1370784 w 2997200"/>
                  <a:gd name="connsiteY675" fmla="*/ 2006775 h 2995613"/>
                  <a:gd name="connsiteX676" fmla="*/ 1368138 w 2997200"/>
                  <a:gd name="connsiteY676" fmla="*/ 1960217 h 2995613"/>
                  <a:gd name="connsiteX677" fmla="*/ 1366550 w 2997200"/>
                  <a:gd name="connsiteY677" fmla="*/ 1913129 h 2995613"/>
                  <a:gd name="connsiteX678" fmla="*/ 1364962 w 2997200"/>
                  <a:gd name="connsiteY678" fmla="*/ 1866042 h 2995613"/>
                  <a:gd name="connsiteX679" fmla="*/ 1363374 w 2997200"/>
                  <a:gd name="connsiteY679" fmla="*/ 1819483 h 2995613"/>
                  <a:gd name="connsiteX680" fmla="*/ 1362316 w 2997200"/>
                  <a:gd name="connsiteY680" fmla="*/ 1724779 h 2995613"/>
                  <a:gd name="connsiteX681" fmla="*/ 1362316 w 2997200"/>
                  <a:gd name="connsiteY681" fmla="*/ 1629546 h 2995613"/>
                  <a:gd name="connsiteX682" fmla="*/ 1268108 w 2997200"/>
                  <a:gd name="connsiteY682" fmla="*/ 1629546 h 2995613"/>
                  <a:gd name="connsiteX683" fmla="*/ 1173370 w 2997200"/>
                  <a:gd name="connsiteY683" fmla="*/ 1628487 h 2995613"/>
                  <a:gd name="connsiteX684" fmla="*/ 1126266 w 2997200"/>
                  <a:gd name="connsiteY684" fmla="*/ 1627429 h 2995613"/>
                  <a:gd name="connsiteX685" fmla="*/ 1079162 w 2997200"/>
                  <a:gd name="connsiteY685" fmla="*/ 1625842 h 2995613"/>
                  <a:gd name="connsiteX686" fmla="*/ 1032058 w 2997200"/>
                  <a:gd name="connsiteY686" fmla="*/ 1624255 h 2995613"/>
                  <a:gd name="connsiteX687" fmla="*/ 986012 w 2997200"/>
                  <a:gd name="connsiteY687" fmla="*/ 1621609 h 2995613"/>
                  <a:gd name="connsiteX688" fmla="*/ 939966 w 2997200"/>
                  <a:gd name="connsiteY688" fmla="*/ 1618964 h 2995613"/>
                  <a:gd name="connsiteX689" fmla="*/ 893920 w 2997200"/>
                  <a:gd name="connsiteY689" fmla="*/ 1615790 h 2995613"/>
                  <a:gd name="connsiteX690" fmla="*/ 848404 w 2997200"/>
                  <a:gd name="connsiteY690" fmla="*/ 1611557 h 2995613"/>
                  <a:gd name="connsiteX691" fmla="*/ 803416 w 2997200"/>
                  <a:gd name="connsiteY691" fmla="*/ 1607324 h 2995613"/>
                  <a:gd name="connsiteX692" fmla="*/ 758960 w 2997200"/>
                  <a:gd name="connsiteY692" fmla="*/ 1601505 h 2995613"/>
                  <a:gd name="connsiteX693" fmla="*/ 715030 w 2997200"/>
                  <a:gd name="connsiteY693" fmla="*/ 1595685 h 2995613"/>
                  <a:gd name="connsiteX694" fmla="*/ 671102 w 2997200"/>
                  <a:gd name="connsiteY694" fmla="*/ 1588278 h 2995613"/>
                  <a:gd name="connsiteX695" fmla="*/ 628232 w 2997200"/>
                  <a:gd name="connsiteY695" fmla="*/ 1580342 h 2995613"/>
                  <a:gd name="connsiteX696" fmla="*/ 585362 w 2997200"/>
                  <a:gd name="connsiteY696" fmla="*/ 1571877 h 2995613"/>
                  <a:gd name="connsiteX697" fmla="*/ 543550 w 2997200"/>
                  <a:gd name="connsiteY697" fmla="*/ 1561824 h 2995613"/>
                  <a:gd name="connsiteX698" fmla="*/ 502268 w 2997200"/>
                  <a:gd name="connsiteY698" fmla="*/ 1551243 h 2995613"/>
                  <a:gd name="connsiteX699" fmla="*/ 460986 w 2997200"/>
                  <a:gd name="connsiteY699" fmla="*/ 1539603 h 2995613"/>
                  <a:gd name="connsiteX700" fmla="*/ 421292 w 2997200"/>
                  <a:gd name="connsiteY700" fmla="*/ 1526376 h 2995613"/>
                  <a:gd name="connsiteX701" fmla="*/ 401708 w 2997200"/>
                  <a:gd name="connsiteY701" fmla="*/ 1520027 h 2995613"/>
                  <a:gd name="connsiteX702" fmla="*/ 382126 w 2997200"/>
                  <a:gd name="connsiteY702" fmla="*/ 1512620 h 2995613"/>
                  <a:gd name="connsiteX703" fmla="*/ 362543 w 2997200"/>
                  <a:gd name="connsiteY703" fmla="*/ 1505213 h 2995613"/>
                  <a:gd name="connsiteX704" fmla="*/ 343490 w 2997200"/>
                  <a:gd name="connsiteY704" fmla="*/ 1497277 h 2995613"/>
                  <a:gd name="connsiteX705" fmla="*/ 324436 w 2997200"/>
                  <a:gd name="connsiteY705" fmla="*/ 1489341 h 2995613"/>
                  <a:gd name="connsiteX706" fmla="*/ 306442 w 2997200"/>
                  <a:gd name="connsiteY706" fmla="*/ 1480876 h 2995613"/>
                  <a:gd name="connsiteX707" fmla="*/ 287918 w 2997200"/>
                  <a:gd name="connsiteY707" fmla="*/ 1472411 h 2995613"/>
                  <a:gd name="connsiteX708" fmla="*/ 269393 w 2997200"/>
                  <a:gd name="connsiteY708" fmla="*/ 1462887 h 2995613"/>
                  <a:gd name="connsiteX709" fmla="*/ 251399 w 2997200"/>
                  <a:gd name="connsiteY709" fmla="*/ 1453364 h 2995613"/>
                  <a:gd name="connsiteX710" fmla="*/ 233404 w 2997200"/>
                  <a:gd name="connsiteY710" fmla="*/ 1443841 h 2995613"/>
                  <a:gd name="connsiteX711" fmla="*/ 215938 w 2997200"/>
                  <a:gd name="connsiteY711" fmla="*/ 1433788 h 2995613"/>
                  <a:gd name="connsiteX712" fmla="*/ 198473 w 2997200"/>
                  <a:gd name="connsiteY712" fmla="*/ 1423207 h 2995613"/>
                  <a:gd name="connsiteX713" fmla="*/ 182065 w 2997200"/>
                  <a:gd name="connsiteY713" fmla="*/ 1412626 h 2995613"/>
                  <a:gd name="connsiteX714" fmla="*/ 164600 w 2997200"/>
                  <a:gd name="connsiteY714" fmla="*/ 1401515 h 2995613"/>
                  <a:gd name="connsiteX715" fmla="*/ 148193 w 2997200"/>
                  <a:gd name="connsiteY715" fmla="*/ 1389346 h 2995613"/>
                  <a:gd name="connsiteX716" fmla="*/ 132315 w 2997200"/>
                  <a:gd name="connsiteY716" fmla="*/ 1377707 h 2995613"/>
                  <a:gd name="connsiteX717" fmla="*/ 115908 w 2997200"/>
                  <a:gd name="connsiteY717" fmla="*/ 1365538 h 2995613"/>
                  <a:gd name="connsiteX718" fmla="*/ 100030 w 2997200"/>
                  <a:gd name="connsiteY718" fmla="*/ 1352840 h 2995613"/>
                  <a:gd name="connsiteX719" fmla="*/ 84682 w 2997200"/>
                  <a:gd name="connsiteY719" fmla="*/ 1339084 h 2995613"/>
                  <a:gd name="connsiteX720" fmla="*/ 68804 w 2997200"/>
                  <a:gd name="connsiteY720" fmla="*/ 1325857 h 2995613"/>
                  <a:gd name="connsiteX721" fmla="*/ 54514 w 2997200"/>
                  <a:gd name="connsiteY721" fmla="*/ 1311573 h 2995613"/>
                  <a:gd name="connsiteX722" fmla="*/ 39165 w 2997200"/>
                  <a:gd name="connsiteY722" fmla="*/ 1297817 h 2995613"/>
                  <a:gd name="connsiteX723" fmla="*/ 34931 w 2997200"/>
                  <a:gd name="connsiteY723" fmla="*/ 1292526 h 2995613"/>
                  <a:gd name="connsiteX724" fmla="*/ 30168 w 2997200"/>
                  <a:gd name="connsiteY724" fmla="*/ 1287235 h 2995613"/>
                  <a:gd name="connsiteX725" fmla="*/ 26463 w 2997200"/>
                  <a:gd name="connsiteY725" fmla="*/ 1281944 h 2995613"/>
                  <a:gd name="connsiteX726" fmla="*/ 22229 w 2997200"/>
                  <a:gd name="connsiteY726" fmla="*/ 1276654 h 2995613"/>
                  <a:gd name="connsiteX727" fmla="*/ 15878 w 2997200"/>
                  <a:gd name="connsiteY727" fmla="*/ 1265014 h 2995613"/>
                  <a:gd name="connsiteX728" fmla="*/ 10056 w 2997200"/>
                  <a:gd name="connsiteY728" fmla="*/ 1253374 h 2995613"/>
                  <a:gd name="connsiteX729" fmla="*/ 5822 w 2997200"/>
                  <a:gd name="connsiteY729" fmla="*/ 1241206 h 2995613"/>
                  <a:gd name="connsiteX730" fmla="*/ 2646 w 2997200"/>
                  <a:gd name="connsiteY730" fmla="*/ 1229037 h 2995613"/>
                  <a:gd name="connsiteX731" fmla="*/ 1059 w 2997200"/>
                  <a:gd name="connsiteY731" fmla="*/ 1215810 h 2995613"/>
                  <a:gd name="connsiteX732" fmla="*/ 0 w 2997200"/>
                  <a:gd name="connsiteY732" fmla="*/ 1203112 h 2995613"/>
                  <a:gd name="connsiteX733" fmla="*/ 1059 w 2997200"/>
                  <a:gd name="connsiteY733" fmla="*/ 1190415 h 2995613"/>
                  <a:gd name="connsiteX734" fmla="*/ 2646 w 2997200"/>
                  <a:gd name="connsiteY734" fmla="*/ 1177188 h 2995613"/>
                  <a:gd name="connsiteX735" fmla="*/ 5822 w 2997200"/>
                  <a:gd name="connsiteY735" fmla="*/ 1165019 h 2995613"/>
                  <a:gd name="connsiteX736" fmla="*/ 10056 w 2997200"/>
                  <a:gd name="connsiteY736" fmla="*/ 1152851 h 2995613"/>
                  <a:gd name="connsiteX737" fmla="*/ 15878 w 2997200"/>
                  <a:gd name="connsiteY737" fmla="*/ 1141211 h 2995613"/>
                  <a:gd name="connsiteX738" fmla="*/ 22229 w 2997200"/>
                  <a:gd name="connsiteY738" fmla="*/ 1130100 h 2995613"/>
                  <a:gd name="connsiteX739" fmla="*/ 26463 w 2997200"/>
                  <a:gd name="connsiteY739" fmla="*/ 1124281 h 2995613"/>
                  <a:gd name="connsiteX740" fmla="*/ 30168 w 2997200"/>
                  <a:gd name="connsiteY740" fmla="*/ 1118990 h 2995613"/>
                  <a:gd name="connsiteX741" fmla="*/ 34931 w 2997200"/>
                  <a:gd name="connsiteY741" fmla="*/ 1113699 h 2995613"/>
                  <a:gd name="connsiteX742" fmla="*/ 39165 w 2997200"/>
                  <a:gd name="connsiteY742" fmla="*/ 1108408 h 2995613"/>
                  <a:gd name="connsiteX743" fmla="*/ 44458 w 2997200"/>
                  <a:gd name="connsiteY743" fmla="*/ 1104176 h 2995613"/>
                  <a:gd name="connsiteX744" fmla="*/ 49221 w 2997200"/>
                  <a:gd name="connsiteY744" fmla="*/ 1099414 h 2995613"/>
                  <a:gd name="connsiteX745" fmla="*/ 55043 w 2997200"/>
                  <a:gd name="connsiteY745" fmla="*/ 1095711 h 2995613"/>
                  <a:gd name="connsiteX746" fmla="*/ 60336 w 2997200"/>
                  <a:gd name="connsiteY746" fmla="*/ 1092007 h 2995613"/>
                  <a:gd name="connsiteX747" fmla="*/ 71450 w 2997200"/>
                  <a:gd name="connsiteY747" fmla="*/ 1085129 h 2995613"/>
                  <a:gd name="connsiteX748" fmla="*/ 83623 w 2997200"/>
                  <a:gd name="connsiteY748" fmla="*/ 1079309 h 2995613"/>
                  <a:gd name="connsiteX749" fmla="*/ 95796 w 2997200"/>
                  <a:gd name="connsiteY749" fmla="*/ 1075077 h 2995613"/>
                  <a:gd name="connsiteX750" fmla="*/ 107969 w 2997200"/>
                  <a:gd name="connsiteY750" fmla="*/ 1072431 h 2995613"/>
                  <a:gd name="connsiteX751" fmla="*/ 120671 w 2997200"/>
                  <a:gd name="connsiteY751" fmla="*/ 1070315 h 2995613"/>
                  <a:gd name="connsiteX752" fmla="*/ 133903 w 2997200"/>
                  <a:gd name="connsiteY752" fmla="*/ 1069786 h 2995613"/>
                  <a:gd name="connsiteX753" fmla="*/ 146605 w 2997200"/>
                  <a:gd name="connsiteY753" fmla="*/ 1070315 h 2995613"/>
                  <a:gd name="connsiteX754" fmla="*/ 158778 w 2997200"/>
                  <a:gd name="connsiteY754" fmla="*/ 1072431 h 2995613"/>
                  <a:gd name="connsiteX755" fmla="*/ 172010 w 2997200"/>
                  <a:gd name="connsiteY755" fmla="*/ 1075077 h 2995613"/>
                  <a:gd name="connsiteX756" fmla="*/ 184183 w 2997200"/>
                  <a:gd name="connsiteY756" fmla="*/ 1079309 h 2995613"/>
                  <a:gd name="connsiteX757" fmla="*/ 195826 w 2997200"/>
                  <a:gd name="connsiteY757" fmla="*/ 1085129 h 2995613"/>
                  <a:gd name="connsiteX758" fmla="*/ 206941 w 2997200"/>
                  <a:gd name="connsiteY758" fmla="*/ 1092007 h 2995613"/>
                  <a:gd name="connsiteX759" fmla="*/ 212763 w 2997200"/>
                  <a:gd name="connsiteY759" fmla="*/ 1095711 h 2995613"/>
                  <a:gd name="connsiteX760" fmla="*/ 217526 w 2997200"/>
                  <a:gd name="connsiteY760" fmla="*/ 1099414 h 2995613"/>
                  <a:gd name="connsiteX761" fmla="*/ 223348 w 2997200"/>
                  <a:gd name="connsiteY761" fmla="*/ 1104176 h 2995613"/>
                  <a:gd name="connsiteX762" fmla="*/ 228640 w 2997200"/>
                  <a:gd name="connsiteY762" fmla="*/ 1108408 h 2995613"/>
                  <a:gd name="connsiteX763" fmla="*/ 239755 w 2997200"/>
                  <a:gd name="connsiteY763" fmla="*/ 1119519 h 2995613"/>
                  <a:gd name="connsiteX764" fmla="*/ 250869 w 2997200"/>
                  <a:gd name="connsiteY764" fmla="*/ 1130629 h 2995613"/>
                  <a:gd name="connsiteX765" fmla="*/ 262513 w 2997200"/>
                  <a:gd name="connsiteY765" fmla="*/ 1140682 h 2995613"/>
                  <a:gd name="connsiteX766" fmla="*/ 274686 w 2997200"/>
                  <a:gd name="connsiteY766" fmla="*/ 1150734 h 2995613"/>
                  <a:gd name="connsiteX767" fmla="*/ 287388 w 2997200"/>
                  <a:gd name="connsiteY767" fmla="*/ 1160787 h 2995613"/>
                  <a:gd name="connsiteX768" fmla="*/ 300090 w 2997200"/>
                  <a:gd name="connsiteY768" fmla="*/ 1169781 h 2995613"/>
                  <a:gd name="connsiteX769" fmla="*/ 312793 w 2997200"/>
                  <a:gd name="connsiteY769" fmla="*/ 1179304 h 2995613"/>
                  <a:gd name="connsiteX770" fmla="*/ 326554 w 2997200"/>
                  <a:gd name="connsiteY770" fmla="*/ 1187240 h 2995613"/>
                  <a:gd name="connsiteX771" fmla="*/ 339785 w 2997200"/>
                  <a:gd name="connsiteY771" fmla="*/ 1196235 h 2995613"/>
                  <a:gd name="connsiteX772" fmla="*/ 353546 w 2997200"/>
                  <a:gd name="connsiteY772" fmla="*/ 1204171 h 2995613"/>
                  <a:gd name="connsiteX773" fmla="*/ 367836 w 2997200"/>
                  <a:gd name="connsiteY773" fmla="*/ 1212636 h 2995613"/>
                  <a:gd name="connsiteX774" fmla="*/ 382126 w 2997200"/>
                  <a:gd name="connsiteY774" fmla="*/ 1220572 h 2995613"/>
                  <a:gd name="connsiteX775" fmla="*/ 396945 w 2997200"/>
                  <a:gd name="connsiteY775" fmla="*/ 1227979 h 2995613"/>
                  <a:gd name="connsiteX776" fmla="*/ 411236 w 2997200"/>
                  <a:gd name="connsiteY776" fmla="*/ 1234857 h 2995613"/>
                  <a:gd name="connsiteX777" fmla="*/ 441402 w 2997200"/>
                  <a:gd name="connsiteY777" fmla="*/ 1248613 h 2995613"/>
                  <a:gd name="connsiteX778" fmla="*/ 473158 w 2997200"/>
                  <a:gd name="connsiteY778" fmla="*/ 1261311 h 2995613"/>
                  <a:gd name="connsiteX779" fmla="*/ 505444 w 2997200"/>
                  <a:gd name="connsiteY779" fmla="*/ 1272950 h 2995613"/>
                  <a:gd name="connsiteX780" fmla="*/ 538258 w 2997200"/>
                  <a:gd name="connsiteY780" fmla="*/ 1283532 h 2995613"/>
                  <a:gd name="connsiteX781" fmla="*/ 572130 w 2997200"/>
                  <a:gd name="connsiteY781" fmla="*/ 1293055 h 2995613"/>
                  <a:gd name="connsiteX782" fmla="*/ 606532 w 2997200"/>
                  <a:gd name="connsiteY782" fmla="*/ 1302578 h 2995613"/>
                  <a:gd name="connsiteX783" fmla="*/ 641992 w 2997200"/>
                  <a:gd name="connsiteY783" fmla="*/ 1310514 h 2995613"/>
                  <a:gd name="connsiteX784" fmla="*/ 678512 w 2997200"/>
                  <a:gd name="connsiteY784" fmla="*/ 1318450 h 2995613"/>
                  <a:gd name="connsiteX785" fmla="*/ 715560 w 2997200"/>
                  <a:gd name="connsiteY785" fmla="*/ 1325328 h 2995613"/>
                  <a:gd name="connsiteX786" fmla="*/ 752078 w 2997200"/>
                  <a:gd name="connsiteY786" fmla="*/ 1330619 h 2995613"/>
                  <a:gd name="connsiteX787" fmla="*/ 790186 w 2997200"/>
                  <a:gd name="connsiteY787" fmla="*/ 1336439 h 2995613"/>
                  <a:gd name="connsiteX788" fmla="*/ 828822 w 2997200"/>
                  <a:gd name="connsiteY788" fmla="*/ 1341201 h 2995613"/>
                  <a:gd name="connsiteX789" fmla="*/ 867986 w 2997200"/>
                  <a:gd name="connsiteY789" fmla="*/ 1345433 h 2995613"/>
                  <a:gd name="connsiteX790" fmla="*/ 907152 w 2997200"/>
                  <a:gd name="connsiteY790" fmla="*/ 1348608 h 2995613"/>
                  <a:gd name="connsiteX791" fmla="*/ 947904 w 2997200"/>
                  <a:gd name="connsiteY791" fmla="*/ 1351782 h 2995613"/>
                  <a:gd name="connsiteX792" fmla="*/ 988128 w 2997200"/>
                  <a:gd name="connsiteY792" fmla="*/ 1354957 h 2995613"/>
                  <a:gd name="connsiteX793" fmla="*/ 1028882 w 2997200"/>
                  <a:gd name="connsiteY793" fmla="*/ 1357073 h 2995613"/>
                  <a:gd name="connsiteX794" fmla="*/ 1069634 w 2997200"/>
                  <a:gd name="connsiteY794" fmla="*/ 1358660 h 2995613"/>
                  <a:gd name="connsiteX795" fmla="*/ 1110916 w 2997200"/>
                  <a:gd name="connsiteY795" fmla="*/ 1359718 h 2995613"/>
                  <a:gd name="connsiteX796" fmla="*/ 1194540 w 2997200"/>
                  <a:gd name="connsiteY796" fmla="*/ 1361834 h 2995613"/>
                  <a:gd name="connsiteX797" fmla="*/ 1279222 w 2997200"/>
                  <a:gd name="connsiteY797" fmla="*/ 1362893 h 2995613"/>
                  <a:gd name="connsiteX798" fmla="*/ 1363374 w 2997200"/>
                  <a:gd name="connsiteY798" fmla="*/ 1362893 h 2995613"/>
                  <a:gd name="connsiteX799" fmla="*/ 1363374 w 2997200"/>
                  <a:gd name="connsiteY799" fmla="*/ 1278241 h 2995613"/>
                  <a:gd name="connsiteX800" fmla="*/ 1362316 w 2997200"/>
                  <a:gd name="connsiteY800" fmla="*/ 1194118 h 2995613"/>
                  <a:gd name="connsiteX801" fmla="*/ 1360728 w 2997200"/>
                  <a:gd name="connsiteY801" fmla="*/ 1110525 h 2995613"/>
                  <a:gd name="connsiteX802" fmla="*/ 1359140 w 2997200"/>
                  <a:gd name="connsiteY802" fmla="*/ 1069257 h 2995613"/>
                  <a:gd name="connsiteX803" fmla="*/ 1357552 w 2997200"/>
                  <a:gd name="connsiteY803" fmla="*/ 1027989 h 2995613"/>
                  <a:gd name="connsiteX804" fmla="*/ 1355436 w 2997200"/>
                  <a:gd name="connsiteY804" fmla="*/ 987251 h 2995613"/>
                  <a:gd name="connsiteX805" fmla="*/ 1352788 w 2997200"/>
                  <a:gd name="connsiteY805" fmla="*/ 947041 h 2995613"/>
                  <a:gd name="connsiteX806" fmla="*/ 1349614 w 2997200"/>
                  <a:gd name="connsiteY806" fmla="*/ 907360 h 2995613"/>
                  <a:gd name="connsiteX807" fmla="*/ 1346438 w 2997200"/>
                  <a:gd name="connsiteY807" fmla="*/ 867151 h 2995613"/>
                  <a:gd name="connsiteX808" fmla="*/ 1341674 w 2997200"/>
                  <a:gd name="connsiteY808" fmla="*/ 827999 h 2995613"/>
                  <a:gd name="connsiteX809" fmla="*/ 1337440 w 2997200"/>
                  <a:gd name="connsiteY809" fmla="*/ 789906 h 2995613"/>
                  <a:gd name="connsiteX810" fmla="*/ 1331618 w 2997200"/>
                  <a:gd name="connsiteY810" fmla="*/ 752342 h 2995613"/>
                  <a:gd name="connsiteX811" fmla="*/ 1325796 w 2997200"/>
                  <a:gd name="connsiteY811" fmla="*/ 714778 h 2995613"/>
                  <a:gd name="connsiteX812" fmla="*/ 1318916 w 2997200"/>
                  <a:gd name="connsiteY812" fmla="*/ 677743 h 2995613"/>
                  <a:gd name="connsiteX813" fmla="*/ 1311506 w 2997200"/>
                  <a:gd name="connsiteY813" fmla="*/ 641766 h 2995613"/>
                  <a:gd name="connsiteX814" fmla="*/ 1303038 w 2997200"/>
                  <a:gd name="connsiteY814" fmla="*/ 606847 h 2995613"/>
                  <a:gd name="connsiteX815" fmla="*/ 1294040 w 2997200"/>
                  <a:gd name="connsiteY815" fmla="*/ 571928 h 2995613"/>
                  <a:gd name="connsiteX816" fmla="*/ 1283984 w 2997200"/>
                  <a:gd name="connsiteY816" fmla="*/ 537538 h 2995613"/>
                  <a:gd name="connsiteX817" fmla="*/ 1273400 w 2997200"/>
                  <a:gd name="connsiteY817" fmla="*/ 504736 h 2995613"/>
                  <a:gd name="connsiteX818" fmla="*/ 1261756 w 2997200"/>
                  <a:gd name="connsiteY818" fmla="*/ 472991 h 2995613"/>
                  <a:gd name="connsiteX819" fmla="*/ 1249584 w 2997200"/>
                  <a:gd name="connsiteY819" fmla="*/ 441776 h 2995613"/>
                  <a:gd name="connsiteX820" fmla="*/ 1235294 w 2997200"/>
                  <a:gd name="connsiteY820" fmla="*/ 410561 h 2995613"/>
                  <a:gd name="connsiteX821" fmla="*/ 1228942 w 2997200"/>
                  <a:gd name="connsiteY821" fmla="*/ 396276 h 2995613"/>
                  <a:gd name="connsiteX822" fmla="*/ 1221004 w 2997200"/>
                  <a:gd name="connsiteY822" fmla="*/ 381462 h 2995613"/>
                  <a:gd name="connsiteX823" fmla="*/ 1213594 w 2997200"/>
                  <a:gd name="connsiteY823" fmla="*/ 367177 h 2995613"/>
                  <a:gd name="connsiteX824" fmla="*/ 1205126 w 2997200"/>
                  <a:gd name="connsiteY824" fmla="*/ 352892 h 2995613"/>
                  <a:gd name="connsiteX825" fmla="*/ 1196658 w 2997200"/>
                  <a:gd name="connsiteY825" fmla="*/ 339136 h 2995613"/>
                  <a:gd name="connsiteX826" fmla="*/ 1188188 w 2997200"/>
                  <a:gd name="connsiteY826" fmla="*/ 325909 h 2995613"/>
                  <a:gd name="connsiteX827" fmla="*/ 1179192 w 2997200"/>
                  <a:gd name="connsiteY827" fmla="*/ 312682 h 2995613"/>
                  <a:gd name="connsiteX828" fmla="*/ 1170724 w 2997200"/>
                  <a:gd name="connsiteY828" fmla="*/ 299455 h 2995613"/>
                  <a:gd name="connsiteX829" fmla="*/ 1161196 w 2997200"/>
                  <a:gd name="connsiteY829" fmla="*/ 287287 h 2995613"/>
                  <a:gd name="connsiteX830" fmla="*/ 1151670 w 2997200"/>
                  <a:gd name="connsiteY830" fmla="*/ 274060 h 2995613"/>
                  <a:gd name="connsiteX831" fmla="*/ 1141614 w 2997200"/>
                  <a:gd name="connsiteY831" fmla="*/ 262420 h 2995613"/>
                  <a:gd name="connsiteX832" fmla="*/ 1131558 w 2997200"/>
                  <a:gd name="connsiteY832" fmla="*/ 250251 h 2995613"/>
                  <a:gd name="connsiteX833" fmla="*/ 1120444 w 2997200"/>
                  <a:gd name="connsiteY833" fmla="*/ 239141 h 2995613"/>
                  <a:gd name="connsiteX834" fmla="*/ 1109330 w 2997200"/>
                  <a:gd name="connsiteY834" fmla="*/ 227501 h 2995613"/>
                  <a:gd name="connsiteX835" fmla="*/ 1105096 w 2997200"/>
                  <a:gd name="connsiteY835" fmla="*/ 222740 h 2995613"/>
                  <a:gd name="connsiteX836" fmla="*/ 1100332 w 2997200"/>
                  <a:gd name="connsiteY836" fmla="*/ 217449 h 2995613"/>
                  <a:gd name="connsiteX837" fmla="*/ 1096098 w 2997200"/>
                  <a:gd name="connsiteY837" fmla="*/ 212158 h 2995613"/>
                  <a:gd name="connsiteX838" fmla="*/ 1092922 w 2997200"/>
                  <a:gd name="connsiteY838" fmla="*/ 206338 h 2995613"/>
                  <a:gd name="connsiteX839" fmla="*/ 1086042 w 2997200"/>
                  <a:gd name="connsiteY839" fmla="*/ 195228 h 2995613"/>
                  <a:gd name="connsiteX840" fmla="*/ 1080220 w 2997200"/>
                  <a:gd name="connsiteY840" fmla="*/ 183588 h 2995613"/>
                  <a:gd name="connsiteX841" fmla="*/ 1075986 w 2997200"/>
                  <a:gd name="connsiteY841" fmla="*/ 171420 h 2995613"/>
                  <a:gd name="connsiteX842" fmla="*/ 1073340 w 2997200"/>
                  <a:gd name="connsiteY842" fmla="*/ 158722 h 2995613"/>
                  <a:gd name="connsiteX843" fmla="*/ 1070694 w 2997200"/>
                  <a:gd name="connsiteY843" fmla="*/ 146024 h 2995613"/>
                  <a:gd name="connsiteX844" fmla="*/ 1070164 w 2997200"/>
                  <a:gd name="connsiteY844" fmla="*/ 133326 h 2995613"/>
                  <a:gd name="connsiteX845" fmla="*/ 1070694 w 2997200"/>
                  <a:gd name="connsiteY845" fmla="*/ 120099 h 2995613"/>
                  <a:gd name="connsiteX846" fmla="*/ 1073340 w 2997200"/>
                  <a:gd name="connsiteY846" fmla="*/ 107931 h 2995613"/>
                  <a:gd name="connsiteX847" fmla="*/ 1075986 w 2997200"/>
                  <a:gd name="connsiteY847" fmla="*/ 95233 h 2995613"/>
                  <a:gd name="connsiteX848" fmla="*/ 1080220 w 2997200"/>
                  <a:gd name="connsiteY848" fmla="*/ 83064 h 2995613"/>
                  <a:gd name="connsiteX849" fmla="*/ 1086042 w 2997200"/>
                  <a:gd name="connsiteY849" fmla="*/ 70896 h 2995613"/>
                  <a:gd name="connsiteX850" fmla="*/ 1092922 w 2997200"/>
                  <a:gd name="connsiteY850" fmla="*/ 59785 h 2995613"/>
                  <a:gd name="connsiteX851" fmla="*/ 1096098 w 2997200"/>
                  <a:gd name="connsiteY851" fmla="*/ 54494 h 2995613"/>
                  <a:gd name="connsiteX852" fmla="*/ 1100332 w 2997200"/>
                  <a:gd name="connsiteY852" fmla="*/ 49204 h 2995613"/>
                  <a:gd name="connsiteX853" fmla="*/ 1105096 w 2997200"/>
                  <a:gd name="connsiteY853" fmla="*/ 43384 h 2995613"/>
                  <a:gd name="connsiteX854" fmla="*/ 1109330 w 2997200"/>
                  <a:gd name="connsiteY854" fmla="*/ 39151 h 2995613"/>
                  <a:gd name="connsiteX855" fmla="*/ 1114622 w 2997200"/>
                  <a:gd name="connsiteY855" fmla="*/ 33861 h 2995613"/>
                  <a:gd name="connsiteX856" fmla="*/ 1119386 w 2997200"/>
                  <a:gd name="connsiteY856" fmla="*/ 29628 h 2995613"/>
                  <a:gd name="connsiteX857" fmla="*/ 1125208 w 2997200"/>
                  <a:gd name="connsiteY857" fmla="*/ 25924 h 2995613"/>
                  <a:gd name="connsiteX858" fmla="*/ 1130500 w 2997200"/>
                  <a:gd name="connsiteY858" fmla="*/ 21692 h 2995613"/>
                  <a:gd name="connsiteX859" fmla="*/ 1142144 w 2997200"/>
                  <a:gd name="connsiteY859" fmla="*/ 15343 h 2995613"/>
                  <a:gd name="connsiteX860" fmla="*/ 1153788 w 2997200"/>
                  <a:gd name="connsiteY860" fmla="*/ 9523 h 2995613"/>
                  <a:gd name="connsiteX861" fmla="*/ 1165960 w 2997200"/>
                  <a:gd name="connsiteY861" fmla="*/ 4762 h 2995613"/>
                  <a:gd name="connsiteX862" fmla="*/ 1178132 w 2997200"/>
                  <a:gd name="connsiteY862" fmla="*/ 2116 h 2995613"/>
                  <a:gd name="connsiteX863" fmla="*/ 1191364 w 2997200"/>
                  <a:gd name="connsiteY863" fmla="*/ 529 h 299561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Lst>
                <a:rect l="l" t="t" r="r" b="b"/>
                <a:pathLst>
                  <a:path w="2997200" h="2995613">
                    <a:moveTo>
                      <a:pt x="2605030" y="2022475"/>
                    </a:moveTo>
                    <a:lnTo>
                      <a:pt x="2611384" y="2022475"/>
                    </a:lnTo>
                    <a:lnTo>
                      <a:pt x="2618270" y="2022475"/>
                    </a:lnTo>
                    <a:lnTo>
                      <a:pt x="2624096" y="2023535"/>
                    </a:lnTo>
                    <a:lnTo>
                      <a:pt x="2630450" y="2025125"/>
                    </a:lnTo>
                    <a:lnTo>
                      <a:pt x="2636806" y="2026715"/>
                    </a:lnTo>
                    <a:lnTo>
                      <a:pt x="2642630" y="2029365"/>
                    </a:lnTo>
                    <a:lnTo>
                      <a:pt x="2648456" y="2033075"/>
                    </a:lnTo>
                    <a:lnTo>
                      <a:pt x="2653752" y="2036786"/>
                    </a:lnTo>
                    <a:lnTo>
                      <a:pt x="2659048" y="2042086"/>
                    </a:lnTo>
                    <a:lnTo>
                      <a:pt x="2663284" y="2046856"/>
                    </a:lnTo>
                    <a:lnTo>
                      <a:pt x="2667522" y="2052156"/>
                    </a:lnTo>
                    <a:lnTo>
                      <a:pt x="2670698" y="2057986"/>
                    </a:lnTo>
                    <a:lnTo>
                      <a:pt x="2673346" y="2063816"/>
                    </a:lnTo>
                    <a:lnTo>
                      <a:pt x="2675994" y="2070176"/>
                    </a:lnTo>
                    <a:lnTo>
                      <a:pt x="2677054" y="2076006"/>
                    </a:lnTo>
                    <a:lnTo>
                      <a:pt x="2678112" y="2082896"/>
                    </a:lnTo>
                    <a:lnTo>
                      <a:pt x="2678112" y="2089257"/>
                    </a:lnTo>
                    <a:lnTo>
                      <a:pt x="2678112" y="2095087"/>
                    </a:lnTo>
                    <a:lnTo>
                      <a:pt x="2677054" y="2101977"/>
                    </a:lnTo>
                    <a:lnTo>
                      <a:pt x="2675994" y="2107807"/>
                    </a:lnTo>
                    <a:lnTo>
                      <a:pt x="2673346" y="2114167"/>
                    </a:lnTo>
                    <a:lnTo>
                      <a:pt x="2670698" y="2119997"/>
                    </a:lnTo>
                    <a:lnTo>
                      <a:pt x="2667522" y="2125827"/>
                    </a:lnTo>
                    <a:lnTo>
                      <a:pt x="2663284" y="2131127"/>
                    </a:lnTo>
                    <a:lnTo>
                      <a:pt x="2659048" y="2135897"/>
                    </a:lnTo>
                    <a:lnTo>
                      <a:pt x="2127342" y="2668028"/>
                    </a:lnTo>
                    <a:lnTo>
                      <a:pt x="2122574" y="2672798"/>
                    </a:lnTo>
                    <a:lnTo>
                      <a:pt x="2116750" y="2676508"/>
                    </a:lnTo>
                    <a:lnTo>
                      <a:pt x="2110924" y="2679688"/>
                    </a:lnTo>
                    <a:lnTo>
                      <a:pt x="2105098" y="2682868"/>
                    </a:lnTo>
                    <a:lnTo>
                      <a:pt x="2098744" y="2684988"/>
                    </a:lnTo>
                    <a:lnTo>
                      <a:pt x="2092918" y="2686578"/>
                    </a:lnTo>
                    <a:lnTo>
                      <a:pt x="2086562" y="2687638"/>
                    </a:lnTo>
                    <a:lnTo>
                      <a:pt x="2079678" y="2687638"/>
                    </a:lnTo>
                    <a:lnTo>
                      <a:pt x="2073852" y="2687638"/>
                    </a:lnTo>
                    <a:lnTo>
                      <a:pt x="2067498" y="2686578"/>
                    </a:lnTo>
                    <a:lnTo>
                      <a:pt x="2060612" y="2684988"/>
                    </a:lnTo>
                    <a:lnTo>
                      <a:pt x="2054788" y="2682868"/>
                    </a:lnTo>
                    <a:lnTo>
                      <a:pt x="2048962" y="2679688"/>
                    </a:lnTo>
                    <a:lnTo>
                      <a:pt x="2043666" y="2676508"/>
                    </a:lnTo>
                    <a:lnTo>
                      <a:pt x="2037840" y="2672798"/>
                    </a:lnTo>
                    <a:lnTo>
                      <a:pt x="2032544" y="2668028"/>
                    </a:lnTo>
                    <a:lnTo>
                      <a:pt x="2028308" y="2663258"/>
                    </a:lnTo>
                    <a:lnTo>
                      <a:pt x="2024600" y="2657428"/>
                    </a:lnTo>
                    <a:lnTo>
                      <a:pt x="2020894" y="2651598"/>
                    </a:lnTo>
                    <a:lnTo>
                      <a:pt x="2018246" y="2646297"/>
                    </a:lnTo>
                    <a:lnTo>
                      <a:pt x="2016128" y="2639937"/>
                    </a:lnTo>
                    <a:lnTo>
                      <a:pt x="2014538" y="2634107"/>
                    </a:lnTo>
                    <a:lnTo>
                      <a:pt x="2013480" y="2627217"/>
                    </a:lnTo>
                    <a:lnTo>
                      <a:pt x="2012950" y="2620857"/>
                    </a:lnTo>
                    <a:lnTo>
                      <a:pt x="2013480" y="2614497"/>
                    </a:lnTo>
                    <a:lnTo>
                      <a:pt x="2014538" y="2608137"/>
                    </a:lnTo>
                    <a:lnTo>
                      <a:pt x="2016128" y="2601777"/>
                    </a:lnTo>
                    <a:lnTo>
                      <a:pt x="2018246" y="2595946"/>
                    </a:lnTo>
                    <a:lnTo>
                      <a:pt x="2020894" y="2589586"/>
                    </a:lnTo>
                    <a:lnTo>
                      <a:pt x="2024600" y="2584286"/>
                    </a:lnTo>
                    <a:lnTo>
                      <a:pt x="2028308" y="2578986"/>
                    </a:lnTo>
                    <a:lnTo>
                      <a:pt x="2032544" y="2573686"/>
                    </a:lnTo>
                    <a:lnTo>
                      <a:pt x="2564252" y="2042086"/>
                    </a:lnTo>
                    <a:lnTo>
                      <a:pt x="2569548" y="2036786"/>
                    </a:lnTo>
                    <a:lnTo>
                      <a:pt x="2574844" y="2033075"/>
                    </a:lnTo>
                    <a:lnTo>
                      <a:pt x="2580668" y="2029365"/>
                    </a:lnTo>
                    <a:lnTo>
                      <a:pt x="2585964" y="2026715"/>
                    </a:lnTo>
                    <a:lnTo>
                      <a:pt x="2592320" y="2025125"/>
                    </a:lnTo>
                    <a:lnTo>
                      <a:pt x="2598674" y="2023535"/>
                    </a:lnTo>
                    <a:close/>
                    <a:moveTo>
                      <a:pt x="2267400" y="1895475"/>
                    </a:moveTo>
                    <a:lnTo>
                      <a:pt x="2273228" y="1896004"/>
                    </a:lnTo>
                    <a:lnTo>
                      <a:pt x="2280116" y="1897063"/>
                    </a:lnTo>
                    <a:lnTo>
                      <a:pt x="2285944" y="1898121"/>
                    </a:lnTo>
                    <a:lnTo>
                      <a:pt x="2292302" y="1900238"/>
                    </a:lnTo>
                    <a:lnTo>
                      <a:pt x="2298128" y="1902884"/>
                    </a:lnTo>
                    <a:lnTo>
                      <a:pt x="2303426" y="1906588"/>
                    </a:lnTo>
                    <a:lnTo>
                      <a:pt x="2309254" y="1910292"/>
                    </a:lnTo>
                    <a:lnTo>
                      <a:pt x="2314022" y="1915054"/>
                    </a:lnTo>
                    <a:lnTo>
                      <a:pt x="2318790" y="1919817"/>
                    </a:lnTo>
                    <a:lnTo>
                      <a:pt x="2322500" y="1925638"/>
                    </a:lnTo>
                    <a:lnTo>
                      <a:pt x="2326208" y="1930929"/>
                    </a:lnTo>
                    <a:lnTo>
                      <a:pt x="2328856" y="1937279"/>
                    </a:lnTo>
                    <a:lnTo>
                      <a:pt x="2330976" y="1943100"/>
                    </a:lnTo>
                    <a:lnTo>
                      <a:pt x="2332566" y="1949450"/>
                    </a:lnTo>
                    <a:lnTo>
                      <a:pt x="2333096" y="1955800"/>
                    </a:lnTo>
                    <a:lnTo>
                      <a:pt x="2333624" y="1962150"/>
                    </a:lnTo>
                    <a:lnTo>
                      <a:pt x="2333096" y="1968500"/>
                    </a:lnTo>
                    <a:lnTo>
                      <a:pt x="2332566" y="1974850"/>
                    </a:lnTo>
                    <a:lnTo>
                      <a:pt x="2330976" y="1981200"/>
                    </a:lnTo>
                    <a:lnTo>
                      <a:pt x="2328856" y="1987550"/>
                    </a:lnTo>
                    <a:lnTo>
                      <a:pt x="2326208" y="1993371"/>
                    </a:lnTo>
                    <a:lnTo>
                      <a:pt x="2322500" y="1998663"/>
                    </a:lnTo>
                    <a:lnTo>
                      <a:pt x="2318790" y="2004484"/>
                    </a:lnTo>
                    <a:lnTo>
                      <a:pt x="2314022" y="2009246"/>
                    </a:lnTo>
                    <a:lnTo>
                      <a:pt x="1999856" y="2323571"/>
                    </a:lnTo>
                    <a:lnTo>
                      <a:pt x="1995088" y="2327804"/>
                    </a:lnTo>
                    <a:lnTo>
                      <a:pt x="1989790" y="2332038"/>
                    </a:lnTo>
                    <a:lnTo>
                      <a:pt x="1983962" y="2335213"/>
                    </a:lnTo>
                    <a:lnTo>
                      <a:pt x="1978134" y="2337859"/>
                    </a:lnTo>
                    <a:lnTo>
                      <a:pt x="1971776" y="2339975"/>
                    </a:lnTo>
                    <a:lnTo>
                      <a:pt x="1965948" y="2342092"/>
                    </a:lnTo>
                    <a:lnTo>
                      <a:pt x="1959062" y="2342621"/>
                    </a:lnTo>
                    <a:lnTo>
                      <a:pt x="1952704" y="2343150"/>
                    </a:lnTo>
                    <a:lnTo>
                      <a:pt x="1946876" y="2342621"/>
                    </a:lnTo>
                    <a:lnTo>
                      <a:pt x="1939988" y="2342092"/>
                    </a:lnTo>
                    <a:lnTo>
                      <a:pt x="1933632" y="2339975"/>
                    </a:lnTo>
                    <a:lnTo>
                      <a:pt x="1927804" y="2337859"/>
                    </a:lnTo>
                    <a:lnTo>
                      <a:pt x="1921976" y="2335213"/>
                    </a:lnTo>
                    <a:lnTo>
                      <a:pt x="1915618" y="2332038"/>
                    </a:lnTo>
                    <a:lnTo>
                      <a:pt x="1910850" y="2327804"/>
                    </a:lnTo>
                    <a:lnTo>
                      <a:pt x="1905552" y="2323571"/>
                    </a:lnTo>
                    <a:lnTo>
                      <a:pt x="1901314" y="2318279"/>
                    </a:lnTo>
                    <a:lnTo>
                      <a:pt x="1896546" y="2312988"/>
                    </a:lnTo>
                    <a:lnTo>
                      <a:pt x="1893368" y="2307167"/>
                    </a:lnTo>
                    <a:lnTo>
                      <a:pt x="1891248" y="2300817"/>
                    </a:lnTo>
                    <a:lnTo>
                      <a:pt x="1889128" y="2294996"/>
                    </a:lnTo>
                    <a:lnTo>
                      <a:pt x="1887010" y="2288646"/>
                    </a:lnTo>
                    <a:lnTo>
                      <a:pt x="1885950" y="2282296"/>
                    </a:lnTo>
                    <a:lnTo>
                      <a:pt x="1885950" y="2275946"/>
                    </a:lnTo>
                    <a:lnTo>
                      <a:pt x="1885950" y="2269596"/>
                    </a:lnTo>
                    <a:lnTo>
                      <a:pt x="1887010" y="2263246"/>
                    </a:lnTo>
                    <a:lnTo>
                      <a:pt x="1889128" y="2257425"/>
                    </a:lnTo>
                    <a:lnTo>
                      <a:pt x="1891248" y="2251075"/>
                    </a:lnTo>
                    <a:lnTo>
                      <a:pt x="1893368" y="2245254"/>
                    </a:lnTo>
                    <a:lnTo>
                      <a:pt x="1896546" y="2239434"/>
                    </a:lnTo>
                    <a:lnTo>
                      <a:pt x="1901314" y="2233613"/>
                    </a:lnTo>
                    <a:lnTo>
                      <a:pt x="1905552" y="2228850"/>
                    </a:lnTo>
                    <a:lnTo>
                      <a:pt x="2219720" y="1915054"/>
                    </a:lnTo>
                    <a:lnTo>
                      <a:pt x="2225018" y="1910292"/>
                    </a:lnTo>
                    <a:lnTo>
                      <a:pt x="2230316" y="1906588"/>
                    </a:lnTo>
                    <a:lnTo>
                      <a:pt x="2235614" y="1902884"/>
                    </a:lnTo>
                    <a:lnTo>
                      <a:pt x="2241970" y="1900238"/>
                    </a:lnTo>
                    <a:lnTo>
                      <a:pt x="2248328" y="1898121"/>
                    </a:lnTo>
                    <a:lnTo>
                      <a:pt x="2254156" y="1897063"/>
                    </a:lnTo>
                    <a:lnTo>
                      <a:pt x="2260514" y="1896004"/>
                    </a:lnTo>
                    <a:close/>
                    <a:moveTo>
                      <a:pt x="1946936" y="1738312"/>
                    </a:moveTo>
                    <a:lnTo>
                      <a:pt x="1952748" y="1738312"/>
                    </a:lnTo>
                    <a:lnTo>
                      <a:pt x="1959086" y="1738312"/>
                    </a:lnTo>
                    <a:lnTo>
                      <a:pt x="1965952" y="1739369"/>
                    </a:lnTo>
                    <a:lnTo>
                      <a:pt x="1971762" y="1740953"/>
                    </a:lnTo>
                    <a:lnTo>
                      <a:pt x="1978100" y="1743066"/>
                    </a:lnTo>
                    <a:lnTo>
                      <a:pt x="1983912" y="1745707"/>
                    </a:lnTo>
                    <a:lnTo>
                      <a:pt x="1989722" y="1748876"/>
                    </a:lnTo>
                    <a:lnTo>
                      <a:pt x="1995004" y="1753102"/>
                    </a:lnTo>
                    <a:lnTo>
                      <a:pt x="1999758" y="1757328"/>
                    </a:lnTo>
                    <a:lnTo>
                      <a:pt x="2005040" y="1763138"/>
                    </a:lnTo>
                    <a:lnTo>
                      <a:pt x="2008736" y="1767892"/>
                    </a:lnTo>
                    <a:lnTo>
                      <a:pt x="2011906" y="1773702"/>
                    </a:lnTo>
                    <a:lnTo>
                      <a:pt x="2015076" y="1780040"/>
                    </a:lnTo>
                    <a:lnTo>
                      <a:pt x="2016660" y="1785851"/>
                    </a:lnTo>
                    <a:lnTo>
                      <a:pt x="2018244" y="1792189"/>
                    </a:lnTo>
                    <a:lnTo>
                      <a:pt x="2019300" y="1797999"/>
                    </a:lnTo>
                    <a:lnTo>
                      <a:pt x="2019300" y="1804866"/>
                    </a:lnTo>
                    <a:lnTo>
                      <a:pt x="2019300" y="1811205"/>
                    </a:lnTo>
                    <a:lnTo>
                      <a:pt x="2018244" y="1817543"/>
                    </a:lnTo>
                    <a:lnTo>
                      <a:pt x="2016660" y="1823882"/>
                    </a:lnTo>
                    <a:lnTo>
                      <a:pt x="2015076" y="1830220"/>
                    </a:lnTo>
                    <a:lnTo>
                      <a:pt x="2011906" y="1835502"/>
                    </a:lnTo>
                    <a:lnTo>
                      <a:pt x="2008736" y="1841312"/>
                    </a:lnTo>
                    <a:lnTo>
                      <a:pt x="2005040" y="1846594"/>
                    </a:lnTo>
                    <a:lnTo>
                      <a:pt x="1999758" y="1851876"/>
                    </a:lnTo>
                    <a:lnTo>
                      <a:pt x="1842352" y="2009282"/>
                    </a:lnTo>
                    <a:lnTo>
                      <a:pt x="1837070" y="2014035"/>
                    </a:lnTo>
                    <a:lnTo>
                      <a:pt x="1832316" y="2017733"/>
                    </a:lnTo>
                    <a:lnTo>
                      <a:pt x="1826506" y="2020902"/>
                    </a:lnTo>
                    <a:lnTo>
                      <a:pt x="1820696" y="2024071"/>
                    </a:lnTo>
                    <a:lnTo>
                      <a:pt x="1814358" y="2026184"/>
                    </a:lnTo>
                    <a:lnTo>
                      <a:pt x="1808018" y="2027769"/>
                    </a:lnTo>
                    <a:lnTo>
                      <a:pt x="1802208" y="2028297"/>
                    </a:lnTo>
                    <a:lnTo>
                      <a:pt x="1795342" y="2028825"/>
                    </a:lnTo>
                    <a:lnTo>
                      <a:pt x="1789004" y="2028297"/>
                    </a:lnTo>
                    <a:lnTo>
                      <a:pt x="1782664" y="2027769"/>
                    </a:lnTo>
                    <a:lnTo>
                      <a:pt x="1776326" y="2026184"/>
                    </a:lnTo>
                    <a:lnTo>
                      <a:pt x="1769988" y="2024071"/>
                    </a:lnTo>
                    <a:lnTo>
                      <a:pt x="1764706" y="2020902"/>
                    </a:lnTo>
                    <a:lnTo>
                      <a:pt x="1758368" y="2017733"/>
                    </a:lnTo>
                    <a:lnTo>
                      <a:pt x="1753614" y="2014035"/>
                    </a:lnTo>
                    <a:lnTo>
                      <a:pt x="1748332" y="2009282"/>
                    </a:lnTo>
                    <a:lnTo>
                      <a:pt x="1744106" y="2004528"/>
                    </a:lnTo>
                    <a:lnTo>
                      <a:pt x="1739880" y="1998718"/>
                    </a:lnTo>
                    <a:lnTo>
                      <a:pt x="1736712" y="1993435"/>
                    </a:lnTo>
                    <a:lnTo>
                      <a:pt x="1734070" y="1987625"/>
                    </a:lnTo>
                    <a:lnTo>
                      <a:pt x="1731430" y="1981287"/>
                    </a:lnTo>
                    <a:lnTo>
                      <a:pt x="1729844" y="1974948"/>
                    </a:lnTo>
                    <a:lnTo>
                      <a:pt x="1728788" y="1968610"/>
                    </a:lnTo>
                    <a:lnTo>
                      <a:pt x="1728788" y="1962271"/>
                    </a:lnTo>
                    <a:lnTo>
                      <a:pt x="1728788" y="1955933"/>
                    </a:lnTo>
                    <a:lnTo>
                      <a:pt x="1729844" y="1949594"/>
                    </a:lnTo>
                    <a:lnTo>
                      <a:pt x="1731430" y="1943256"/>
                    </a:lnTo>
                    <a:lnTo>
                      <a:pt x="1734070" y="1937446"/>
                    </a:lnTo>
                    <a:lnTo>
                      <a:pt x="1736712" y="1931107"/>
                    </a:lnTo>
                    <a:lnTo>
                      <a:pt x="1739880" y="1925825"/>
                    </a:lnTo>
                    <a:lnTo>
                      <a:pt x="1744106" y="1920015"/>
                    </a:lnTo>
                    <a:lnTo>
                      <a:pt x="1748332" y="1915261"/>
                    </a:lnTo>
                    <a:lnTo>
                      <a:pt x="1905736" y="1757328"/>
                    </a:lnTo>
                    <a:lnTo>
                      <a:pt x="1911018" y="1753102"/>
                    </a:lnTo>
                    <a:lnTo>
                      <a:pt x="1915772" y="1748876"/>
                    </a:lnTo>
                    <a:lnTo>
                      <a:pt x="1922112" y="1745707"/>
                    </a:lnTo>
                    <a:lnTo>
                      <a:pt x="1927922" y="1743066"/>
                    </a:lnTo>
                    <a:lnTo>
                      <a:pt x="1933732" y="1740953"/>
                    </a:lnTo>
                    <a:lnTo>
                      <a:pt x="1940070" y="1739369"/>
                    </a:lnTo>
                    <a:close/>
                    <a:moveTo>
                      <a:pt x="1195122" y="966787"/>
                    </a:moveTo>
                    <a:lnTo>
                      <a:pt x="1201496" y="966787"/>
                    </a:lnTo>
                    <a:lnTo>
                      <a:pt x="1207868" y="966787"/>
                    </a:lnTo>
                    <a:lnTo>
                      <a:pt x="1214242" y="967843"/>
                    </a:lnTo>
                    <a:lnTo>
                      <a:pt x="1220614" y="969428"/>
                    </a:lnTo>
                    <a:lnTo>
                      <a:pt x="1226456" y="971012"/>
                    </a:lnTo>
                    <a:lnTo>
                      <a:pt x="1232830" y="973653"/>
                    </a:lnTo>
                    <a:lnTo>
                      <a:pt x="1238672" y="977351"/>
                    </a:lnTo>
                    <a:lnTo>
                      <a:pt x="1243452" y="981048"/>
                    </a:lnTo>
                    <a:lnTo>
                      <a:pt x="1249294" y="986330"/>
                    </a:lnTo>
                    <a:lnTo>
                      <a:pt x="1253542" y="991084"/>
                    </a:lnTo>
                    <a:lnTo>
                      <a:pt x="1257260" y="996366"/>
                    </a:lnTo>
                    <a:lnTo>
                      <a:pt x="1260978" y="1002177"/>
                    </a:lnTo>
                    <a:lnTo>
                      <a:pt x="1263634" y="1007987"/>
                    </a:lnTo>
                    <a:lnTo>
                      <a:pt x="1265758" y="1014325"/>
                    </a:lnTo>
                    <a:lnTo>
                      <a:pt x="1266820" y="1020136"/>
                    </a:lnTo>
                    <a:lnTo>
                      <a:pt x="1268412" y="1027002"/>
                    </a:lnTo>
                    <a:lnTo>
                      <a:pt x="1268412" y="1033341"/>
                    </a:lnTo>
                    <a:lnTo>
                      <a:pt x="1268412" y="1039151"/>
                    </a:lnTo>
                    <a:lnTo>
                      <a:pt x="1266820" y="1046018"/>
                    </a:lnTo>
                    <a:lnTo>
                      <a:pt x="1265758" y="1052356"/>
                    </a:lnTo>
                    <a:lnTo>
                      <a:pt x="1263634" y="1058166"/>
                    </a:lnTo>
                    <a:lnTo>
                      <a:pt x="1260978" y="1063977"/>
                    </a:lnTo>
                    <a:lnTo>
                      <a:pt x="1257260" y="1069787"/>
                    </a:lnTo>
                    <a:lnTo>
                      <a:pt x="1253542" y="1075069"/>
                    </a:lnTo>
                    <a:lnTo>
                      <a:pt x="1249294" y="1079823"/>
                    </a:lnTo>
                    <a:lnTo>
                      <a:pt x="1090498" y="1237756"/>
                    </a:lnTo>
                    <a:lnTo>
                      <a:pt x="1085718" y="1241982"/>
                    </a:lnTo>
                    <a:lnTo>
                      <a:pt x="1079876" y="1246207"/>
                    </a:lnTo>
                    <a:lnTo>
                      <a:pt x="1074564" y="1249377"/>
                    </a:lnTo>
                    <a:lnTo>
                      <a:pt x="1068192" y="1252018"/>
                    </a:lnTo>
                    <a:lnTo>
                      <a:pt x="1061818" y="1254131"/>
                    </a:lnTo>
                    <a:lnTo>
                      <a:pt x="1055976" y="1256243"/>
                    </a:lnTo>
                    <a:lnTo>
                      <a:pt x="1049604" y="1257300"/>
                    </a:lnTo>
                    <a:lnTo>
                      <a:pt x="1042700" y="1257300"/>
                    </a:lnTo>
                    <a:lnTo>
                      <a:pt x="1036858" y="1257300"/>
                    </a:lnTo>
                    <a:lnTo>
                      <a:pt x="1030484" y="1256243"/>
                    </a:lnTo>
                    <a:lnTo>
                      <a:pt x="1023580" y="1254131"/>
                    </a:lnTo>
                    <a:lnTo>
                      <a:pt x="1017738" y="1252018"/>
                    </a:lnTo>
                    <a:lnTo>
                      <a:pt x="1011896" y="1249377"/>
                    </a:lnTo>
                    <a:lnTo>
                      <a:pt x="1006586" y="1246207"/>
                    </a:lnTo>
                    <a:lnTo>
                      <a:pt x="1000744" y="1241982"/>
                    </a:lnTo>
                    <a:lnTo>
                      <a:pt x="995964" y="1237756"/>
                    </a:lnTo>
                    <a:lnTo>
                      <a:pt x="991184" y="1232474"/>
                    </a:lnTo>
                    <a:lnTo>
                      <a:pt x="987466" y="1227192"/>
                    </a:lnTo>
                    <a:lnTo>
                      <a:pt x="983748" y="1221382"/>
                    </a:lnTo>
                    <a:lnTo>
                      <a:pt x="981092" y="1215572"/>
                    </a:lnTo>
                    <a:lnTo>
                      <a:pt x="978968" y="1209761"/>
                    </a:lnTo>
                    <a:lnTo>
                      <a:pt x="977376" y="1203423"/>
                    </a:lnTo>
                    <a:lnTo>
                      <a:pt x="976844" y="1196556"/>
                    </a:lnTo>
                    <a:lnTo>
                      <a:pt x="976312" y="1190746"/>
                    </a:lnTo>
                    <a:lnTo>
                      <a:pt x="976844" y="1183879"/>
                    </a:lnTo>
                    <a:lnTo>
                      <a:pt x="977376" y="1177541"/>
                    </a:lnTo>
                    <a:lnTo>
                      <a:pt x="978968" y="1171730"/>
                    </a:lnTo>
                    <a:lnTo>
                      <a:pt x="981092" y="1165392"/>
                    </a:lnTo>
                    <a:lnTo>
                      <a:pt x="983748" y="1159582"/>
                    </a:lnTo>
                    <a:lnTo>
                      <a:pt x="987466" y="1153771"/>
                    </a:lnTo>
                    <a:lnTo>
                      <a:pt x="991184" y="1148489"/>
                    </a:lnTo>
                    <a:lnTo>
                      <a:pt x="995964" y="1143736"/>
                    </a:lnTo>
                    <a:lnTo>
                      <a:pt x="1154228" y="986330"/>
                    </a:lnTo>
                    <a:lnTo>
                      <a:pt x="1159008" y="981048"/>
                    </a:lnTo>
                    <a:lnTo>
                      <a:pt x="1164850" y="977351"/>
                    </a:lnTo>
                    <a:lnTo>
                      <a:pt x="1170692" y="973653"/>
                    </a:lnTo>
                    <a:lnTo>
                      <a:pt x="1176004" y="971012"/>
                    </a:lnTo>
                    <a:lnTo>
                      <a:pt x="1182376" y="969428"/>
                    </a:lnTo>
                    <a:lnTo>
                      <a:pt x="1188218" y="967843"/>
                    </a:lnTo>
                    <a:close/>
                    <a:moveTo>
                      <a:pt x="1036638" y="652462"/>
                    </a:moveTo>
                    <a:lnTo>
                      <a:pt x="1042458" y="652462"/>
                    </a:lnTo>
                    <a:lnTo>
                      <a:pt x="1049338" y="652462"/>
                    </a:lnTo>
                    <a:lnTo>
                      <a:pt x="1055688" y="653518"/>
                    </a:lnTo>
                    <a:lnTo>
                      <a:pt x="1061508" y="655629"/>
                    </a:lnTo>
                    <a:lnTo>
                      <a:pt x="1067858" y="657741"/>
                    </a:lnTo>
                    <a:lnTo>
                      <a:pt x="1074208" y="660380"/>
                    </a:lnTo>
                    <a:lnTo>
                      <a:pt x="1079500" y="663548"/>
                    </a:lnTo>
                    <a:lnTo>
                      <a:pt x="1085322" y="667771"/>
                    </a:lnTo>
                    <a:lnTo>
                      <a:pt x="1090084" y="671995"/>
                    </a:lnTo>
                    <a:lnTo>
                      <a:pt x="1094846" y="677274"/>
                    </a:lnTo>
                    <a:lnTo>
                      <a:pt x="1098550" y="682553"/>
                    </a:lnTo>
                    <a:lnTo>
                      <a:pt x="1102254" y="688360"/>
                    </a:lnTo>
                    <a:lnTo>
                      <a:pt x="1104900" y="694167"/>
                    </a:lnTo>
                    <a:lnTo>
                      <a:pt x="1107018" y="699974"/>
                    </a:lnTo>
                    <a:lnTo>
                      <a:pt x="1108076" y="706309"/>
                    </a:lnTo>
                    <a:lnTo>
                      <a:pt x="1109134" y="713172"/>
                    </a:lnTo>
                    <a:lnTo>
                      <a:pt x="1109664" y="718979"/>
                    </a:lnTo>
                    <a:lnTo>
                      <a:pt x="1109134" y="725842"/>
                    </a:lnTo>
                    <a:lnTo>
                      <a:pt x="1108076" y="731649"/>
                    </a:lnTo>
                    <a:lnTo>
                      <a:pt x="1107018" y="737984"/>
                    </a:lnTo>
                    <a:lnTo>
                      <a:pt x="1104900" y="744319"/>
                    </a:lnTo>
                    <a:lnTo>
                      <a:pt x="1102254" y="750126"/>
                    </a:lnTo>
                    <a:lnTo>
                      <a:pt x="1098550" y="755933"/>
                    </a:lnTo>
                    <a:lnTo>
                      <a:pt x="1094846" y="760684"/>
                    </a:lnTo>
                    <a:lnTo>
                      <a:pt x="1090084" y="765963"/>
                    </a:lnTo>
                    <a:lnTo>
                      <a:pt x="776288" y="1079017"/>
                    </a:lnTo>
                    <a:lnTo>
                      <a:pt x="770996" y="1083768"/>
                    </a:lnTo>
                    <a:lnTo>
                      <a:pt x="765704" y="1087991"/>
                    </a:lnTo>
                    <a:lnTo>
                      <a:pt x="759884" y="1091687"/>
                    </a:lnTo>
                    <a:lnTo>
                      <a:pt x="754064" y="1093799"/>
                    </a:lnTo>
                    <a:lnTo>
                      <a:pt x="747712" y="1095910"/>
                    </a:lnTo>
                    <a:lnTo>
                      <a:pt x="741364" y="1097494"/>
                    </a:lnTo>
                    <a:lnTo>
                      <a:pt x="735542" y="1098550"/>
                    </a:lnTo>
                    <a:lnTo>
                      <a:pt x="728664" y="1098550"/>
                    </a:lnTo>
                    <a:lnTo>
                      <a:pt x="722312" y="1098550"/>
                    </a:lnTo>
                    <a:lnTo>
                      <a:pt x="716492" y="1097494"/>
                    </a:lnTo>
                    <a:lnTo>
                      <a:pt x="710142" y="1095910"/>
                    </a:lnTo>
                    <a:lnTo>
                      <a:pt x="704322" y="1093799"/>
                    </a:lnTo>
                    <a:lnTo>
                      <a:pt x="697972" y="1091687"/>
                    </a:lnTo>
                    <a:lnTo>
                      <a:pt x="692150" y="1087991"/>
                    </a:lnTo>
                    <a:lnTo>
                      <a:pt x="686858" y="1083768"/>
                    </a:lnTo>
                    <a:lnTo>
                      <a:pt x="681568" y="1079017"/>
                    </a:lnTo>
                    <a:lnTo>
                      <a:pt x="677334" y="1074266"/>
                    </a:lnTo>
                    <a:lnTo>
                      <a:pt x="673100" y="1068987"/>
                    </a:lnTo>
                    <a:lnTo>
                      <a:pt x="669926" y="1063179"/>
                    </a:lnTo>
                    <a:lnTo>
                      <a:pt x="667280" y="1057372"/>
                    </a:lnTo>
                    <a:lnTo>
                      <a:pt x="665164" y="1051565"/>
                    </a:lnTo>
                    <a:lnTo>
                      <a:pt x="663046" y="1045230"/>
                    </a:lnTo>
                    <a:lnTo>
                      <a:pt x="662518" y="1038367"/>
                    </a:lnTo>
                    <a:lnTo>
                      <a:pt x="661988" y="1032560"/>
                    </a:lnTo>
                    <a:lnTo>
                      <a:pt x="662518" y="1026225"/>
                    </a:lnTo>
                    <a:lnTo>
                      <a:pt x="663046" y="1019363"/>
                    </a:lnTo>
                    <a:lnTo>
                      <a:pt x="665164" y="1013555"/>
                    </a:lnTo>
                    <a:lnTo>
                      <a:pt x="667280" y="1007221"/>
                    </a:lnTo>
                    <a:lnTo>
                      <a:pt x="669926" y="1001413"/>
                    </a:lnTo>
                    <a:lnTo>
                      <a:pt x="673100" y="995606"/>
                    </a:lnTo>
                    <a:lnTo>
                      <a:pt x="677334" y="990327"/>
                    </a:lnTo>
                    <a:lnTo>
                      <a:pt x="681568" y="985576"/>
                    </a:lnTo>
                    <a:lnTo>
                      <a:pt x="995892" y="671995"/>
                    </a:lnTo>
                    <a:lnTo>
                      <a:pt x="1000654" y="667771"/>
                    </a:lnTo>
                    <a:lnTo>
                      <a:pt x="1006476" y="663548"/>
                    </a:lnTo>
                    <a:lnTo>
                      <a:pt x="1011768" y="660380"/>
                    </a:lnTo>
                    <a:lnTo>
                      <a:pt x="1017588" y="657741"/>
                    </a:lnTo>
                    <a:lnTo>
                      <a:pt x="1023408" y="655629"/>
                    </a:lnTo>
                    <a:lnTo>
                      <a:pt x="1030288" y="653518"/>
                    </a:lnTo>
                    <a:close/>
                    <a:moveTo>
                      <a:pt x="910224" y="307975"/>
                    </a:moveTo>
                    <a:lnTo>
                      <a:pt x="916042" y="307975"/>
                    </a:lnTo>
                    <a:lnTo>
                      <a:pt x="922386" y="307975"/>
                    </a:lnTo>
                    <a:lnTo>
                      <a:pt x="929260" y="309032"/>
                    </a:lnTo>
                    <a:lnTo>
                      <a:pt x="935076" y="310090"/>
                    </a:lnTo>
                    <a:lnTo>
                      <a:pt x="941420" y="312205"/>
                    </a:lnTo>
                    <a:lnTo>
                      <a:pt x="947238" y="315377"/>
                    </a:lnTo>
                    <a:lnTo>
                      <a:pt x="953054" y="318550"/>
                    </a:lnTo>
                    <a:lnTo>
                      <a:pt x="958340" y="322251"/>
                    </a:lnTo>
                    <a:lnTo>
                      <a:pt x="963100" y="327010"/>
                    </a:lnTo>
                    <a:lnTo>
                      <a:pt x="967858" y="332297"/>
                    </a:lnTo>
                    <a:lnTo>
                      <a:pt x="972088" y="337584"/>
                    </a:lnTo>
                    <a:lnTo>
                      <a:pt x="975260" y="342872"/>
                    </a:lnTo>
                    <a:lnTo>
                      <a:pt x="977904" y="349217"/>
                    </a:lnTo>
                    <a:lnTo>
                      <a:pt x="980020" y="355562"/>
                    </a:lnTo>
                    <a:lnTo>
                      <a:pt x="981606" y="361378"/>
                    </a:lnTo>
                    <a:lnTo>
                      <a:pt x="982664" y="367723"/>
                    </a:lnTo>
                    <a:lnTo>
                      <a:pt x="982664" y="374597"/>
                    </a:lnTo>
                    <a:lnTo>
                      <a:pt x="982664" y="380413"/>
                    </a:lnTo>
                    <a:lnTo>
                      <a:pt x="981606" y="387287"/>
                    </a:lnTo>
                    <a:lnTo>
                      <a:pt x="980020" y="393631"/>
                    </a:lnTo>
                    <a:lnTo>
                      <a:pt x="977904" y="399448"/>
                    </a:lnTo>
                    <a:lnTo>
                      <a:pt x="975260" y="405264"/>
                    </a:lnTo>
                    <a:lnTo>
                      <a:pt x="972088" y="410551"/>
                    </a:lnTo>
                    <a:lnTo>
                      <a:pt x="967858" y="416367"/>
                    </a:lnTo>
                    <a:lnTo>
                      <a:pt x="963100" y="421126"/>
                    </a:lnTo>
                    <a:lnTo>
                      <a:pt x="432768" y="951986"/>
                    </a:lnTo>
                    <a:lnTo>
                      <a:pt x="427480" y="956745"/>
                    </a:lnTo>
                    <a:lnTo>
                      <a:pt x="422194" y="960446"/>
                    </a:lnTo>
                    <a:lnTo>
                      <a:pt x="416906" y="963619"/>
                    </a:lnTo>
                    <a:lnTo>
                      <a:pt x="410560" y="966791"/>
                    </a:lnTo>
                    <a:lnTo>
                      <a:pt x="404745" y="968906"/>
                    </a:lnTo>
                    <a:lnTo>
                      <a:pt x="398400" y="970492"/>
                    </a:lnTo>
                    <a:lnTo>
                      <a:pt x="392055" y="971021"/>
                    </a:lnTo>
                    <a:lnTo>
                      <a:pt x="385710" y="971550"/>
                    </a:lnTo>
                    <a:lnTo>
                      <a:pt x="379365" y="971021"/>
                    </a:lnTo>
                    <a:lnTo>
                      <a:pt x="372491" y="970492"/>
                    </a:lnTo>
                    <a:lnTo>
                      <a:pt x="366675" y="968906"/>
                    </a:lnTo>
                    <a:lnTo>
                      <a:pt x="360330" y="966791"/>
                    </a:lnTo>
                    <a:lnTo>
                      <a:pt x="354514" y="963619"/>
                    </a:lnTo>
                    <a:lnTo>
                      <a:pt x="348698" y="960446"/>
                    </a:lnTo>
                    <a:lnTo>
                      <a:pt x="343410" y="956745"/>
                    </a:lnTo>
                    <a:lnTo>
                      <a:pt x="338652" y="951986"/>
                    </a:lnTo>
                    <a:lnTo>
                      <a:pt x="333893" y="947228"/>
                    </a:lnTo>
                    <a:lnTo>
                      <a:pt x="329663" y="941411"/>
                    </a:lnTo>
                    <a:lnTo>
                      <a:pt x="326490" y="936124"/>
                    </a:lnTo>
                    <a:lnTo>
                      <a:pt x="323847" y="930308"/>
                    </a:lnTo>
                    <a:lnTo>
                      <a:pt x="321732" y="923963"/>
                    </a:lnTo>
                    <a:lnTo>
                      <a:pt x="320145" y="917618"/>
                    </a:lnTo>
                    <a:lnTo>
                      <a:pt x="319088" y="911273"/>
                    </a:lnTo>
                    <a:lnTo>
                      <a:pt x="319088" y="904928"/>
                    </a:lnTo>
                    <a:lnTo>
                      <a:pt x="319088" y="898583"/>
                    </a:lnTo>
                    <a:lnTo>
                      <a:pt x="320145" y="892238"/>
                    </a:lnTo>
                    <a:lnTo>
                      <a:pt x="321732" y="885893"/>
                    </a:lnTo>
                    <a:lnTo>
                      <a:pt x="323847" y="880077"/>
                    </a:lnTo>
                    <a:lnTo>
                      <a:pt x="326490" y="873732"/>
                    </a:lnTo>
                    <a:lnTo>
                      <a:pt x="329663" y="868445"/>
                    </a:lnTo>
                    <a:lnTo>
                      <a:pt x="333893" y="862628"/>
                    </a:lnTo>
                    <a:lnTo>
                      <a:pt x="338652" y="857870"/>
                    </a:lnTo>
                    <a:lnTo>
                      <a:pt x="869512" y="327010"/>
                    </a:lnTo>
                    <a:lnTo>
                      <a:pt x="874270" y="322251"/>
                    </a:lnTo>
                    <a:lnTo>
                      <a:pt x="879558" y="318550"/>
                    </a:lnTo>
                    <a:lnTo>
                      <a:pt x="885374" y="315377"/>
                    </a:lnTo>
                    <a:lnTo>
                      <a:pt x="891190" y="312205"/>
                    </a:lnTo>
                    <a:lnTo>
                      <a:pt x="897006" y="310090"/>
                    </a:lnTo>
                    <a:lnTo>
                      <a:pt x="903352" y="309032"/>
                    </a:lnTo>
                    <a:close/>
                    <a:moveTo>
                      <a:pt x="1204066" y="0"/>
                    </a:moveTo>
                    <a:lnTo>
                      <a:pt x="1216768" y="529"/>
                    </a:lnTo>
                    <a:lnTo>
                      <a:pt x="1229472" y="2116"/>
                    </a:lnTo>
                    <a:lnTo>
                      <a:pt x="1242174" y="4762"/>
                    </a:lnTo>
                    <a:lnTo>
                      <a:pt x="1253818" y="9523"/>
                    </a:lnTo>
                    <a:lnTo>
                      <a:pt x="1265990" y="15343"/>
                    </a:lnTo>
                    <a:lnTo>
                      <a:pt x="1277634" y="21692"/>
                    </a:lnTo>
                    <a:lnTo>
                      <a:pt x="1282926" y="25924"/>
                    </a:lnTo>
                    <a:lnTo>
                      <a:pt x="1288220" y="29628"/>
                    </a:lnTo>
                    <a:lnTo>
                      <a:pt x="1293512" y="33861"/>
                    </a:lnTo>
                    <a:lnTo>
                      <a:pt x="1298276" y="39151"/>
                    </a:lnTo>
                    <a:lnTo>
                      <a:pt x="1312566" y="53965"/>
                    </a:lnTo>
                    <a:lnTo>
                      <a:pt x="1326856" y="68779"/>
                    </a:lnTo>
                    <a:lnTo>
                      <a:pt x="1340086" y="84123"/>
                    </a:lnTo>
                    <a:lnTo>
                      <a:pt x="1353318" y="99466"/>
                    </a:lnTo>
                    <a:lnTo>
                      <a:pt x="1366020" y="115338"/>
                    </a:lnTo>
                    <a:lnTo>
                      <a:pt x="1378722" y="131739"/>
                    </a:lnTo>
                    <a:lnTo>
                      <a:pt x="1390366" y="147611"/>
                    </a:lnTo>
                    <a:lnTo>
                      <a:pt x="1402010" y="164542"/>
                    </a:lnTo>
                    <a:lnTo>
                      <a:pt x="1413654" y="181472"/>
                    </a:lnTo>
                    <a:lnTo>
                      <a:pt x="1424240" y="197873"/>
                    </a:lnTo>
                    <a:lnTo>
                      <a:pt x="1434824" y="215333"/>
                    </a:lnTo>
                    <a:lnTo>
                      <a:pt x="1444880" y="233321"/>
                    </a:lnTo>
                    <a:lnTo>
                      <a:pt x="1454406" y="250780"/>
                    </a:lnTo>
                    <a:lnTo>
                      <a:pt x="1463934" y="269298"/>
                    </a:lnTo>
                    <a:lnTo>
                      <a:pt x="1472930" y="287287"/>
                    </a:lnTo>
                    <a:lnTo>
                      <a:pt x="1481928" y="305275"/>
                    </a:lnTo>
                    <a:lnTo>
                      <a:pt x="1489868" y="324322"/>
                    </a:lnTo>
                    <a:lnTo>
                      <a:pt x="1498336" y="342839"/>
                    </a:lnTo>
                    <a:lnTo>
                      <a:pt x="1505744" y="361886"/>
                    </a:lnTo>
                    <a:lnTo>
                      <a:pt x="1513684" y="381462"/>
                    </a:lnTo>
                    <a:lnTo>
                      <a:pt x="1521094" y="401037"/>
                    </a:lnTo>
                    <a:lnTo>
                      <a:pt x="1527444" y="420613"/>
                    </a:lnTo>
                    <a:lnTo>
                      <a:pt x="1540676" y="460294"/>
                    </a:lnTo>
                    <a:lnTo>
                      <a:pt x="1552320" y="501561"/>
                    </a:lnTo>
                    <a:lnTo>
                      <a:pt x="1562906" y="542829"/>
                    </a:lnTo>
                    <a:lnTo>
                      <a:pt x="1572960" y="584626"/>
                    </a:lnTo>
                    <a:lnTo>
                      <a:pt x="1581430" y="627481"/>
                    </a:lnTo>
                    <a:lnTo>
                      <a:pt x="1589368" y="670336"/>
                    </a:lnTo>
                    <a:lnTo>
                      <a:pt x="1596248" y="714249"/>
                    </a:lnTo>
                    <a:lnTo>
                      <a:pt x="1602600" y="758162"/>
                    </a:lnTo>
                    <a:lnTo>
                      <a:pt x="1607892" y="802604"/>
                    </a:lnTo>
                    <a:lnTo>
                      <a:pt x="1612656" y="847575"/>
                    </a:lnTo>
                    <a:lnTo>
                      <a:pt x="1616360" y="893076"/>
                    </a:lnTo>
                    <a:lnTo>
                      <a:pt x="1620066" y="939105"/>
                    </a:lnTo>
                    <a:lnTo>
                      <a:pt x="1622712" y="985134"/>
                    </a:lnTo>
                    <a:lnTo>
                      <a:pt x="1624828" y="1031164"/>
                    </a:lnTo>
                    <a:lnTo>
                      <a:pt x="1626946" y="1078251"/>
                    </a:lnTo>
                    <a:lnTo>
                      <a:pt x="1628534" y="1125339"/>
                    </a:lnTo>
                    <a:lnTo>
                      <a:pt x="1629592" y="1172426"/>
                    </a:lnTo>
                    <a:lnTo>
                      <a:pt x="1630650" y="1267130"/>
                    </a:lnTo>
                    <a:lnTo>
                      <a:pt x="1630650" y="1361305"/>
                    </a:lnTo>
                    <a:lnTo>
                      <a:pt x="1725918" y="1361305"/>
                    </a:lnTo>
                    <a:lnTo>
                      <a:pt x="1820126" y="1363422"/>
                    </a:lnTo>
                    <a:lnTo>
                      <a:pt x="1867230" y="1363951"/>
                    </a:lnTo>
                    <a:lnTo>
                      <a:pt x="1914334" y="1365538"/>
                    </a:lnTo>
                    <a:lnTo>
                      <a:pt x="1961438" y="1367125"/>
                    </a:lnTo>
                    <a:lnTo>
                      <a:pt x="2008012" y="1369771"/>
                    </a:lnTo>
                    <a:lnTo>
                      <a:pt x="2054058" y="1372945"/>
                    </a:lnTo>
                    <a:lnTo>
                      <a:pt x="2100104" y="1376119"/>
                    </a:lnTo>
                    <a:lnTo>
                      <a:pt x="2145620" y="1379823"/>
                    </a:lnTo>
                    <a:lnTo>
                      <a:pt x="2191136" y="1385114"/>
                    </a:lnTo>
                    <a:lnTo>
                      <a:pt x="2235594" y="1390404"/>
                    </a:lnTo>
                    <a:lnTo>
                      <a:pt x="2280052" y="1396753"/>
                    </a:lnTo>
                    <a:lnTo>
                      <a:pt x="2323452" y="1404160"/>
                    </a:lnTo>
                    <a:lnTo>
                      <a:pt x="2366852" y="1412096"/>
                    </a:lnTo>
                    <a:lnTo>
                      <a:pt x="2409192" y="1421091"/>
                    </a:lnTo>
                    <a:lnTo>
                      <a:pt x="2451532" y="1430614"/>
                    </a:lnTo>
                    <a:lnTo>
                      <a:pt x="2493344" y="1441725"/>
                    </a:lnTo>
                    <a:lnTo>
                      <a:pt x="2533568" y="1453364"/>
                    </a:lnTo>
                    <a:lnTo>
                      <a:pt x="2573792" y="1466591"/>
                    </a:lnTo>
                    <a:lnTo>
                      <a:pt x="2593374" y="1473469"/>
                    </a:lnTo>
                    <a:lnTo>
                      <a:pt x="2612958" y="1480876"/>
                    </a:lnTo>
                    <a:lnTo>
                      <a:pt x="2632540" y="1488812"/>
                    </a:lnTo>
                    <a:lnTo>
                      <a:pt x="2651594" y="1496219"/>
                    </a:lnTo>
                    <a:lnTo>
                      <a:pt x="2670646" y="1504155"/>
                    </a:lnTo>
                    <a:lnTo>
                      <a:pt x="2689170" y="1512620"/>
                    </a:lnTo>
                    <a:lnTo>
                      <a:pt x="2708224" y="1521615"/>
                    </a:lnTo>
                    <a:lnTo>
                      <a:pt x="2726218" y="1531138"/>
                    </a:lnTo>
                    <a:lnTo>
                      <a:pt x="2744744" y="1540661"/>
                    </a:lnTo>
                    <a:lnTo>
                      <a:pt x="2762208" y="1550185"/>
                    </a:lnTo>
                    <a:lnTo>
                      <a:pt x="2779674" y="1560766"/>
                    </a:lnTo>
                    <a:lnTo>
                      <a:pt x="2797140" y="1570818"/>
                    </a:lnTo>
                    <a:lnTo>
                      <a:pt x="2814606" y="1581929"/>
                    </a:lnTo>
                    <a:lnTo>
                      <a:pt x="2831542" y="1593040"/>
                    </a:lnTo>
                    <a:lnTo>
                      <a:pt x="2847948" y="1605208"/>
                    </a:lnTo>
                    <a:lnTo>
                      <a:pt x="2864884" y="1617377"/>
                    </a:lnTo>
                    <a:lnTo>
                      <a:pt x="2880762" y="1629546"/>
                    </a:lnTo>
                    <a:lnTo>
                      <a:pt x="2896640" y="1642243"/>
                    </a:lnTo>
                    <a:lnTo>
                      <a:pt x="2912518" y="1655999"/>
                    </a:lnTo>
                    <a:lnTo>
                      <a:pt x="2927338" y="1669226"/>
                    </a:lnTo>
                    <a:lnTo>
                      <a:pt x="2942686" y="1683511"/>
                    </a:lnTo>
                    <a:lnTo>
                      <a:pt x="2958034" y="1697796"/>
                    </a:lnTo>
                    <a:lnTo>
                      <a:pt x="2962268" y="1703087"/>
                    </a:lnTo>
                    <a:lnTo>
                      <a:pt x="2967032" y="1707848"/>
                    </a:lnTo>
                    <a:lnTo>
                      <a:pt x="2971266" y="1713668"/>
                    </a:lnTo>
                    <a:lnTo>
                      <a:pt x="2974972" y="1718430"/>
                    </a:lnTo>
                    <a:lnTo>
                      <a:pt x="2981852" y="1730069"/>
                    </a:lnTo>
                    <a:lnTo>
                      <a:pt x="2987144" y="1742239"/>
                    </a:lnTo>
                    <a:lnTo>
                      <a:pt x="2991378" y="1754407"/>
                    </a:lnTo>
                    <a:lnTo>
                      <a:pt x="2994024" y="1766576"/>
                    </a:lnTo>
                    <a:lnTo>
                      <a:pt x="2996670" y="1779803"/>
                    </a:lnTo>
                    <a:lnTo>
                      <a:pt x="2997200" y="1792501"/>
                    </a:lnTo>
                    <a:lnTo>
                      <a:pt x="2996670" y="1804669"/>
                    </a:lnTo>
                    <a:lnTo>
                      <a:pt x="2994024" y="1817367"/>
                    </a:lnTo>
                    <a:lnTo>
                      <a:pt x="2991378" y="1830594"/>
                    </a:lnTo>
                    <a:lnTo>
                      <a:pt x="2987144" y="1842233"/>
                    </a:lnTo>
                    <a:lnTo>
                      <a:pt x="2981852" y="1854402"/>
                    </a:lnTo>
                    <a:lnTo>
                      <a:pt x="2974972" y="1865513"/>
                    </a:lnTo>
                    <a:lnTo>
                      <a:pt x="2971266" y="1871332"/>
                    </a:lnTo>
                    <a:lnTo>
                      <a:pt x="2967032" y="1876623"/>
                    </a:lnTo>
                    <a:lnTo>
                      <a:pt x="2962268" y="1881385"/>
                    </a:lnTo>
                    <a:lnTo>
                      <a:pt x="2958034" y="1886676"/>
                    </a:lnTo>
                    <a:lnTo>
                      <a:pt x="2952742" y="1891437"/>
                    </a:lnTo>
                    <a:lnTo>
                      <a:pt x="2947978" y="1896199"/>
                    </a:lnTo>
                    <a:lnTo>
                      <a:pt x="2942156" y="1899902"/>
                    </a:lnTo>
                    <a:lnTo>
                      <a:pt x="2936864" y="1903606"/>
                    </a:lnTo>
                    <a:lnTo>
                      <a:pt x="2925220" y="1910484"/>
                    </a:lnTo>
                    <a:lnTo>
                      <a:pt x="2913576" y="1916304"/>
                    </a:lnTo>
                    <a:lnTo>
                      <a:pt x="2901404" y="1920007"/>
                    </a:lnTo>
                    <a:lnTo>
                      <a:pt x="2889232" y="1923182"/>
                    </a:lnTo>
                    <a:lnTo>
                      <a:pt x="2876000" y="1925298"/>
                    </a:lnTo>
                    <a:lnTo>
                      <a:pt x="2863298" y="1925827"/>
                    </a:lnTo>
                    <a:lnTo>
                      <a:pt x="2851124" y="1925298"/>
                    </a:lnTo>
                    <a:lnTo>
                      <a:pt x="2837892" y="1923182"/>
                    </a:lnTo>
                    <a:lnTo>
                      <a:pt x="2825190" y="1920007"/>
                    </a:lnTo>
                    <a:lnTo>
                      <a:pt x="2813546" y="1916304"/>
                    </a:lnTo>
                    <a:lnTo>
                      <a:pt x="2801904" y="1910484"/>
                    </a:lnTo>
                    <a:lnTo>
                      <a:pt x="2789730" y="1903606"/>
                    </a:lnTo>
                    <a:lnTo>
                      <a:pt x="2784438" y="1899902"/>
                    </a:lnTo>
                    <a:lnTo>
                      <a:pt x="2779144" y="1896199"/>
                    </a:lnTo>
                    <a:lnTo>
                      <a:pt x="2774382" y="1891437"/>
                    </a:lnTo>
                    <a:lnTo>
                      <a:pt x="2769088" y="1886676"/>
                    </a:lnTo>
                    <a:lnTo>
                      <a:pt x="2757446" y="1875036"/>
                    </a:lnTo>
                    <a:lnTo>
                      <a:pt x="2746330" y="1864454"/>
                    </a:lnTo>
                    <a:lnTo>
                      <a:pt x="2734158" y="1854402"/>
                    </a:lnTo>
                    <a:lnTo>
                      <a:pt x="2721456" y="1844350"/>
                    </a:lnTo>
                    <a:lnTo>
                      <a:pt x="2709282" y="1834297"/>
                    </a:lnTo>
                    <a:lnTo>
                      <a:pt x="2696580" y="1824774"/>
                    </a:lnTo>
                    <a:lnTo>
                      <a:pt x="2683348" y="1815780"/>
                    </a:lnTo>
                    <a:lnTo>
                      <a:pt x="2670118" y="1806785"/>
                    </a:lnTo>
                    <a:lnTo>
                      <a:pt x="2656356" y="1797791"/>
                    </a:lnTo>
                    <a:lnTo>
                      <a:pt x="2642066" y="1789855"/>
                    </a:lnTo>
                    <a:lnTo>
                      <a:pt x="2628306" y="1781919"/>
                    </a:lnTo>
                    <a:lnTo>
                      <a:pt x="2613486" y="1773983"/>
                    </a:lnTo>
                    <a:lnTo>
                      <a:pt x="2599196" y="1766047"/>
                    </a:lnTo>
                    <a:lnTo>
                      <a:pt x="2584376" y="1758640"/>
                    </a:lnTo>
                    <a:lnTo>
                      <a:pt x="2553680" y="1745413"/>
                    </a:lnTo>
                    <a:lnTo>
                      <a:pt x="2522454" y="1732715"/>
                    </a:lnTo>
                    <a:lnTo>
                      <a:pt x="2489640" y="1720017"/>
                    </a:lnTo>
                    <a:lnTo>
                      <a:pt x="2456826" y="1709436"/>
                    </a:lnTo>
                    <a:lnTo>
                      <a:pt x="2422424" y="1699383"/>
                    </a:lnTo>
                    <a:lnTo>
                      <a:pt x="2388022" y="1690389"/>
                    </a:lnTo>
                    <a:lnTo>
                      <a:pt x="2352032" y="1682453"/>
                    </a:lnTo>
                    <a:lnTo>
                      <a:pt x="2316572" y="1674517"/>
                    </a:lnTo>
                    <a:lnTo>
                      <a:pt x="2279524" y="1667639"/>
                    </a:lnTo>
                    <a:lnTo>
                      <a:pt x="2241946" y="1661290"/>
                    </a:lnTo>
                    <a:lnTo>
                      <a:pt x="2203840" y="1655999"/>
                    </a:lnTo>
                    <a:lnTo>
                      <a:pt x="2165204" y="1650708"/>
                    </a:lnTo>
                    <a:lnTo>
                      <a:pt x="2126038" y="1647005"/>
                    </a:lnTo>
                    <a:lnTo>
                      <a:pt x="2086344" y="1642772"/>
                    </a:lnTo>
                    <a:lnTo>
                      <a:pt x="2046648" y="1639598"/>
                    </a:lnTo>
                    <a:lnTo>
                      <a:pt x="2005896" y="1636953"/>
                    </a:lnTo>
                    <a:lnTo>
                      <a:pt x="1964614" y="1634836"/>
                    </a:lnTo>
                    <a:lnTo>
                      <a:pt x="1923860" y="1632720"/>
                    </a:lnTo>
                    <a:lnTo>
                      <a:pt x="1882578" y="1631662"/>
                    </a:lnTo>
                    <a:lnTo>
                      <a:pt x="1798426" y="1629546"/>
                    </a:lnTo>
                    <a:lnTo>
                      <a:pt x="1714802" y="1628487"/>
                    </a:lnTo>
                    <a:lnTo>
                      <a:pt x="1629592" y="1628487"/>
                    </a:lnTo>
                    <a:lnTo>
                      <a:pt x="1629592" y="1713668"/>
                    </a:lnTo>
                    <a:lnTo>
                      <a:pt x="1630650" y="1797262"/>
                    </a:lnTo>
                    <a:lnTo>
                      <a:pt x="1632238" y="1881385"/>
                    </a:lnTo>
                    <a:lnTo>
                      <a:pt x="1633826" y="1922653"/>
                    </a:lnTo>
                    <a:lnTo>
                      <a:pt x="1635414" y="1963920"/>
                    </a:lnTo>
                    <a:lnTo>
                      <a:pt x="1638060" y="2004659"/>
                    </a:lnTo>
                    <a:lnTo>
                      <a:pt x="1640706" y="2045398"/>
                    </a:lnTo>
                    <a:lnTo>
                      <a:pt x="1643882" y="2085078"/>
                    </a:lnTo>
                    <a:lnTo>
                      <a:pt x="1648116" y="2124758"/>
                    </a:lnTo>
                    <a:lnTo>
                      <a:pt x="1651820" y="2163910"/>
                    </a:lnTo>
                    <a:lnTo>
                      <a:pt x="1657114" y="2202532"/>
                    </a:lnTo>
                    <a:lnTo>
                      <a:pt x="1662406" y="2240626"/>
                    </a:lnTo>
                    <a:lnTo>
                      <a:pt x="1668758" y="2278190"/>
                    </a:lnTo>
                    <a:lnTo>
                      <a:pt x="1675638" y="2315225"/>
                    </a:lnTo>
                    <a:lnTo>
                      <a:pt x="1682518" y="2351731"/>
                    </a:lnTo>
                    <a:lnTo>
                      <a:pt x="1690986" y="2386650"/>
                    </a:lnTo>
                    <a:lnTo>
                      <a:pt x="1700512" y="2421569"/>
                    </a:lnTo>
                    <a:lnTo>
                      <a:pt x="1710568" y="2455429"/>
                    </a:lnTo>
                    <a:lnTo>
                      <a:pt x="1721154" y="2488761"/>
                    </a:lnTo>
                    <a:lnTo>
                      <a:pt x="1733856" y="2521034"/>
                    </a:lnTo>
                    <a:lnTo>
                      <a:pt x="1746030" y="2552250"/>
                    </a:lnTo>
                    <a:lnTo>
                      <a:pt x="1759790" y="2582936"/>
                    </a:lnTo>
                    <a:lnTo>
                      <a:pt x="1767200" y="2597750"/>
                    </a:lnTo>
                    <a:lnTo>
                      <a:pt x="1775138" y="2612035"/>
                    </a:lnTo>
                    <a:lnTo>
                      <a:pt x="1783078" y="2626849"/>
                    </a:lnTo>
                    <a:lnTo>
                      <a:pt x="1790488" y="2641134"/>
                    </a:lnTo>
                    <a:lnTo>
                      <a:pt x="1798956" y="2654890"/>
                    </a:lnTo>
                    <a:lnTo>
                      <a:pt x="1807424" y="2668646"/>
                    </a:lnTo>
                    <a:lnTo>
                      <a:pt x="1816420" y="2682402"/>
                    </a:lnTo>
                    <a:lnTo>
                      <a:pt x="1825948" y="2695099"/>
                    </a:lnTo>
                    <a:lnTo>
                      <a:pt x="1835474" y="2707797"/>
                    </a:lnTo>
                    <a:lnTo>
                      <a:pt x="1845000" y="2720495"/>
                    </a:lnTo>
                    <a:lnTo>
                      <a:pt x="1855586" y="2732664"/>
                    </a:lnTo>
                    <a:lnTo>
                      <a:pt x="1865642" y="2744832"/>
                    </a:lnTo>
                    <a:lnTo>
                      <a:pt x="1876228" y="2756472"/>
                    </a:lnTo>
                    <a:lnTo>
                      <a:pt x="1887342" y="2768112"/>
                    </a:lnTo>
                    <a:lnTo>
                      <a:pt x="1892634" y="2772873"/>
                    </a:lnTo>
                    <a:lnTo>
                      <a:pt x="1896868" y="2778164"/>
                    </a:lnTo>
                    <a:lnTo>
                      <a:pt x="1901102" y="2783455"/>
                    </a:lnTo>
                    <a:lnTo>
                      <a:pt x="1904808" y="2788745"/>
                    </a:lnTo>
                    <a:lnTo>
                      <a:pt x="1911688" y="2800385"/>
                    </a:lnTo>
                    <a:lnTo>
                      <a:pt x="1916980" y="2812025"/>
                    </a:lnTo>
                    <a:lnTo>
                      <a:pt x="1921214" y="2824193"/>
                    </a:lnTo>
                    <a:lnTo>
                      <a:pt x="1924390" y="2836891"/>
                    </a:lnTo>
                    <a:lnTo>
                      <a:pt x="1925978" y="2849589"/>
                    </a:lnTo>
                    <a:lnTo>
                      <a:pt x="1926506" y="2862287"/>
                    </a:lnTo>
                    <a:lnTo>
                      <a:pt x="1925978" y="2874984"/>
                    </a:lnTo>
                    <a:lnTo>
                      <a:pt x="1924390" y="2887682"/>
                    </a:lnTo>
                    <a:lnTo>
                      <a:pt x="1921214" y="2899851"/>
                    </a:lnTo>
                    <a:lnTo>
                      <a:pt x="1916980" y="2912020"/>
                    </a:lnTo>
                    <a:lnTo>
                      <a:pt x="1911688" y="2924188"/>
                    </a:lnTo>
                    <a:lnTo>
                      <a:pt x="1904808" y="2935828"/>
                    </a:lnTo>
                    <a:lnTo>
                      <a:pt x="1901102" y="2941119"/>
                    </a:lnTo>
                    <a:lnTo>
                      <a:pt x="1896868" y="2946409"/>
                    </a:lnTo>
                    <a:lnTo>
                      <a:pt x="1892634" y="2951171"/>
                    </a:lnTo>
                    <a:lnTo>
                      <a:pt x="1887342" y="2956462"/>
                    </a:lnTo>
                    <a:lnTo>
                      <a:pt x="1882578" y="2961223"/>
                    </a:lnTo>
                    <a:lnTo>
                      <a:pt x="1877286" y="2965985"/>
                    </a:lnTo>
                    <a:lnTo>
                      <a:pt x="1872522" y="2969689"/>
                    </a:lnTo>
                    <a:lnTo>
                      <a:pt x="1866700" y="2973921"/>
                    </a:lnTo>
                    <a:lnTo>
                      <a:pt x="1855056" y="2980270"/>
                    </a:lnTo>
                    <a:lnTo>
                      <a:pt x="1843412" y="2986090"/>
                    </a:lnTo>
                    <a:lnTo>
                      <a:pt x="1831240" y="2989793"/>
                    </a:lnTo>
                    <a:lnTo>
                      <a:pt x="1818538" y="2993497"/>
                    </a:lnTo>
                    <a:lnTo>
                      <a:pt x="1805836" y="2995084"/>
                    </a:lnTo>
                    <a:lnTo>
                      <a:pt x="1793662" y="2995613"/>
                    </a:lnTo>
                    <a:lnTo>
                      <a:pt x="1780432" y="2995084"/>
                    </a:lnTo>
                    <a:lnTo>
                      <a:pt x="1767728" y="2993497"/>
                    </a:lnTo>
                    <a:lnTo>
                      <a:pt x="1755556" y="2989793"/>
                    </a:lnTo>
                    <a:lnTo>
                      <a:pt x="1743382" y="2986090"/>
                    </a:lnTo>
                    <a:lnTo>
                      <a:pt x="1731210" y="2980270"/>
                    </a:lnTo>
                    <a:lnTo>
                      <a:pt x="1719566" y="2973921"/>
                    </a:lnTo>
                    <a:lnTo>
                      <a:pt x="1714802" y="2969689"/>
                    </a:lnTo>
                    <a:lnTo>
                      <a:pt x="1708980" y="2965985"/>
                    </a:lnTo>
                    <a:lnTo>
                      <a:pt x="1703688" y="2961223"/>
                    </a:lnTo>
                    <a:lnTo>
                      <a:pt x="1698924" y="2956462"/>
                    </a:lnTo>
                    <a:lnTo>
                      <a:pt x="1684106" y="2941648"/>
                    </a:lnTo>
                    <a:lnTo>
                      <a:pt x="1670344" y="2926834"/>
                    </a:lnTo>
                    <a:lnTo>
                      <a:pt x="1656584" y="2910961"/>
                    </a:lnTo>
                    <a:lnTo>
                      <a:pt x="1643352" y="2895618"/>
                    </a:lnTo>
                    <a:lnTo>
                      <a:pt x="1630650" y="2879746"/>
                    </a:lnTo>
                    <a:lnTo>
                      <a:pt x="1618478" y="2863345"/>
                    </a:lnTo>
                    <a:lnTo>
                      <a:pt x="1605776" y="2846944"/>
                    </a:lnTo>
                    <a:lnTo>
                      <a:pt x="1594132" y="2830542"/>
                    </a:lnTo>
                    <a:lnTo>
                      <a:pt x="1583016" y="2813083"/>
                    </a:lnTo>
                    <a:lnTo>
                      <a:pt x="1571902" y="2796152"/>
                    </a:lnTo>
                    <a:lnTo>
                      <a:pt x="1561318" y="2778693"/>
                    </a:lnTo>
                    <a:lnTo>
                      <a:pt x="1551262" y="2761234"/>
                    </a:lnTo>
                    <a:lnTo>
                      <a:pt x="1541734" y="2743245"/>
                    </a:lnTo>
                    <a:lnTo>
                      <a:pt x="1532208" y="2725257"/>
                    </a:lnTo>
                    <a:lnTo>
                      <a:pt x="1522682" y="2706739"/>
                    </a:lnTo>
                    <a:lnTo>
                      <a:pt x="1513684" y="2688222"/>
                    </a:lnTo>
                    <a:lnTo>
                      <a:pt x="1505216" y="2669175"/>
                    </a:lnTo>
                    <a:lnTo>
                      <a:pt x="1496748" y="2650128"/>
                    </a:lnTo>
                    <a:lnTo>
                      <a:pt x="1488808" y="2631082"/>
                    </a:lnTo>
                    <a:lnTo>
                      <a:pt x="1481928" y="2611506"/>
                    </a:lnTo>
                    <a:lnTo>
                      <a:pt x="1474518" y="2591930"/>
                    </a:lnTo>
                    <a:lnTo>
                      <a:pt x="1467108" y="2572354"/>
                    </a:lnTo>
                    <a:lnTo>
                      <a:pt x="1454406" y="2532674"/>
                    </a:lnTo>
                    <a:lnTo>
                      <a:pt x="1442764" y="2491935"/>
                    </a:lnTo>
                    <a:lnTo>
                      <a:pt x="1431120" y="2450668"/>
                    </a:lnTo>
                    <a:lnTo>
                      <a:pt x="1421592" y="2408342"/>
                    </a:lnTo>
                    <a:lnTo>
                      <a:pt x="1412596" y="2365487"/>
                    </a:lnTo>
                    <a:lnTo>
                      <a:pt x="1404656" y="2322632"/>
                    </a:lnTo>
                    <a:lnTo>
                      <a:pt x="1397776" y="2278719"/>
                    </a:lnTo>
                    <a:lnTo>
                      <a:pt x="1391424" y="2234277"/>
                    </a:lnTo>
                    <a:lnTo>
                      <a:pt x="1386132" y="2189834"/>
                    </a:lnTo>
                    <a:lnTo>
                      <a:pt x="1380840" y="2144334"/>
                    </a:lnTo>
                    <a:lnTo>
                      <a:pt x="1377134" y="2099363"/>
                    </a:lnTo>
                    <a:lnTo>
                      <a:pt x="1373430" y="2053334"/>
                    </a:lnTo>
                    <a:lnTo>
                      <a:pt x="1370784" y="2006775"/>
                    </a:lnTo>
                    <a:lnTo>
                      <a:pt x="1368138" y="1960217"/>
                    </a:lnTo>
                    <a:lnTo>
                      <a:pt x="1366550" y="1913129"/>
                    </a:lnTo>
                    <a:lnTo>
                      <a:pt x="1364962" y="1866042"/>
                    </a:lnTo>
                    <a:lnTo>
                      <a:pt x="1363374" y="1819483"/>
                    </a:lnTo>
                    <a:lnTo>
                      <a:pt x="1362316" y="1724779"/>
                    </a:lnTo>
                    <a:lnTo>
                      <a:pt x="1362316" y="1629546"/>
                    </a:lnTo>
                    <a:lnTo>
                      <a:pt x="1268108" y="1629546"/>
                    </a:lnTo>
                    <a:lnTo>
                      <a:pt x="1173370" y="1628487"/>
                    </a:lnTo>
                    <a:lnTo>
                      <a:pt x="1126266" y="1627429"/>
                    </a:lnTo>
                    <a:lnTo>
                      <a:pt x="1079162" y="1625842"/>
                    </a:lnTo>
                    <a:lnTo>
                      <a:pt x="1032058" y="1624255"/>
                    </a:lnTo>
                    <a:lnTo>
                      <a:pt x="986012" y="1621609"/>
                    </a:lnTo>
                    <a:lnTo>
                      <a:pt x="939966" y="1618964"/>
                    </a:lnTo>
                    <a:lnTo>
                      <a:pt x="893920" y="1615790"/>
                    </a:lnTo>
                    <a:lnTo>
                      <a:pt x="848404" y="1611557"/>
                    </a:lnTo>
                    <a:lnTo>
                      <a:pt x="803416" y="1607324"/>
                    </a:lnTo>
                    <a:lnTo>
                      <a:pt x="758960" y="1601505"/>
                    </a:lnTo>
                    <a:lnTo>
                      <a:pt x="715030" y="1595685"/>
                    </a:lnTo>
                    <a:lnTo>
                      <a:pt x="671102" y="1588278"/>
                    </a:lnTo>
                    <a:lnTo>
                      <a:pt x="628232" y="1580342"/>
                    </a:lnTo>
                    <a:lnTo>
                      <a:pt x="585362" y="1571877"/>
                    </a:lnTo>
                    <a:lnTo>
                      <a:pt x="543550" y="1561824"/>
                    </a:lnTo>
                    <a:lnTo>
                      <a:pt x="502268" y="1551243"/>
                    </a:lnTo>
                    <a:lnTo>
                      <a:pt x="460986" y="1539603"/>
                    </a:lnTo>
                    <a:lnTo>
                      <a:pt x="421292" y="1526376"/>
                    </a:lnTo>
                    <a:lnTo>
                      <a:pt x="401708" y="1520027"/>
                    </a:lnTo>
                    <a:lnTo>
                      <a:pt x="382126" y="1512620"/>
                    </a:lnTo>
                    <a:lnTo>
                      <a:pt x="362543" y="1505213"/>
                    </a:lnTo>
                    <a:lnTo>
                      <a:pt x="343490" y="1497277"/>
                    </a:lnTo>
                    <a:lnTo>
                      <a:pt x="324436" y="1489341"/>
                    </a:lnTo>
                    <a:lnTo>
                      <a:pt x="306442" y="1480876"/>
                    </a:lnTo>
                    <a:lnTo>
                      <a:pt x="287918" y="1472411"/>
                    </a:lnTo>
                    <a:lnTo>
                      <a:pt x="269393" y="1462887"/>
                    </a:lnTo>
                    <a:lnTo>
                      <a:pt x="251399" y="1453364"/>
                    </a:lnTo>
                    <a:lnTo>
                      <a:pt x="233404" y="1443841"/>
                    </a:lnTo>
                    <a:lnTo>
                      <a:pt x="215938" y="1433788"/>
                    </a:lnTo>
                    <a:lnTo>
                      <a:pt x="198473" y="1423207"/>
                    </a:lnTo>
                    <a:lnTo>
                      <a:pt x="182065" y="1412626"/>
                    </a:lnTo>
                    <a:lnTo>
                      <a:pt x="164600" y="1401515"/>
                    </a:lnTo>
                    <a:lnTo>
                      <a:pt x="148193" y="1389346"/>
                    </a:lnTo>
                    <a:lnTo>
                      <a:pt x="132315" y="1377707"/>
                    </a:lnTo>
                    <a:lnTo>
                      <a:pt x="115908" y="1365538"/>
                    </a:lnTo>
                    <a:lnTo>
                      <a:pt x="100030" y="1352840"/>
                    </a:lnTo>
                    <a:lnTo>
                      <a:pt x="84682" y="1339084"/>
                    </a:lnTo>
                    <a:lnTo>
                      <a:pt x="68804" y="1325857"/>
                    </a:lnTo>
                    <a:lnTo>
                      <a:pt x="54514" y="1311573"/>
                    </a:lnTo>
                    <a:lnTo>
                      <a:pt x="39165" y="1297817"/>
                    </a:lnTo>
                    <a:lnTo>
                      <a:pt x="34931" y="1292526"/>
                    </a:lnTo>
                    <a:lnTo>
                      <a:pt x="30168" y="1287235"/>
                    </a:lnTo>
                    <a:lnTo>
                      <a:pt x="26463" y="1281944"/>
                    </a:lnTo>
                    <a:lnTo>
                      <a:pt x="22229" y="1276654"/>
                    </a:lnTo>
                    <a:lnTo>
                      <a:pt x="15878" y="1265014"/>
                    </a:lnTo>
                    <a:lnTo>
                      <a:pt x="10056" y="1253374"/>
                    </a:lnTo>
                    <a:lnTo>
                      <a:pt x="5822" y="1241206"/>
                    </a:lnTo>
                    <a:lnTo>
                      <a:pt x="2646" y="1229037"/>
                    </a:lnTo>
                    <a:lnTo>
                      <a:pt x="1059" y="1215810"/>
                    </a:lnTo>
                    <a:lnTo>
                      <a:pt x="0" y="1203112"/>
                    </a:lnTo>
                    <a:lnTo>
                      <a:pt x="1059" y="1190415"/>
                    </a:lnTo>
                    <a:lnTo>
                      <a:pt x="2646" y="1177188"/>
                    </a:lnTo>
                    <a:lnTo>
                      <a:pt x="5822" y="1165019"/>
                    </a:lnTo>
                    <a:lnTo>
                      <a:pt x="10056" y="1152851"/>
                    </a:lnTo>
                    <a:lnTo>
                      <a:pt x="15878" y="1141211"/>
                    </a:lnTo>
                    <a:lnTo>
                      <a:pt x="22229" y="1130100"/>
                    </a:lnTo>
                    <a:lnTo>
                      <a:pt x="26463" y="1124281"/>
                    </a:lnTo>
                    <a:lnTo>
                      <a:pt x="30168" y="1118990"/>
                    </a:lnTo>
                    <a:lnTo>
                      <a:pt x="34931" y="1113699"/>
                    </a:lnTo>
                    <a:lnTo>
                      <a:pt x="39165" y="1108408"/>
                    </a:lnTo>
                    <a:lnTo>
                      <a:pt x="44458" y="1104176"/>
                    </a:lnTo>
                    <a:lnTo>
                      <a:pt x="49221" y="1099414"/>
                    </a:lnTo>
                    <a:lnTo>
                      <a:pt x="55043" y="1095711"/>
                    </a:lnTo>
                    <a:lnTo>
                      <a:pt x="60336" y="1092007"/>
                    </a:lnTo>
                    <a:lnTo>
                      <a:pt x="71450" y="1085129"/>
                    </a:lnTo>
                    <a:lnTo>
                      <a:pt x="83623" y="1079309"/>
                    </a:lnTo>
                    <a:lnTo>
                      <a:pt x="95796" y="1075077"/>
                    </a:lnTo>
                    <a:lnTo>
                      <a:pt x="107969" y="1072431"/>
                    </a:lnTo>
                    <a:lnTo>
                      <a:pt x="120671" y="1070315"/>
                    </a:lnTo>
                    <a:lnTo>
                      <a:pt x="133903" y="1069786"/>
                    </a:lnTo>
                    <a:lnTo>
                      <a:pt x="146605" y="1070315"/>
                    </a:lnTo>
                    <a:lnTo>
                      <a:pt x="158778" y="1072431"/>
                    </a:lnTo>
                    <a:lnTo>
                      <a:pt x="172010" y="1075077"/>
                    </a:lnTo>
                    <a:lnTo>
                      <a:pt x="184183" y="1079309"/>
                    </a:lnTo>
                    <a:lnTo>
                      <a:pt x="195826" y="1085129"/>
                    </a:lnTo>
                    <a:lnTo>
                      <a:pt x="206941" y="1092007"/>
                    </a:lnTo>
                    <a:lnTo>
                      <a:pt x="212763" y="1095711"/>
                    </a:lnTo>
                    <a:lnTo>
                      <a:pt x="217526" y="1099414"/>
                    </a:lnTo>
                    <a:lnTo>
                      <a:pt x="223348" y="1104176"/>
                    </a:lnTo>
                    <a:lnTo>
                      <a:pt x="228640" y="1108408"/>
                    </a:lnTo>
                    <a:lnTo>
                      <a:pt x="239755" y="1119519"/>
                    </a:lnTo>
                    <a:lnTo>
                      <a:pt x="250869" y="1130629"/>
                    </a:lnTo>
                    <a:lnTo>
                      <a:pt x="262513" y="1140682"/>
                    </a:lnTo>
                    <a:lnTo>
                      <a:pt x="274686" y="1150734"/>
                    </a:lnTo>
                    <a:lnTo>
                      <a:pt x="287388" y="1160787"/>
                    </a:lnTo>
                    <a:lnTo>
                      <a:pt x="300090" y="1169781"/>
                    </a:lnTo>
                    <a:lnTo>
                      <a:pt x="312793" y="1179304"/>
                    </a:lnTo>
                    <a:lnTo>
                      <a:pt x="326554" y="1187240"/>
                    </a:lnTo>
                    <a:lnTo>
                      <a:pt x="339785" y="1196235"/>
                    </a:lnTo>
                    <a:lnTo>
                      <a:pt x="353546" y="1204171"/>
                    </a:lnTo>
                    <a:lnTo>
                      <a:pt x="367836" y="1212636"/>
                    </a:lnTo>
                    <a:lnTo>
                      <a:pt x="382126" y="1220572"/>
                    </a:lnTo>
                    <a:lnTo>
                      <a:pt x="396945" y="1227979"/>
                    </a:lnTo>
                    <a:lnTo>
                      <a:pt x="411236" y="1234857"/>
                    </a:lnTo>
                    <a:lnTo>
                      <a:pt x="441402" y="1248613"/>
                    </a:lnTo>
                    <a:lnTo>
                      <a:pt x="473158" y="1261311"/>
                    </a:lnTo>
                    <a:lnTo>
                      <a:pt x="505444" y="1272950"/>
                    </a:lnTo>
                    <a:lnTo>
                      <a:pt x="538258" y="1283532"/>
                    </a:lnTo>
                    <a:lnTo>
                      <a:pt x="572130" y="1293055"/>
                    </a:lnTo>
                    <a:lnTo>
                      <a:pt x="606532" y="1302578"/>
                    </a:lnTo>
                    <a:lnTo>
                      <a:pt x="641992" y="1310514"/>
                    </a:lnTo>
                    <a:lnTo>
                      <a:pt x="678512" y="1318450"/>
                    </a:lnTo>
                    <a:lnTo>
                      <a:pt x="715560" y="1325328"/>
                    </a:lnTo>
                    <a:lnTo>
                      <a:pt x="752078" y="1330619"/>
                    </a:lnTo>
                    <a:lnTo>
                      <a:pt x="790186" y="1336439"/>
                    </a:lnTo>
                    <a:lnTo>
                      <a:pt x="828822" y="1341201"/>
                    </a:lnTo>
                    <a:lnTo>
                      <a:pt x="867986" y="1345433"/>
                    </a:lnTo>
                    <a:lnTo>
                      <a:pt x="907152" y="1348608"/>
                    </a:lnTo>
                    <a:lnTo>
                      <a:pt x="947904" y="1351782"/>
                    </a:lnTo>
                    <a:lnTo>
                      <a:pt x="988128" y="1354957"/>
                    </a:lnTo>
                    <a:lnTo>
                      <a:pt x="1028882" y="1357073"/>
                    </a:lnTo>
                    <a:lnTo>
                      <a:pt x="1069634" y="1358660"/>
                    </a:lnTo>
                    <a:lnTo>
                      <a:pt x="1110916" y="1359718"/>
                    </a:lnTo>
                    <a:lnTo>
                      <a:pt x="1194540" y="1361834"/>
                    </a:lnTo>
                    <a:lnTo>
                      <a:pt x="1279222" y="1362893"/>
                    </a:lnTo>
                    <a:lnTo>
                      <a:pt x="1363374" y="1362893"/>
                    </a:lnTo>
                    <a:lnTo>
                      <a:pt x="1363374" y="1278241"/>
                    </a:lnTo>
                    <a:lnTo>
                      <a:pt x="1362316" y="1194118"/>
                    </a:lnTo>
                    <a:lnTo>
                      <a:pt x="1360728" y="1110525"/>
                    </a:lnTo>
                    <a:lnTo>
                      <a:pt x="1359140" y="1069257"/>
                    </a:lnTo>
                    <a:lnTo>
                      <a:pt x="1357552" y="1027989"/>
                    </a:lnTo>
                    <a:lnTo>
                      <a:pt x="1355436" y="987251"/>
                    </a:lnTo>
                    <a:lnTo>
                      <a:pt x="1352788" y="947041"/>
                    </a:lnTo>
                    <a:lnTo>
                      <a:pt x="1349614" y="907360"/>
                    </a:lnTo>
                    <a:lnTo>
                      <a:pt x="1346438" y="867151"/>
                    </a:lnTo>
                    <a:lnTo>
                      <a:pt x="1341674" y="827999"/>
                    </a:lnTo>
                    <a:lnTo>
                      <a:pt x="1337440" y="789906"/>
                    </a:lnTo>
                    <a:lnTo>
                      <a:pt x="1331618" y="752342"/>
                    </a:lnTo>
                    <a:lnTo>
                      <a:pt x="1325796" y="714778"/>
                    </a:lnTo>
                    <a:lnTo>
                      <a:pt x="1318916" y="677743"/>
                    </a:lnTo>
                    <a:lnTo>
                      <a:pt x="1311506" y="641766"/>
                    </a:lnTo>
                    <a:lnTo>
                      <a:pt x="1303038" y="606847"/>
                    </a:lnTo>
                    <a:lnTo>
                      <a:pt x="1294040" y="571928"/>
                    </a:lnTo>
                    <a:lnTo>
                      <a:pt x="1283984" y="537538"/>
                    </a:lnTo>
                    <a:lnTo>
                      <a:pt x="1273400" y="504736"/>
                    </a:lnTo>
                    <a:lnTo>
                      <a:pt x="1261756" y="472991"/>
                    </a:lnTo>
                    <a:lnTo>
                      <a:pt x="1249584" y="441776"/>
                    </a:lnTo>
                    <a:lnTo>
                      <a:pt x="1235294" y="410561"/>
                    </a:lnTo>
                    <a:lnTo>
                      <a:pt x="1228942" y="396276"/>
                    </a:lnTo>
                    <a:lnTo>
                      <a:pt x="1221004" y="381462"/>
                    </a:lnTo>
                    <a:lnTo>
                      <a:pt x="1213594" y="367177"/>
                    </a:lnTo>
                    <a:lnTo>
                      <a:pt x="1205126" y="352892"/>
                    </a:lnTo>
                    <a:lnTo>
                      <a:pt x="1196658" y="339136"/>
                    </a:lnTo>
                    <a:lnTo>
                      <a:pt x="1188188" y="325909"/>
                    </a:lnTo>
                    <a:lnTo>
                      <a:pt x="1179192" y="312682"/>
                    </a:lnTo>
                    <a:lnTo>
                      <a:pt x="1170724" y="299455"/>
                    </a:lnTo>
                    <a:lnTo>
                      <a:pt x="1161196" y="287287"/>
                    </a:lnTo>
                    <a:lnTo>
                      <a:pt x="1151670" y="274060"/>
                    </a:lnTo>
                    <a:lnTo>
                      <a:pt x="1141614" y="262420"/>
                    </a:lnTo>
                    <a:lnTo>
                      <a:pt x="1131558" y="250251"/>
                    </a:lnTo>
                    <a:lnTo>
                      <a:pt x="1120444" y="239141"/>
                    </a:lnTo>
                    <a:lnTo>
                      <a:pt x="1109330" y="227501"/>
                    </a:lnTo>
                    <a:lnTo>
                      <a:pt x="1105096" y="222740"/>
                    </a:lnTo>
                    <a:lnTo>
                      <a:pt x="1100332" y="217449"/>
                    </a:lnTo>
                    <a:lnTo>
                      <a:pt x="1096098" y="212158"/>
                    </a:lnTo>
                    <a:lnTo>
                      <a:pt x="1092922" y="206338"/>
                    </a:lnTo>
                    <a:lnTo>
                      <a:pt x="1086042" y="195228"/>
                    </a:lnTo>
                    <a:lnTo>
                      <a:pt x="1080220" y="183588"/>
                    </a:lnTo>
                    <a:lnTo>
                      <a:pt x="1075986" y="171420"/>
                    </a:lnTo>
                    <a:lnTo>
                      <a:pt x="1073340" y="158722"/>
                    </a:lnTo>
                    <a:lnTo>
                      <a:pt x="1070694" y="146024"/>
                    </a:lnTo>
                    <a:lnTo>
                      <a:pt x="1070164" y="133326"/>
                    </a:lnTo>
                    <a:lnTo>
                      <a:pt x="1070694" y="120099"/>
                    </a:lnTo>
                    <a:lnTo>
                      <a:pt x="1073340" y="107931"/>
                    </a:lnTo>
                    <a:lnTo>
                      <a:pt x="1075986" y="95233"/>
                    </a:lnTo>
                    <a:lnTo>
                      <a:pt x="1080220" y="83064"/>
                    </a:lnTo>
                    <a:lnTo>
                      <a:pt x="1086042" y="70896"/>
                    </a:lnTo>
                    <a:lnTo>
                      <a:pt x="1092922" y="59785"/>
                    </a:lnTo>
                    <a:lnTo>
                      <a:pt x="1096098" y="54494"/>
                    </a:lnTo>
                    <a:lnTo>
                      <a:pt x="1100332" y="49204"/>
                    </a:lnTo>
                    <a:lnTo>
                      <a:pt x="1105096" y="43384"/>
                    </a:lnTo>
                    <a:lnTo>
                      <a:pt x="1109330" y="39151"/>
                    </a:lnTo>
                    <a:lnTo>
                      <a:pt x="1114622" y="33861"/>
                    </a:lnTo>
                    <a:lnTo>
                      <a:pt x="1119386" y="29628"/>
                    </a:lnTo>
                    <a:lnTo>
                      <a:pt x="1125208" y="25924"/>
                    </a:lnTo>
                    <a:lnTo>
                      <a:pt x="1130500" y="21692"/>
                    </a:lnTo>
                    <a:lnTo>
                      <a:pt x="1142144" y="15343"/>
                    </a:lnTo>
                    <a:lnTo>
                      <a:pt x="1153788" y="9523"/>
                    </a:lnTo>
                    <a:lnTo>
                      <a:pt x="1165960" y="4762"/>
                    </a:lnTo>
                    <a:lnTo>
                      <a:pt x="1178132" y="2116"/>
                    </a:lnTo>
                    <a:lnTo>
                      <a:pt x="1191364" y="529"/>
                    </a:lnTo>
                    <a:close/>
                  </a:path>
                </a:pathLst>
              </a:custGeom>
              <a:solidFill>
                <a:sysClr val="window" lastClr="FFFFFF"/>
              </a:solidFill>
              <a:ln>
                <a:noFill/>
              </a:ln>
            </p:spPr>
            <p:txBody>
              <a:bodyPr vert="horz" wrap="square" lIns="91440" tIns="45720" rIns="91440" bIns="45720" numCol="1" anchor="t" anchorCtr="0" compatLnSpc="1">
                <a:noAutofit/>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小米兰亭_GB外压缩" panose="03000502000000000000" charset="-122"/>
                  <a:ea typeface="小米兰亭_GB外压缩" panose="03000502000000000000" charset="-122"/>
                </a:endParaRPr>
              </a:p>
            </p:txBody>
          </p:sp>
        </p:grpSp>
        <p:grpSp>
          <p:nvGrpSpPr>
            <p:cNvPr id="53" name="组合 52"/>
            <p:cNvGrpSpPr/>
            <p:nvPr/>
          </p:nvGrpSpPr>
          <p:grpSpPr>
            <a:xfrm>
              <a:off x="3610304" y="2600325"/>
              <a:ext cx="972000" cy="972000"/>
              <a:chOff x="4404054" y="2562225"/>
              <a:chExt cx="972000" cy="972000"/>
            </a:xfrm>
          </p:grpSpPr>
          <p:sp>
            <p:nvSpPr>
              <p:cNvPr id="57" name="椭圆 56"/>
              <p:cNvSpPr/>
              <p:nvPr/>
            </p:nvSpPr>
            <p:spPr>
              <a:xfrm>
                <a:off x="4404054" y="2562225"/>
                <a:ext cx="972000" cy="972000"/>
              </a:xfrm>
              <a:prstGeom prst="ellipse">
                <a:avLst/>
              </a:prstGeom>
              <a:solidFill>
                <a:srgbClr val="009EE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58" name="Freeform 6"/>
              <p:cNvSpPr/>
              <p:nvPr/>
            </p:nvSpPr>
            <p:spPr bwMode="auto">
              <a:xfrm>
                <a:off x="4696980" y="2874450"/>
                <a:ext cx="386148" cy="347550"/>
              </a:xfrm>
              <a:custGeom>
                <a:gdLst>
                  <a:gd name="T0" fmla="*/ 370 w 2041"/>
                  <a:gd name="T1" fmla="*/ 12 h 1837"/>
                  <a:gd name="T2" fmla="*/ 219 w 2041"/>
                  <a:gd name="T3" fmla="*/ 75 h 1837"/>
                  <a:gd name="T4" fmla="*/ 110 w 2041"/>
                  <a:gd name="T5" fmla="*/ 178 h 1837"/>
                  <a:gd name="T6" fmla="*/ 42 w 2041"/>
                  <a:gd name="T7" fmla="*/ 313 h 1837"/>
                  <a:gd name="T8" fmla="*/ 0 w 2041"/>
                  <a:gd name="T9" fmla="*/ 575 h 1837"/>
                  <a:gd name="T10" fmla="*/ 32 w 2041"/>
                  <a:gd name="T11" fmla="*/ 804 h 1837"/>
                  <a:gd name="T12" fmla="*/ 416 w 2041"/>
                  <a:gd name="T13" fmla="*/ 438 h 1837"/>
                  <a:gd name="T14" fmla="*/ 452 w 2041"/>
                  <a:gd name="T15" fmla="*/ 419 h 1837"/>
                  <a:gd name="T16" fmla="*/ 496 w 2041"/>
                  <a:gd name="T17" fmla="*/ 447 h 1837"/>
                  <a:gd name="T18" fmla="*/ 635 w 2041"/>
                  <a:gd name="T19" fmla="*/ 767 h 1837"/>
                  <a:gd name="T20" fmla="*/ 666 w 2041"/>
                  <a:gd name="T21" fmla="*/ 731 h 1837"/>
                  <a:gd name="T22" fmla="*/ 703 w 2041"/>
                  <a:gd name="T23" fmla="*/ 732 h 1837"/>
                  <a:gd name="T24" fmla="*/ 808 w 2041"/>
                  <a:gd name="T25" fmla="*/ 675 h 1837"/>
                  <a:gd name="T26" fmla="*/ 851 w 2041"/>
                  <a:gd name="T27" fmla="*/ 634 h 1837"/>
                  <a:gd name="T28" fmla="*/ 889 w 2041"/>
                  <a:gd name="T29" fmla="*/ 647 h 1837"/>
                  <a:gd name="T30" fmla="*/ 1352 w 2041"/>
                  <a:gd name="T31" fmla="*/ 766 h 1837"/>
                  <a:gd name="T32" fmla="*/ 1464 w 2041"/>
                  <a:gd name="T33" fmla="*/ 708 h 1837"/>
                  <a:gd name="T34" fmla="*/ 1531 w 2041"/>
                  <a:gd name="T35" fmla="*/ 725 h 1837"/>
                  <a:gd name="T36" fmla="*/ 1587 w 2041"/>
                  <a:gd name="T37" fmla="*/ 783 h 1837"/>
                  <a:gd name="T38" fmla="*/ 1603 w 2041"/>
                  <a:gd name="T39" fmla="*/ 852 h 1837"/>
                  <a:gd name="T40" fmla="*/ 1580 w 2041"/>
                  <a:gd name="T41" fmla="*/ 931 h 1837"/>
                  <a:gd name="T42" fmla="*/ 1519 w 2041"/>
                  <a:gd name="T43" fmla="*/ 983 h 1837"/>
                  <a:gd name="T44" fmla="*/ 1443 w 2041"/>
                  <a:gd name="T45" fmla="*/ 992 h 1837"/>
                  <a:gd name="T46" fmla="*/ 1350 w 2041"/>
                  <a:gd name="T47" fmla="*/ 936 h 1837"/>
                  <a:gd name="T48" fmla="*/ 928 w 2041"/>
                  <a:gd name="T49" fmla="*/ 904 h 1837"/>
                  <a:gd name="T50" fmla="*/ 822 w 2041"/>
                  <a:gd name="T51" fmla="*/ 990 h 1837"/>
                  <a:gd name="T52" fmla="*/ 787 w 2041"/>
                  <a:gd name="T53" fmla="*/ 1015 h 1837"/>
                  <a:gd name="T54" fmla="*/ 754 w 2041"/>
                  <a:gd name="T55" fmla="*/ 1006 h 1837"/>
                  <a:gd name="T56" fmla="*/ 654 w 2041"/>
                  <a:gd name="T57" fmla="*/ 1315 h 1837"/>
                  <a:gd name="T58" fmla="*/ 623 w 2041"/>
                  <a:gd name="T59" fmla="*/ 1357 h 1837"/>
                  <a:gd name="T60" fmla="*/ 580 w 2041"/>
                  <a:gd name="T61" fmla="*/ 1355 h 1837"/>
                  <a:gd name="T62" fmla="*/ 449 w 2041"/>
                  <a:gd name="T63" fmla="*/ 734 h 1837"/>
                  <a:gd name="T64" fmla="*/ 400 w 2041"/>
                  <a:gd name="T65" fmla="*/ 906 h 1837"/>
                  <a:gd name="T66" fmla="*/ 75 w 2041"/>
                  <a:gd name="T67" fmla="*/ 918 h 1837"/>
                  <a:gd name="T68" fmla="*/ 205 w 2041"/>
                  <a:gd name="T69" fmla="*/ 1118 h 1837"/>
                  <a:gd name="T70" fmla="*/ 438 w 2041"/>
                  <a:gd name="T71" fmla="*/ 1344 h 1837"/>
                  <a:gd name="T72" fmla="*/ 896 w 2041"/>
                  <a:gd name="T73" fmla="*/ 1718 h 1837"/>
                  <a:gd name="T74" fmla="*/ 1086 w 2041"/>
                  <a:gd name="T75" fmla="*/ 1760 h 1837"/>
                  <a:gd name="T76" fmla="*/ 1587 w 2041"/>
                  <a:gd name="T77" fmla="*/ 1341 h 1837"/>
                  <a:gd name="T78" fmla="*/ 1847 w 2041"/>
                  <a:gd name="T79" fmla="*/ 1085 h 1837"/>
                  <a:gd name="T80" fmla="*/ 1996 w 2041"/>
                  <a:gd name="T81" fmla="*/ 829 h 1837"/>
                  <a:gd name="T82" fmla="*/ 2041 w 2041"/>
                  <a:gd name="T83" fmla="*/ 575 h 1837"/>
                  <a:gd name="T84" fmla="*/ 1990 w 2041"/>
                  <a:gd name="T85" fmla="*/ 291 h 1837"/>
                  <a:gd name="T86" fmla="*/ 1915 w 2041"/>
                  <a:gd name="T87" fmla="*/ 161 h 1837"/>
                  <a:gd name="T88" fmla="*/ 1799 w 2041"/>
                  <a:gd name="T89" fmla="*/ 63 h 1837"/>
                  <a:gd name="T90" fmla="*/ 1641 w 2041"/>
                  <a:gd name="T91" fmla="*/ 8 h 1837"/>
                  <a:gd name="T92" fmla="*/ 1475 w 2041"/>
                  <a:gd name="T93" fmla="*/ 3 h 1837"/>
                  <a:gd name="T94" fmla="*/ 1299 w 2041"/>
                  <a:gd name="T95" fmla="*/ 50 h 1837"/>
                  <a:gd name="T96" fmla="*/ 1175 w 2041"/>
                  <a:gd name="T97" fmla="*/ 136 h 1837"/>
                  <a:gd name="T98" fmla="*/ 1050 w 2041"/>
                  <a:gd name="T99" fmla="*/ 308 h 1837"/>
                  <a:gd name="T100" fmla="*/ 1015 w 2041"/>
                  <a:gd name="T101" fmla="*/ 287 h 1837"/>
                  <a:gd name="T102" fmla="*/ 900 w 2041"/>
                  <a:gd name="T103" fmla="*/ 138 h 1837"/>
                  <a:gd name="T104" fmla="*/ 766 w 2041"/>
                  <a:gd name="T105" fmla="*/ 52 h 1837"/>
                  <a:gd name="T106" fmla="*/ 575 w 2041"/>
                  <a:gd name="T107" fmla="*/ 3 h 18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41" h="1836">
                    <a:moveTo>
                      <a:pt x="496" y="0"/>
                    </a:moveTo>
                    <a:lnTo>
                      <a:pt x="496" y="0"/>
                    </a:lnTo>
                    <a:lnTo>
                      <a:pt x="463" y="0"/>
                    </a:lnTo>
                    <a:lnTo>
                      <a:pt x="430" y="3"/>
                    </a:lnTo>
                    <a:lnTo>
                      <a:pt x="400" y="7"/>
                    </a:lnTo>
                    <a:lnTo>
                      <a:pt x="370" y="12"/>
                    </a:lnTo>
                    <a:lnTo>
                      <a:pt x="342" y="19"/>
                    </a:lnTo>
                    <a:lnTo>
                      <a:pt x="314" y="28"/>
                    </a:lnTo>
                    <a:lnTo>
                      <a:pt x="289" y="38"/>
                    </a:lnTo>
                    <a:lnTo>
                      <a:pt x="265" y="49"/>
                    </a:lnTo>
                    <a:lnTo>
                      <a:pt x="240" y="61"/>
                    </a:lnTo>
                    <a:lnTo>
                      <a:pt x="219" y="75"/>
                    </a:lnTo>
                    <a:lnTo>
                      <a:pt x="198" y="89"/>
                    </a:lnTo>
                    <a:lnTo>
                      <a:pt x="179" y="105"/>
                    </a:lnTo>
                    <a:lnTo>
                      <a:pt x="160" y="122"/>
                    </a:lnTo>
                    <a:lnTo>
                      <a:pt x="142" y="140"/>
                    </a:lnTo>
                    <a:lnTo>
                      <a:pt x="126" y="159"/>
                    </a:lnTo>
                    <a:lnTo>
                      <a:pt x="110" y="178"/>
                    </a:lnTo>
                    <a:lnTo>
                      <a:pt x="96" y="199"/>
                    </a:lnTo>
                    <a:lnTo>
                      <a:pt x="84" y="220"/>
                    </a:lnTo>
                    <a:lnTo>
                      <a:pt x="72" y="243"/>
                    </a:lnTo>
                    <a:lnTo>
                      <a:pt x="60" y="266"/>
                    </a:lnTo>
                    <a:lnTo>
                      <a:pt x="51" y="289"/>
                    </a:lnTo>
                    <a:lnTo>
                      <a:pt x="42" y="313"/>
                    </a:lnTo>
                    <a:lnTo>
                      <a:pt x="26" y="362"/>
                    </a:lnTo>
                    <a:lnTo>
                      <a:pt x="14" y="413"/>
                    </a:lnTo>
                    <a:lnTo>
                      <a:pt x="7" y="466"/>
                    </a:lnTo>
                    <a:lnTo>
                      <a:pt x="2" y="520"/>
                    </a:lnTo>
                    <a:lnTo>
                      <a:pt x="0" y="575"/>
                    </a:lnTo>
                    <a:lnTo>
                      <a:pt x="0" y="575"/>
                    </a:lnTo>
                    <a:lnTo>
                      <a:pt x="0" y="604"/>
                    </a:lnTo>
                    <a:lnTo>
                      <a:pt x="2" y="634"/>
                    </a:lnTo>
                    <a:lnTo>
                      <a:pt x="5" y="664"/>
                    </a:lnTo>
                    <a:lnTo>
                      <a:pt x="9" y="694"/>
                    </a:lnTo>
                    <a:lnTo>
                      <a:pt x="18" y="750"/>
                    </a:lnTo>
                    <a:lnTo>
                      <a:pt x="32" y="804"/>
                    </a:lnTo>
                    <a:lnTo>
                      <a:pt x="328" y="804"/>
                    </a:lnTo>
                    <a:lnTo>
                      <a:pt x="405" y="462"/>
                    </a:lnTo>
                    <a:lnTo>
                      <a:pt x="405" y="462"/>
                    </a:lnTo>
                    <a:lnTo>
                      <a:pt x="407" y="454"/>
                    </a:lnTo>
                    <a:lnTo>
                      <a:pt x="410" y="447"/>
                    </a:lnTo>
                    <a:lnTo>
                      <a:pt x="416" y="438"/>
                    </a:lnTo>
                    <a:lnTo>
                      <a:pt x="421" y="433"/>
                    </a:lnTo>
                    <a:lnTo>
                      <a:pt x="428" y="427"/>
                    </a:lnTo>
                    <a:lnTo>
                      <a:pt x="435" y="424"/>
                    </a:lnTo>
                    <a:lnTo>
                      <a:pt x="444" y="420"/>
                    </a:lnTo>
                    <a:lnTo>
                      <a:pt x="452" y="419"/>
                    </a:lnTo>
                    <a:lnTo>
                      <a:pt x="452" y="419"/>
                    </a:lnTo>
                    <a:lnTo>
                      <a:pt x="461" y="420"/>
                    </a:lnTo>
                    <a:lnTo>
                      <a:pt x="470" y="422"/>
                    </a:lnTo>
                    <a:lnTo>
                      <a:pt x="477" y="426"/>
                    </a:lnTo>
                    <a:lnTo>
                      <a:pt x="486" y="431"/>
                    </a:lnTo>
                    <a:lnTo>
                      <a:pt x="491" y="438"/>
                    </a:lnTo>
                    <a:lnTo>
                      <a:pt x="496" y="447"/>
                    </a:lnTo>
                    <a:lnTo>
                      <a:pt x="502" y="455"/>
                    </a:lnTo>
                    <a:lnTo>
                      <a:pt x="503" y="466"/>
                    </a:lnTo>
                    <a:lnTo>
                      <a:pt x="600" y="995"/>
                    </a:lnTo>
                    <a:lnTo>
                      <a:pt x="633" y="776"/>
                    </a:lnTo>
                    <a:lnTo>
                      <a:pt x="633" y="776"/>
                    </a:lnTo>
                    <a:lnTo>
                      <a:pt x="635" y="767"/>
                    </a:lnTo>
                    <a:lnTo>
                      <a:pt x="638" y="759"/>
                    </a:lnTo>
                    <a:lnTo>
                      <a:pt x="642" y="752"/>
                    </a:lnTo>
                    <a:lnTo>
                      <a:pt x="647" y="745"/>
                    </a:lnTo>
                    <a:lnTo>
                      <a:pt x="652" y="739"/>
                    </a:lnTo>
                    <a:lnTo>
                      <a:pt x="659" y="734"/>
                    </a:lnTo>
                    <a:lnTo>
                      <a:pt x="666" y="731"/>
                    </a:lnTo>
                    <a:lnTo>
                      <a:pt x="673" y="729"/>
                    </a:lnTo>
                    <a:lnTo>
                      <a:pt x="673" y="729"/>
                    </a:lnTo>
                    <a:lnTo>
                      <a:pt x="680" y="727"/>
                    </a:lnTo>
                    <a:lnTo>
                      <a:pt x="689" y="727"/>
                    </a:lnTo>
                    <a:lnTo>
                      <a:pt x="696" y="729"/>
                    </a:lnTo>
                    <a:lnTo>
                      <a:pt x="703" y="732"/>
                    </a:lnTo>
                    <a:lnTo>
                      <a:pt x="710" y="736"/>
                    </a:lnTo>
                    <a:lnTo>
                      <a:pt x="715" y="741"/>
                    </a:lnTo>
                    <a:lnTo>
                      <a:pt x="721" y="748"/>
                    </a:lnTo>
                    <a:lnTo>
                      <a:pt x="726" y="755"/>
                    </a:lnTo>
                    <a:lnTo>
                      <a:pt x="766" y="825"/>
                    </a:lnTo>
                    <a:lnTo>
                      <a:pt x="808" y="675"/>
                    </a:lnTo>
                    <a:lnTo>
                      <a:pt x="808" y="675"/>
                    </a:lnTo>
                    <a:lnTo>
                      <a:pt x="815" y="659"/>
                    </a:lnTo>
                    <a:lnTo>
                      <a:pt x="824" y="648"/>
                    </a:lnTo>
                    <a:lnTo>
                      <a:pt x="836" y="639"/>
                    </a:lnTo>
                    <a:lnTo>
                      <a:pt x="844" y="636"/>
                    </a:lnTo>
                    <a:lnTo>
                      <a:pt x="851" y="634"/>
                    </a:lnTo>
                    <a:lnTo>
                      <a:pt x="851" y="634"/>
                    </a:lnTo>
                    <a:lnTo>
                      <a:pt x="858" y="634"/>
                    </a:lnTo>
                    <a:lnTo>
                      <a:pt x="865" y="634"/>
                    </a:lnTo>
                    <a:lnTo>
                      <a:pt x="872" y="636"/>
                    </a:lnTo>
                    <a:lnTo>
                      <a:pt x="877" y="639"/>
                    </a:lnTo>
                    <a:lnTo>
                      <a:pt x="889" y="647"/>
                    </a:lnTo>
                    <a:lnTo>
                      <a:pt x="900" y="659"/>
                    </a:lnTo>
                    <a:lnTo>
                      <a:pt x="987" y="804"/>
                    </a:lnTo>
                    <a:lnTo>
                      <a:pt x="1331" y="804"/>
                    </a:lnTo>
                    <a:lnTo>
                      <a:pt x="1331" y="804"/>
                    </a:lnTo>
                    <a:lnTo>
                      <a:pt x="1340" y="783"/>
                    </a:lnTo>
                    <a:lnTo>
                      <a:pt x="1352" y="766"/>
                    </a:lnTo>
                    <a:lnTo>
                      <a:pt x="1366" y="748"/>
                    </a:lnTo>
                    <a:lnTo>
                      <a:pt x="1382" y="734"/>
                    </a:lnTo>
                    <a:lnTo>
                      <a:pt x="1401" y="724"/>
                    </a:lnTo>
                    <a:lnTo>
                      <a:pt x="1420" y="715"/>
                    </a:lnTo>
                    <a:lnTo>
                      <a:pt x="1442" y="710"/>
                    </a:lnTo>
                    <a:lnTo>
                      <a:pt x="1464" y="708"/>
                    </a:lnTo>
                    <a:lnTo>
                      <a:pt x="1464" y="708"/>
                    </a:lnTo>
                    <a:lnTo>
                      <a:pt x="1478" y="708"/>
                    </a:lnTo>
                    <a:lnTo>
                      <a:pt x="1492" y="711"/>
                    </a:lnTo>
                    <a:lnTo>
                      <a:pt x="1505" y="715"/>
                    </a:lnTo>
                    <a:lnTo>
                      <a:pt x="1519" y="718"/>
                    </a:lnTo>
                    <a:lnTo>
                      <a:pt x="1531" y="725"/>
                    </a:lnTo>
                    <a:lnTo>
                      <a:pt x="1541" y="732"/>
                    </a:lnTo>
                    <a:lnTo>
                      <a:pt x="1552" y="741"/>
                    </a:lnTo>
                    <a:lnTo>
                      <a:pt x="1563" y="750"/>
                    </a:lnTo>
                    <a:lnTo>
                      <a:pt x="1571" y="760"/>
                    </a:lnTo>
                    <a:lnTo>
                      <a:pt x="1580" y="771"/>
                    </a:lnTo>
                    <a:lnTo>
                      <a:pt x="1587" y="783"/>
                    </a:lnTo>
                    <a:lnTo>
                      <a:pt x="1592" y="796"/>
                    </a:lnTo>
                    <a:lnTo>
                      <a:pt x="1598" y="810"/>
                    </a:lnTo>
                    <a:lnTo>
                      <a:pt x="1601" y="822"/>
                    </a:lnTo>
                    <a:lnTo>
                      <a:pt x="1603" y="836"/>
                    </a:lnTo>
                    <a:lnTo>
                      <a:pt x="1603" y="852"/>
                    </a:lnTo>
                    <a:lnTo>
                      <a:pt x="1603" y="852"/>
                    </a:lnTo>
                    <a:lnTo>
                      <a:pt x="1603" y="866"/>
                    </a:lnTo>
                    <a:lnTo>
                      <a:pt x="1601" y="880"/>
                    </a:lnTo>
                    <a:lnTo>
                      <a:pt x="1598" y="894"/>
                    </a:lnTo>
                    <a:lnTo>
                      <a:pt x="1592" y="908"/>
                    </a:lnTo>
                    <a:lnTo>
                      <a:pt x="1587" y="920"/>
                    </a:lnTo>
                    <a:lnTo>
                      <a:pt x="1580" y="931"/>
                    </a:lnTo>
                    <a:lnTo>
                      <a:pt x="1571" y="943"/>
                    </a:lnTo>
                    <a:lnTo>
                      <a:pt x="1563" y="952"/>
                    </a:lnTo>
                    <a:lnTo>
                      <a:pt x="1552" y="962"/>
                    </a:lnTo>
                    <a:lnTo>
                      <a:pt x="1541" y="969"/>
                    </a:lnTo>
                    <a:lnTo>
                      <a:pt x="1531" y="976"/>
                    </a:lnTo>
                    <a:lnTo>
                      <a:pt x="1519" y="983"/>
                    </a:lnTo>
                    <a:lnTo>
                      <a:pt x="1505" y="988"/>
                    </a:lnTo>
                    <a:lnTo>
                      <a:pt x="1492" y="992"/>
                    </a:lnTo>
                    <a:lnTo>
                      <a:pt x="1478" y="994"/>
                    </a:lnTo>
                    <a:lnTo>
                      <a:pt x="1464" y="994"/>
                    </a:lnTo>
                    <a:lnTo>
                      <a:pt x="1464" y="994"/>
                    </a:lnTo>
                    <a:lnTo>
                      <a:pt x="1443" y="992"/>
                    </a:lnTo>
                    <a:lnTo>
                      <a:pt x="1426" y="988"/>
                    </a:lnTo>
                    <a:lnTo>
                      <a:pt x="1408" y="981"/>
                    </a:lnTo>
                    <a:lnTo>
                      <a:pt x="1391" y="973"/>
                    </a:lnTo>
                    <a:lnTo>
                      <a:pt x="1375" y="962"/>
                    </a:lnTo>
                    <a:lnTo>
                      <a:pt x="1363" y="950"/>
                    </a:lnTo>
                    <a:lnTo>
                      <a:pt x="1350" y="936"/>
                    </a:lnTo>
                    <a:lnTo>
                      <a:pt x="1340" y="918"/>
                    </a:lnTo>
                    <a:lnTo>
                      <a:pt x="961" y="918"/>
                    </a:lnTo>
                    <a:lnTo>
                      <a:pt x="961" y="918"/>
                    </a:lnTo>
                    <a:lnTo>
                      <a:pt x="949" y="917"/>
                    </a:lnTo>
                    <a:lnTo>
                      <a:pt x="938" y="913"/>
                    </a:lnTo>
                    <a:lnTo>
                      <a:pt x="928" y="904"/>
                    </a:lnTo>
                    <a:lnTo>
                      <a:pt x="921" y="894"/>
                    </a:lnTo>
                    <a:lnTo>
                      <a:pt x="873" y="820"/>
                    </a:lnTo>
                    <a:lnTo>
                      <a:pt x="829" y="976"/>
                    </a:lnTo>
                    <a:lnTo>
                      <a:pt x="829" y="976"/>
                    </a:lnTo>
                    <a:lnTo>
                      <a:pt x="828" y="983"/>
                    </a:lnTo>
                    <a:lnTo>
                      <a:pt x="822" y="990"/>
                    </a:lnTo>
                    <a:lnTo>
                      <a:pt x="819" y="997"/>
                    </a:lnTo>
                    <a:lnTo>
                      <a:pt x="814" y="1002"/>
                    </a:lnTo>
                    <a:lnTo>
                      <a:pt x="808" y="1008"/>
                    </a:lnTo>
                    <a:lnTo>
                      <a:pt x="801" y="1011"/>
                    </a:lnTo>
                    <a:lnTo>
                      <a:pt x="794" y="1013"/>
                    </a:lnTo>
                    <a:lnTo>
                      <a:pt x="787" y="1015"/>
                    </a:lnTo>
                    <a:lnTo>
                      <a:pt x="787" y="1015"/>
                    </a:lnTo>
                    <a:lnTo>
                      <a:pt x="780" y="1015"/>
                    </a:lnTo>
                    <a:lnTo>
                      <a:pt x="773" y="1015"/>
                    </a:lnTo>
                    <a:lnTo>
                      <a:pt x="766" y="1013"/>
                    </a:lnTo>
                    <a:lnTo>
                      <a:pt x="759" y="1009"/>
                    </a:lnTo>
                    <a:lnTo>
                      <a:pt x="754" y="1006"/>
                    </a:lnTo>
                    <a:lnTo>
                      <a:pt x="749" y="1001"/>
                    </a:lnTo>
                    <a:lnTo>
                      <a:pt x="744" y="995"/>
                    </a:lnTo>
                    <a:lnTo>
                      <a:pt x="738" y="988"/>
                    </a:lnTo>
                    <a:lnTo>
                      <a:pt x="712" y="941"/>
                    </a:lnTo>
                    <a:lnTo>
                      <a:pt x="654" y="1315"/>
                    </a:lnTo>
                    <a:lnTo>
                      <a:pt x="654" y="1315"/>
                    </a:lnTo>
                    <a:lnTo>
                      <a:pt x="652" y="1323"/>
                    </a:lnTo>
                    <a:lnTo>
                      <a:pt x="649" y="1332"/>
                    </a:lnTo>
                    <a:lnTo>
                      <a:pt x="644" y="1341"/>
                    </a:lnTo>
                    <a:lnTo>
                      <a:pt x="637" y="1348"/>
                    </a:lnTo>
                    <a:lnTo>
                      <a:pt x="630" y="1353"/>
                    </a:lnTo>
                    <a:lnTo>
                      <a:pt x="623" y="1357"/>
                    </a:lnTo>
                    <a:lnTo>
                      <a:pt x="614" y="1360"/>
                    </a:lnTo>
                    <a:lnTo>
                      <a:pt x="605" y="1362"/>
                    </a:lnTo>
                    <a:lnTo>
                      <a:pt x="605" y="1362"/>
                    </a:lnTo>
                    <a:lnTo>
                      <a:pt x="596" y="1360"/>
                    </a:lnTo>
                    <a:lnTo>
                      <a:pt x="587" y="1358"/>
                    </a:lnTo>
                    <a:lnTo>
                      <a:pt x="580" y="1355"/>
                    </a:lnTo>
                    <a:lnTo>
                      <a:pt x="573" y="1350"/>
                    </a:lnTo>
                    <a:lnTo>
                      <a:pt x="566" y="1343"/>
                    </a:lnTo>
                    <a:lnTo>
                      <a:pt x="561" y="1334"/>
                    </a:lnTo>
                    <a:lnTo>
                      <a:pt x="558" y="1325"/>
                    </a:lnTo>
                    <a:lnTo>
                      <a:pt x="556" y="1316"/>
                    </a:lnTo>
                    <a:lnTo>
                      <a:pt x="449" y="734"/>
                    </a:lnTo>
                    <a:lnTo>
                      <a:pt x="417" y="876"/>
                    </a:lnTo>
                    <a:lnTo>
                      <a:pt x="417" y="876"/>
                    </a:lnTo>
                    <a:lnTo>
                      <a:pt x="414" y="885"/>
                    </a:lnTo>
                    <a:lnTo>
                      <a:pt x="410" y="894"/>
                    </a:lnTo>
                    <a:lnTo>
                      <a:pt x="405" y="901"/>
                    </a:lnTo>
                    <a:lnTo>
                      <a:pt x="400" y="906"/>
                    </a:lnTo>
                    <a:lnTo>
                      <a:pt x="393" y="911"/>
                    </a:lnTo>
                    <a:lnTo>
                      <a:pt x="384" y="915"/>
                    </a:lnTo>
                    <a:lnTo>
                      <a:pt x="377" y="918"/>
                    </a:lnTo>
                    <a:lnTo>
                      <a:pt x="368" y="918"/>
                    </a:lnTo>
                    <a:lnTo>
                      <a:pt x="75" y="918"/>
                    </a:lnTo>
                    <a:lnTo>
                      <a:pt x="75" y="918"/>
                    </a:lnTo>
                    <a:lnTo>
                      <a:pt x="95" y="953"/>
                    </a:lnTo>
                    <a:lnTo>
                      <a:pt x="114" y="988"/>
                    </a:lnTo>
                    <a:lnTo>
                      <a:pt x="135" y="1022"/>
                    </a:lnTo>
                    <a:lnTo>
                      <a:pt x="156" y="1055"/>
                    </a:lnTo>
                    <a:lnTo>
                      <a:pt x="181" y="1087"/>
                    </a:lnTo>
                    <a:lnTo>
                      <a:pt x="205" y="1118"/>
                    </a:lnTo>
                    <a:lnTo>
                      <a:pt x="231" y="1148"/>
                    </a:lnTo>
                    <a:lnTo>
                      <a:pt x="258" y="1178"/>
                    </a:lnTo>
                    <a:lnTo>
                      <a:pt x="286" y="1206"/>
                    </a:lnTo>
                    <a:lnTo>
                      <a:pt x="316" y="1234"/>
                    </a:lnTo>
                    <a:lnTo>
                      <a:pt x="375" y="1290"/>
                    </a:lnTo>
                    <a:lnTo>
                      <a:pt x="438" y="1344"/>
                    </a:lnTo>
                    <a:lnTo>
                      <a:pt x="503" y="1397"/>
                    </a:lnTo>
                    <a:lnTo>
                      <a:pt x="637" y="1502"/>
                    </a:lnTo>
                    <a:lnTo>
                      <a:pt x="703" y="1555"/>
                    </a:lnTo>
                    <a:lnTo>
                      <a:pt x="770" y="1607"/>
                    </a:lnTo>
                    <a:lnTo>
                      <a:pt x="835" y="1662"/>
                    </a:lnTo>
                    <a:lnTo>
                      <a:pt x="896" y="1718"/>
                    </a:lnTo>
                    <a:lnTo>
                      <a:pt x="956" y="1776"/>
                    </a:lnTo>
                    <a:lnTo>
                      <a:pt x="986" y="1807"/>
                    </a:lnTo>
                    <a:lnTo>
                      <a:pt x="1012" y="1837"/>
                    </a:lnTo>
                    <a:lnTo>
                      <a:pt x="1012" y="1837"/>
                    </a:lnTo>
                    <a:lnTo>
                      <a:pt x="1049" y="1798"/>
                    </a:lnTo>
                    <a:lnTo>
                      <a:pt x="1086" y="1760"/>
                    </a:lnTo>
                    <a:lnTo>
                      <a:pt x="1124" y="1723"/>
                    </a:lnTo>
                    <a:lnTo>
                      <a:pt x="1164" y="1686"/>
                    </a:lnTo>
                    <a:lnTo>
                      <a:pt x="1247" y="1614"/>
                    </a:lnTo>
                    <a:lnTo>
                      <a:pt x="1331" y="1544"/>
                    </a:lnTo>
                    <a:lnTo>
                      <a:pt x="1503" y="1409"/>
                    </a:lnTo>
                    <a:lnTo>
                      <a:pt x="1587" y="1341"/>
                    </a:lnTo>
                    <a:lnTo>
                      <a:pt x="1668" y="1271"/>
                    </a:lnTo>
                    <a:lnTo>
                      <a:pt x="1706" y="1234"/>
                    </a:lnTo>
                    <a:lnTo>
                      <a:pt x="1743" y="1199"/>
                    </a:lnTo>
                    <a:lnTo>
                      <a:pt x="1780" y="1162"/>
                    </a:lnTo>
                    <a:lnTo>
                      <a:pt x="1815" y="1123"/>
                    </a:lnTo>
                    <a:lnTo>
                      <a:pt x="1847" y="1085"/>
                    </a:lnTo>
                    <a:lnTo>
                      <a:pt x="1878" y="1046"/>
                    </a:lnTo>
                    <a:lnTo>
                      <a:pt x="1906" y="1006"/>
                    </a:lnTo>
                    <a:lnTo>
                      <a:pt x="1933" y="964"/>
                    </a:lnTo>
                    <a:lnTo>
                      <a:pt x="1957" y="920"/>
                    </a:lnTo>
                    <a:lnTo>
                      <a:pt x="1978" y="876"/>
                    </a:lnTo>
                    <a:lnTo>
                      <a:pt x="1996" y="829"/>
                    </a:lnTo>
                    <a:lnTo>
                      <a:pt x="2011" y="782"/>
                    </a:lnTo>
                    <a:lnTo>
                      <a:pt x="2024" y="732"/>
                    </a:lnTo>
                    <a:lnTo>
                      <a:pt x="2033" y="682"/>
                    </a:lnTo>
                    <a:lnTo>
                      <a:pt x="2040" y="629"/>
                    </a:lnTo>
                    <a:lnTo>
                      <a:pt x="2041" y="575"/>
                    </a:lnTo>
                    <a:lnTo>
                      <a:pt x="2041" y="575"/>
                    </a:lnTo>
                    <a:lnTo>
                      <a:pt x="2040" y="520"/>
                    </a:lnTo>
                    <a:lnTo>
                      <a:pt x="2034" y="466"/>
                    </a:lnTo>
                    <a:lnTo>
                      <a:pt x="2025" y="415"/>
                    </a:lnTo>
                    <a:lnTo>
                      <a:pt x="2015" y="364"/>
                    </a:lnTo>
                    <a:lnTo>
                      <a:pt x="1999" y="313"/>
                    </a:lnTo>
                    <a:lnTo>
                      <a:pt x="1990" y="291"/>
                    </a:lnTo>
                    <a:lnTo>
                      <a:pt x="1980" y="266"/>
                    </a:lnTo>
                    <a:lnTo>
                      <a:pt x="1969" y="243"/>
                    </a:lnTo>
                    <a:lnTo>
                      <a:pt x="1957" y="222"/>
                    </a:lnTo>
                    <a:lnTo>
                      <a:pt x="1943" y="201"/>
                    </a:lnTo>
                    <a:lnTo>
                      <a:pt x="1929" y="180"/>
                    </a:lnTo>
                    <a:lnTo>
                      <a:pt x="1915" y="161"/>
                    </a:lnTo>
                    <a:lnTo>
                      <a:pt x="1897" y="142"/>
                    </a:lnTo>
                    <a:lnTo>
                      <a:pt x="1880" y="124"/>
                    </a:lnTo>
                    <a:lnTo>
                      <a:pt x="1862" y="106"/>
                    </a:lnTo>
                    <a:lnTo>
                      <a:pt x="1843" y="91"/>
                    </a:lnTo>
                    <a:lnTo>
                      <a:pt x="1822" y="77"/>
                    </a:lnTo>
                    <a:lnTo>
                      <a:pt x="1799" y="63"/>
                    </a:lnTo>
                    <a:lnTo>
                      <a:pt x="1776" y="50"/>
                    </a:lnTo>
                    <a:lnTo>
                      <a:pt x="1752" y="40"/>
                    </a:lnTo>
                    <a:lnTo>
                      <a:pt x="1726" y="29"/>
                    </a:lnTo>
                    <a:lnTo>
                      <a:pt x="1699" y="21"/>
                    </a:lnTo>
                    <a:lnTo>
                      <a:pt x="1671" y="14"/>
                    </a:lnTo>
                    <a:lnTo>
                      <a:pt x="1641" y="8"/>
                    </a:lnTo>
                    <a:lnTo>
                      <a:pt x="1610" y="3"/>
                    </a:lnTo>
                    <a:lnTo>
                      <a:pt x="1578" y="1"/>
                    </a:lnTo>
                    <a:lnTo>
                      <a:pt x="1545" y="0"/>
                    </a:lnTo>
                    <a:lnTo>
                      <a:pt x="1545" y="0"/>
                    </a:lnTo>
                    <a:lnTo>
                      <a:pt x="1508" y="0"/>
                    </a:lnTo>
                    <a:lnTo>
                      <a:pt x="1475" y="3"/>
                    </a:lnTo>
                    <a:lnTo>
                      <a:pt x="1442" y="7"/>
                    </a:lnTo>
                    <a:lnTo>
                      <a:pt x="1410" y="14"/>
                    </a:lnTo>
                    <a:lnTo>
                      <a:pt x="1380" y="21"/>
                    </a:lnTo>
                    <a:lnTo>
                      <a:pt x="1352" y="29"/>
                    </a:lnTo>
                    <a:lnTo>
                      <a:pt x="1326" y="40"/>
                    </a:lnTo>
                    <a:lnTo>
                      <a:pt x="1299" y="50"/>
                    </a:lnTo>
                    <a:lnTo>
                      <a:pt x="1277" y="63"/>
                    </a:lnTo>
                    <a:lnTo>
                      <a:pt x="1254" y="77"/>
                    </a:lnTo>
                    <a:lnTo>
                      <a:pt x="1233" y="91"/>
                    </a:lnTo>
                    <a:lnTo>
                      <a:pt x="1212" y="105"/>
                    </a:lnTo>
                    <a:lnTo>
                      <a:pt x="1192" y="120"/>
                    </a:lnTo>
                    <a:lnTo>
                      <a:pt x="1175" y="136"/>
                    </a:lnTo>
                    <a:lnTo>
                      <a:pt x="1143" y="168"/>
                    </a:lnTo>
                    <a:lnTo>
                      <a:pt x="1117" y="199"/>
                    </a:lnTo>
                    <a:lnTo>
                      <a:pt x="1094" y="231"/>
                    </a:lnTo>
                    <a:lnTo>
                      <a:pt x="1077" y="259"/>
                    </a:lnTo>
                    <a:lnTo>
                      <a:pt x="1061" y="285"/>
                    </a:lnTo>
                    <a:lnTo>
                      <a:pt x="1050" y="308"/>
                    </a:lnTo>
                    <a:lnTo>
                      <a:pt x="1043" y="324"/>
                    </a:lnTo>
                    <a:lnTo>
                      <a:pt x="1036" y="340"/>
                    </a:lnTo>
                    <a:lnTo>
                      <a:pt x="1036" y="340"/>
                    </a:lnTo>
                    <a:lnTo>
                      <a:pt x="1031" y="324"/>
                    </a:lnTo>
                    <a:lnTo>
                      <a:pt x="1024" y="308"/>
                    </a:lnTo>
                    <a:lnTo>
                      <a:pt x="1015" y="287"/>
                    </a:lnTo>
                    <a:lnTo>
                      <a:pt x="1001" y="261"/>
                    </a:lnTo>
                    <a:lnTo>
                      <a:pt x="982" y="231"/>
                    </a:lnTo>
                    <a:lnTo>
                      <a:pt x="959" y="201"/>
                    </a:lnTo>
                    <a:lnTo>
                      <a:pt x="933" y="170"/>
                    </a:lnTo>
                    <a:lnTo>
                      <a:pt x="917" y="154"/>
                    </a:lnTo>
                    <a:lnTo>
                      <a:pt x="900" y="138"/>
                    </a:lnTo>
                    <a:lnTo>
                      <a:pt x="880" y="122"/>
                    </a:lnTo>
                    <a:lnTo>
                      <a:pt x="861" y="106"/>
                    </a:lnTo>
                    <a:lnTo>
                      <a:pt x="840" y="92"/>
                    </a:lnTo>
                    <a:lnTo>
                      <a:pt x="817" y="78"/>
                    </a:lnTo>
                    <a:lnTo>
                      <a:pt x="793" y="64"/>
                    </a:lnTo>
                    <a:lnTo>
                      <a:pt x="766" y="52"/>
                    </a:lnTo>
                    <a:lnTo>
                      <a:pt x="740" y="42"/>
                    </a:lnTo>
                    <a:lnTo>
                      <a:pt x="710" y="31"/>
                    </a:lnTo>
                    <a:lnTo>
                      <a:pt x="679" y="22"/>
                    </a:lnTo>
                    <a:lnTo>
                      <a:pt x="647" y="14"/>
                    </a:lnTo>
                    <a:lnTo>
                      <a:pt x="612" y="8"/>
                    </a:lnTo>
                    <a:lnTo>
                      <a:pt x="575" y="3"/>
                    </a:lnTo>
                    <a:lnTo>
                      <a:pt x="537" y="1"/>
                    </a:lnTo>
                    <a:lnTo>
                      <a:pt x="496" y="0"/>
                    </a:lnTo>
                    <a:lnTo>
                      <a:pt x="496" y="0"/>
                    </a:ln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小米兰亭_GB外压缩" panose="03000502000000000000" charset="-122"/>
                  <a:ea typeface="小米兰亭_GB外压缩" panose="03000502000000000000" charset="-122"/>
                </a:endParaRPr>
              </a:p>
            </p:txBody>
          </p:sp>
        </p:grpSp>
        <p:grpSp>
          <p:nvGrpSpPr>
            <p:cNvPr id="54" name="组合 53"/>
            <p:cNvGrpSpPr/>
            <p:nvPr/>
          </p:nvGrpSpPr>
          <p:grpSpPr>
            <a:xfrm>
              <a:off x="2339975" y="4800600"/>
              <a:ext cx="972000" cy="972000"/>
              <a:chOff x="3133725" y="4762500"/>
              <a:chExt cx="972000" cy="972000"/>
            </a:xfrm>
          </p:grpSpPr>
          <p:sp>
            <p:nvSpPr>
              <p:cNvPr id="55" name="椭圆 54"/>
              <p:cNvSpPr/>
              <p:nvPr/>
            </p:nvSpPr>
            <p:spPr>
              <a:xfrm>
                <a:off x="3133725" y="4762500"/>
                <a:ext cx="972000" cy="972000"/>
              </a:xfrm>
              <a:prstGeom prst="ellipse">
                <a:avLst/>
              </a:prstGeom>
              <a:solidFill>
                <a:srgbClr val="009EE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56" name="任意多边形 55"/>
              <p:cNvSpPr/>
              <p:nvPr/>
            </p:nvSpPr>
            <p:spPr bwMode="auto">
              <a:xfrm>
                <a:off x="3431319" y="5060182"/>
                <a:ext cx="376812" cy="376636"/>
              </a:xfrm>
              <a:custGeom>
                <a:gdLst>
                  <a:gd name="connsiteX0" fmla="*/ 5159334 w 6858000"/>
                  <a:gd name="connsiteY0" fmla="*/ 4802187 h 6854825"/>
                  <a:gd name="connsiteX1" fmla="*/ 5180014 w 6858000"/>
                  <a:gd name="connsiteY1" fmla="*/ 4802187 h 6854825"/>
                  <a:gd name="connsiteX2" fmla="*/ 5199104 w 6858000"/>
                  <a:gd name="connsiteY2" fmla="*/ 4802187 h 6854825"/>
                  <a:gd name="connsiteX3" fmla="*/ 5218196 w 6858000"/>
                  <a:gd name="connsiteY3" fmla="*/ 4803775 h 6854825"/>
                  <a:gd name="connsiteX4" fmla="*/ 5236490 w 6858000"/>
                  <a:gd name="connsiteY4" fmla="*/ 4805362 h 6854825"/>
                  <a:gd name="connsiteX5" fmla="*/ 5255580 w 6858000"/>
                  <a:gd name="connsiteY5" fmla="*/ 4807743 h 6854825"/>
                  <a:gd name="connsiteX6" fmla="*/ 5292170 w 6858000"/>
                  <a:gd name="connsiteY6" fmla="*/ 4817268 h 6854825"/>
                  <a:gd name="connsiteX7" fmla="*/ 5324784 w 6858000"/>
                  <a:gd name="connsiteY7" fmla="*/ 4829968 h 6854825"/>
                  <a:gd name="connsiteX8" fmla="*/ 5358192 w 6858000"/>
                  <a:gd name="connsiteY8" fmla="*/ 4845843 h 6854825"/>
                  <a:gd name="connsiteX9" fmla="*/ 5389214 w 6858000"/>
                  <a:gd name="connsiteY9" fmla="*/ 4864893 h 6854825"/>
                  <a:gd name="connsiteX10" fmla="*/ 5417848 w 6858000"/>
                  <a:gd name="connsiteY10" fmla="*/ 4886325 h 6854825"/>
                  <a:gd name="connsiteX11" fmla="*/ 5444894 w 6858000"/>
                  <a:gd name="connsiteY11" fmla="*/ 4910137 h 6854825"/>
                  <a:gd name="connsiteX12" fmla="*/ 5469552 w 6858000"/>
                  <a:gd name="connsiteY12" fmla="*/ 4937125 h 6854825"/>
                  <a:gd name="connsiteX13" fmla="*/ 5490232 w 6858000"/>
                  <a:gd name="connsiteY13" fmla="*/ 4966493 h 6854825"/>
                  <a:gd name="connsiteX14" fmla="*/ 5509324 w 6858000"/>
                  <a:gd name="connsiteY14" fmla="*/ 4996656 h 6854825"/>
                  <a:gd name="connsiteX15" fmla="*/ 5525232 w 6858000"/>
                  <a:gd name="connsiteY15" fmla="*/ 5029993 h 6854825"/>
                  <a:gd name="connsiteX16" fmla="*/ 5537164 w 6858000"/>
                  <a:gd name="connsiteY16" fmla="*/ 5064125 h 6854825"/>
                  <a:gd name="connsiteX17" fmla="*/ 5546708 w 6858000"/>
                  <a:gd name="connsiteY17" fmla="*/ 5100637 h 6854825"/>
                  <a:gd name="connsiteX18" fmla="*/ 5549890 w 6858000"/>
                  <a:gd name="connsiteY18" fmla="*/ 5118893 h 6854825"/>
                  <a:gd name="connsiteX19" fmla="*/ 5553072 w 6858000"/>
                  <a:gd name="connsiteY19" fmla="*/ 5137943 h 6854825"/>
                  <a:gd name="connsiteX20" fmla="*/ 5554664 w 6858000"/>
                  <a:gd name="connsiteY20" fmla="*/ 5156993 h 6854825"/>
                  <a:gd name="connsiteX21" fmla="*/ 5554664 w 6858000"/>
                  <a:gd name="connsiteY21" fmla="*/ 5176043 h 6854825"/>
                  <a:gd name="connsiteX22" fmla="*/ 5554664 w 6858000"/>
                  <a:gd name="connsiteY22" fmla="*/ 5194300 h 6854825"/>
                  <a:gd name="connsiteX23" fmla="*/ 5553072 w 6858000"/>
                  <a:gd name="connsiteY23" fmla="*/ 5213350 h 6854825"/>
                  <a:gd name="connsiteX24" fmla="*/ 5549890 w 6858000"/>
                  <a:gd name="connsiteY24" fmla="*/ 5232400 h 6854825"/>
                  <a:gd name="connsiteX25" fmla="*/ 5546708 w 6858000"/>
                  <a:gd name="connsiteY25" fmla="*/ 5251450 h 6854825"/>
                  <a:gd name="connsiteX26" fmla="*/ 5537164 w 6858000"/>
                  <a:gd name="connsiteY26" fmla="*/ 5287168 h 6854825"/>
                  <a:gd name="connsiteX27" fmla="*/ 5525232 w 6858000"/>
                  <a:gd name="connsiteY27" fmla="*/ 5322093 h 6854825"/>
                  <a:gd name="connsiteX28" fmla="*/ 5509324 w 6858000"/>
                  <a:gd name="connsiteY28" fmla="*/ 5354637 h 6854825"/>
                  <a:gd name="connsiteX29" fmla="*/ 5490232 w 6858000"/>
                  <a:gd name="connsiteY29" fmla="*/ 5384800 h 6854825"/>
                  <a:gd name="connsiteX30" fmla="*/ 5469552 w 6858000"/>
                  <a:gd name="connsiteY30" fmla="*/ 5414168 h 6854825"/>
                  <a:gd name="connsiteX31" fmla="*/ 5444894 w 6858000"/>
                  <a:gd name="connsiteY31" fmla="*/ 5441156 h 6854825"/>
                  <a:gd name="connsiteX32" fmla="*/ 5417848 w 6858000"/>
                  <a:gd name="connsiteY32" fmla="*/ 5464968 h 6854825"/>
                  <a:gd name="connsiteX33" fmla="*/ 5389214 w 6858000"/>
                  <a:gd name="connsiteY33" fmla="*/ 5486400 h 6854825"/>
                  <a:gd name="connsiteX34" fmla="*/ 5358192 w 6858000"/>
                  <a:gd name="connsiteY34" fmla="*/ 5505450 h 6854825"/>
                  <a:gd name="connsiteX35" fmla="*/ 5324784 w 6858000"/>
                  <a:gd name="connsiteY35" fmla="*/ 5521325 h 6854825"/>
                  <a:gd name="connsiteX36" fmla="*/ 5292170 w 6858000"/>
                  <a:gd name="connsiteY36" fmla="*/ 5534025 h 6854825"/>
                  <a:gd name="connsiteX37" fmla="*/ 5255580 w 6858000"/>
                  <a:gd name="connsiteY37" fmla="*/ 5543550 h 6854825"/>
                  <a:gd name="connsiteX38" fmla="*/ 5236490 w 6858000"/>
                  <a:gd name="connsiteY38" fmla="*/ 5546725 h 6854825"/>
                  <a:gd name="connsiteX39" fmla="*/ 5218196 w 6858000"/>
                  <a:gd name="connsiteY39" fmla="*/ 5548312 h 6854825"/>
                  <a:gd name="connsiteX40" fmla="*/ 5199104 w 6858000"/>
                  <a:gd name="connsiteY40" fmla="*/ 5549900 h 6854825"/>
                  <a:gd name="connsiteX41" fmla="*/ 5180014 w 6858000"/>
                  <a:gd name="connsiteY41" fmla="*/ 5551487 h 6854825"/>
                  <a:gd name="connsiteX42" fmla="*/ 5159334 w 6858000"/>
                  <a:gd name="connsiteY42" fmla="*/ 5549900 h 6854825"/>
                  <a:gd name="connsiteX43" fmla="*/ 5141038 w 6858000"/>
                  <a:gd name="connsiteY43" fmla="*/ 5548312 h 6854825"/>
                  <a:gd name="connsiteX44" fmla="*/ 5121948 w 6858000"/>
                  <a:gd name="connsiteY44" fmla="*/ 5546725 h 6854825"/>
                  <a:gd name="connsiteX45" fmla="*/ 5104448 w 6858000"/>
                  <a:gd name="connsiteY45" fmla="*/ 5543550 h 6854825"/>
                  <a:gd name="connsiteX46" fmla="*/ 5067858 w 6858000"/>
                  <a:gd name="connsiteY46" fmla="*/ 5534025 h 6854825"/>
                  <a:gd name="connsiteX47" fmla="*/ 5033654 w 6858000"/>
                  <a:gd name="connsiteY47" fmla="*/ 5521325 h 6854825"/>
                  <a:gd name="connsiteX48" fmla="*/ 5000246 w 6858000"/>
                  <a:gd name="connsiteY48" fmla="*/ 5505450 h 6854825"/>
                  <a:gd name="connsiteX49" fmla="*/ 4969224 w 6858000"/>
                  <a:gd name="connsiteY49" fmla="*/ 5486400 h 6854825"/>
                  <a:gd name="connsiteX50" fmla="*/ 4940590 w 6858000"/>
                  <a:gd name="connsiteY50" fmla="*/ 5464968 h 6854825"/>
                  <a:gd name="connsiteX51" fmla="*/ 4914340 w 6858000"/>
                  <a:gd name="connsiteY51" fmla="*/ 5441156 h 6854825"/>
                  <a:gd name="connsiteX52" fmla="*/ 4890478 w 6858000"/>
                  <a:gd name="connsiteY52" fmla="*/ 5414168 h 6854825"/>
                  <a:gd name="connsiteX53" fmla="*/ 4868206 w 6858000"/>
                  <a:gd name="connsiteY53" fmla="*/ 5384800 h 6854825"/>
                  <a:gd name="connsiteX54" fmla="*/ 4849114 w 6858000"/>
                  <a:gd name="connsiteY54" fmla="*/ 5354637 h 6854825"/>
                  <a:gd name="connsiteX55" fmla="*/ 4834002 w 6858000"/>
                  <a:gd name="connsiteY55" fmla="*/ 5322093 h 6854825"/>
                  <a:gd name="connsiteX56" fmla="*/ 4821274 w 6858000"/>
                  <a:gd name="connsiteY56" fmla="*/ 5287168 h 6854825"/>
                  <a:gd name="connsiteX57" fmla="*/ 4811730 w 6858000"/>
                  <a:gd name="connsiteY57" fmla="*/ 5251450 h 6854825"/>
                  <a:gd name="connsiteX58" fmla="*/ 4808548 w 6858000"/>
                  <a:gd name="connsiteY58" fmla="*/ 5232400 h 6854825"/>
                  <a:gd name="connsiteX59" fmla="*/ 4805366 w 6858000"/>
                  <a:gd name="connsiteY59" fmla="*/ 5213350 h 6854825"/>
                  <a:gd name="connsiteX60" fmla="*/ 4803776 w 6858000"/>
                  <a:gd name="connsiteY60" fmla="*/ 5194300 h 6854825"/>
                  <a:gd name="connsiteX61" fmla="*/ 4803776 w 6858000"/>
                  <a:gd name="connsiteY61" fmla="*/ 5176043 h 6854825"/>
                  <a:gd name="connsiteX62" fmla="*/ 4803776 w 6858000"/>
                  <a:gd name="connsiteY62" fmla="*/ 5156993 h 6854825"/>
                  <a:gd name="connsiteX63" fmla="*/ 4805366 w 6858000"/>
                  <a:gd name="connsiteY63" fmla="*/ 5137943 h 6854825"/>
                  <a:gd name="connsiteX64" fmla="*/ 4808548 w 6858000"/>
                  <a:gd name="connsiteY64" fmla="*/ 5118893 h 6854825"/>
                  <a:gd name="connsiteX65" fmla="*/ 4811730 w 6858000"/>
                  <a:gd name="connsiteY65" fmla="*/ 5100637 h 6854825"/>
                  <a:gd name="connsiteX66" fmla="*/ 4821274 w 6858000"/>
                  <a:gd name="connsiteY66" fmla="*/ 5064125 h 6854825"/>
                  <a:gd name="connsiteX67" fmla="*/ 4834002 w 6858000"/>
                  <a:gd name="connsiteY67" fmla="*/ 5029993 h 6854825"/>
                  <a:gd name="connsiteX68" fmla="*/ 4849114 w 6858000"/>
                  <a:gd name="connsiteY68" fmla="*/ 4996656 h 6854825"/>
                  <a:gd name="connsiteX69" fmla="*/ 4868206 w 6858000"/>
                  <a:gd name="connsiteY69" fmla="*/ 4966493 h 6854825"/>
                  <a:gd name="connsiteX70" fmla="*/ 4890478 w 6858000"/>
                  <a:gd name="connsiteY70" fmla="*/ 4937125 h 6854825"/>
                  <a:gd name="connsiteX71" fmla="*/ 4914340 w 6858000"/>
                  <a:gd name="connsiteY71" fmla="*/ 4910137 h 6854825"/>
                  <a:gd name="connsiteX72" fmla="*/ 4940590 w 6858000"/>
                  <a:gd name="connsiteY72" fmla="*/ 4886325 h 6854825"/>
                  <a:gd name="connsiteX73" fmla="*/ 4969224 w 6858000"/>
                  <a:gd name="connsiteY73" fmla="*/ 4864893 h 6854825"/>
                  <a:gd name="connsiteX74" fmla="*/ 5000246 w 6858000"/>
                  <a:gd name="connsiteY74" fmla="*/ 4845843 h 6854825"/>
                  <a:gd name="connsiteX75" fmla="*/ 5033654 w 6858000"/>
                  <a:gd name="connsiteY75" fmla="*/ 4829968 h 6854825"/>
                  <a:gd name="connsiteX76" fmla="*/ 5067858 w 6858000"/>
                  <a:gd name="connsiteY76" fmla="*/ 4817268 h 6854825"/>
                  <a:gd name="connsiteX77" fmla="*/ 5104448 w 6858000"/>
                  <a:gd name="connsiteY77" fmla="*/ 4807743 h 6854825"/>
                  <a:gd name="connsiteX78" fmla="*/ 5121948 w 6858000"/>
                  <a:gd name="connsiteY78" fmla="*/ 4805362 h 6854825"/>
                  <a:gd name="connsiteX79" fmla="*/ 5141038 w 6858000"/>
                  <a:gd name="connsiteY79" fmla="*/ 4803775 h 6854825"/>
                  <a:gd name="connsiteX80" fmla="*/ 680244 w 6858000"/>
                  <a:gd name="connsiteY80" fmla="*/ 3870325 h 6854825"/>
                  <a:gd name="connsiteX81" fmla="*/ 2857500 w 6858000"/>
                  <a:gd name="connsiteY81" fmla="*/ 6151391 h 6854825"/>
                  <a:gd name="connsiteX82" fmla="*/ 2515394 w 6858000"/>
                  <a:gd name="connsiteY82" fmla="*/ 6478506 h 6854825"/>
                  <a:gd name="connsiteX83" fmla="*/ 2473325 w 6858000"/>
                  <a:gd name="connsiteY83" fmla="*/ 6516616 h 6854825"/>
                  <a:gd name="connsiteX84" fmla="*/ 2430462 w 6858000"/>
                  <a:gd name="connsiteY84" fmla="*/ 6552345 h 6854825"/>
                  <a:gd name="connsiteX85" fmla="*/ 2386806 w 6858000"/>
                  <a:gd name="connsiteY85" fmla="*/ 6584103 h 6854825"/>
                  <a:gd name="connsiteX86" fmla="*/ 2340769 w 6858000"/>
                  <a:gd name="connsiteY86" fmla="*/ 6615068 h 6854825"/>
                  <a:gd name="connsiteX87" fmla="*/ 2293938 w 6858000"/>
                  <a:gd name="connsiteY87" fmla="*/ 6642063 h 6854825"/>
                  <a:gd name="connsiteX88" fmla="*/ 2247106 w 6858000"/>
                  <a:gd name="connsiteY88" fmla="*/ 6667470 h 6854825"/>
                  <a:gd name="connsiteX89" fmla="*/ 2197894 w 6858000"/>
                  <a:gd name="connsiteY89" fmla="*/ 6690495 h 6854825"/>
                  <a:gd name="connsiteX90" fmla="*/ 2147888 w 6858000"/>
                  <a:gd name="connsiteY90" fmla="*/ 6709550 h 6854825"/>
                  <a:gd name="connsiteX91" fmla="*/ 2097088 w 6858000"/>
                  <a:gd name="connsiteY91" fmla="*/ 6728605 h 6854825"/>
                  <a:gd name="connsiteX92" fmla="*/ 2047081 w 6858000"/>
                  <a:gd name="connsiteY92" fmla="*/ 6742897 h 6854825"/>
                  <a:gd name="connsiteX93" fmla="*/ 1997075 w 6858000"/>
                  <a:gd name="connsiteY93" fmla="*/ 6754806 h 6854825"/>
                  <a:gd name="connsiteX94" fmla="*/ 1944688 w 6858000"/>
                  <a:gd name="connsiteY94" fmla="*/ 6765922 h 6854825"/>
                  <a:gd name="connsiteX95" fmla="*/ 1893094 w 6858000"/>
                  <a:gd name="connsiteY95" fmla="*/ 6772273 h 6854825"/>
                  <a:gd name="connsiteX96" fmla="*/ 1839912 w 6858000"/>
                  <a:gd name="connsiteY96" fmla="*/ 6778625 h 6854825"/>
                  <a:gd name="connsiteX97" fmla="*/ 1788319 w 6858000"/>
                  <a:gd name="connsiteY97" fmla="*/ 6780213 h 6854825"/>
                  <a:gd name="connsiteX98" fmla="*/ 1735931 w 6858000"/>
                  <a:gd name="connsiteY98" fmla="*/ 6780213 h 6854825"/>
                  <a:gd name="connsiteX99" fmla="*/ 1682750 w 6858000"/>
                  <a:gd name="connsiteY99" fmla="*/ 6778625 h 6854825"/>
                  <a:gd name="connsiteX100" fmla="*/ 1631156 w 6858000"/>
                  <a:gd name="connsiteY100" fmla="*/ 6772273 h 6854825"/>
                  <a:gd name="connsiteX101" fmla="*/ 1578769 w 6858000"/>
                  <a:gd name="connsiteY101" fmla="*/ 6765922 h 6854825"/>
                  <a:gd name="connsiteX102" fmla="*/ 1527175 w 6858000"/>
                  <a:gd name="connsiteY102" fmla="*/ 6754806 h 6854825"/>
                  <a:gd name="connsiteX103" fmla="*/ 1477169 w 6858000"/>
                  <a:gd name="connsiteY103" fmla="*/ 6742897 h 6854825"/>
                  <a:gd name="connsiteX104" fmla="*/ 1426369 w 6858000"/>
                  <a:gd name="connsiteY104" fmla="*/ 6728605 h 6854825"/>
                  <a:gd name="connsiteX105" fmla="*/ 1376362 w 6858000"/>
                  <a:gd name="connsiteY105" fmla="*/ 6711138 h 6854825"/>
                  <a:gd name="connsiteX106" fmla="*/ 1327944 w 6858000"/>
                  <a:gd name="connsiteY106" fmla="*/ 6690495 h 6854825"/>
                  <a:gd name="connsiteX107" fmla="*/ 1278731 w 6858000"/>
                  <a:gd name="connsiteY107" fmla="*/ 6669058 h 6854825"/>
                  <a:gd name="connsiteX108" fmla="*/ 1231900 w 6858000"/>
                  <a:gd name="connsiteY108" fmla="*/ 6643651 h 6854825"/>
                  <a:gd name="connsiteX109" fmla="*/ 1184275 w 6858000"/>
                  <a:gd name="connsiteY109" fmla="*/ 6616656 h 6854825"/>
                  <a:gd name="connsiteX110" fmla="*/ 1139031 w 6858000"/>
                  <a:gd name="connsiteY110" fmla="*/ 6587279 h 6854825"/>
                  <a:gd name="connsiteX111" fmla="*/ 1095375 w 6858000"/>
                  <a:gd name="connsiteY111" fmla="*/ 6553933 h 6854825"/>
                  <a:gd name="connsiteX112" fmla="*/ 1052512 w 6858000"/>
                  <a:gd name="connsiteY112" fmla="*/ 6519792 h 6854825"/>
                  <a:gd name="connsiteX113" fmla="*/ 1012031 w 6858000"/>
                  <a:gd name="connsiteY113" fmla="*/ 6481682 h 6854825"/>
                  <a:gd name="connsiteX114" fmla="*/ 970756 w 6858000"/>
                  <a:gd name="connsiteY114" fmla="*/ 6442777 h 6854825"/>
                  <a:gd name="connsiteX115" fmla="*/ 301625 w 6858000"/>
                  <a:gd name="connsiteY115" fmla="*/ 5740117 h 6854825"/>
                  <a:gd name="connsiteX116" fmla="*/ 264319 w 6858000"/>
                  <a:gd name="connsiteY116" fmla="*/ 5699624 h 6854825"/>
                  <a:gd name="connsiteX117" fmla="*/ 229394 w 6858000"/>
                  <a:gd name="connsiteY117" fmla="*/ 5655162 h 6854825"/>
                  <a:gd name="connsiteX118" fmla="*/ 196056 w 6858000"/>
                  <a:gd name="connsiteY118" fmla="*/ 5611494 h 6854825"/>
                  <a:gd name="connsiteX119" fmla="*/ 166688 w 6858000"/>
                  <a:gd name="connsiteY119" fmla="*/ 5565444 h 6854825"/>
                  <a:gd name="connsiteX120" fmla="*/ 138112 w 6858000"/>
                  <a:gd name="connsiteY120" fmla="*/ 5520188 h 6854825"/>
                  <a:gd name="connsiteX121" fmla="*/ 113506 w 6858000"/>
                  <a:gd name="connsiteY121" fmla="*/ 5471756 h 6854825"/>
                  <a:gd name="connsiteX122" fmla="*/ 91281 w 6858000"/>
                  <a:gd name="connsiteY122" fmla="*/ 5422530 h 6854825"/>
                  <a:gd name="connsiteX123" fmla="*/ 70644 w 6858000"/>
                  <a:gd name="connsiteY123" fmla="*/ 5374098 h 6854825"/>
                  <a:gd name="connsiteX124" fmla="*/ 53181 w 6858000"/>
                  <a:gd name="connsiteY124" fmla="*/ 5324078 h 6854825"/>
                  <a:gd name="connsiteX125" fmla="*/ 38100 w 6858000"/>
                  <a:gd name="connsiteY125" fmla="*/ 5273264 h 6854825"/>
                  <a:gd name="connsiteX126" fmla="*/ 25400 w 6858000"/>
                  <a:gd name="connsiteY126" fmla="*/ 5221657 h 6854825"/>
                  <a:gd name="connsiteX127" fmla="*/ 15875 w 6858000"/>
                  <a:gd name="connsiteY127" fmla="*/ 5170049 h 6854825"/>
                  <a:gd name="connsiteX128" fmla="*/ 7938 w 6858000"/>
                  <a:gd name="connsiteY128" fmla="*/ 5117647 h 6854825"/>
                  <a:gd name="connsiteX129" fmla="*/ 3175 w 6858000"/>
                  <a:gd name="connsiteY129" fmla="*/ 5066039 h 6854825"/>
                  <a:gd name="connsiteX130" fmla="*/ 0 w 6858000"/>
                  <a:gd name="connsiteY130" fmla="*/ 5014431 h 6854825"/>
                  <a:gd name="connsiteX131" fmla="*/ 0 w 6858000"/>
                  <a:gd name="connsiteY131" fmla="*/ 4960441 h 6854825"/>
                  <a:gd name="connsiteX132" fmla="*/ 3175 w 6858000"/>
                  <a:gd name="connsiteY132" fmla="*/ 4908834 h 6854825"/>
                  <a:gd name="connsiteX133" fmla="*/ 7938 w 6858000"/>
                  <a:gd name="connsiteY133" fmla="*/ 4857226 h 6854825"/>
                  <a:gd name="connsiteX134" fmla="*/ 15875 w 6858000"/>
                  <a:gd name="connsiteY134" fmla="*/ 4805618 h 6854825"/>
                  <a:gd name="connsiteX135" fmla="*/ 25400 w 6858000"/>
                  <a:gd name="connsiteY135" fmla="*/ 4753216 h 6854825"/>
                  <a:gd name="connsiteX136" fmla="*/ 38100 w 6858000"/>
                  <a:gd name="connsiteY136" fmla="*/ 4701608 h 6854825"/>
                  <a:gd name="connsiteX137" fmla="*/ 51594 w 6858000"/>
                  <a:gd name="connsiteY137" fmla="*/ 4651588 h 6854825"/>
                  <a:gd name="connsiteX138" fmla="*/ 70644 w 6858000"/>
                  <a:gd name="connsiteY138" fmla="*/ 4600775 h 6854825"/>
                  <a:gd name="connsiteX139" fmla="*/ 89694 w 6858000"/>
                  <a:gd name="connsiteY139" fmla="*/ 4552343 h 6854825"/>
                  <a:gd name="connsiteX140" fmla="*/ 111919 w 6858000"/>
                  <a:gd name="connsiteY140" fmla="*/ 4503911 h 6854825"/>
                  <a:gd name="connsiteX141" fmla="*/ 136525 w 6858000"/>
                  <a:gd name="connsiteY141" fmla="*/ 4456273 h 6854825"/>
                  <a:gd name="connsiteX142" fmla="*/ 165100 w 6858000"/>
                  <a:gd name="connsiteY142" fmla="*/ 4411017 h 6854825"/>
                  <a:gd name="connsiteX143" fmla="*/ 194469 w 6858000"/>
                  <a:gd name="connsiteY143" fmla="*/ 4364966 h 6854825"/>
                  <a:gd name="connsiteX144" fmla="*/ 226219 w 6858000"/>
                  <a:gd name="connsiteY144" fmla="*/ 4321298 h 6854825"/>
                  <a:gd name="connsiteX145" fmla="*/ 261144 w 6858000"/>
                  <a:gd name="connsiteY145" fmla="*/ 4279218 h 6854825"/>
                  <a:gd name="connsiteX146" fmla="*/ 298450 w 6858000"/>
                  <a:gd name="connsiteY146" fmla="*/ 4236344 h 6854825"/>
                  <a:gd name="connsiteX147" fmla="*/ 338138 w 6858000"/>
                  <a:gd name="connsiteY147" fmla="*/ 4197440 h 6854825"/>
                  <a:gd name="connsiteX148" fmla="*/ 5366264 w 6858000"/>
                  <a:gd name="connsiteY148" fmla="*/ 3760787 h 6854825"/>
                  <a:gd name="connsiteX149" fmla="*/ 3671888 w 6858000"/>
                  <a:gd name="connsiteY149" fmla="*/ 5374783 h 6854825"/>
                  <a:gd name="connsiteX150" fmla="*/ 4352338 w 6858000"/>
                  <a:gd name="connsiteY150" fmla="*/ 6087354 h 6854825"/>
                  <a:gd name="connsiteX151" fmla="*/ 4384892 w 6858000"/>
                  <a:gd name="connsiteY151" fmla="*/ 6120681 h 6854825"/>
                  <a:gd name="connsiteX152" fmla="*/ 4418238 w 6858000"/>
                  <a:gd name="connsiteY152" fmla="*/ 6150041 h 6854825"/>
                  <a:gd name="connsiteX153" fmla="*/ 4454762 w 6858000"/>
                  <a:gd name="connsiteY153" fmla="*/ 6178607 h 6854825"/>
                  <a:gd name="connsiteX154" fmla="*/ 4490492 w 6858000"/>
                  <a:gd name="connsiteY154" fmla="*/ 6205586 h 6854825"/>
                  <a:gd name="connsiteX155" fmla="*/ 4528604 w 6858000"/>
                  <a:gd name="connsiteY155" fmla="*/ 6230185 h 6854825"/>
                  <a:gd name="connsiteX156" fmla="*/ 4565922 w 6858000"/>
                  <a:gd name="connsiteY156" fmla="*/ 6252403 h 6854825"/>
                  <a:gd name="connsiteX157" fmla="*/ 4605620 w 6858000"/>
                  <a:gd name="connsiteY157" fmla="*/ 6273035 h 6854825"/>
                  <a:gd name="connsiteX158" fmla="*/ 4644526 w 6858000"/>
                  <a:gd name="connsiteY158" fmla="*/ 6292079 h 6854825"/>
                  <a:gd name="connsiteX159" fmla="*/ 4685814 w 6858000"/>
                  <a:gd name="connsiteY159" fmla="*/ 6307156 h 6854825"/>
                  <a:gd name="connsiteX160" fmla="*/ 4726308 w 6858000"/>
                  <a:gd name="connsiteY160" fmla="*/ 6321439 h 6854825"/>
                  <a:gd name="connsiteX161" fmla="*/ 4766800 w 6858000"/>
                  <a:gd name="connsiteY161" fmla="*/ 6334135 h 6854825"/>
                  <a:gd name="connsiteX162" fmla="*/ 4809676 w 6858000"/>
                  <a:gd name="connsiteY162" fmla="*/ 6345244 h 6854825"/>
                  <a:gd name="connsiteX163" fmla="*/ 4851758 w 6858000"/>
                  <a:gd name="connsiteY163" fmla="*/ 6353179 h 6854825"/>
                  <a:gd name="connsiteX164" fmla="*/ 4894634 w 6858000"/>
                  <a:gd name="connsiteY164" fmla="*/ 6359527 h 6854825"/>
                  <a:gd name="connsiteX165" fmla="*/ 4938302 w 6858000"/>
                  <a:gd name="connsiteY165" fmla="*/ 6362701 h 6854825"/>
                  <a:gd name="connsiteX166" fmla="*/ 4981178 w 6858000"/>
                  <a:gd name="connsiteY166" fmla="*/ 6365875 h 6854825"/>
                  <a:gd name="connsiteX167" fmla="*/ 5024848 w 6858000"/>
                  <a:gd name="connsiteY167" fmla="*/ 6365875 h 6854825"/>
                  <a:gd name="connsiteX168" fmla="*/ 5067724 w 6858000"/>
                  <a:gd name="connsiteY168" fmla="*/ 6362701 h 6854825"/>
                  <a:gd name="connsiteX169" fmla="*/ 5109804 w 6858000"/>
                  <a:gd name="connsiteY169" fmla="*/ 6359527 h 6854825"/>
                  <a:gd name="connsiteX170" fmla="*/ 5153474 w 6858000"/>
                  <a:gd name="connsiteY170" fmla="*/ 6353179 h 6854825"/>
                  <a:gd name="connsiteX171" fmla="*/ 5196350 w 6858000"/>
                  <a:gd name="connsiteY171" fmla="*/ 6345244 h 6854825"/>
                  <a:gd name="connsiteX172" fmla="*/ 5238430 w 6858000"/>
                  <a:gd name="connsiteY172" fmla="*/ 6334135 h 6854825"/>
                  <a:gd name="connsiteX173" fmla="*/ 5279718 w 6858000"/>
                  <a:gd name="connsiteY173" fmla="*/ 6321439 h 6854825"/>
                  <a:gd name="connsiteX174" fmla="*/ 5320212 w 6858000"/>
                  <a:gd name="connsiteY174" fmla="*/ 6307156 h 6854825"/>
                  <a:gd name="connsiteX175" fmla="*/ 5361500 w 6858000"/>
                  <a:gd name="connsiteY175" fmla="*/ 6290492 h 6854825"/>
                  <a:gd name="connsiteX176" fmla="*/ 5401992 w 6858000"/>
                  <a:gd name="connsiteY176" fmla="*/ 6273035 h 6854825"/>
                  <a:gd name="connsiteX177" fmla="*/ 5441692 w 6858000"/>
                  <a:gd name="connsiteY177" fmla="*/ 6250816 h 6854825"/>
                  <a:gd name="connsiteX178" fmla="*/ 5479010 w 6858000"/>
                  <a:gd name="connsiteY178" fmla="*/ 6228598 h 6854825"/>
                  <a:gd name="connsiteX179" fmla="*/ 5517122 w 6858000"/>
                  <a:gd name="connsiteY179" fmla="*/ 6203999 h 6854825"/>
                  <a:gd name="connsiteX180" fmla="*/ 5552852 w 6858000"/>
                  <a:gd name="connsiteY180" fmla="*/ 6177020 h 6854825"/>
                  <a:gd name="connsiteX181" fmla="*/ 5589374 w 6858000"/>
                  <a:gd name="connsiteY181" fmla="*/ 6148454 h 6854825"/>
                  <a:gd name="connsiteX182" fmla="*/ 5621928 w 6858000"/>
                  <a:gd name="connsiteY182" fmla="*/ 6117507 h 6854825"/>
                  <a:gd name="connsiteX183" fmla="*/ 6016542 w 6858000"/>
                  <a:gd name="connsiteY183" fmla="*/ 5742178 h 6854825"/>
                  <a:gd name="connsiteX184" fmla="*/ 6049888 w 6858000"/>
                  <a:gd name="connsiteY184" fmla="*/ 5708850 h 6854825"/>
                  <a:gd name="connsiteX185" fmla="*/ 6079266 w 6858000"/>
                  <a:gd name="connsiteY185" fmla="*/ 5674729 h 6854825"/>
                  <a:gd name="connsiteX186" fmla="*/ 6109438 w 6858000"/>
                  <a:gd name="connsiteY186" fmla="*/ 5639815 h 6854825"/>
                  <a:gd name="connsiteX187" fmla="*/ 6134846 w 6858000"/>
                  <a:gd name="connsiteY187" fmla="*/ 5604107 h 6854825"/>
                  <a:gd name="connsiteX188" fmla="*/ 6159460 w 6858000"/>
                  <a:gd name="connsiteY188" fmla="*/ 5566019 h 6854825"/>
                  <a:gd name="connsiteX189" fmla="*/ 6181692 w 6858000"/>
                  <a:gd name="connsiteY189" fmla="*/ 5528724 h 6854825"/>
                  <a:gd name="connsiteX190" fmla="*/ 6202336 w 6858000"/>
                  <a:gd name="connsiteY190" fmla="*/ 5489048 h 6854825"/>
                  <a:gd name="connsiteX191" fmla="*/ 6220596 w 6858000"/>
                  <a:gd name="connsiteY191" fmla="*/ 5450167 h 6854825"/>
                  <a:gd name="connsiteX192" fmla="*/ 6238064 w 6858000"/>
                  <a:gd name="connsiteY192" fmla="*/ 5408904 h 6854825"/>
                  <a:gd name="connsiteX193" fmla="*/ 6252356 w 6858000"/>
                  <a:gd name="connsiteY193" fmla="*/ 5368435 h 6854825"/>
                  <a:gd name="connsiteX194" fmla="*/ 6263472 w 6858000"/>
                  <a:gd name="connsiteY194" fmla="*/ 5326379 h 6854825"/>
                  <a:gd name="connsiteX195" fmla="*/ 6274588 w 6858000"/>
                  <a:gd name="connsiteY195" fmla="*/ 5283530 h 6854825"/>
                  <a:gd name="connsiteX196" fmla="*/ 6282528 w 6858000"/>
                  <a:gd name="connsiteY196" fmla="*/ 5241474 h 6854825"/>
                  <a:gd name="connsiteX197" fmla="*/ 6288086 w 6858000"/>
                  <a:gd name="connsiteY197" fmla="*/ 5198624 h 6854825"/>
                  <a:gd name="connsiteX198" fmla="*/ 6292850 w 6858000"/>
                  <a:gd name="connsiteY198" fmla="*/ 5156568 h 6854825"/>
                  <a:gd name="connsiteX199" fmla="*/ 6294438 w 6858000"/>
                  <a:gd name="connsiteY199" fmla="*/ 5112132 h 6854825"/>
                  <a:gd name="connsiteX200" fmla="*/ 6294438 w 6858000"/>
                  <a:gd name="connsiteY200" fmla="*/ 5070076 h 6854825"/>
                  <a:gd name="connsiteX201" fmla="*/ 6292850 w 6858000"/>
                  <a:gd name="connsiteY201" fmla="*/ 5028020 h 6854825"/>
                  <a:gd name="connsiteX202" fmla="*/ 6288086 w 6858000"/>
                  <a:gd name="connsiteY202" fmla="*/ 4983584 h 6854825"/>
                  <a:gd name="connsiteX203" fmla="*/ 6282528 w 6858000"/>
                  <a:gd name="connsiteY203" fmla="*/ 4941528 h 6854825"/>
                  <a:gd name="connsiteX204" fmla="*/ 6274588 w 6858000"/>
                  <a:gd name="connsiteY204" fmla="*/ 4898678 h 6854825"/>
                  <a:gd name="connsiteX205" fmla="*/ 6263472 w 6858000"/>
                  <a:gd name="connsiteY205" fmla="*/ 4856622 h 6854825"/>
                  <a:gd name="connsiteX206" fmla="*/ 6250768 w 6858000"/>
                  <a:gd name="connsiteY206" fmla="*/ 4813773 h 6854825"/>
                  <a:gd name="connsiteX207" fmla="*/ 6236476 w 6858000"/>
                  <a:gd name="connsiteY207" fmla="*/ 4773304 h 6854825"/>
                  <a:gd name="connsiteX208" fmla="*/ 6220596 w 6858000"/>
                  <a:gd name="connsiteY208" fmla="*/ 4732041 h 6854825"/>
                  <a:gd name="connsiteX209" fmla="*/ 6202336 w 6858000"/>
                  <a:gd name="connsiteY209" fmla="*/ 4693160 h 6854825"/>
                  <a:gd name="connsiteX210" fmla="*/ 6181692 w 6858000"/>
                  <a:gd name="connsiteY210" fmla="*/ 4654278 h 6854825"/>
                  <a:gd name="connsiteX211" fmla="*/ 6157872 w 6858000"/>
                  <a:gd name="connsiteY211" fmla="*/ 4616189 h 6854825"/>
                  <a:gd name="connsiteX212" fmla="*/ 6133258 w 6858000"/>
                  <a:gd name="connsiteY212" fmla="*/ 4578894 h 6854825"/>
                  <a:gd name="connsiteX213" fmla="*/ 6106262 w 6858000"/>
                  <a:gd name="connsiteY213" fmla="*/ 4542393 h 6854825"/>
                  <a:gd name="connsiteX214" fmla="*/ 6077678 w 6858000"/>
                  <a:gd name="connsiteY214" fmla="*/ 4506685 h 6854825"/>
                  <a:gd name="connsiteX215" fmla="*/ 6046712 w 6858000"/>
                  <a:gd name="connsiteY215" fmla="*/ 4471771 h 6854825"/>
                  <a:gd name="connsiteX216" fmla="*/ 1677987 w 6858000"/>
                  <a:gd name="connsiteY216" fmla="*/ 1300162 h 6854825"/>
                  <a:gd name="connsiteX217" fmla="*/ 1698668 w 6858000"/>
                  <a:gd name="connsiteY217" fmla="*/ 1301752 h 6854825"/>
                  <a:gd name="connsiteX218" fmla="*/ 1716963 w 6858000"/>
                  <a:gd name="connsiteY218" fmla="*/ 1302546 h 6854825"/>
                  <a:gd name="connsiteX219" fmla="*/ 1736053 w 6858000"/>
                  <a:gd name="connsiteY219" fmla="*/ 1304135 h 6854825"/>
                  <a:gd name="connsiteX220" fmla="*/ 1753553 w 6858000"/>
                  <a:gd name="connsiteY220" fmla="*/ 1307314 h 6854825"/>
                  <a:gd name="connsiteX221" fmla="*/ 1790142 w 6858000"/>
                  <a:gd name="connsiteY221" fmla="*/ 1316849 h 6854825"/>
                  <a:gd name="connsiteX222" fmla="*/ 1824346 w 6858000"/>
                  <a:gd name="connsiteY222" fmla="*/ 1329562 h 6854825"/>
                  <a:gd name="connsiteX223" fmla="*/ 1857754 w 6858000"/>
                  <a:gd name="connsiteY223" fmla="*/ 1345454 h 6854825"/>
                  <a:gd name="connsiteX224" fmla="*/ 1888776 w 6858000"/>
                  <a:gd name="connsiteY224" fmla="*/ 1364524 h 6854825"/>
                  <a:gd name="connsiteX225" fmla="*/ 1917412 w 6858000"/>
                  <a:gd name="connsiteY225" fmla="*/ 1385978 h 6854825"/>
                  <a:gd name="connsiteX226" fmla="*/ 1943661 w 6858000"/>
                  <a:gd name="connsiteY226" fmla="*/ 1409816 h 6854825"/>
                  <a:gd name="connsiteX227" fmla="*/ 1967524 w 6858000"/>
                  <a:gd name="connsiteY227" fmla="*/ 1436832 h 6854825"/>
                  <a:gd name="connsiteX228" fmla="*/ 1989796 w 6858000"/>
                  <a:gd name="connsiteY228" fmla="*/ 1464643 h 6854825"/>
                  <a:gd name="connsiteX229" fmla="*/ 2008886 w 6858000"/>
                  <a:gd name="connsiteY229" fmla="*/ 1496427 h 6854825"/>
                  <a:gd name="connsiteX230" fmla="*/ 2024000 w 6858000"/>
                  <a:gd name="connsiteY230" fmla="*/ 1529005 h 6854825"/>
                  <a:gd name="connsiteX231" fmla="*/ 2036726 w 6858000"/>
                  <a:gd name="connsiteY231" fmla="*/ 1563967 h 6854825"/>
                  <a:gd name="connsiteX232" fmla="*/ 2046272 w 6858000"/>
                  <a:gd name="connsiteY232" fmla="*/ 1600518 h 6854825"/>
                  <a:gd name="connsiteX233" fmla="*/ 2049453 w 6858000"/>
                  <a:gd name="connsiteY233" fmla="*/ 1617205 h 6854825"/>
                  <a:gd name="connsiteX234" fmla="*/ 2052635 w 6858000"/>
                  <a:gd name="connsiteY234" fmla="*/ 1636275 h 6854825"/>
                  <a:gd name="connsiteX235" fmla="*/ 2054226 w 6858000"/>
                  <a:gd name="connsiteY235" fmla="*/ 1655345 h 6854825"/>
                  <a:gd name="connsiteX236" fmla="*/ 2054226 w 6858000"/>
                  <a:gd name="connsiteY236" fmla="*/ 1675210 h 6854825"/>
                  <a:gd name="connsiteX237" fmla="*/ 2054226 w 6858000"/>
                  <a:gd name="connsiteY237" fmla="*/ 1694280 h 6854825"/>
                  <a:gd name="connsiteX238" fmla="*/ 2052635 w 6858000"/>
                  <a:gd name="connsiteY238" fmla="*/ 1713350 h 6854825"/>
                  <a:gd name="connsiteX239" fmla="*/ 2049453 w 6858000"/>
                  <a:gd name="connsiteY239" fmla="*/ 1732420 h 6854825"/>
                  <a:gd name="connsiteX240" fmla="*/ 2046272 w 6858000"/>
                  <a:gd name="connsiteY240" fmla="*/ 1750696 h 6854825"/>
                  <a:gd name="connsiteX241" fmla="*/ 2036726 w 6858000"/>
                  <a:gd name="connsiteY241" fmla="*/ 1787247 h 6854825"/>
                  <a:gd name="connsiteX242" fmla="*/ 2024000 w 6858000"/>
                  <a:gd name="connsiteY242" fmla="*/ 1822209 h 6854825"/>
                  <a:gd name="connsiteX243" fmla="*/ 2008886 w 6858000"/>
                  <a:gd name="connsiteY243" fmla="*/ 1853198 h 6854825"/>
                  <a:gd name="connsiteX244" fmla="*/ 1989796 w 6858000"/>
                  <a:gd name="connsiteY244" fmla="*/ 1884982 h 6854825"/>
                  <a:gd name="connsiteX245" fmla="*/ 1967524 w 6858000"/>
                  <a:gd name="connsiteY245" fmla="*/ 1912792 h 6854825"/>
                  <a:gd name="connsiteX246" fmla="*/ 1943661 w 6858000"/>
                  <a:gd name="connsiteY246" fmla="*/ 1939809 h 6854825"/>
                  <a:gd name="connsiteX247" fmla="*/ 1917412 w 6858000"/>
                  <a:gd name="connsiteY247" fmla="*/ 1965235 h 6854825"/>
                  <a:gd name="connsiteX248" fmla="*/ 1888776 w 6858000"/>
                  <a:gd name="connsiteY248" fmla="*/ 1986689 h 6854825"/>
                  <a:gd name="connsiteX249" fmla="*/ 1857754 w 6858000"/>
                  <a:gd name="connsiteY249" fmla="*/ 2004171 h 6854825"/>
                  <a:gd name="connsiteX250" fmla="*/ 1824346 w 6858000"/>
                  <a:gd name="connsiteY250" fmla="*/ 2021652 h 6854825"/>
                  <a:gd name="connsiteX251" fmla="*/ 1790142 w 6858000"/>
                  <a:gd name="connsiteY251" fmla="*/ 2034365 h 6854825"/>
                  <a:gd name="connsiteX252" fmla="*/ 1753553 w 6858000"/>
                  <a:gd name="connsiteY252" fmla="*/ 2042311 h 6854825"/>
                  <a:gd name="connsiteX253" fmla="*/ 1736053 w 6858000"/>
                  <a:gd name="connsiteY253" fmla="*/ 2045490 h 6854825"/>
                  <a:gd name="connsiteX254" fmla="*/ 1716963 w 6858000"/>
                  <a:gd name="connsiteY254" fmla="*/ 2048668 h 6854825"/>
                  <a:gd name="connsiteX255" fmla="*/ 1698668 w 6858000"/>
                  <a:gd name="connsiteY255" fmla="*/ 2049463 h 6854825"/>
                  <a:gd name="connsiteX256" fmla="*/ 1677987 w 6858000"/>
                  <a:gd name="connsiteY256" fmla="*/ 2049463 h 6854825"/>
                  <a:gd name="connsiteX257" fmla="*/ 1658896 w 6858000"/>
                  <a:gd name="connsiteY257" fmla="*/ 2049463 h 6854825"/>
                  <a:gd name="connsiteX258" fmla="*/ 1639806 w 6858000"/>
                  <a:gd name="connsiteY258" fmla="*/ 2048668 h 6854825"/>
                  <a:gd name="connsiteX259" fmla="*/ 1621511 w 6858000"/>
                  <a:gd name="connsiteY259" fmla="*/ 2045490 h 6854825"/>
                  <a:gd name="connsiteX260" fmla="*/ 1602420 w 6858000"/>
                  <a:gd name="connsiteY260" fmla="*/ 2042311 h 6854825"/>
                  <a:gd name="connsiteX261" fmla="*/ 1565831 w 6858000"/>
                  <a:gd name="connsiteY261" fmla="*/ 2034365 h 6854825"/>
                  <a:gd name="connsiteX262" fmla="*/ 1533218 w 6858000"/>
                  <a:gd name="connsiteY262" fmla="*/ 2021652 h 6854825"/>
                  <a:gd name="connsiteX263" fmla="*/ 1499810 w 6858000"/>
                  <a:gd name="connsiteY263" fmla="*/ 2004171 h 6854825"/>
                  <a:gd name="connsiteX264" fmla="*/ 1468788 w 6858000"/>
                  <a:gd name="connsiteY264" fmla="*/ 1986689 h 6854825"/>
                  <a:gd name="connsiteX265" fmla="*/ 1440152 w 6858000"/>
                  <a:gd name="connsiteY265" fmla="*/ 1965235 h 6854825"/>
                  <a:gd name="connsiteX266" fmla="*/ 1413108 w 6858000"/>
                  <a:gd name="connsiteY266" fmla="*/ 1939809 h 6854825"/>
                  <a:gd name="connsiteX267" fmla="*/ 1388449 w 6858000"/>
                  <a:gd name="connsiteY267" fmla="*/ 1912792 h 6854825"/>
                  <a:gd name="connsiteX268" fmla="*/ 1367768 w 6858000"/>
                  <a:gd name="connsiteY268" fmla="*/ 1884982 h 6854825"/>
                  <a:gd name="connsiteX269" fmla="*/ 1348678 w 6858000"/>
                  <a:gd name="connsiteY269" fmla="*/ 1853198 h 6854825"/>
                  <a:gd name="connsiteX270" fmla="*/ 1332769 w 6858000"/>
                  <a:gd name="connsiteY270" fmla="*/ 1822209 h 6854825"/>
                  <a:gd name="connsiteX271" fmla="*/ 1320838 w 6858000"/>
                  <a:gd name="connsiteY271" fmla="*/ 1787247 h 6854825"/>
                  <a:gd name="connsiteX272" fmla="*/ 1311292 w 6858000"/>
                  <a:gd name="connsiteY272" fmla="*/ 1750696 h 6854825"/>
                  <a:gd name="connsiteX273" fmla="*/ 1308111 w 6858000"/>
                  <a:gd name="connsiteY273" fmla="*/ 1732420 h 6854825"/>
                  <a:gd name="connsiteX274" fmla="*/ 1304929 w 6858000"/>
                  <a:gd name="connsiteY274" fmla="*/ 1713350 h 6854825"/>
                  <a:gd name="connsiteX275" fmla="*/ 1303338 w 6858000"/>
                  <a:gd name="connsiteY275" fmla="*/ 1694280 h 6854825"/>
                  <a:gd name="connsiteX276" fmla="*/ 1303338 w 6858000"/>
                  <a:gd name="connsiteY276" fmla="*/ 1675210 h 6854825"/>
                  <a:gd name="connsiteX277" fmla="*/ 1303338 w 6858000"/>
                  <a:gd name="connsiteY277" fmla="*/ 1655345 h 6854825"/>
                  <a:gd name="connsiteX278" fmla="*/ 1304929 w 6858000"/>
                  <a:gd name="connsiteY278" fmla="*/ 1636275 h 6854825"/>
                  <a:gd name="connsiteX279" fmla="*/ 1308111 w 6858000"/>
                  <a:gd name="connsiteY279" fmla="*/ 1617205 h 6854825"/>
                  <a:gd name="connsiteX280" fmla="*/ 1311292 w 6858000"/>
                  <a:gd name="connsiteY280" fmla="*/ 1600518 h 6854825"/>
                  <a:gd name="connsiteX281" fmla="*/ 1320838 w 6858000"/>
                  <a:gd name="connsiteY281" fmla="*/ 1563967 h 6854825"/>
                  <a:gd name="connsiteX282" fmla="*/ 1332769 w 6858000"/>
                  <a:gd name="connsiteY282" fmla="*/ 1529005 h 6854825"/>
                  <a:gd name="connsiteX283" fmla="*/ 1348678 w 6858000"/>
                  <a:gd name="connsiteY283" fmla="*/ 1496427 h 6854825"/>
                  <a:gd name="connsiteX284" fmla="*/ 1367768 w 6858000"/>
                  <a:gd name="connsiteY284" fmla="*/ 1464643 h 6854825"/>
                  <a:gd name="connsiteX285" fmla="*/ 1388449 w 6858000"/>
                  <a:gd name="connsiteY285" fmla="*/ 1436832 h 6854825"/>
                  <a:gd name="connsiteX286" fmla="*/ 1413108 w 6858000"/>
                  <a:gd name="connsiteY286" fmla="*/ 1409816 h 6854825"/>
                  <a:gd name="connsiteX287" fmla="*/ 1440152 w 6858000"/>
                  <a:gd name="connsiteY287" fmla="*/ 1385978 h 6854825"/>
                  <a:gd name="connsiteX288" fmla="*/ 1468788 w 6858000"/>
                  <a:gd name="connsiteY288" fmla="*/ 1364524 h 6854825"/>
                  <a:gd name="connsiteX289" fmla="*/ 1499810 w 6858000"/>
                  <a:gd name="connsiteY289" fmla="*/ 1345454 h 6854825"/>
                  <a:gd name="connsiteX290" fmla="*/ 1533218 w 6858000"/>
                  <a:gd name="connsiteY290" fmla="*/ 1329562 h 6854825"/>
                  <a:gd name="connsiteX291" fmla="*/ 1565831 w 6858000"/>
                  <a:gd name="connsiteY291" fmla="*/ 1316849 h 6854825"/>
                  <a:gd name="connsiteX292" fmla="*/ 1602420 w 6858000"/>
                  <a:gd name="connsiteY292" fmla="*/ 1307314 h 6854825"/>
                  <a:gd name="connsiteX293" fmla="*/ 1621511 w 6858000"/>
                  <a:gd name="connsiteY293" fmla="*/ 1304135 h 6854825"/>
                  <a:gd name="connsiteX294" fmla="*/ 1639806 w 6858000"/>
                  <a:gd name="connsiteY294" fmla="*/ 1302546 h 6854825"/>
                  <a:gd name="connsiteX295" fmla="*/ 1658896 w 6858000"/>
                  <a:gd name="connsiteY295" fmla="*/ 1301752 h 6854825"/>
                  <a:gd name="connsiteX296" fmla="*/ 1837916 w 6858000"/>
                  <a:gd name="connsiteY296" fmla="*/ 488950 h 6854825"/>
                  <a:gd name="connsiteX297" fmla="*/ 1793453 w 6858000"/>
                  <a:gd name="connsiteY297" fmla="*/ 490537 h 6854825"/>
                  <a:gd name="connsiteX298" fmla="*/ 1751372 w 6858000"/>
                  <a:gd name="connsiteY298" fmla="*/ 495298 h 6854825"/>
                  <a:gd name="connsiteX299" fmla="*/ 1709290 w 6858000"/>
                  <a:gd name="connsiteY299" fmla="*/ 501646 h 6854825"/>
                  <a:gd name="connsiteX300" fmla="*/ 1664827 w 6858000"/>
                  <a:gd name="connsiteY300" fmla="*/ 509581 h 6854825"/>
                  <a:gd name="connsiteX301" fmla="*/ 1624333 w 6858000"/>
                  <a:gd name="connsiteY301" fmla="*/ 520691 h 6854825"/>
                  <a:gd name="connsiteX302" fmla="*/ 1581458 w 6858000"/>
                  <a:gd name="connsiteY302" fmla="*/ 533387 h 6854825"/>
                  <a:gd name="connsiteX303" fmla="*/ 1540964 w 6858000"/>
                  <a:gd name="connsiteY303" fmla="*/ 547670 h 6854825"/>
                  <a:gd name="connsiteX304" fmla="*/ 1499677 w 6858000"/>
                  <a:gd name="connsiteY304" fmla="*/ 562747 h 6854825"/>
                  <a:gd name="connsiteX305" fmla="*/ 1460771 w 6858000"/>
                  <a:gd name="connsiteY305" fmla="*/ 581791 h 6854825"/>
                  <a:gd name="connsiteX306" fmla="*/ 1421072 w 6858000"/>
                  <a:gd name="connsiteY306" fmla="*/ 602422 h 6854825"/>
                  <a:gd name="connsiteX307" fmla="*/ 1382166 w 6858000"/>
                  <a:gd name="connsiteY307" fmla="*/ 626227 h 6854825"/>
                  <a:gd name="connsiteX308" fmla="*/ 1344054 w 6858000"/>
                  <a:gd name="connsiteY308" fmla="*/ 650826 h 6854825"/>
                  <a:gd name="connsiteX309" fmla="*/ 1308325 w 6858000"/>
                  <a:gd name="connsiteY309" fmla="*/ 677805 h 6854825"/>
                  <a:gd name="connsiteX310" fmla="*/ 1273389 w 6858000"/>
                  <a:gd name="connsiteY310" fmla="*/ 706372 h 6854825"/>
                  <a:gd name="connsiteX311" fmla="*/ 1239248 w 6858000"/>
                  <a:gd name="connsiteY311" fmla="*/ 737318 h 6854825"/>
                  <a:gd name="connsiteX312" fmla="*/ 844635 w 6858000"/>
                  <a:gd name="connsiteY312" fmla="*/ 1112648 h 6854825"/>
                  <a:gd name="connsiteX313" fmla="*/ 811287 w 6858000"/>
                  <a:gd name="connsiteY313" fmla="*/ 1145975 h 6854825"/>
                  <a:gd name="connsiteX314" fmla="*/ 781909 w 6858000"/>
                  <a:gd name="connsiteY314" fmla="*/ 1180096 h 6854825"/>
                  <a:gd name="connsiteX315" fmla="*/ 753326 w 6858000"/>
                  <a:gd name="connsiteY315" fmla="*/ 1215010 h 6854825"/>
                  <a:gd name="connsiteX316" fmla="*/ 726330 w 6858000"/>
                  <a:gd name="connsiteY316" fmla="*/ 1250718 h 6854825"/>
                  <a:gd name="connsiteX317" fmla="*/ 701716 w 6858000"/>
                  <a:gd name="connsiteY317" fmla="*/ 1288807 h 6854825"/>
                  <a:gd name="connsiteX318" fmla="*/ 679485 w 6858000"/>
                  <a:gd name="connsiteY318" fmla="*/ 1326102 h 6854825"/>
                  <a:gd name="connsiteX319" fmla="*/ 658841 w 6858000"/>
                  <a:gd name="connsiteY319" fmla="*/ 1365777 h 6854825"/>
                  <a:gd name="connsiteX320" fmla="*/ 640579 w 6858000"/>
                  <a:gd name="connsiteY320" fmla="*/ 1404660 h 6854825"/>
                  <a:gd name="connsiteX321" fmla="*/ 624699 w 6858000"/>
                  <a:gd name="connsiteY321" fmla="*/ 1445922 h 6854825"/>
                  <a:gd name="connsiteX322" fmla="*/ 610407 w 6858000"/>
                  <a:gd name="connsiteY322" fmla="*/ 1486390 h 6854825"/>
                  <a:gd name="connsiteX323" fmla="*/ 597704 w 6858000"/>
                  <a:gd name="connsiteY323" fmla="*/ 1528446 h 6854825"/>
                  <a:gd name="connsiteX324" fmla="*/ 586588 w 6858000"/>
                  <a:gd name="connsiteY324" fmla="*/ 1571297 h 6854825"/>
                  <a:gd name="connsiteX325" fmla="*/ 578648 w 6858000"/>
                  <a:gd name="connsiteY325" fmla="*/ 1613353 h 6854825"/>
                  <a:gd name="connsiteX326" fmla="*/ 572296 w 6858000"/>
                  <a:gd name="connsiteY326" fmla="*/ 1656202 h 6854825"/>
                  <a:gd name="connsiteX327" fmla="*/ 568326 w 6858000"/>
                  <a:gd name="connsiteY327" fmla="*/ 1698258 h 6854825"/>
                  <a:gd name="connsiteX328" fmla="*/ 566738 w 6858000"/>
                  <a:gd name="connsiteY328" fmla="*/ 1742694 h 6854825"/>
                  <a:gd name="connsiteX329" fmla="*/ 566738 w 6858000"/>
                  <a:gd name="connsiteY329" fmla="*/ 1784749 h 6854825"/>
                  <a:gd name="connsiteX330" fmla="*/ 569914 w 6858000"/>
                  <a:gd name="connsiteY330" fmla="*/ 1826805 h 6854825"/>
                  <a:gd name="connsiteX331" fmla="*/ 572296 w 6858000"/>
                  <a:gd name="connsiteY331" fmla="*/ 1871243 h 6854825"/>
                  <a:gd name="connsiteX332" fmla="*/ 578648 w 6858000"/>
                  <a:gd name="connsiteY332" fmla="*/ 1913299 h 6854825"/>
                  <a:gd name="connsiteX333" fmla="*/ 586588 w 6858000"/>
                  <a:gd name="connsiteY333" fmla="*/ 1956148 h 6854825"/>
                  <a:gd name="connsiteX334" fmla="*/ 597704 w 6858000"/>
                  <a:gd name="connsiteY334" fmla="*/ 1998204 h 6854825"/>
                  <a:gd name="connsiteX335" fmla="*/ 610407 w 6858000"/>
                  <a:gd name="connsiteY335" fmla="*/ 2039467 h 6854825"/>
                  <a:gd name="connsiteX336" fmla="*/ 624699 w 6858000"/>
                  <a:gd name="connsiteY336" fmla="*/ 2081522 h 6854825"/>
                  <a:gd name="connsiteX337" fmla="*/ 640579 w 6858000"/>
                  <a:gd name="connsiteY337" fmla="*/ 2122784 h 6854825"/>
                  <a:gd name="connsiteX338" fmla="*/ 658841 w 6858000"/>
                  <a:gd name="connsiteY338" fmla="*/ 2161667 h 6854825"/>
                  <a:gd name="connsiteX339" fmla="*/ 679485 w 6858000"/>
                  <a:gd name="connsiteY339" fmla="*/ 2200549 h 6854825"/>
                  <a:gd name="connsiteX340" fmla="*/ 703304 w 6858000"/>
                  <a:gd name="connsiteY340" fmla="*/ 2238636 h 6854825"/>
                  <a:gd name="connsiteX341" fmla="*/ 727918 w 6858000"/>
                  <a:gd name="connsiteY341" fmla="*/ 2275932 h 6854825"/>
                  <a:gd name="connsiteX342" fmla="*/ 754914 w 6858000"/>
                  <a:gd name="connsiteY342" fmla="*/ 2312433 h 6854825"/>
                  <a:gd name="connsiteX343" fmla="*/ 783497 w 6858000"/>
                  <a:gd name="connsiteY343" fmla="*/ 2348141 h 6854825"/>
                  <a:gd name="connsiteX344" fmla="*/ 814463 w 6858000"/>
                  <a:gd name="connsiteY344" fmla="*/ 2383056 h 6854825"/>
                  <a:gd name="connsiteX345" fmla="*/ 1494913 w 6858000"/>
                  <a:gd name="connsiteY345" fmla="*/ 3094039 h 6854825"/>
                  <a:gd name="connsiteX346" fmla="*/ 3189288 w 6858000"/>
                  <a:gd name="connsiteY346" fmla="*/ 1480043 h 6854825"/>
                  <a:gd name="connsiteX347" fmla="*/ 2508838 w 6858000"/>
                  <a:gd name="connsiteY347" fmla="*/ 767472 h 6854825"/>
                  <a:gd name="connsiteX348" fmla="*/ 2476285 w 6858000"/>
                  <a:gd name="connsiteY348" fmla="*/ 734144 h 6854825"/>
                  <a:gd name="connsiteX349" fmla="*/ 2442937 w 6858000"/>
                  <a:gd name="connsiteY349" fmla="*/ 704784 h 6854825"/>
                  <a:gd name="connsiteX350" fmla="*/ 2406414 w 6858000"/>
                  <a:gd name="connsiteY350" fmla="*/ 676218 h 6854825"/>
                  <a:gd name="connsiteX351" fmla="*/ 2370684 w 6858000"/>
                  <a:gd name="connsiteY351" fmla="*/ 649239 h 6854825"/>
                  <a:gd name="connsiteX352" fmla="*/ 2334160 w 6858000"/>
                  <a:gd name="connsiteY352" fmla="*/ 624640 h 6854825"/>
                  <a:gd name="connsiteX353" fmla="*/ 2295255 w 6858000"/>
                  <a:gd name="connsiteY353" fmla="*/ 602422 h 6854825"/>
                  <a:gd name="connsiteX354" fmla="*/ 2255555 w 6858000"/>
                  <a:gd name="connsiteY354" fmla="*/ 581791 h 6854825"/>
                  <a:gd name="connsiteX355" fmla="*/ 2216650 w 6858000"/>
                  <a:gd name="connsiteY355" fmla="*/ 562747 h 6854825"/>
                  <a:gd name="connsiteX356" fmla="*/ 2175362 w 6858000"/>
                  <a:gd name="connsiteY356" fmla="*/ 547670 h 6854825"/>
                  <a:gd name="connsiteX357" fmla="*/ 2134869 w 6858000"/>
                  <a:gd name="connsiteY357" fmla="*/ 533387 h 6854825"/>
                  <a:gd name="connsiteX358" fmla="*/ 2094375 w 6858000"/>
                  <a:gd name="connsiteY358" fmla="*/ 520691 h 6854825"/>
                  <a:gd name="connsiteX359" fmla="*/ 2051500 w 6858000"/>
                  <a:gd name="connsiteY359" fmla="*/ 509581 h 6854825"/>
                  <a:gd name="connsiteX360" fmla="*/ 2009418 w 6858000"/>
                  <a:gd name="connsiteY360" fmla="*/ 501646 h 6854825"/>
                  <a:gd name="connsiteX361" fmla="*/ 1966543 w 6858000"/>
                  <a:gd name="connsiteY361" fmla="*/ 495298 h 6854825"/>
                  <a:gd name="connsiteX362" fmla="*/ 1922874 w 6858000"/>
                  <a:gd name="connsiteY362" fmla="*/ 490537 h 6854825"/>
                  <a:gd name="connsiteX363" fmla="*/ 1879998 w 6858000"/>
                  <a:gd name="connsiteY363" fmla="*/ 488950 h 6854825"/>
                  <a:gd name="connsiteX364" fmla="*/ 5070178 w 6858000"/>
                  <a:gd name="connsiteY364" fmla="*/ 74612 h 6854825"/>
                  <a:gd name="connsiteX365" fmla="*/ 5122552 w 6858000"/>
                  <a:gd name="connsiteY365" fmla="*/ 74612 h 6854825"/>
                  <a:gd name="connsiteX366" fmla="*/ 5175718 w 6858000"/>
                  <a:gd name="connsiteY366" fmla="*/ 76200 h 6854825"/>
                  <a:gd name="connsiteX367" fmla="*/ 5227298 w 6858000"/>
                  <a:gd name="connsiteY367" fmla="*/ 82552 h 6854825"/>
                  <a:gd name="connsiteX368" fmla="*/ 5279670 w 6858000"/>
                  <a:gd name="connsiteY368" fmla="*/ 88903 h 6854825"/>
                  <a:gd name="connsiteX369" fmla="*/ 5331250 w 6858000"/>
                  <a:gd name="connsiteY369" fmla="*/ 100019 h 6854825"/>
                  <a:gd name="connsiteX370" fmla="*/ 5381242 w 6858000"/>
                  <a:gd name="connsiteY370" fmla="*/ 111929 h 6854825"/>
                  <a:gd name="connsiteX371" fmla="*/ 5433616 w 6858000"/>
                  <a:gd name="connsiteY371" fmla="*/ 126220 h 6854825"/>
                  <a:gd name="connsiteX372" fmla="*/ 5482020 w 6858000"/>
                  <a:gd name="connsiteY372" fmla="*/ 143687 h 6854825"/>
                  <a:gd name="connsiteX373" fmla="*/ 5532012 w 6858000"/>
                  <a:gd name="connsiteY373" fmla="*/ 164330 h 6854825"/>
                  <a:gd name="connsiteX374" fmla="*/ 5579624 w 6858000"/>
                  <a:gd name="connsiteY374" fmla="*/ 185767 h 6854825"/>
                  <a:gd name="connsiteX375" fmla="*/ 5628030 w 6858000"/>
                  <a:gd name="connsiteY375" fmla="*/ 211174 h 6854825"/>
                  <a:gd name="connsiteX376" fmla="*/ 5674054 w 6858000"/>
                  <a:gd name="connsiteY376" fmla="*/ 238169 h 6854825"/>
                  <a:gd name="connsiteX377" fmla="*/ 5719286 w 6858000"/>
                  <a:gd name="connsiteY377" fmla="*/ 267546 h 6854825"/>
                  <a:gd name="connsiteX378" fmla="*/ 5762930 w 6858000"/>
                  <a:gd name="connsiteY378" fmla="*/ 300893 h 6854825"/>
                  <a:gd name="connsiteX379" fmla="*/ 5805780 w 6858000"/>
                  <a:gd name="connsiteY379" fmla="*/ 335033 h 6854825"/>
                  <a:gd name="connsiteX380" fmla="*/ 5847838 w 6858000"/>
                  <a:gd name="connsiteY380" fmla="*/ 373144 h 6854825"/>
                  <a:gd name="connsiteX381" fmla="*/ 5887514 w 6858000"/>
                  <a:gd name="connsiteY381" fmla="*/ 412048 h 6854825"/>
                  <a:gd name="connsiteX382" fmla="*/ 6556460 w 6858000"/>
                  <a:gd name="connsiteY382" fmla="*/ 1114709 h 6854825"/>
                  <a:gd name="connsiteX383" fmla="*/ 6593756 w 6858000"/>
                  <a:gd name="connsiteY383" fmla="*/ 1155201 h 6854825"/>
                  <a:gd name="connsiteX384" fmla="*/ 6630258 w 6858000"/>
                  <a:gd name="connsiteY384" fmla="*/ 1198075 h 6854825"/>
                  <a:gd name="connsiteX385" fmla="*/ 6662000 w 6858000"/>
                  <a:gd name="connsiteY385" fmla="*/ 1243331 h 6854825"/>
                  <a:gd name="connsiteX386" fmla="*/ 6692946 w 6858000"/>
                  <a:gd name="connsiteY386" fmla="*/ 1289381 h 6854825"/>
                  <a:gd name="connsiteX387" fmla="*/ 6719926 w 6858000"/>
                  <a:gd name="connsiteY387" fmla="*/ 1334637 h 6854825"/>
                  <a:gd name="connsiteX388" fmla="*/ 6744526 w 6858000"/>
                  <a:gd name="connsiteY388" fmla="*/ 1383069 h 6854825"/>
                  <a:gd name="connsiteX389" fmla="*/ 6768332 w 6858000"/>
                  <a:gd name="connsiteY389" fmla="*/ 1432295 h 6854825"/>
                  <a:gd name="connsiteX390" fmla="*/ 6787376 w 6858000"/>
                  <a:gd name="connsiteY390" fmla="*/ 1480727 h 6854825"/>
                  <a:gd name="connsiteX391" fmla="*/ 6804834 w 6858000"/>
                  <a:gd name="connsiteY391" fmla="*/ 1530747 h 6854825"/>
                  <a:gd name="connsiteX392" fmla="*/ 6819912 w 6858000"/>
                  <a:gd name="connsiteY392" fmla="*/ 1581561 h 6854825"/>
                  <a:gd name="connsiteX393" fmla="*/ 6832608 w 6858000"/>
                  <a:gd name="connsiteY393" fmla="*/ 1633169 h 6854825"/>
                  <a:gd name="connsiteX394" fmla="*/ 6842130 w 6858000"/>
                  <a:gd name="connsiteY394" fmla="*/ 1684777 h 6854825"/>
                  <a:gd name="connsiteX395" fmla="*/ 6850066 w 6858000"/>
                  <a:gd name="connsiteY395" fmla="*/ 1737179 h 6854825"/>
                  <a:gd name="connsiteX396" fmla="*/ 6854828 w 6858000"/>
                  <a:gd name="connsiteY396" fmla="*/ 1788786 h 6854825"/>
                  <a:gd name="connsiteX397" fmla="*/ 6858000 w 6858000"/>
                  <a:gd name="connsiteY397" fmla="*/ 1840394 h 6854825"/>
                  <a:gd name="connsiteX398" fmla="*/ 6858000 w 6858000"/>
                  <a:gd name="connsiteY398" fmla="*/ 1894384 h 6854825"/>
                  <a:gd name="connsiteX399" fmla="*/ 6854828 w 6858000"/>
                  <a:gd name="connsiteY399" fmla="*/ 1945992 h 6854825"/>
                  <a:gd name="connsiteX400" fmla="*/ 6850066 w 6858000"/>
                  <a:gd name="connsiteY400" fmla="*/ 1997600 h 6854825"/>
                  <a:gd name="connsiteX401" fmla="*/ 6843718 w 6858000"/>
                  <a:gd name="connsiteY401" fmla="*/ 2049207 h 6854825"/>
                  <a:gd name="connsiteX402" fmla="*/ 6832608 w 6858000"/>
                  <a:gd name="connsiteY402" fmla="*/ 2101609 h 6854825"/>
                  <a:gd name="connsiteX403" fmla="*/ 6819912 w 6858000"/>
                  <a:gd name="connsiteY403" fmla="*/ 2151630 h 6854825"/>
                  <a:gd name="connsiteX404" fmla="*/ 6806422 w 6858000"/>
                  <a:gd name="connsiteY404" fmla="*/ 2203237 h 6854825"/>
                  <a:gd name="connsiteX405" fmla="*/ 6788964 w 6858000"/>
                  <a:gd name="connsiteY405" fmla="*/ 2252463 h 6854825"/>
                  <a:gd name="connsiteX406" fmla="*/ 6768332 w 6858000"/>
                  <a:gd name="connsiteY406" fmla="*/ 2302483 h 6854825"/>
                  <a:gd name="connsiteX407" fmla="*/ 6746114 w 6858000"/>
                  <a:gd name="connsiteY407" fmla="*/ 2350915 h 6854825"/>
                  <a:gd name="connsiteX408" fmla="*/ 6721514 w 6858000"/>
                  <a:gd name="connsiteY408" fmla="*/ 2398553 h 6854825"/>
                  <a:gd name="connsiteX409" fmla="*/ 6694534 w 6858000"/>
                  <a:gd name="connsiteY409" fmla="*/ 2443809 h 6854825"/>
                  <a:gd name="connsiteX410" fmla="*/ 6665174 w 6858000"/>
                  <a:gd name="connsiteY410" fmla="*/ 2489859 h 6854825"/>
                  <a:gd name="connsiteX411" fmla="*/ 6631844 w 6858000"/>
                  <a:gd name="connsiteY411" fmla="*/ 2533527 h 6854825"/>
                  <a:gd name="connsiteX412" fmla="*/ 6596930 w 6858000"/>
                  <a:gd name="connsiteY412" fmla="*/ 2575608 h 6854825"/>
                  <a:gd name="connsiteX413" fmla="*/ 6559634 w 6858000"/>
                  <a:gd name="connsiteY413" fmla="*/ 2618482 h 6854825"/>
                  <a:gd name="connsiteX414" fmla="*/ 6519958 w 6858000"/>
                  <a:gd name="connsiteY414" fmla="*/ 2657386 h 6854825"/>
                  <a:gd name="connsiteX415" fmla="*/ 6177946 w 6858000"/>
                  <a:gd name="connsiteY415" fmla="*/ 2984500 h 6854825"/>
                  <a:gd name="connsiteX416" fmla="*/ 4002088 w 6858000"/>
                  <a:gd name="connsiteY416" fmla="*/ 703434 h 6854825"/>
                  <a:gd name="connsiteX417" fmla="*/ 4343306 w 6858000"/>
                  <a:gd name="connsiteY417" fmla="*/ 376320 h 6854825"/>
                  <a:gd name="connsiteX418" fmla="*/ 4385362 w 6858000"/>
                  <a:gd name="connsiteY418" fmla="*/ 338209 h 6854825"/>
                  <a:gd name="connsiteX419" fmla="*/ 4428214 w 6858000"/>
                  <a:gd name="connsiteY419" fmla="*/ 302481 h 6854825"/>
                  <a:gd name="connsiteX420" fmla="*/ 4473444 w 6858000"/>
                  <a:gd name="connsiteY420" fmla="*/ 269134 h 6854825"/>
                  <a:gd name="connsiteX421" fmla="*/ 4519470 w 6858000"/>
                  <a:gd name="connsiteY421" fmla="*/ 239757 h 6854825"/>
                  <a:gd name="connsiteX422" fmla="*/ 4564700 w 6858000"/>
                  <a:gd name="connsiteY422" fmla="*/ 212762 h 6854825"/>
                  <a:gd name="connsiteX423" fmla="*/ 4613106 w 6858000"/>
                  <a:gd name="connsiteY423" fmla="*/ 187355 h 6854825"/>
                  <a:gd name="connsiteX424" fmla="*/ 4660718 w 6858000"/>
                  <a:gd name="connsiteY424" fmla="*/ 164330 h 6854825"/>
                  <a:gd name="connsiteX425" fmla="*/ 4710710 w 6858000"/>
                  <a:gd name="connsiteY425" fmla="*/ 145275 h 6854825"/>
                  <a:gd name="connsiteX426" fmla="*/ 4761496 w 6858000"/>
                  <a:gd name="connsiteY426" fmla="*/ 126220 h 6854825"/>
                  <a:gd name="connsiteX427" fmla="*/ 4811488 w 6858000"/>
                  <a:gd name="connsiteY427" fmla="*/ 111929 h 6854825"/>
                  <a:gd name="connsiteX428" fmla="*/ 4863068 w 6858000"/>
                  <a:gd name="connsiteY428" fmla="*/ 100019 h 6854825"/>
                  <a:gd name="connsiteX429" fmla="*/ 4913854 w 6858000"/>
                  <a:gd name="connsiteY429" fmla="*/ 88903 h 6854825"/>
                  <a:gd name="connsiteX430" fmla="*/ 4967020 w 6858000"/>
                  <a:gd name="connsiteY430" fmla="*/ 82552 h 6854825"/>
                  <a:gd name="connsiteX431" fmla="*/ 5018600 w 6858000"/>
                  <a:gd name="connsiteY431" fmla="*/ 76200 h 6854825"/>
                  <a:gd name="connsiteX432" fmla="*/ 1843881 w 6858000"/>
                  <a:gd name="connsiteY432" fmla="*/ 0 h 6854825"/>
                  <a:gd name="connsiteX433" fmla="*/ 1895475 w 6858000"/>
                  <a:gd name="connsiteY433" fmla="*/ 0 h 6854825"/>
                  <a:gd name="connsiteX434" fmla="*/ 1947069 w 6858000"/>
                  <a:gd name="connsiteY434" fmla="*/ 1588 h 6854825"/>
                  <a:gd name="connsiteX435" fmla="*/ 2001044 w 6858000"/>
                  <a:gd name="connsiteY435" fmla="*/ 6350 h 6854825"/>
                  <a:gd name="connsiteX436" fmla="*/ 2052638 w 6858000"/>
                  <a:gd name="connsiteY436" fmla="*/ 14288 h 6854825"/>
                  <a:gd name="connsiteX437" fmla="*/ 2104231 w 6858000"/>
                  <a:gd name="connsiteY437" fmla="*/ 23813 h 6854825"/>
                  <a:gd name="connsiteX438" fmla="*/ 2155031 w 6858000"/>
                  <a:gd name="connsiteY438" fmla="*/ 35719 h 6854825"/>
                  <a:gd name="connsiteX439" fmla="*/ 2205038 w 6858000"/>
                  <a:gd name="connsiteY439" fmla="*/ 51594 h 6854825"/>
                  <a:gd name="connsiteX440" fmla="*/ 2255044 w 6858000"/>
                  <a:gd name="connsiteY440" fmla="*/ 69056 h 6854825"/>
                  <a:gd name="connsiteX441" fmla="*/ 2304256 w 6858000"/>
                  <a:gd name="connsiteY441" fmla="*/ 89694 h 6854825"/>
                  <a:gd name="connsiteX442" fmla="*/ 2352675 w 6858000"/>
                  <a:gd name="connsiteY442" fmla="*/ 111125 h 6854825"/>
                  <a:gd name="connsiteX443" fmla="*/ 2399506 w 6858000"/>
                  <a:gd name="connsiteY443" fmla="*/ 136525 h 6854825"/>
                  <a:gd name="connsiteX444" fmla="*/ 2447132 w 6858000"/>
                  <a:gd name="connsiteY444" fmla="*/ 163513 h 6854825"/>
                  <a:gd name="connsiteX445" fmla="*/ 2492375 w 6858000"/>
                  <a:gd name="connsiteY445" fmla="*/ 192881 h 6854825"/>
                  <a:gd name="connsiteX446" fmla="*/ 2536825 w 6858000"/>
                  <a:gd name="connsiteY446" fmla="*/ 226219 h 6854825"/>
                  <a:gd name="connsiteX447" fmla="*/ 2578894 w 6858000"/>
                  <a:gd name="connsiteY447" fmla="*/ 260350 h 6854825"/>
                  <a:gd name="connsiteX448" fmla="*/ 2620169 w 6858000"/>
                  <a:gd name="connsiteY448" fmla="*/ 296863 h 6854825"/>
                  <a:gd name="connsiteX449" fmla="*/ 2660650 w 6858000"/>
                  <a:gd name="connsiteY449" fmla="*/ 337344 h 6854825"/>
                  <a:gd name="connsiteX450" fmla="*/ 6481764 w 6858000"/>
                  <a:gd name="connsiteY450" fmla="*/ 4341813 h 6854825"/>
                  <a:gd name="connsiteX451" fmla="*/ 6519068 w 6858000"/>
                  <a:gd name="connsiteY451" fmla="*/ 4382294 h 6854825"/>
                  <a:gd name="connsiteX452" fmla="*/ 6553994 w 6858000"/>
                  <a:gd name="connsiteY452" fmla="*/ 4426744 h 6854825"/>
                  <a:gd name="connsiteX453" fmla="*/ 6587332 w 6858000"/>
                  <a:gd name="connsiteY453" fmla="*/ 4470400 h 6854825"/>
                  <a:gd name="connsiteX454" fmla="*/ 6616700 w 6858000"/>
                  <a:gd name="connsiteY454" fmla="*/ 4515644 h 6854825"/>
                  <a:gd name="connsiteX455" fmla="*/ 6645276 w 6858000"/>
                  <a:gd name="connsiteY455" fmla="*/ 4563269 h 6854825"/>
                  <a:gd name="connsiteX456" fmla="*/ 6669882 w 6858000"/>
                  <a:gd name="connsiteY456" fmla="*/ 4610100 h 6854825"/>
                  <a:gd name="connsiteX457" fmla="*/ 6692106 w 6858000"/>
                  <a:gd name="connsiteY457" fmla="*/ 4658519 h 6854825"/>
                  <a:gd name="connsiteX458" fmla="*/ 6712744 w 6858000"/>
                  <a:gd name="connsiteY458" fmla="*/ 4707731 h 6854825"/>
                  <a:gd name="connsiteX459" fmla="*/ 6730206 w 6858000"/>
                  <a:gd name="connsiteY459" fmla="*/ 4757738 h 6854825"/>
                  <a:gd name="connsiteX460" fmla="*/ 6745288 w 6858000"/>
                  <a:gd name="connsiteY460" fmla="*/ 4807744 h 6854825"/>
                  <a:gd name="connsiteX461" fmla="*/ 6757988 w 6858000"/>
                  <a:gd name="connsiteY461" fmla="*/ 4860131 h 6854825"/>
                  <a:gd name="connsiteX462" fmla="*/ 6767512 w 6858000"/>
                  <a:gd name="connsiteY462" fmla="*/ 4911725 h 6854825"/>
                  <a:gd name="connsiteX463" fmla="*/ 6775450 w 6858000"/>
                  <a:gd name="connsiteY463" fmla="*/ 4963319 h 6854825"/>
                  <a:gd name="connsiteX464" fmla="*/ 6780212 w 6858000"/>
                  <a:gd name="connsiteY464" fmla="*/ 5015706 h 6854825"/>
                  <a:gd name="connsiteX465" fmla="*/ 6783388 w 6858000"/>
                  <a:gd name="connsiteY465" fmla="*/ 5067300 h 6854825"/>
                  <a:gd name="connsiteX466" fmla="*/ 6783388 w 6858000"/>
                  <a:gd name="connsiteY466" fmla="*/ 5120481 h 6854825"/>
                  <a:gd name="connsiteX467" fmla="*/ 6780212 w 6858000"/>
                  <a:gd name="connsiteY467" fmla="*/ 5172869 h 6854825"/>
                  <a:gd name="connsiteX468" fmla="*/ 6775450 w 6858000"/>
                  <a:gd name="connsiteY468" fmla="*/ 5224463 h 6854825"/>
                  <a:gd name="connsiteX469" fmla="*/ 6767512 w 6858000"/>
                  <a:gd name="connsiteY469" fmla="*/ 5276056 h 6854825"/>
                  <a:gd name="connsiteX470" fmla="*/ 6757988 w 6858000"/>
                  <a:gd name="connsiteY470" fmla="*/ 5328444 h 6854825"/>
                  <a:gd name="connsiteX471" fmla="*/ 6745288 w 6858000"/>
                  <a:gd name="connsiteY471" fmla="*/ 5380038 h 6854825"/>
                  <a:gd name="connsiteX472" fmla="*/ 6730206 w 6858000"/>
                  <a:gd name="connsiteY472" fmla="*/ 5430044 h 6854825"/>
                  <a:gd name="connsiteX473" fmla="*/ 6712744 w 6858000"/>
                  <a:gd name="connsiteY473" fmla="*/ 5480050 h 6854825"/>
                  <a:gd name="connsiteX474" fmla="*/ 6693694 w 6858000"/>
                  <a:gd name="connsiteY474" fmla="*/ 5529263 h 6854825"/>
                  <a:gd name="connsiteX475" fmla="*/ 6669882 w 6858000"/>
                  <a:gd name="connsiteY475" fmla="*/ 5577681 h 6854825"/>
                  <a:gd name="connsiteX476" fmla="*/ 6646864 w 6858000"/>
                  <a:gd name="connsiteY476" fmla="*/ 5625306 h 6854825"/>
                  <a:gd name="connsiteX477" fmla="*/ 6618288 w 6858000"/>
                  <a:gd name="connsiteY477" fmla="*/ 5672138 h 6854825"/>
                  <a:gd name="connsiteX478" fmla="*/ 6588920 w 6858000"/>
                  <a:gd name="connsiteY478" fmla="*/ 5715794 h 6854825"/>
                  <a:gd name="connsiteX479" fmla="*/ 6557168 w 6858000"/>
                  <a:gd name="connsiteY479" fmla="*/ 5760244 h 6854825"/>
                  <a:gd name="connsiteX480" fmla="*/ 6522244 w 6858000"/>
                  <a:gd name="connsiteY480" fmla="*/ 5803900 h 6854825"/>
                  <a:gd name="connsiteX481" fmla="*/ 6484938 w 6858000"/>
                  <a:gd name="connsiteY481" fmla="*/ 5845175 h 6854825"/>
                  <a:gd name="connsiteX482" fmla="*/ 6445250 w 6858000"/>
                  <a:gd name="connsiteY482" fmla="*/ 5884069 h 6854825"/>
                  <a:gd name="connsiteX483" fmla="*/ 5743576 w 6858000"/>
                  <a:gd name="connsiteY483" fmla="*/ 6553200 h 6854825"/>
                  <a:gd name="connsiteX484" fmla="*/ 5700712 w 6858000"/>
                  <a:gd name="connsiteY484" fmla="*/ 6591300 h 6854825"/>
                  <a:gd name="connsiteX485" fmla="*/ 5658644 w 6858000"/>
                  <a:gd name="connsiteY485" fmla="*/ 6627019 h 6854825"/>
                  <a:gd name="connsiteX486" fmla="*/ 5614194 w 6858000"/>
                  <a:gd name="connsiteY486" fmla="*/ 6660356 h 6854825"/>
                  <a:gd name="connsiteX487" fmla="*/ 5568950 w 6858000"/>
                  <a:gd name="connsiteY487" fmla="*/ 6689725 h 6854825"/>
                  <a:gd name="connsiteX488" fmla="*/ 5522120 w 6858000"/>
                  <a:gd name="connsiteY488" fmla="*/ 6718300 h 6854825"/>
                  <a:gd name="connsiteX489" fmla="*/ 5474494 w 6858000"/>
                  <a:gd name="connsiteY489" fmla="*/ 6743700 h 6854825"/>
                  <a:gd name="connsiteX490" fmla="*/ 5426076 w 6858000"/>
                  <a:gd name="connsiteY490" fmla="*/ 6765131 h 6854825"/>
                  <a:gd name="connsiteX491" fmla="*/ 5376864 w 6858000"/>
                  <a:gd name="connsiteY491" fmla="*/ 6785769 h 6854825"/>
                  <a:gd name="connsiteX492" fmla="*/ 5326856 w 6858000"/>
                  <a:gd name="connsiteY492" fmla="*/ 6803231 h 6854825"/>
                  <a:gd name="connsiteX493" fmla="*/ 5275264 w 6858000"/>
                  <a:gd name="connsiteY493" fmla="*/ 6817519 h 6854825"/>
                  <a:gd name="connsiteX494" fmla="*/ 5224464 w 6858000"/>
                  <a:gd name="connsiteY494" fmla="*/ 6829425 h 6854825"/>
                  <a:gd name="connsiteX495" fmla="*/ 5172868 w 6858000"/>
                  <a:gd name="connsiteY495" fmla="*/ 6840538 h 6854825"/>
                  <a:gd name="connsiteX496" fmla="*/ 5121276 w 6858000"/>
                  <a:gd name="connsiteY496" fmla="*/ 6848475 h 6854825"/>
                  <a:gd name="connsiteX497" fmla="*/ 5068888 w 6858000"/>
                  <a:gd name="connsiteY497" fmla="*/ 6853238 h 6854825"/>
                  <a:gd name="connsiteX498" fmla="*/ 5015706 w 6858000"/>
                  <a:gd name="connsiteY498" fmla="*/ 6854825 h 6854825"/>
                  <a:gd name="connsiteX499" fmla="*/ 4964112 w 6858000"/>
                  <a:gd name="connsiteY499" fmla="*/ 6854825 h 6854825"/>
                  <a:gd name="connsiteX500" fmla="*/ 4912520 w 6858000"/>
                  <a:gd name="connsiteY500" fmla="*/ 6853238 h 6854825"/>
                  <a:gd name="connsiteX501" fmla="*/ 4858544 w 6858000"/>
                  <a:gd name="connsiteY501" fmla="*/ 6848475 h 6854825"/>
                  <a:gd name="connsiteX502" fmla="*/ 4806950 w 6858000"/>
                  <a:gd name="connsiteY502" fmla="*/ 6840538 h 6854825"/>
                  <a:gd name="connsiteX503" fmla="*/ 4756944 w 6858000"/>
                  <a:gd name="connsiteY503" fmla="*/ 6831013 h 6854825"/>
                  <a:gd name="connsiteX504" fmla="*/ 4704556 w 6858000"/>
                  <a:gd name="connsiteY504" fmla="*/ 6819106 h 6854825"/>
                  <a:gd name="connsiteX505" fmla="*/ 4654550 w 6858000"/>
                  <a:gd name="connsiteY505" fmla="*/ 6803231 h 6854825"/>
                  <a:gd name="connsiteX506" fmla="*/ 4604544 w 6858000"/>
                  <a:gd name="connsiteY506" fmla="*/ 6785769 h 6854825"/>
                  <a:gd name="connsiteX507" fmla="*/ 4555332 w 6858000"/>
                  <a:gd name="connsiteY507" fmla="*/ 6765131 h 6854825"/>
                  <a:gd name="connsiteX508" fmla="*/ 4506912 w 6858000"/>
                  <a:gd name="connsiteY508" fmla="*/ 6743700 h 6854825"/>
                  <a:gd name="connsiteX509" fmla="*/ 4459288 w 6858000"/>
                  <a:gd name="connsiteY509" fmla="*/ 6718300 h 6854825"/>
                  <a:gd name="connsiteX510" fmla="*/ 4412456 w 6858000"/>
                  <a:gd name="connsiteY510" fmla="*/ 6691313 h 6854825"/>
                  <a:gd name="connsiteX511" fmla="*/ 4367212 w 6858000"/>
                  <a:gd name="connsiteY511" fmla="*/ 6661944 h 6854825"/>
                  <a:gd name="connsiteX512" fmla="*/ 4322764 w 6858000"/>
                  <a:gd name="connsiteY512" fmla="*/ 6628606 h 6854825"/>
                  <a:gd name="connsiteX513" fmla="*/ 4280694 w 6858000"/>
                  <a:gd name="connsiteY513" fmla="*/ 6594475 h 6854825"/>
                  <a:gd name="connsiteX514" fmla="*/ 4239420 w 6858000"/>
                  <a:gd name="connsiteY514" fmla="*/ 6557963 h 6854825"/>
                  <a:gd name="connsiteX515" fmla="*/ 4200526 w 6858000"/>
                  <a:gd name="connsiteY515" fmla="*/ 6517481 h 6854825"/>
                  <a:gd name="connsiteX516" fmla="*/ 377825 w 6858000"/>
                  <a:gd name="connsiteY516" fmla="*/ 2513013 h 6854825"/>
                  <a:gd name="connsiteX517" fmla="*/ 340519 w 6858000"/>
                  <a:gd name="connsiteY517" fmla="*/ 2472532 h 6854825"/>
                  <a:gd name="connsiteX518" fmla="*/ 305594 w 6858000"/>
                  <a:gd name="connsiteY518" fmla="*/ 2428081 h 6854825"/>
                  <a:gd name="connsiteX519" fmla="*/ 272256 w 6858000"/>
                  <a:gd name="connsiteY519" fmla="*/ 2384425 h 6854825"/>
                  <a:gd name="connsiteX520" fmla="*/ 242888 w 6858000"/>
                  <a:gd name="connsiteY520" fmla="*/ 2339182 h 6854825"/>
                  <a:gd name="connsiteX521" fmla="*/ 214313 w 6858000"/>
                  <a:gd name="connsiteY521" fmla="*/ 2291557 h 6854825"/>
                  <a:gd name="connsiteX522" fmla="*/ 189706 w 6858000"/>
                  <a:gd name="connsiteY522" fmla="*/ 2244726 h 6854825"/>
                  <a:gd name="connsiteX523" fmla="*/ 167481 w 6858000"/>
                  <a:gd name="connsiteY523" fmla="*/ 2196306 h 6854825"/>
                  <a:gd name="connsiteX524" fmla="*/ 146844 w 6858000"/>
                  <a:gd name="connsiteY524" fmla="*/ 2147094 h 6854825"/>
                  <a:gd name="connsiteX525" fmla="*/ 129381 w 6858000"/>
                  <a:gd name="connsiteY525" fmla="*/ 2097089 h 6854825"/>
                  <a:gd name="connsiteX526" fmla="*/ 113506 w 6858000"/>
                  <a:gd name="connsiteY526" fmla="*/ 2047082 h 6854825"/>
                  <a:gd name="connsiteX527" fmla="*/ 101600 w 6858000"/>
                  <a:gd name="connsiteY527" fmla="*/ 1994695 h 6854825"/>
                  <a:gd name="connsiteX528" fmla="*/ 92075 w 6858000"/>
                  <a:gd name="connsiteY528" fmla="*/ 1943101 h 6854825"/>
                  <a:gd name="connsiteX529" fmla="*/ 84138 w 6858000"/>
                  <a:gd name="connsiteY529" fmla="*/ 1891507 h 6854825"/>
                  <a:gd name="connsiteX530" fmla="*/ 79375 w 6858000"/>
                  <a:gd name="connsiteY530" fmla="*/ 1839120 h 6854825"/>
                  <a:gd name="connsiteX531" fmla="*/ 76200 w 6858000"/>
                  <a:gd name="connsiteY531" fmla="*/ 1785939 h 6854825"/>
                  <a:gd name="connsiteX532" fmla="*/ 76200 w 6858000"/>
                  <a:gd name="connsiteY532" fmla="*/ 1734345 h 6854825"/>
                  <a:gd name="connsiteX533" fmla="*/ 79375 w 6858000"/>
                  <a:gd name="connsiteY533" fmla="*/ 1681957 h 6854825"/>
                  <a:gd name="connsiteX534" fmla="*/ 84138 w 6858000"/>
                  <a:gd name="connsiteY534" fmla="*/ 1630364 h 6854825"/>
                  <a:gd name="connsiteX535" fmla="*/ 92075 w 6858000"/>
                  <a:gd name="connsiteY535" fmla="*/ 1578770 h 6854825"/>
                  <a:gd name="connsiteX536" fmla="*/ 101600 w 6858000"/>
                  <a:gd name="connsiteY536" fmla="*/ 1526381 h 6854825"/>
                  <a:gd name="connsiteX537" fmla="*/ 113506 w 6858000"/>
                  <a:gd name="connsiteY537" fmla="*/ 1474789 h 6854825"/>
                  <a:gd name="connsiteX538" fmla="*/ 129381 w 6858000"/>
                  <a:gd name="connsiteY538" fmla="*/ 1424782 h 6854825"/>
                  <a:gd name="connsiteX539" fmla="*/ 146844 w 6858000"/>
                  <a:gd name="connsiteY539" fmla="*/ 1374775 h 6854825"/>
                  <a:gd name="connsiteX540" fmla="*/ 165894 w 6858000"/>
                  <a:gd name="connsiteY540" fmla="*/ 1325563 h 6854825"/>
                  <a:gd name="connsiteX541" fmla="*/ 189706 w 6858000"/>
                  <a:gd name="connsiteY541" fmla="*/ 1277144 h 6854825"/>
                  <a:gd name="connsiteX542" fmla="*/ 214313 w 6858000"/>
                  <a:gd name="connsiteY542" fmla="*/ 1229519 h 6854825"/>
                  <a:gd name="connsiteX543" fmla="*/ 241300 w 6858000"/>
                  <a:gd name="connsiteY543" fmla="*/ 1182688 h 6854825"/>
                  <a:gd name="connsiteX544" fmla="*/ 270669 w 6858000"/>
                  <a:gd name="connsiteY544" fmla="*/ 1139031 h 6854825"/>
                  <a:gd name="connsiteX545" fmla="*/ 302419 w 6858000"/>
                  <a:gd name="connsiteY545" fmla="*/ 1094581 h 6854825"/>
                  <a:gd name="connsiteX546" fmla="*/ 338931 w 6858000"/>
                  <a:gd name="connsiteY546" fmla="*/ 1050925 h 6854825"/>
                  <a:gd name="connsiteX547" fmla="*/ 374650 w 6858000"/>
                  <a:gd name="connsiteY547" fmla="*/ 1009650 h 6854825"/>
                  <a:gd name="connsiteX548" fmla="*/ 414338 w 6858000"/>
                  <a:gd name="connsiteY548" fmla="*/ 970756 h 6854825"/>
                  <a:gd name="connsiteX549" fmla="*/ 1116013 w 6858000"/>
                  <a:gd name="connsiteY549" fmla="*/ 300038 h 6854825"/>
                  <a:gd name="connsiteX550" fmla="*/ 1158875 w 6858000"/>
                  <a:gd name="connsiteY550" fmla="*/ 261938 h 6854825"/>
                  <a:gd name="connsiteX551" fmla="*/ 1200944 w 6858000"/>
                  <a:gd name="connsiteY551" fmla="*/ 227806 h 6854825"/>
                  <a:gd name="connsiteX552" fmla="*/ 1245394 w 6858000"/>
                  <a:gd name="connsiteY552" fmla="*/ 194469 h 6854825"/>
                  <a:gd name="connsiteX553" fmla="*/ 1290638 w 6858000"/>
                  <a:gd name="connsiteY553" fmla="*/ 165100 h 6854825"/>
                  <a:gd name="connsiteX554" fmla="*/ 1337469 w 6858000"/>
                  <a:gd name="connsiteY554" fmla="*/ 136525 h 6854825"/>
                  <a:gd name="connsiteX555" fmla="*/ 1385094 w 6858000"/>
                  <a:gd name="connsiteY555" fmla="*/ 111125 h 6854825"/>
                  <a:gd name="connsiteX556" fmla="*/ 1433513 w 6858000"/>
                  <a:gd name="connsiteY556" fmla="*/ 89694 h 6854825"/>
                  <a:gd name="connsiteX557" fmla="*/ 1484313 w 6858000"/>
                  <a:gd name="connsiteY557" fmla="*/ 69056 h 6854825"/>
                  <a:gd name="connsiteX558" fmla="*/ 1532731 w 6858000"/>
                  <a:gd name="connsiteY558" fmla="*/ 51594 h 6854825"/>
                  <a:gd name="connsiteX559" fmla="*/ 1584325 w 6858000"/>
                  <a:gd name="connsiteY559" fmla="*/ 37306 h 6854825"/>
                  <a:gd name="connsiteX560" fmla="*/ 1635125 w 6858000"/>
                  <a:gd name="connsiteY560" fmla="*/ 25400 h 6854825"/>
                  <a:gd name="connsiteX561" fmla="*/ 1686719 w 6858000"/>
                  <a:gd name="connsiteY561" fmla="*/ 14288 h 6854825"/>
                  <a:gd name="connsiteX562" fmla="*/ 1738313 w 6858000"/>
                  <a:gd name="connsiteY562" fmla="*/ 6350 h 6854825"/>
                  <a:gd name="connsiteX563" fmla="*/ 1791494 w 6858000"/>
                  <a:gd name="connsiteY563" fmla="*/ 1588 h 68548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Lst>
                <a:rect l="l" t="t" r="r" b="b"/>
                <a:pathLst>
                  <a:path w="6858000" h="6854825">
                    <a:moveTo>
                      <a:pt x="5159334" y="4802187"/>
                    </a:moveTo>
                    <a:lnTo>
                      <a:pt x="5180014" y="4802187"/>
                    </a:lnTo>
                    <a:lnTo>
                      <a:pt x="5199104" y="4802187"/>
                    </a:lnTo>
                    <a:lnTo>
                      <a:pt x="5218196" y="4803775"/>
                    </a:lnTo>
                    <a:lnTo>
                      <a:pt x="5236490" y="4805362"/>
                    </a:lnTo>
                    <a:lnTo>
                      <a:pt x="5255580" y="4807743"/>
                    </a:lnTo>
                    <a:lnTo>
                      <a:pt x="5292170" y="4817268"/>
                    </a:lnTo>
                    <a:lnTo>
                      <a:pt x="5324784" y="4829968"/>
                    </a:lnTo>
                    <a:lnTo>
                      <a:pt x="5358192" y="4845843"/>
                    </a:lnTo>
                    <a:lnTo>
                      <a:pt x="5389214" y="4864893"/>
                    </a:lnTo>
                    <a:lnTo>
                      <a:pt x="5417848" y="4886325"/>
                    </a:lnTo>
                    <a:lnTo>
                      <a:pt x="5444894" y="4910137"/>
                    </a:lnTo>
                    <a:lnTo>
                      <a:pt x="5469552" y="4937125"/>
                    </a:lnTo>
                    <a:lnTo>
                      <a:pt x="5490232" y="4966493"/>
                    </a:lnTo>
                    <a:lnTo>
                      <a:pt x="5509324" y="4996656"/>
                    </a:lnTo>
                    <a:lnTo>
                      <a:pt x="5525232" y="5029993"/>
                    </a:lnTo>
                    <a:lnTo>
                      <a:pt x="5537164" y="5064125"/>
                    </a:lnTo>
                    <a:lnTo>
                      <a:pt x="5546708" y="5100637"/>
                    </a:lnTo>
                    <a:lnTo>
                      <a:pt x="5549890" y="5118893"/>
                    </a:lnTo>
                    <a:lnTo>
                      <a:pt x="5553072" y="5137943"/>
                    </a:lnTo>
                    <a:lnTo>
                      <a:pt x="5554664" y="5156993"/>
                    </a:lnTo>
                    <a:lnTo>
                      <a:pt x="5554664" y="5176043"/>
                    </a:lnTo>
                    <a:lnTo>
                      <a:pt x="5554664" y="5194300"/>
                    </a:lnTo>
                    <a:lnTo>
                      <a:pt x="5553072" y="5213350"/>
                    </a:lnTo>
                    <a:lnTo>
                      <a:pt x="5549890" y="5232400"/>
                    </a:lnTo>
                    <a:lnTo>
                      <a:pt x="5546708" y="5251450"/>
                    </a:lnTo>
                    <a:lnTo>
                      <a:pt x="5537164" y="5287168"/>
                    </a:lnTo>
                    <a:lnTo>
                      <a:pt x="5525232" y="5322093"/>
                    </a:lnTo>
                    <a:lnTo>
                      <a:pt x="5509324" y="5354637"/>
                    </a:lnTo>
                    <a:lnTo>
                      <a:pt x="5490232" y="5384800"/>
                    </a:lnTo>
                    <a:lnTo>
                      <a:pt x="5469552" y="5414168"/>
                    </a:lnTo>
                    <a:lnTo>
                      <a:pt x="5444894" y="5441156"/>
                    </a:lnTo>
                    <a:lnTo>
                      <a:pt x="5417848" y="5464968"/>
                    </a:lnTo>
                    <a:lnTo>
                      <a:pt x="5389214" y="5486400"/>
                    </a:lnTo>
                    <a:lnTo>
                      <a:pt x="5358192" y="5505450"/>
                    </a:lnTo>
                    <a:lnTo>
                      <a:pt x="5324784" y="5521325"/>
                    </a:lnTo>
                    <a:lnTo>
                      <a:pt x="5292170" y="5534025"/>
                    </a:lnTo>
                    <a:lnTo>
                      <a:pt x="5255580" y="5543550"/>
                    </a:lnTo>
                    <a:lnTo>
                      <a:pt x="5236490" y="5546725"/>
                    </a:lnTo>
                    <a:lnTo>
                      <a:pt x="5218196" y="5548312"/>
                    </a:lnTo>
                    <a:lnTo>
                      <a:pt x="5199104" y="5549900"/>
                    </a:lnTo>
                    <a:lnTo>
                      <a:pt x="5180014" y="5551487"/>
                    </a:lnTo>
                    <a:lnTo>
                      <a:pt x="5159334" y="5549900"/>
                    </a:lnTo>
                    <a:lnTo>
                      <a:pt x="5141038" y="5548312"/>
                    </a:lnTo>
                    <a:lnTo>
                      <a:pt x="5121948" y="5546725"/>
                    </a:lnTo>
                    <a:lnTo>
                      <a:pt x="5104448" y="5543550"/>
                    </a:lnTo>
                    <a:lnTo>
                      <a:pt x="5067858" y="5534025"/>
                    </a:lnTo>
                    <a:lnTo>
                      <a:pt x="5033654" y="5521325"/>
                    </a:lnTo>
                    <a:lnTo>
                      <a:pt x="5000246" y="5505450"/>
                    </a:lnTo>
                    <a:lnTo>
                      <a:pt x="4969224" y="5486400"/>
                    </a:lnTo>
                    <a:lnTo>
                      <a:pt x="4940590" y="5464968"/>
                    </a:lnTo>
                    <a:lnTo>
                      <a:pt x="4914340" y="5441156"/>
                    </a:lnTo>
                    <a:lnTo>
                      <a:pt x="4890478" y="5414168"/>
                    </a:lnTo>
                    <a:lnTo>
                      <a:pt x="4868206" y="5384800"/>
                    </a:lnTo>
                    <a:lnTo>
                      <a:pt x="4849114" y="5354637"/>
                    </a:lnTo>
                    <a:lnTo>
                      <a:pt x="4834002" y="5322093"/>
                    </a:lnTo>
                    <a:lnTo>
                      <a:pt x="4821274" y="5287168"/>
                    </a:lnTo>
                    <a:lnTo>
                      <a:pt x="4811730" y="5251450"/>
                    </a:lnTo>
                    <a:lnTo>
                      <a:pt x="4808548" y="5232400"/>
                    </a:lnTo>
                    <a:lnTo>
                      <a:pt x="4805366" y="5213350"/>
                    </a:lnTo>
                    <a:lnTo>
                      <a:pt x="4803776" y="5194300"/>
                    </a:lnTo>
                    <a:lnTo>
                      <a:pt x="4803776" y="5176043"/>
                    </a:lnTo>
                    <a:lnTo>
                      <a:pt x="4803776" y="5156993"/>
                    </a:lnTo>
                    <a:lnTo>
                      <a:pt x="4805366" y="5137943"/>
                    </a:lnTo>
                    <a:lnTo>
                      <a:pt x="4808548" y="5118893"/>
                    </a:lnTo>
                    <a:lnTo>
                      <a:pt x="4811730" y="5100637"/>
                    </a:lnTo>
                    <a:lnTo>
                      <a:pt x="4821274" y="5064125"/>
                    </a:lnTo>
                    <a:lnTo>
                      <a:pt x="4834002" y="5029993"/>
                    </a:lnTo>
                    <a:lnTo>
                      <a:pt x="4849114" y="4996656"/>
                    </a:lnTo>
                    <a:lnTo>
                      <a:pt x="4868206" y="4966493"/>
                    </a:lnTo>
                    <a:lnTo>
                      <a:pt x="4890478" y="4937125"/>
                    </a:lnTo>
                    <a:lnTo>
                      <a:pt x="4914340" y="4910137"/>
                    </a:lnTo>
                    <a:lnTo>
                      <a:pt x="4940590" y="4886325"/>
                    </a:lnTo>
                    <a:lnTo>
                      <a:pt x="4969224" y="4864893"/>
                    </a:lnTo>
                    <a:lnTo>
                      <a:pt x="5000246" y="4845843"/>
                    </a:lnTo>
                    <a:lnTo>
                      <a:pt x="5033654" y="4829968"/>
                    </a:lnTo>
                    <a:lnTo>
                      <a:pt x="5067858" y="4817268"/>
                    </a:lnTo>
                    <a:lnTo>
                      <a:pt x="5104448" y="4807743"/>
                    </a:lnTo>
                    <a:lnTo>
                      <a:pt x="5121948" y="4805362"/>
                    </a:lnTo>
                    <a:lnTo>
                      <a:pt x="5141038" y="4803775"/>
                    </a:lnTo>
                    <a:close/>
                    <a:moveTo>
                      <a:pt x="680244" y="3870325"/>
                    </a:moveTo>
                    <a:lnTo>
                      <a:pt x="2857500" y="6151391"/>
                    </a:lnTo>
                    <a:lnTo>
                      <a:pt x="2515394" y="6478506"/>
                    </a:lnTo>
                    <a:lnTo>
                      <a:pt x="2473325" y="6516616"/>
                    </a:lnTo>
                    <a:lnTo>
                      <a:pt x="2430462" y="6552345"/>
                    </a:lnTo>
                    <a:lnTo>
                      <a:pt x="2386806" y="6584103"/>
                    </a:lnTo>
                    <a:lnTo>
                      <a:pt x="2340769" y="6615068"/>
                    </a:lnTo>
                    <a:lnTo>
                      <a:pt x="2293938" y="6642063"/>
                    </a:lnTo>
                    <a:lnTo>
                      <a:pt x="2247106" y="6667470"/>
                    </a:lnTo>
                    <a:lnTo>
                      <a:pt x="2197894" y="6690495"/>
                    </a:lnTo>
                    <a:lnTo>
                      <a:pt x="2147888" y="6709550"/>
                    </a:lnTo>
                    <a:lnTo>
                      <a:pt x="2097088" y="6728605"/>
                    </a:lnTo>
                    <a:lnTo>
                      <a:pt x="2047081" y="6742897"/>
                    </a:lnTo>
                    <a:lnTo>
                      <a:pt x="1997075" y="6754806"/>
                    </a:lnTo>
                    <a:lnTo>
                      <a:pt x="1944688" y="6765922"/>
                    </a:lnTo>
                    <a:lnTo>
                      <a:pt x="1893094" y="6772273"/>
                    </a:lnTo>
                    <a:lnTo>
                      <a:pt x="1839912" y="6778625"/>
                    </a:lnTo>
                    <a:lnTo>
                      <a:pt x="1788319" y="6780213"/>
                    </a:lnTo>
                    <a:lnTo>
                      <a:pt x="1735931" y="6780213"/>
                    </a:lnTo>
                    <a:lnTo>
                      <a:pt x="1682750" y="6778625"/>
                    </a:lnTo>
                    <a:lnTo>
                      <a:pt x="1631156" y="6772273"/>
                    </a:lnTo>
                    <a:lnTo>
                      <a:pt x="1578769" y="6765922"/>
                    </a:lnTo>
                    <a:lnTo>
                      <a:pt x="1527175" y="6754806"/>
                    </a:lnTo>
                    <a:lnTo>
                      <a:pt x="1477169" y="6742897"/>
                    </a:lnTo>
                    <a:lnTo>
                      <a:pt x="1426369" y="6728605"/>
                    </a:lnTo>
                    <a:lnTo>
                      <a:pt x="1376362" y="6711138"/>
                    </a:lnTo>
                    <a:lnTo>
                      <a:pt x="1327944" y="6690495"/>
                    </a:lnTo>
                    <a:lnTo>
                      <a:pt x="1278731" y="6669058"/>
                    </a:lnTo>
                    <a:lnTo>
                      <a:pt x="1231900" y="6643651"/>
                    </a:lnTo>
                    <a:lnTo>
                      <a:pt x="1184275" y="6616656"/>
                    </a:lnTo>
                    <a:lnTo>
                      <a:pt x="1139031" y="6587279"/>
                    </a:lnTo>
                    <a:lnTo>
                      <a:pt x="1095375" y="6553933"/>
                    </a:lnTo>
                    <a:lnTo>
                      <a:pt x="1052512" y="6519792"/>
                    </a:lnTo>
                    <a:lnTo>
                      <a:pt x="1012031" y="6481682"/>
                    </a:lnTo>
                    <a:lnTo>
                      <a:pt x="970756" y="6442777"/>
                    </a:lnTo>
                    <a:lnTo>
                      <a:pt x="301625" y="5740117"/>
                    </a:lnTo>
                    <a:lnTo>
                      <a:pt x="264319" y="5699624"/>
                    </a:lnTo>
                    <a:lnTo>
                      <a:pt x="229394" y="5655162"/>
                    </a:lnTo>
                    <a:lnTo>
                      <a:pt x="196056" y="5611494"/>
                    </a:lnTo>
                    <a:lnTo>
                      <a:pt x="166688" y="5565444"/>
                    </a:lnTo>
                    <a:lnTo>
                      <a:pt x="138112" y="5520188"/>
                    </a:lnTo>
                    <a:lnTo>
                      <a:pt x="113506" y="5471756"/>
                    </a:lnTo>
                    <a:lnTo>
                      <a:pt x="91281" y="5422530"/>
                    </a:lnTo>
                    <a:lnTo>
                      <a:pt x="70644" y="5374098"/>
                    </a:lnTo>
                    <a:lnTo>
                      <a:pt x="53181" y="5324078"/>
                    </a:lnTo>
                    <a:lnTo>
                      <a:pt x="38100" y="5273264"/>
                    </a:lnTo>
                    <a:lnTo>
                      <a:pt x="25400" y="5221657"/>
                    </a:lnTo>
                    <a:lnTo>
                      <a:pt x="15875" y="5170049"/>
                    </a:lnTo>
                    <a:lnTo>
                      <a:pt x="7938" y="5117647"/>
                    </a:lnTo>
                    <a:lnTo>
                      <a:pt x="3175" y="5066039"/>
                    </a:lnTo>
                    <a:lnTo>
                      <a:pt x="0" y="5014431"/>
                    </a:lnTo>
                    <a:lnTo>
                      <a:pt x="0" y="4960441"/>
                    </a:lnTo>
                    <a:lnTo>
                      <a:pt x="3175" y="4908834"/>
                    </a:lnTo>
                    <a:lnTo>
                      <a:pt x="7938" y="4857226"/>
                    </a:lnTo>
                    <a:lnTo>
                      <a:pt x="15875" y="4805618"/>
                    </a:lnTo>
                    <a:lnTo>
                      <a:pt x="25400" y="4753216"/>
                    </a:lnTo>
                    <a:lnTo>
                      <a:pt x="38100" y="4701608"/>
                    </a:lnTo>
                    <a:lnTo>
                      <a:pt x="51594" y="4651588"/>
                    </a:lnTo>
                    <a:lnTo>
                      <a:pt x="70644" y="4600775"/>
                    </a:lnTo>
                    <a:lnTo>
                      <a:pt x="89694" y="4552343"/>
                    </a:lnTo>
                    <a:lnTo>
                      <a:pt x="111919" y="4503911"/>
                    </a:lnTo>
                    <a:lnTo>
                      <a:pt x="136525" y="4456273"/>
                    </a:lnTo>
                    <a:lnTo>
                      <a:pt x="165100" y="4411017"/>
                    </a:lnTo>
                    <a:lnTo>
                      <a:pt x="194469" y="4364966"/>
                    </a:lnTo>
                    <a:lnTo>
                      <a:pt x="226219" y="4321298"/>
                    </a:lnTo>
                    <a:lnTo>
                      <a:pt x="261144" y="4279218"/>
                    </a:lnTo>
                    <a:lnTo>
                      <a:pt x="298450" y="4236344"/>
                    </a:lnTo>
                    <a:lnTo>
                      <a:pt x="338138" y="4197440"/>
                    </a:lnTo>
                    <a:close/>
                    <a:moveTo>
                      <a:pt x="5366264" y="3760787"/>
                    </a:moveTo>
                    <a:lnTo>
                      <a:pt x="3671888" y="5374783"/>
                    </a:lnTo>
                    <a:lnTo>
                      <a:pt x="4352338" y="6087354"/>
                    </a:lnTo>
                    <a:lnTo>
                      <a:pt x="4384892" y="6120681"/>
                    </a:lnTo>
                    <a:lnTo>
                      <a:pt x="4418238" y="6150041"/>
                    </a:lnTo>
                    <a:lnTo>
                      <a:pt x="4454762" y="6178607"/>
                    </a:lnTo>
                    <a:lnTo>
                      <a:pt x="4490492" y="6205586"/>
                    </a:lnTo>
                    <a:lnTo>
                      <a:pt x="4528604" y="6230185"/>
                    </a:lnTo>
                    <a:lnTo>
                      <a:pt x="4565922" y="6252403"/>
                    </a:lnTo>
                    <a:lnTo>
                      <a:pt x="4605620" y="6273035"/>
                    </a:lnTo>
                    <a:lnTo>
                      <a:pt x="4644526" y="6292079"/>
                    </a:lnTo>
                    <a:lnTo>
                      <a:pt x="4685814" y="6307156"/>
                    </a:lnTo>
                    <a:lnTo>
                      <a:pt x="4726308" y="6321439"/>
                    </a:lnTo>
                    <a:lnTo>
                      <a:pt x="4766800" y="6334135"/>
                    </a:lnTo>
                    <a:lnTo>
                      <a:pt x="4809676" y="6345244"/>
                    </a:lnTo>
                    <a:lnTo>
                      <a:pt x="4851758" y="6353179"/>
                    </a:lnTo>
                    <a:lnTo>
                      <a:pt x="4894634" y="6359527"/>
                    </a:lnTo>
                    <a:lnTo>
                      <a:pt x="4938302" y="6362701"/>
                    </a:lnTo>
                    <a:lnTo>
                      <a:pt x="4981178" y="6365875"/>
                    </a:lnTo>
                    <a:lnTo>
                      <a:pt x="5024848" y="6365875"/>
                    </a:lnTo>
                    <a:lnTo>
                      <a:pt x="5067724" y="6362701"/>
                    </a:lnTo>
                    <a:lnTo>
                      <a:pt x="5109804" y="6359527"/>
                    </a:lnTo>
                    <a:lnTo>
                      <a:pt x="5153474" y="6353179"/>
                    </a:lnTo>
                    <a:lnTo>
                      <a:pt x="5196350" y="6345244"/>
                    </a:lnTo>
                    <a:lnTo>
                      <a:pt x="5238430" y="6334135"/>
                    </a:lnTo>
                    <a:lnTo>
                      <a:pt x="5279718" y="6321439"/>
                    </a:lnTo>
                    <a:lnTo>
                      <a:pt x="5320212" y="6307156"/>
                    </a:lnTo>
                    <a:lnTo>
                      <a:pt x="5361500" y="6290492"/>
                    </a:lnTo>
                    <a:lnTo>
                      <a:pt x="5401992" y="6273035"/>
                    </a:lnTo>
                    <a:lnTo>
                      <a:pt x="5441692" y="6250816"/>
                    </a:lnTo>
                    <a:lnTo>
                      <a:pt x="5479010" y="6228598"/>
                    </a:lnTo>
                    <a:lnTo>
                      <a:pt x="5517122" y="6203999"/>
                    </a:lnTo>
                    <a:lnTo>
                      <a:pt x="5552852" y="6177020"/>
                    </a:lnTo>
                    <a:lnTo>
                      <a:pt x="5589374" y="6148454"/>
                    </a:lnTo>
                    <a:lnTo>
                      <a:pt x="5621928" y="6117507"/>
                    </a:lnTo>
                    <a:lnTo>
                      <a:pt x="6016542" y="5742178"/>
                    </a:lnTo>
                    <a:lnTo>
                      <a:pt x="6049888" y="5708850"/>
                    </a:lnTo>
                    <a:lnTo>
                      <a:pt x="6079266" y="5674729"/>
                    </a:lnTo>
                    <a:lnTo>
                      <a:pt x="6109438" y="5639815"/>
                    </a:lnTo>
                    <a:lnTo>
                      <a:pt x="6134846" y="5604107"/>
                    </a:lnTo>
                    <a:lnTo>
                      <a:pt x="6159460" y="5566019"/>
                    </a:lnTo>
                    <a:lnTo>
                      <a:pt x="6181692" y="5528724"/>
                    </a:lnTo>
                    <a:lnTo>
                      <a:pt x="6202336" y="5489048"/>
                    </a:lnTo>
                    <a:lnTo>
                      <a:pt x="6220596" y="5450167"/>
                    </a:lnTo>
                    <a:lnTo>
                      <a:pt x="6238064" y="5408904"/>
                    </a:lnTo>
                    <a:lnTo>
                      <a:pt x="6252356" y="5368435"/>
                    </a:lnTo>
                    <a:lnTo>
                      <a:pt x="6263472" y="5326379"/>
                    </a:lnTo>
                    <a:lnTo>
                      <a:pt x="6274588" y="5283530"/>
                    </a:lnTo>
                    <a:lnTo>
                      <a:pt x="6282528" y="5241474"/>
                    </a:lnTo>
                    <a:lnTo>
                      <a:pt x="6288086" y="5198624"/>
                    </a:lnTo>
                    <a:lnTo>
                      <a:pt x="6292850" y="5156568"/>
                    </a:lnTo>
                    <a:lnTo>
                      <a:pt x="6294438" y="5112132"/>
                    </a:lnTo>
                    <a:lnTo>
                      <a:pt x="6294438" y="5070076"/>
                    </a:lnTo>
                    <a:lnTo>
                      <a:pt x="6292850" y="5028020"/>
                    </a:lnTo>
                    <a:lnTo>
                      <a:pt x="6288086" y="4983584"/>
                    </a:lnTo>
                    <a:lnTo>
                      <a:pt x="6282528" y="4941528"/>
                    </a:lnTo>
                    <a:lnTo>
                      <a:pt x="6274588" y="4898678"/>
                    </a:lnTo>
                    <a:lnTo>
                      <a:pt x="6263472" y="4856622"/>
                    </a:lnTo>
                    <a:lnTo>
                      <a:pt x="6250768" y="4813773"/>
                    </a:lnTo>
                    <a:lnTo>
                      <a:pt x="6236476" y="4773304"/>
                    </a:lnTo>
                    <a:lnTo>
                      <a:pt x="6220596" y="4732041"/>
                    </a:lnTo>
                    <a:lnTo>
                      <a:pt x="6202336" y="4693160"/>
                    </a:lnTo>
                    <a:lnTo>
                      <a:pt x="6181692" y="4654278"/>
                    </a:lnTo>
                    <a:lnTo>
                      <a:pt x="6157872" y="4616189"/>
                    </a:lnTo>
                    <a:lnTo>
                      <a:pt x="6133258" y="4578894"/>
                    </a:lnTo>
                    <a:lnTo>
                      <a:pt x="6106262" y="4542393"/>
                    </a:lnTo>
                    <a:lnTo>
                      <a:pt x="6077678" y="4506685"/>
                    </a:lnTo>
                    <a:lnTo>
                      <a:pt x="6046712" y="4471771"/>
                    </a:lnTo>
                    <a:close/>
                    <a:moveTo>
                      <a:pt x="1677987" y="1300162"/>
                    </a:moveTo>
                    <a:lnTo>
                      <a:pt x="1698668" y="1301752"/>
                    </a:lnTo>
                    <a:lnTo>
                      <a:pt x="1716963" y="1302546"/>
                    </a:lnTo>
                    <a:lnTo>
                      <a:pt x="1736053" y="1304135"/>
                    </a:lnTo>
                    <a:lnTo>
                      <a:pt x="1753553" y="1307314"/>
                    </a:lnTo>
                    <a:lnTo>
                      <a:pt x="1790142" y="1316849"/>
                    </a:lnTo>
                    <a:lnTo>
                      <a:pt x="1824346" y="1329562"/>
                    </a:lnTo>
                    <a:lnTo>
                      <a:pt x="1857754" y="1345454"/>
                    </a:lnTo>
                    <a:lnTo>
                      <a:pt x="1888776" y="1364524"/>
                    </a:lnTo>
                    <a:lnTo>
                      <a:pt x="1917412" y="1385978"/>
                    </a:lnTo>
                    <a:lnTo>
                      <a:pt x="1943661" y="1409816"/>
                    </a:lnTo>
                    <a:lnTo>
                      <a:pt x="1967524" y="1436832"/>
                    </a:lnTo>
                    <a:lnTo>
                      <a:pt x="1989796" y="1464643"/>
                    </a:lnTo>
                    <a:lnTo>
                      <a:pt x="2008886" y="1496427"/>
                    </a:lnTo>
                    <a:lnTo>
                      <a:pt x="2024000" y="1529005"/>
                    </a:lnTo>
                    <a:lnTo>
                      <a:pt x="2036726" y="1563967"/>
                    </a:lnTo>
                    <a:lnTo>
                      <a:pt x="2046272" y="1600518"/>
                    </a:lnTo>
                    <a:lnTo>
                      <a:pt x="2049453" y="1617205"/>
                    </a:lnTo>
                    <a:lnTo>
                      <a:pt x="2052635" y="1636275"/>
                    </a:lnTo>
                    <a:lnTo>
                      <a:pt x="2054226" y="1655345"/>
                    </a:lnTo>
                    <a:lnTo>
                      <a:pt x="2054226" y="1675210"/>
                    </a:lnTo>
                    <a:lnTo>
                      <a:pt x="2054226" y="1694280"/>
                    </a:lnTo>
                    <a:lnTo>
                      <a:pt x="2052635" y="1713350"/>
                    </a:lnTo>
                    <a:lnTo>
                      <a:pt x="2049453" y="1732420"/>
                    </a:lnTo>
                    <a:lnTo>
                      <a:pt x="2046272" y="1750696"/>
                    </a:lnTo>
                    <a:lnTo>
                      <a:pt x="2036726" y="1787247"/>
                    </a:lnTo>
                    <a:lnTo>
                      <a:pt x="2024000" y="1822209"/>
                    </a:lnTo>
                    <a:lnTo>
                      <a:pt x="2008886" y="1853198"/>
                    </a:lnTo>
                    <a:lnTo>
                      <a:pt x="1989796" y="1884982"/>
                    </a:lnTo>
                    <a:lnTo>
                      <a:pt x="1967524" y="1912792"/>
                    </a:lnTo>
                    <a:lnTo>
                      <a:pt x="1943661" y="1939809"/>
                    </a:lnTo>
                    <a:lnTo>
                      <a:pt x="1917412" y="1965235"/>
                    </a:lnTo>
                    <a:lnTo>
                      <a:pt x="1888776" y="1986689"/>
                    </a:lnTo>
                    <a:lnTo>
                      <a:pt x="1857754" y="2004171"/>
                    </a:lnTo>
                    <a:lnTo>
                      <a:pt x="1824346" y="2021652"/>
                    </a:lnTo>
                    <a:lnTo>
                      <a:pt x="1790142" y="2034365"/>
                    </a:lnTo>
                    <a:lnTo>
                      <a:pt x="1753553" y="2042311"/>
                    </a:lnTo>
                    <a:lnTo>
                      <a:pt x="1736053" y="2045490"/>
                    </a:lnTo>
                    <a:lnTo>
                      <a:pt x="1716963" y="2048668"/>
                    </a:lnTo>
                    <a:lnTo>
                      <a:pt x="1698668" y="2049463"/>
                    </a:lnTo>
                    <a:lnTo>
                      <a:pt x="1677987" y="2049463"/>
                    </a:lnTo>
                    <a:lnTo>
                      <a:pt x="1658896" y="2049463"/>
                    </a:lnTo>
                    <a:lnTo>
                      <a:pt x="1639806" y="2048668"/>
                    </a:lnTo>
                    <a:lnTo>
                      <a:pt x="1621511" y="2045490"/>
                    </a:lnTo>
                    <a:lnTo>
                      <a:pt x="1602420" y="2042311"/>
                    </a:lnTo>
                    <a:lnTo>
                      <a:pt x="1565831" y="2034365"/>
                    </a:lnTo>
                    <a:lnTo>
                      <a:pt x="1533218" y="2021652"/>
                    </a:lnTo>
                    <a:lnTo>
                      <a:pt x="1499810" y="2004171"/>
                    </a:lnTo>
                    <a:lnTo>
                      <a:pt x="1468788" y="1986689"/>
                    </a:lnTo>
                    <a:lnTo>
                      <a:pt x="1440152" y="1965235"/>
                    </a:lnTo>
                    <a:lnTo>
                      <a:pt x="1413108" y="1939809"/>
                    </a:lnTo>
                    <a:lnTo>
                      <a:pt x="1388449" y="1912792"/>
                    </a:lnTo>
                    <a:lnTo>
                      <a:pt x="1367768" y="1884982"/>
                    </a:lnTo>
                    <a:lnTo>
                      <a:pt x="1348678" y="1853198"/>
                    </a:lnTo>
                    <a:lnTo>
                      <a:pt x="1332769" y="1822209"/>
                    </a:lnTo>
                    <a:lnTo>
                      <a:pt x="1320838" y="1787247"/>
                    </a:lnTo>
                    <a:lnTo>
                      <a:pt x="1311292" y="1750696"/>
                    </a:lnTo>
                    <a:lnTo>
                      <a:pt x="1308111" y="1732420"/>
                    </a:lnTo>
                    <a:lnTo>
                      <a:pt x="1304929" y="1713350"/>
                    </a:lnTo>
                    <a:lnTo>
                      <a:pt x="1303338" y="1694280"/>
                    </a:lnTo>
                    <a:lnTo>
                      <a:pt x="1303338" y="1675210"/>
                    </a:lnTo>
                    <a:lnTo>
                      <a:pt x="1303338" y="1655345"/>
                    </a:lnTo>
                    <a:lnTo>
                      <a:pt x="1304929" y="1636275"/>
                    </a:lnTo>
                    <a:lnTo>
                      <a:pt x="1308111" y="1617205"/>
                    </a:lnTo>
                    <a:lnTo>
                      <a:pt x="1311292" y="1600518"/>
                    </a:lnTo>
                    <a:lnTo>
                      <a:pt x="1320838" y="1563967"/>
                    </a:lnTo>
                    <a:lnTo>
                      <a:pt x="1332769" y="1529005"/>
                    </a:lnTo>
                    <a:lnTo>
                      <a:pt x="1348678" y="1496427"/>
                    </a:lnTo>
                    <a:lnTo>
                      <a:pt x="1367768" y="1464643"/>
                    </a:lnTo>
                    <a:lnTo>
                      <a:pt x="1388449" y="1436832"/>
                    </a:lnTo>
                    <a:lnTo>
                      <a:pt x="1413108" y="1409816"/>
                    </a:lnTo>
                    <a:lnTo>
                      <a:pt x="1440152" y="1385978"/>
                    </a:lnTo>
                    <a:lnTo>
                      <a:pt x="1468788" y="1364524"/>
                    </a:lnTo>
                    <a:lnTo>
                      <a:pt x="1499810" y="1345454"/>
                    </a:lnTo>
                    <a:lnTo>
                      <a:pt x="1533218" y="1329562"/>
                    </a:lnTo>
                    <a:lnTo>
                      <a:pt x="1565831" y="1316849"/>
                    </a:lnTo>
                    <a:lnTo>
                      <a:pt x="1602420" y="1307314"/>
                    </a:lnTo>
                    <a:lnTo>
                      <a:pt x="1621511" y="1304135"/>
                    </a:lnTo>
                    <a:lnTo>
                      <a:pt x="1639806" y="1302546"/>
                    </a:lnTo>
                    <a:lnTo>
                      <a:pt x="1658896" y="1301752"/>
                    </a:lnTo>
                    <a:close/>
                    <a:moveTo>
                      <a:pt x="1837916" y="488950"/>
                    </a:moveTo>
                    <a:lnTo>
                      <a:pt x="1793453" y="490537"/>
                    </a:lnTo>
                    <a:lnTo>
                      <a:pt x="1751372" y="495298"/>
                    </a:lnTo>
                    <a:lnTo>
                      <a:pt x="1709290" y="501646"/>
                    </a:lnTo>
                    <a:lnTo>
                      <a:pt x="1664827" y="509581"/>
                    </a:lnTo>
                    <a:lnTo>
                      <a:pt x="1624333" y="520691"/>
                    </a:lnTo>
                    <a:lnTo>
                      <a:pt x="1581458" y="533387"/>
                    </a:lnTo>
                    <a:lnTo>
                      <a:pt x="1540964" y="547670"/>
                    </a:lnTo>
                    <a:lnTo>
                      <a:pt x="1499677" y="562747"/>
                    </a:lnTo>
                    <a:lnTo>
                      <a:pt x="1460771" y="581791"/>
                    </a:lnTo>
                    <a:lnTo>
                      <a:pt x="1421072" y="602422"/>
                    </a:lnTo>
                    <a:lnTo>
                      <a:pt x="1382166" y="626227"/>
                    </a:lnTo>
                    <a:lnTo>
                      <a:pt x="1344054" y="650826"/>
                    </a:lnTo>
                    <a:lnTo>
                      <a:pt x="1308325" y="677805"/>
                    </a:lnTo>
                    <a:lnTo>
                      <a:pt x="1273389" y="706372"/>
                    </a:lnTo>
                    <a:lnTo>
                      <a:pt x="1239248" y="737318"/>
                    </a:lnTo>
                    <a:lnTo>
                      <a:pt x="844635" y="1112648"/>
                    </a:lnTo>
                    <a:lnTo>
                      <a:pt x="811287" y="1145975"/>
                    </a:lnTo>
                    <a:lnTo>
                      <a:pt x="781909" y="1180096"/>
                    </a:lnTo>
                    <a:lnTo>
                      <a:pt x="753326" y="1215010"/>
                    </a:lnTo>
                    <a:lnTo>
                      <a:pt x="726330" y="1250718"/>
                    </a:lnTo>
                    <a:lnTo>
                      <a:pt x="701716" y="1288807"/>
                    </a:lnTo>
                    <a:lnTo>
                      <a:pt x="679485" y="1326102"/>
                    </a:lnTo>
                    <a:lnTo>
                      <a:pt x="658841" y="1365777"/>
                    </a:lnTo>
                    <a:lnTo>
                      <a:pt x="640579" y="1404660"/>
                    </a:lnTo>
                    <a:lnTo>
                      <a:pt x="624699" y="1445922"/>
                    </a:lnTo>
                    <a:lnTo>
                      <a:pt x="610407" y="1486390"/>
                    </a:lnTo>
                    <a:lnTo>
                      <a:pt x="597704" y="1528446"/>
                    </a:lnTo>
                    <a:lnTo>
                      <a:pt x="586588" y="1571297"/>
                    </a:lnTo>
                    <a:lnTo>
                      <a:pt x="578648" y="1613353"/>
                    </a:lnTo>
                    <a:lnTo>
                      <a:pt x="572296" y="1656202"/>
                    </a:lnTo>
                    <a:lnTo>
                      <a:pt x="568326" y="1698258"/>
                    </a:lnTo>
                    <a:lnTo>
                      <a:pt x="566738" y="1742694"/>
                    </a:lnTo>
                    <a:lnTo>
                      <a:pt x="566738" y="1784749"/>
                    </a:lnTo>
                    <a:lnTo>
                      <a:pt x="569914" y="1826805"/>
                    </a:lnTo>
                    <a:lnTo>
                      <a:pt x="572296" y="1871243"/>
                    </a:lnTo>
                    <a:lnTo>
                      <a:pt x="578648" y="1913299"/>
                    </a:lnTo>
                    <a:lnTo>
                      <a:pt x="586588" y="1956148"/>
                    </a:lnTo>
                    <a:lnTo>
                      <a:pt x="597704" y="1998204"/>
                    </a:lnTo>
                    <a:lnTo>
                      <a:pt x="610407" y="2039467"/>
                    </a:lnTo>
                    <a:lnTo>
                      <a:pt x="624699" y="2081522"/>
                    </a:lnTo>
                    <a:lnTo>
                      <a:pt x="640579" y="2122784"/>
                    </a:lnTo>
                    <a:lnTo>
                      <a:pt x="658841" y="2161667"/>
                    </a:lnTo>
                    <a:lnTo>
                      <a:pt x="679485" y="2200549"/>
                    </a:lnTo>
                    <a:lnTo>
                      <a:pt x="703304" y="2238636"/>
                    </a:lnTo>
                    <a:lnTo>
                      <a:pt x="727918" y="2275932"/>
                    </a:lnTo>
                    <a:lnTo>
                      <a:pt x="754914" y="2312433"/>
                    </a:lnTo>
                    <a:lnTo>
                      <a:pt x="783497" y="2348141"/>
                    </a:lnTo>
                    <a:lnTo>
                      <a:pt x="814463" y="2383056"/>
                    </a:lnTo>
                    <a:lnTo>
                      <a:pt x="1494913" y="3094039"/>
                    </a:lnTo>
                    <a:lnTo>
                      <a:pt x="3189288" y="1480043"/>
                    </a:lnTo>
                    <a:lnTo>
                      <a:pt x="2508838" y="767472"/>
                    </a:lnTo>
                    <a:lnTo>
                      <a:pt x="2476285" y="734144"/>
                    </a:lnTo>
                    <a:lnTo>
                      <a:pt x="2442937" y="704784"/>
                    </a:lnTo>
                    <a:lnTo>
                      <a:pt x="2406414" y="676218"/>
                    </a:lnTo>
                    <a:lnTo>
                      <a:pt x="2370684" y="649239"/>
                    </a:lnTo>
                    <a:lnTo>
                      <a:pt x="2334160" y="624640"/>
                    </a:lnTo>
                    <a:lnTo>
                      <a:pt x="2295255" y="602422"/>
                    </a:lnTo>
                    <a:lnTo>
                      <a:pt x="2255555" y="581791"/>
                    </a:lnTo>
                    <a:lnTo>
                      <a:pt x="2216650" y="562747"/>
                    </a:lnTo>
                    <a:lnTo>
                      <a:pt x="2175362" y="547670"/>
                    </a:lnTo>
                    <a:lnTo>
                      <a:pt x="2134869" y="533387"/>
                    </a:lnTo>
                    <a:lnTo>
                      <a:pt x="2094375" y="520691"/>
                    </a:lnTo>
                    <a:lnTo>
                      <a:pt x="2051500" y="509581"/>
                    </a:lnTo>
                    <a:lnTo>
                      <a:pt x="2009418" y="501646"/>
                    </a:lnTo>
                    <a:lnTo>
                      <a:pt x="1966543" y="495298"/>
                    </a:lnTo>
                    <a:lnTo>
                      <a:pt x="1922874" y="490537"/>
                    </a:lnTo>
                    <a:lnTo>
                      <a:pt x="1879998" y="488950"/>
                    </a:lnTo>
                    <a:close/>
                    <a:moveTo>
                      <a:pt x="5070178" y="74612"/>
                    </a:moveTo>
                    <a:lnTo>
                      <a:pt x="5122552" y="74612"/>
                    </a:lnTo>
                    <a:lnTo>
                      <a:pt x="5175718" y="76200"/>
                    </a:lnTo>
                    <a:lnTo>
                      <a:pt x="5227298" y="82552"/>
                    </a:lnTo>
                    <a:lnTo>
                      <a:pt x="5279670" y="88903"/>
                    </a:lnTo>
                    <a:lnTo>
                      <a:pt x="5331250" y="100019"/>
                    </a:lnTo>
                    <a:lnTo>
                      <a:pt x="5381242" y="111929"/>
                    </a:lnTo>
                    <a:lnTo>
                      <a:pt x="5433616" y="126220"/>
                    </a:lnTo>
                    <a:lnTo>
                      <a:pt x="5482020" y="143687"/>
                    </a:lnTo>
                    <a:lnTo>
                      <a:pt x="5532012" y="164330"/>
                    </a:lnTo>
                    <a:lnTo>
                      <a:pt x="5579624" y="185767"/>
                    </a:lnTo>
                    <a:lnTo>
                      <a:pt x="5628030" y="211174"/>
                    </a:lnTo>
                    <a:lnTo>
                      <a:pt x="5674054" y="238169"/>
                    </a:lnTo>
                    <a:lnTo>
                      <a:pt x="5719286" y="267546"/>
                    </a:lnTo>
                    <a:lnTo>
                      <a:pt x="5762930" y="300893"/>
                    </a:lnTo>
                    <a:lnTo>
                      <a:pt x="5805780" y="335033"/>
                    </a:lnTo>
                    <a:lnTo>
                      <a:pt x="5847838" y="373144"/>
                    </a:lnTo>
                    <a:lnTo>
                      <a:pt x="5887514" y="412048"/>
                    </a:lnTo>
                    <a:lnTo>
                      <a:pt x="6556460" y="1114709"/>
                    </a:lnTo>
                    <a:lnTo>
                      <a:pt x="6593756" y="1155201"/>
                    </a:lnTo>
                    <a:lnTo>
                      <a:pt x="6630258" y="1198075"/>
                    </a:lnTo>
                    <a:lnTo>
                      <a:pt x="6662000" y="1243331"/>
                    </a:lnTo>
                    <a:lnTo>
                      <a:pt x="6692946" y="1289381"/>
                    </a:lnTo>
                    <a:lnTo>
                      <a:pt x="6719926" y="1334637"/>
                    </a:lnTo>
                    <a:lnTo>
                      <a:pt x="6744526" y="1383069"/>
                    </a:lnTo>
                    <a:lnTo>
                      <a:pt x="6768332" y="1432295"/>
                    </a:lnTo>
                    <a:lnTo>
                      <a:pt x="6787376" y="1480727"/>
                    </a:lnTo>
                    <a:lnTo>
                      <a:pt x="6804834" y="1530747"/>
                    </a:lnTo>
                    <a:lnTo>
                      <a:pt x="6819912" y="1581561"/>
                    </a:lnTo>
                    <a:lnTo>
                      <a:pt x="6832608" y="1633169"/>
                    </a:lnTo>
                    <a:lnTo>
                      <a:pt x="6842130" y="1684777"/>
                    </a:lnTo>
                    <a:lnTo>
                      <a:pt x="6850066" y="1737179"/>
                    </a:lnTo>
                    <a:lnTo>
                      <a:pt x="6854828" y="1788786"/>
                    </a:lnTo>
                    <a:lnTo>
                      <a:pt x="6858000" y="1840394"/>
                    </a:lnTo>
                    <a:lnTo>
                      <a:pt x="6858000" y="1894384"/>
                    </a:lnTo>
                    <a:lnTo>
                      <a:pt x="6854828" y="1945992"/>
                    </a:lnTo>
                    <a:lnTo>
                      <a:pt x="6850066" y="1997600"/>
                    </a:lnTo>
                    <a:lnTo>
                      <a:pt x="6843718" y="2049207"/>
                    </a:lnTo>
                    <a:lnTo>
                      <a:pt x="6832608" y="2101609"/>
                    </a:lnTo>
                    <a:lnTo>
                      <a:pt x="6819912" y="2151630"/>
                    </a:lnTo>
                    <a:lnTo>
                      <a:pt x="6806422" y="2203237"/>
                    </a:lnTo>
                    <a:lnTo>
                      <a:pt x="6788964" y="2252463"/>
                    </a:lnTo>
                    <a:lnTo>
                      <a:pt x="6768332" y="2302483"/>
                    </a:lnTo>
                    <a:lnTo>
                      <a:pt x="6746114" y="2350915"/>
                    </a:lnTo>
                    <a:lnTo>
                      <a:pt x="6721514" y="2398553"/>
                    </a:lnTo>
                    <a:lnTo>
                      <a:pt x="6694534" y="2443809"/>
                    </a:lnTo>
                    <a:lnTo>
                      <a:pt x="6665174" y="2489859"/>
                    </a:lnTo>
                    <a:lnTo>
                      <a:pt x="6631844" y="2533527"/>
                    </a:lnTo>
                    <a:lnTo>
                      <a:pt x="6596930" y="2575608"/>
                    </a:lnTo>
                    <a:lnTo>
                      <a:pt x="6559634" y="2618482"/>
                    </a:lnTo>
                    <a:lnTo>
                      <a:pt x="6519958" y="2657386"/>
                    </a:lnTo>
                    <a:lnTo>
                      <a:pt x="6177946" y="2984500"/>
                    </a:lnTo>
                    <a:lnTo>
                      <a:pt x="4002088" y="703434"/>
                    </a:lnTo>
                    <a:lnTo>
                      <a:pt x="4343306" y="376320"/>
                    </a:lnTo>
                    <a:lnTo>
                      <a:pt x="4385362" y="338209"/>
                    </a:lnTo>
                    <a:lnTo>
                      <a:pt x="4428214" y="302481"/>
                    </a:lnTo>
                    <a:lnTo>
                      <a:pt x="4473444" y="269134"/>
                    </a:lnTo>
                    <a:lnTo>
                      <a:pt x="4519470" y="239757"/>
                    </a:lnTo>
                    <a:lnTo>
                      <a:pt x="4564700" y="212762"/>
                    </a:lnTo>
                    <a:lnTo>
                      <a:pt x="4613106" y="187355"/>
                    </a:lnTo>
                    <a:lnTo>
                      <a:pt x="4660718" y="164330"/>
                    </a:lnTo>
                    <a:lnTo>
                      <a:pt x="4710710" y="145275"/>
                    </a:lnTo>
                    <a:lnTo>
                      <a:pt x="4761496" y="126220"/>
                    </a:lnTo>
                    <a:lnTo>
                      <a:pt x="4811488" y="111929"/>
                    </a:lnTo>
                    <a:lnTo>
                      <a:pt x="4863068" y="100019"/>
                    </a:lnTo>
                    <a:lnTo>
                      <a:pt x="4913854" y="88903"/>
                    </a:lnTo>
                    <a:lnTo>
                      <a:pt x="4967020" y="82552"/>
                    </a:lnTo>
                    <a:lnTo>
                      <a:pt x="5018600" y="76200"/>
                    </a:lnTo>
                    <a:close/>
                    <a:moveTo>
                      <a:pt x="1843881" y="0"/>
                    </a:moveTo>
                    <a:lnTo>
                      <a:pt x="1895475" y="0"/>
                    </a:lnTo>
                    <a:lnTo>
                      <a:pt x="1947069" y="1588"/>
                    </a:lnTo>
                    <a:lnTo>
                      <a:pt x="2001044" y="6350"/>
                    </a:lnTo>
                    <a:lnTo>
                      <a:pt x="2052638" y="14288"/>
                    </a:lnTo>
                    <a:lnTo>
                      <a:pt x="2104231" y="23813"/>
                    </a:lnTo>
                    <a:lnTo>
                      <a:pt x="2155031" y="35719"/>
                    </a:lnTo>
                    <a:lnTo>
                      <a:pt x="2205038" y="51594"/>
                    </a:lnTo>
                    <a:lnTo>
                      <a:pt x="2255044" y="69056"/>
                    </a:lnTo>
                    <a:lnTo>
                      <a:pt x="2304256" y="89694"/>
                    </a:lnTo>
                    <a:lnTo>
                      <a:pt x="2352675" y="111125"/>
                    </a:lnTo>
                    <a:lnTo>
                      <a:pt x="2399506" y="136525"/>
                    </a:lnTo>
                    <a:lnTo>
                      <a:pt x="2447132" y="163513"/>
                    </a:lnTo>
                    <a:lnTo>
                      <a:pt x="2492375" y="192881"/>
                    </a:lnTo>
                    <a:lnTo>
                      <a:pt x="2536825" y="226219"/>
                    </a:lnTo>
                    <a:lnTo>
                      <a:pt x="2578894" y="260350"/>
                    </a:lnTo>
                    <a:lnTo>
                      <a:pt x="2620169" y="296863"/>
                    </a:lnTo>
                    <a:lnTo>
                      <a:pt x="2660650" y="337344"/>
                    </a:lnTo>
                    <a:lnTo>
                      <a:pt x="6481764" y="4341813"/>
                    </a:lnTo>
                    <a:lnTo>
                      <a:pt x="6519068" y="4382294"/>
                    </a:lnTo>
                    <a:lnTo>
                      <a:pt x="6553994" y="4426744"/>
                    </a:lnTo>
                    <a:lnTo>
                      <a:pt x="6587332" y="4470400"/>
                    </a:lnTo>
                    <a:lnTo>
                      <a:pt x="6616700" y="4515644"/>
                    </a:lnTo>
                    <a:lnTo>
                      <a:pt x="6645276" y="4563269"/>
                    </a:lnTo>
                    <a:lnTo>
                      <a:pt x="6669882" y="4610100"/>
                    </a:lnTo>
                    <a:lnTo>
                      <a:pt x="6692106" y="4658519"/>
                    </a:lnTo>
                    <a:lnTo>
                      <a:pt x="6712744" y="4707731"/>
                    </a:lnTo>
                    <a:lnTo>
                      <a:pt x="6730206" y="4757738"/>
                    </a:lnTo>
                    <a:lnTo>
                      <a:pt x="6745288" y="4807744"/>
                    </a:lnTo>
                    <a:lnTo>
                      <a:pt x="6757988" y="4860131"/>
                    </a:lnTo>
                    <a:lnTo>
                      <a:pt x="6767512" y="4911725"/>
                    </a:lnTo>
                    <a:lnTo>
                      <a:pt x="6775450" y="4963319"/>
                    </a:lnTo>
                    <a:lnTo>
                      <a:pt x="6780212" y="5015706"/>
                    </a:lnTo>
                    <a:lnTo>
                      <a:pt x="6783388" y="5067300"/>
                    </a:lnTo>
                    <a:lnTo>
                      <a:pt x="6783388" y="5120481"/>
                    </a:lnTo>
                    <a:lnTo>
                      <a:pt x="6780212" y="5172869"/>
                    </a:lnTo>
                    <a:lnTo>
                      <a:pt x="6775450" y="5224463"/>
                    </a:lnTo>
                    <a:lnTo>
                      <a:pt x="6767512" y="5276056"/>
                    </a:lnTo>
                    <a:lnTo>
                      <a:pt x="6757988" y="5328444"/>
                    </a:lnTo>
                    <a:lnTo>
                      <a:pt x="6745288" y="5380038"/>
                    </a:lnTo>
                    <a:lnTo>
                      <a:pt x="6730206" y="5430044"/>
                    </a:lnTo>
                    <a:lnTo>
                      <a:pt x="6712744" y="5480050"/>
                    </a:lnTo>
                    <a:lnTo>
                      <a:pt x="6693694" y="5529263"/>
                    </a:lnTo>
                    <a:lnTo>
                      <a:pt x="6669882" y="5577681"/>
                    </a:lnTo>
                    <a:lnTo>
                      <a:pt x="6646864" y="5625306"/>
                    </a:lnTo>
                    <a:lnTo>
                      <a:pt x="6618288" y="5672138"/>
                    </a:lnTo>
                    <a:lnTo>
                      <a:pt x="6588920" y="5715794"/>
                    </a:lnTo>
                    <a:lnTo>
                      <a:pt x="6557168" y="5760244"/>
                    </a:lnTo>
                    <a:lnTo>
                      <a:pt x="6522244" y="5803900"/>
                    </a:lnTo>
                    <a:lnTo>
                      <a:pt x="6484938" y="5845175"/>
                    </a:lnTo>
                    <a:lnTo>
                      <a:pt x="6445250" y="5884069"/>
                    </a:lnTo>
                    <a:lnTo>
                      <a:pt x="5743576" y="6553200"/>
                    </a:lnTo>
                    <a:lnTo>
                      <a:pt x="5700712" y="6591300"/>
                    </a:lnTo>
                    <a:lnTo>
                      <a:pt x="5658644" y="6627019"/>
                    </a:lnTo>
                    <a:lnTo>
                      <a:pt x="5614194" y="6660356"/>
                    </a:lnTo>
                    <a:lnTo>
                      <a:pt x="5568950" y="6689725"/>
                    </a:lnTo>
                    <a:lnTo>
                      <a:pt x="5522120" y="6718300"/>
                    </a:lnTo>
                    <a:lnTo>
                      <a:pt x="5474494" y="6743700"/>
                    </a:lnTo>
                    <a:lnTo>
                      <a:pt x="5426076" y="6765131"/>
                    </a:lnTo>
                    <a:lnTo>
                      <a:pt x="5376864" y="6785769"/>
                    </a:lnTo>
                    <a:lnTo>
                      <a:pt x="5326856" y="6803231"/>
                    </a:lnTo>
                    <a:lnTo>
                      <a:pt x="5275264" y="6817519"/>
                    </a:lnTo>
                    <a:lnTo>
                      <a:pt x="5224464" y="6829425"/>
                    </a:lnTo>
                    <a:lnTo>
                      <a:pt x="5172868" y="6840538"/>
                    </a:lnTo>
                    <a:lnTo>
                      <a:pt x="5121276" y="6848475"/>
                    </a:lnTo>
                    <a:lnTo>
                      <a:pt x="5068888" y="6853238"/>
                    </a:lnTo>
                    <a:lnTo>
                      <a:pt x="5015706" y="6854825"/>
                    </a:lnTo>
                    <a:lnTo>
                      <a:pt x="4964112" y="6854825"/>
                    </a:lnTo>
                    <a:lnTo>
                      <a:pt x="4912520" y="6853238"/>
                    </a:lnTo>
                    <a:lnTo>
                      <a:pt x="4858544" y="6848475"/>
                    </a:lnTo>
                    <a:lnTo>
                      <a:pt x="4806950" y="6840538"/>
                    </a:lnTo>
                    <a:lnTo>
                      <a:pt x="4756944" y="6831013"/>
                    </a:lnTo>
                    <a:lnTo>
                      <a:pt x="4704556" y="6819106"/>
                    </a:lnTo>
                    <a:lnTo>
                      <a:pt x="4654550" y="6803231"/>
                    </a:lnTo>
                    <a:lnTo>
                      <a:pt x="4604544" y="6785769"/>
                    </a:lnTo>
                    <a:lnTo>
                      <a:pt x="4555332" y="6765131"/>
                    </a:lnTo>
                    <a:lnTo>
                      <a:pt x="4506912" y="6743700"/>
                    </a:lnTo>
                    <a:lnTo>
                      <a:pt x="4459288" y="6718300"/>
                    </a:lnTo>
                    <a:lnTo>
                      <a:pt x="4412456" y="6691313"/>
                    </a:lnTo>
                    <a:lnTo>
                      <a:pt x="4367212" y="6661944"/>
                    </a:lnTo>
                    <a:lnTo>
                      <a:pt x="4322764" y="6628606"/>
                    </a:lnTo>
                    <a:lnTo>
                      <a:pt x="4280694" y="6594475"/>
                    </a:lnTo>
                    <a:lnTo>
                      <a:pt x="4239420" y="6557963"/>
                    </a:lnTo>
                    <a:lnTo>
                      <a:pt x="4200526" y="6517481"/>
                    </a:lnTo>
                    <a:lnTo>
                      <a:pt x="377825" y="2513013"/>
                    </a:lnTo>
                    <a:lnTo>
                      <a:pt x="340519" y="2472532"/>
                    </a:lnTo>
                    <a:lnTo>
                      <a:pt x="305594" y="2428081"/>
                    </a:lnTo>
                    <a:lnTo>
                      <a:pt x="272256" y="2384425"/>
                    </a:lnTo>
                    <a:lnTo>
                      <a:pt x="242888" y="2339182"/>
                    </a:lnTo>
                    <a:lnTo>
                      <a:pt x="214313" y="2291557"/>
                    </a:lnTo>
                    <a:lnTo>
                      <a:pt x="189706" y="2244726"/>
                    </a:lnTo>
                    <a:lnTo>
                      <a:pt x="167481" y="2196306"/>
                    </a:lnTo>
                    <a:lnTo>
                      <a:pt x="146844" y="2147094"/>
                    </a:lnTo>
                    <a:lnTo>
                      <a:pt x="129381" y="2097089"/>
                    </a:lnTo>
                    <a:lnTo>
                      <a:pt x="113506" y="2047082"/>
                    </a:lnTo>
                    <a:lnTo>
                      <a:pt x="101600" y="1994695"/>
                    </a:lnTo>
                    <a:lnTo>
                      <a:pt x="92075" y="1943101"/>
                    </a:lnTo>
                    <a:lnTo>
                      <a:pt x="84138" y="1891507"/>
                    </a:lnTo>
                    <a:lnTo>
                      <a:pt x="79375" y="1839120"/>
                    </a:lnTo>
                    <a:lnTo>
                      <a:pt x="76200" y="1785939"/>
                    </a:lnTo>
                    <a:lnTo>
                      <a:pt x="76200" y="1734345"/>
                    </a:lnTo>
                    <a:lnTo>
                      <a:pt x="79375" y="1681957"/>
                    </a:lnTo>
                    <a:lnTo>
                      <a:pt x="84138" y="1630364"/>
                    </a:lnTo>
                    <a:lnTo>
                      <a:pt x="92075" y="1578770"/>
                    </a:lnTo>
                    <a:lnTo>
                      <a:pt x="101600" y="1526381"/>
                    </a:lnTo>
                    <a:lnTo>
                      <a:pt x="113506" y="1474789"/>
                    </a:lnTo>
                    <a:lnTo>
                      <a:pt x="129381" y="1424782"/>
                    </a:lnTo>
                    <a:lnTo>
                      <a:pt x="146844" y="1374775"/>
                    </a:lnTo>
                    <a:lnTo>
                      <a:pt x="165894" y="1325563"/>
                    </a:lnTo>
                    <a:lnTo>
                      <a:pt x="189706" y="1277144"/>
                    </a:lnTo>
                    <a:lnTo>
                      <a:pt x="214313" y="1229519"/>
                    </a:lnTo>
                    <a:lnTo>
                      <a:pt x="241300" y="1182688"/>
                    </a:lnTo>
                    <a:lnTo>
                      <a:pt x="270669" y="1139031"/>
                    </a:lnTo>
                    <a:lnTo>
                      <a:pt x="302419" y="1094581"/>
                    </a:lnTo>
                    <a:lnTo>
                      <a:pt x="338931" y="1050925"/>
                    </a:lnTo>
                    <a:lnTo>
                      <a:pt x="374650" y="1009650"/>
                    </a:lnTo>
                    <a:lnTo>
                      <a:pt x="414338" y="970756"/>
                    </a:lnTo>
                    <a:lnTo>
                      <a:pt x="1116013" y="300038"/>
                    </a:lnTo>
                    <a:lnTo>
                      <a:pt x="1158875" y="261938"/>
                    </a:lnTo>
                    <a:lnTo>
                      <a:pt x="1200944" y="227806"/>
                    </a:lnTo>
                    <a:lnTo>
                      <a:pt x="1245394" y="194469"/>
                    </a:lnTo>
                    <a:lnTo>
                      <a:pt x="1290638" y="165100"/>
                    </a:lnTo>
                    <a:lnTo>
                      <a:pt x="1337469" y="136525"/>
                    </a:lnTo>
                    <a:lnTo>
                      <a:pt x="1385094" y="111125"/>
                    </a:lnTo>
                    <a:lnTo>
                      <a:pt x="1433513" y="89694"/>
                    </a:lnTo>
                    <a:lnTo>
                      <a:pt x="1484313" y="69056"/>
                    </a:lnTo>
                    <a:lnTo>
                      <a:pt x="1532731" y="51594"/>
                    </a:lnTo>
                    <a:lnTo>
                      <a:pt x="1584325" y="37306"/>
                    </a:lnTo>
                    <a:lnTo>
                      <a:pt x="1635125" y="25400"/>
                    </a:lnTo>
                    <a:lnTo>
                      <a:pt x="1686719" y="14288"/>
                    </a:lnTo>
                    <a:lnTo>
                      <a:pt x="1738313" y="6350"/>
                    </a:lnTo>
                    <a:lnTo>
                      <a:pt x="1791494" y="1588"/>
                    </a:lnTo>
                    <a:close/>
                  </a:path>
                </a:pathLst>
              </a:custGeom>
              <a:solidFill>
                <a:sysClr val="window" lastClr="FFFFFF"/>
              </a:solidFill>
              <a:ln>
                <a:noFill/>
              </a:ln>
            </p:spPr>
            <p:txBody>
              <a:bodyPr vert="horz" wrap="square" lIns="91440" tIns="45720" rIns="91440" bIns="45720" numCol="1" anchor="t" anchorCtr="0" compatLnSpc="1">
                <a:noAutofit/>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小米兰亭_GB外压缩" panose="03000502000000000000" charset="-122"/>
                  <a:ea typeface="小米兰亭_GB外压缩" panose="03000502000000000000" charset="-122"/>
                </a:endParaRPr>
              </a:p>
            </p:txBody>
          </p:sp>
        </p:grpSp>
      </p:grpSp>
      <p:sp>
        <p:nvSpPr>
          <p:cNvPr id="67" name="文本框 66"/>
          <p:cNvSpPr txBox="1"/>
          <p:nvPr/>
        </p:nvSpPr>
        <p:spPr>
          <a:xfrm>
            <a:off x="5419746" y="1698839"/>
            <a:ext cx="5919704" cy="1065420"/>
          </a:xfrm>
          <a:prstGeom prst="rect">
            <a:avLst/>
          </a:prstGeom>
          <a:noFill/>
        </p:spPr>
        <p:txBody>
          <a:bodyPr wrap="square" rtlCol="0">
            <a:spAutoFit/>
          </a:bodyPr>
          <a:lstStyle/>
          <a:p>
            <a:pPr algn="just" fontAlgn="auto">
              <a:lnSpc>
                <a:spcPct val="150000"/>
              </a:lnSpc>
              <a:spcBef>
                <a:spcPct val="0"/>
              </a:spcBef>
              <a:spcAft>
                <a:spcPts val="600"/>
              </a:spcAft>
            </a:pPr>
            <a:r>
              <a:rPr lang="en-US" altLang="zh-CN" sz="2000">
                <a:solidFill>
                  <a:schemeClr val="tx1">
                    <a:lumMod val="75000"/>
                    <a:lumOff val="25000"/>
                  </a:schemeClr>
                </a:solidFill>
                <a:latin typeface="小米兰亭_GB外压缩" panose="03000502000000000000" charset="-122"/>
                <a:ea typeface="小米兰亭_GB外压缩" panose="03000502000000000000" charset="-122"/>
              </a:rPr>
              <a:t>Please </a:t>
            </a:r>
            <a:r>
              <a:rPr lang="en-US" altLang="zh-CN" sz="2000">
                <a:solidFill>
                  <a:srgbClr val="009EE2"/>
                </a:solidFill>
                <a:latin typeface="小米兰亭_GB外压缩" panose="03000502000000000000" charset="-122"/>
                <a:ea typeface="小米兰亭_GB外压缩" panose="03000502000000000000" charset="-122"/>
              </a:rPr>
              <a:t>insert title here</a:t>
            </a:r>
            <a:endParaRPr lang="en-US" altLang="zh-CN" sz="2000">
              <a:solidFill>
                <a:srgbClr val="009EE2"/>
              </a:solidFill>
              <a:latin typeface="小米兰亭_GB外压缩" panose="03000502000000000000" charset="-122"/>
              <a:ea typeface="小米兰亭_GB外压缩" panose="03000502000000000000" charset="-122"/>
            </a:endParaRPr>
          </a:p>
          <a:p>
            <a:pPr algn="just" fontAlgn="auto">
              <a:lnSpc>
                <a:spcPct val="150000"/>
              </a:lnSpc>
              <a:spcBef>
                <a:spcPct val="0"/>
              </a:spcBef>
              <a:spcAft>
                <a:spcPts val="600"/>
              </a:spcAft>
              <a:buClr>
                <a:srgbClr val="006EA0"/>
              </a:buClr>
            </a:pPr>
            <a:r>
              <a:rPr lang="en-US" altLang="zh-CN" sz="1000">
                <a:solidFill>
                  <a:schemeClr val="tx1">
                    <a:lumMod val="75000"/>
                    <a:lumOff val="25000"/>
                  </a:schemeClr>
                </a:solidFill>
                <a:latin typeface="小米兰亭_GB外压缩" panose="03000502000000000000" charset="-122"/>
                <a:ea typeface="小米兰亭_GB外压缩" panose="03000502000000000000" charset="-122"/>
              </a:rPr>
              <a:t>Lorem ipsum dolor sit amet, consectetur adipiscing elit. Integer mollis vehicula ligula ut faucibus. Curabitur vestibulum conse</a:t>
            </a:r>
            <a:endParaRPr lang="en-US" altLang="zh-CN" sz="1000" b="1">
              <a:solidFill>
                <a:schemeClr val="tx1">
                  <a:lumMod val="75000"/>
                  <a:lumOff val="25000"/>
                </a:schemeClr>
              </a:solidFill>
              <a:latin typeface="小米兰亭_GB外压缩" panose="03000502000000000000" charset="-122"/>
              <a:ea typeface="小米兰亭_GB外压缩" panose="03000502000000000000" charset="-122"/>
            </a:endParaRPr>
          </a:p>
        </p:txBody>
      </p:sp>
      <p:sp>
        <p:nvSpPr>
          <p:cNvPr id="68" name="任意多边形 67"/>
          <p:cNvSpPr/>
          <p:nvPr/>
        </p:nvSpPr>
        <p:spPr bwMode="auto">
          <a:xfrm>
            <a:off x="5036364" y="3243105"/>
            <a:ext cx="338592" cy="338412"/>
          </a:xfrm>
          <a:custGeom>
            <a:gdLst>
              <a:gd name="connsiteX0" fmla="*/ 2605030 w 2997200"/>
              <a:gd name="connsiteY0" fmla="*/ 2022475 h 2995613"/>
              <a:gd name="connsiteX1" fmla="*/ 2611384 w 2997200"/>
              <a:gd name="connsiteY1" fmla="*/ 2022475 h 2995613"/>
              <a:gd name="connsiteX2" fmla="*/ 2618270 w 2997200"/>
              <a:gd name="connsiteY2" fmla="*/ 2022475 h 2995613"/>
              <a:gd name="connsiteX3" fmla="*/ 2624096 w 2997200"/>
              <a:gd name="connsiteY3" fmla="*/ 2023535 h 2995613"/>
              <a:gd name="connsiteX4" fmla="*/ 2630450 w 2997200"/>
              <a:gd name="connsiteY4" fmla="*/ 2025125 h 2995613"/>
              <a:gd name="connsiteX5" fmla="*/ 2636806 w 2997200"/>
              <a:gd name="connsiteY5" fmla="*/ 2026715 h 2995613"/>
              <a:gd name="connsiteX6" fmla="*/ 2642630 w 2997200"/>
              <a:gd name="connsiteY6" fmla="*/ 2029365 h 2995613"/>
              <a:gd name="connsiteX7" fmla="*/ 2648456 w 2997200"/>
              <a:gd name="connsiteY7" fmla="*/ 2033075 h 2995613"/>
              <a:gd name="connsiteX8" fmla="*/ 2653752 w 2997200"/>
              <a:gd name="connsiteY8" fmla="*/ 2036786 h 2995613"/>
              <a:gd name="connsiteX9" fmla="*/ 2659048 w 2997200"/>
              <a:gd name="connsiteY9" fmla="*/ 2042086 h 2995613"/>
              <a:gd name="connsiteX10" fmla="*/ 2663284 w 2997200"/>
              <a:gd name="connsiteY10" fmla="*/ 2046856 h 2995613"/>
              <a:gd name="connsiteX11" fmla="*/ 2667522 w 2997200"/>
              <a:gd name="connsiteY11" fmla="*/ 2052156 h 2995613"/>
              <a:gd name="connsiteX12" fmla="*/ 2670698 w 2997200"/>
              <a:gd name="connsiteY12" fmla="*/ 2057986 h 2995613"/>
              <a:gd name="connsiteX13" fmla="*/ 2673346 w 2997200"/>
              <a:gd name="connsiteY13" fmla="*/ 2063816 h 2995613"/>
              <a:gd name="connsiteX14" fmla="*/ 2675994 w 2997200"/>
              <a:gd name="connsiteY14" fmla="*/ 2070176 h 2995613"/>
              <a:gd name="connsiteX15" fmla="*/ 2677054 w 2997200"/>
              <a:gd name="connsiteY15" fmla="*/ 2076006 h 2995613"/>
              <a:gd name="connsiteX16" fmla="*/ 2678112 w 2997200"/>
              <a:gd name="connsiteY16" fmla="*/ 2082896 h 2995613"/>
              <a:gd name="connsiteX17" fmla="*/ 2678112 w 2997200"/>
              <a:gd name="connsiteY17" fmla="*/ 2089257 h 2995613"/>
              <a:gd name="connsiteX18" fmla="*/ 2678112 w 2997200"/>
              <a:gd name="connsiteY18" fmla="*/ 2095087 h 2995613"/>
              <a:gd name="connsiteX19" fmla="*/ 2677054 w 2997200"/>
              <a:gd name="connsiteY19" fmla="*/ 2101977 h 2995613"/>
              <a:gd name="connsiteX20" fmla="*/ 2675994 w 2997200"/>
              <a:gd name="connsiteY20" fmla="*/ 2107807 h 2995613"/>
              <a:gd name="connsiteX21" fmla="*/ 2673346 w 2997200"/>
              <a:gd name="connsiteY21" fmla="*/ 2114167 h 2995613"/>
              <a:gd name="connsiteX22" fmla="*/ 2670698 w 2997200"/>
              <a:gd name="connsiteY22" fmla="*/ 2119997 h 2995613"/>
              <a:gd name="connsiteX23" fmla="*/ 2667522 w 2997200"/>
              <a:gd name="connsiteY23" fmla="*/ 2125827 h 2995613"/>
              <a:gd name="connsiteX24" fmla="*/ 2663284 w 2997200"/>
              <a:gd name="connsiteY24" fmla="*/ 2131127 h 2995613"/>
              <a:gd name="connsiteX25" fmla="*/ 2659048 w 2997200"/>
              <a:gd name="connsiteY25" fmla="*/ 2135897 h 2995613"/>
              <a:gd name="connsiteX26" fmla="*/ 2127342 w 2997200"/>
              <a:gd name="connsiteY26" fmla="*/ 2668028 h 2995613"/>
              <a:gd name="connsiteX27" fmla="*/ 2122574 w 2997200"/>
              <a:gd name="connsiteY27" fmla="*/ 2672798 h 2995613"/>
              <a:gd name="connsiteX28" fmla="*/ 2116750 w 2997200"/>
              <a:gd name="connsiteY28" fmla="*/ 2676508 h 2995613"/>
              <a:gd name="connsiteX29" fmla="*/ 2110924 w 2997200"/>
              <a:gd name="connsiteY29" fmla="*/ 2679688 h 2995613"/>
              <a:gd name="connsiteX30" fmla="*/ 2105098 w 2997200"/>
              <a:gd name="connsiteY30" fmla="*/ 2682868 h 2995613"/>
              <a:gd name="connsiteX31" fmla="*/ 2098744 w 2997200"/>
              <a:gd name="connsiteY31" fmla="*/ 2684988 h 2995613"/>
              <a:gd name="connsiteX32" fmla="*/ 2092918 w 2997200"/>
              <a:gd name="connsiteY32" fmla="*/ 2686578 h 2995613"/>
              <a:gd name="connsiteX33" fmla="*/ 2086562 w 2997200"/>
              <a:gd name="connsiteY33" fmla="*/ 2687638 h 2995613"/>
              <a:gd name="connsiteX34" fmla="*/ 2079678 w 2997200"/>
              <a:gd name="connsiteY34" fmla="*/ 2687638 h 2995613"/>
              <a:gd name="connsiteX35" fmla="*/ 2073852 w 2997200"/>
              <a:gd name="connsiteY35" fmla="*/ 2687638 h 2995613"/>
              <a:gd name="connsiteX36" fmla="*/ 2067498 w 2997200"/>
              <a:gd name="connsiteY36" fmla="*/ 2686578 h 2995613"/>
              <a:gd name="connsiteX37" fmla="*/ 2060612 w 2997200"/>
              <a:gd name="connsiteY37" fmla="*/ 2684988 h 2995613"/>
              <a:gd name="connsiteX38" fmla="*/ 2054788 w 2997200"/>
              <a:gd name="connsiteY38" fmla="*/ 2682868 h 2995613"/>
              <a:gd name="connsiteX39" fmla="*/ 2048962 w 2997200"/>
              <a:gd name="connsiteY39" fmla="*/ 2679688 h 2995613"/>
              <a:gd name="connsiteX40" fmla="*/ 2043666 w 2997200"/>
              <a:gd name="connsiteY40" fmla="*/ 2676508 h 2995613"/>
              <a:gd name="connsiteX41" fmla="*/ 2037840 w 2997200"/>
              <a:gd name="connsiteY41" fmla="*/ 2672798 h 2995613"/>
              <a:gd name="connsiteX42" fmla="*/ 2032544 w 2997200"/>
              <a:gd name="connsiteY42" fmla="*/ 2668028 h 2995613"/>
              <a:gd name="connsiteX43" fmla="*/ 2028308 w 2997200"/>
              <a:gd name="connsiteY43" fmla="*/ 2663258 h 2995613"/>
              <a:gd name="connsiteX44" fmla="*/ 2024600 w 2997200"/>
              <a:gd name="connsiteY44" fmla="*/ 2657428 h 2995613"/>
              <a:gd name="connsiteX45" fmla="*/ 2020894 w 2997200"/>
              <a:gd name="connsiteY45" fmla="*/ 2651598 h 2995613"/>
              <a:gd name="connsiteX46" fmla="*/ 2018246 w 2997200"/>
              <a:gd name="connsiteY46" fmla="*/ 2646297 h 2995613"/>
              <a:gd name="connsiteX47" fmla="*/ 2016128 w 2997200"/>
              <a:gd name="connsiteY47" fmla="*/ 2639937 h 2995613"/>
              <a:gd name="connsiteX48" fmla="*/ 2014538 w 2997200"/>
              <a:gd name="connsiteY48" fmla="*/ 2634107 h 2995613"/>
              <a:gd name="connsiteX49" fmla="*/ 2013480 w 2997200"/>
              <a:gd name="connsiteY49" fmla="*/ 2627217 h 2995613"/>
              <a:gd name="connsiteX50" fmla="*/ 2012950 w 2997200"/>
              <a:gd name="connsiteY50" fmla="*/ 2620857 h 2995613"/>
              <a:gd name="connsiteX51" fmla="*/ 2013480 w 2997200"/>
              <a:gd name="connsiteY51" fmla="*/ 2614497 h 2995613"/>
              <a:gd name="connsiteX52" fmla="*/ 2014538 w 2997200"/>
              <a:gd name="connsiteY52" fmla="*/ 2608137 h 2995613"/>
              <a:gd name="connsiteX53" fmla="*/ 2016128 w 2997200"/>
              <a:gd name="connsiteY53" fmla="*/ 2601777 h 2995613"/>
              <a:gd name="connsiteX54" fmla="*/ 2018246 w 2997200"/>
              <a:gd name="connsiteY54" fmla="*/ 2595946 h 2995613"/>
              <a:gd name="connsiteX55" fmla="*/ 2020894 w 2997200"/>
              <a:gd name="connsiteY55" fmla="*/ 2589586 h 2995613"/>
              <a:gd name="connsiteX56" fmla="*/ 2024600 w 2997200"/>
              <a:gd name="connsiteY56" fmla="*/ 2584286 h 2995613"/>
              <a:gd name="connsiteX57" fmla="*/ 2028308 w 2997200"/>
              <a:gd name="connsiteY57" fmla="*/ 2578986 h 2995613"/>
              <a:gd name="connsiteX58" fmla="*/ 2032544 w 2997200"/>
              <a:gd name="connsiteY58" fmla="*/ 2573686 h 2995613"/>
              <a:gd name="connsiteX59" fmla="*/ 2564252 w 2997200"/>
              <a:gd name="connsiteY59" fmla="*/ 2042086 h 2995613"/>
              <a:gd name="connsiteX60" fmla="*/ 2569548 w 2997200"/>
              <a:gd name="connsiteY60" fmla="*/ 2036786 h 2995613"/>
              <a:gd name="connsiteX61" fmla="*/ 2574844 w 2997200"/>
              <a:gd name="connsiteY61" fmla="*/ 2033075 h 2995613"/>
              <a:gd name="connsiteX62" fmla="*/ 2580668 w 2997200"/>
              <a:gd name="connsiteY62" fmla="*/ 2029365 h 2995613"/>
              <a:gd name="connsiteX63" fmla="*/ 2585964 w 2997200"/>
              <a:gd name="connsiteY63" fmla="*/ 2026715 h 2995613"/>
              <a:gd name="connsiteX64" fmla="*/ 2592320 w 2997200"/>
              <a:gd name="connsiteY64" fmla="*/ 2025125 h 2995613"/>
              <a:gd name="connsiteX65" fmla="*/ 2598674 w 2997200"/>
              <a:gd name="connsiteY65" fmla="*/ 2023535 h 2995613"/>
              <a:gd name="connsiteX66" fmla="*/ 2267400 w 2997200"/>
              <a:gd name="connsiteY66" fmla="*/ 1895475 h 2995613"/>
              <a:gd name="connsiteX67" fmla="*/ 2273228 w 2997200"/>
              <a:gd name="connsiteY67" fmla="*/ 1896004 h 2995613"/>
              <a:gd name="connsiteX68" fmla="*/ 2280116 w 2997200"/>
              <a:gd name="connsiteY68" fmla="*/ 1897063 h 2995613"/>
              <a:gd name="connsiteX69" fmla="*/ 2285944 w 2997200"/>
              <a:gd name="connsiteY69" fmla="*/ 1898121 h 2995613"/>
              <a:gd name="connsiteX70" fmla="*/ 2292302 w 2997200"/>
              <a:gd name="connsiteY70" fmla="*/ 1900238 h 2995613"/>
              <a:gd name="connsiteX71" fmla="*/ 2298128 w 2997200"/>
              <a:gd name="connsiteY71" fmla="*/ 1902884 h 2995613"/>
              <a:gd name="connsiteX72" fmla="*/ 2303426 w 2997200"/>
              <a:gd name="connsiteY72" fmla="*/ 1906588 h 2995613"/>
              <a:gd name="connsiteX73" fmla="*/ 2309254 w 2997200"/>
              <a:gd name="connsiteY73" fmla="*/ 1910292 h 2995613"/>
              <a:gd name="connsiteX74" fmla="*/ 2314022 w 2997200"/>
              <a:gd name="connsiteY74" fmla="*/ 1915054 h 2995613"/>
              <a:gd name="connsiteX75" fmla="*/ 2318790 w 2997200"/>
              <a:gd name="connsiteY75" fmla="*/ 1919817 h 2995613"/>
              <a:gd name="connsiteX76" fmla="*/ 2322500 w 2997200"/>
              <a:gd name="connsiteY76" fmla="*/ 1925638 h 2995613"/>
              <a:gd name="connsiteX77" fmla="*/ 2326208 w 2997200"/>
              <a:gd name="connsiteY77" fmla="*/ 1930929 h 2995613"/>
              <a:gd name="connsiteX78" fmla="*/ 2328856 w 2997200"/>
              <a:gd name="connsiteY78" fmla="*/ 1937279 h 2995613"/>
              <a:gd name="connsiteX79" fmla="*/ 2330976 w 2997200"/>
              <a:gd name="connsiteY79" fmla="*/ 1943100 h 2995613"/>
              <a:gd name="connsiteX80" fmla="*/ 2332566 w 2997200"/>
              <a:gd name="connsiteY80" fmla="*/ 1949450 h 2995613"/>
              <a:gd name="connsiteX81" fmla="*/ 2333096 w 2997200"/>
              <a:gd name="connsiteY81" fmla="*/ 1955800 h 2995613"/>
              <a:gd name="connsiteX82" fmla="*/ 2333624 w 2997200"/>
              <a:gd name="connsiteY82" fmla="*/ 1962150 h 2995613"/>
              <a:gd name="connsiteX83" fmla="*/ 2333096 w 2997200"/>
              <a:gd name="connsiteY83" fmla="*/ 1968500 h 2995613"/>
              <a:gd name="connsiteX84" fmla="*/ 2332566 w 2997200"/>
              <a:gd name="connsiteY84" fmla="*/ 1974850 h 2995613"/>
              <a:gd name="connsiteX85" fmla="*/ 2330976 w 2997200"/>
              <a:gd name="connsiteY85" fmla="*/ 1981200 h 2995613"/>
              <a:gd name="connsiteX86" fmla="*/ 2328856 w 2997200"/>
              <a:gd name="connsiteY86" fmla="*/ 1987550 h 2995613"/>
              <a:gd name="connsiteX87" fmla="*/ 2326208 w 2997200"/>
              <a:gd name="connsiteY87" fmla="*/ 1993371 h 2995613"/>
              <a:gd name="connsiteX88" fmla="*/ 2322500 w 2997200"/>
              <a:gd name="connsiteY88" fmla="*/ 1998663 h 2995613"/>
              <a:gd name="connsiteX89" fmla="*/ 2318790 w 2997200"/>
              <a:gd name="connsiteY89" fmla="*/ 2004484 h 2995613"/>
              <a:gd name="connsiteX90" fmla="*/ 2314022 w 2997200"/>
              <a:gd name="connsiteY90" fmla="*/ 2009246 h 2995613"/>
              <a:gd name="connsiteX91" fmla="*/ 1999856 w 2997200"/>
              <a:gd name="connsiteY91" fmla="*/ 2323571 h 2995613"/>
              <a:gd name="connsiteX92" fmla="*/ 1995088 w 2997200"/>
              <a:gd name="connsiteY92" fmla="*/ 2327804 h 2995613"/>
              <a:gd name="connsiteX93" fmla="*/ 1989790 w 2997200"/>
              <a:gd name="connsiteY93" fmla="*/ 2332038 h 2995613"/>
              <a:gd name="connsiteX94" fmla="*/ 1983962 w 2997200"/>
              <a:gd name="connsiteY94" fmla="*/ 2335213 h 2995613"/>
              <a:gd name="connsiteX95" fmla="*/ 1978134 w 2997200"/>
              <a:gd name="connsiteY95" fmla="*/ 2337859 h 2995613"/>
              <a:gd name="connsiteX96" fmla="*/ 1971776 w 2997200"/>
              <a:gd name="connsiteY96" fmla="*/ 2339975 h 2995613"/>
              <a:gd name="connsiteX97" fmla="*/ 1965948 w 2997200"/>
              <a:gd name="connsiteY97" fmla="*/ 2342092 h 2995613"/>
              <a:gd name="connsiteX98" fmla="*/ 1959062 w 2997200"/>
              <a:gd name="connsiteY98" fmla="*/ 2342621 h 2995613"/>
              <a:gd name="connsiteX99" fmla="*/ 1952704 w 2997200"/>
              <a:gd name="connsiteY99" fmla="*/ 2343150 h 2995613"/>
              <a:gd name="connsiteX100" fmla="*/ 1946876 w 2997200"/>
              <a:gd name="connsiteY100" fmla="*/ 2342621 h 2995613"/>
              <a:gd name="connsiteX101" fmla="*/ 1939988 w 2997200"/>
              <a:gd name="connsiteY101" fmla="*/ 2342092 h 2995613"/>
              <a:gd name="connsiteX102" fmla="*/ 1933632 w 2997200"/>
              <a:gd name="connsiteY102" fmla="*/ 2339975 h 2995613"/>
              <a:gd name="connsiteX103" fmla="*/ 1927804 w 2997200"/>
              <a:gd name="connsiteY103" fmla="*/ 2337859 h 2995613"/>
              <a:gd name="connsiteX104" fmla="*/ 1921976 w 2997200"/>
              <a:gd name="connsiteY104" fmla="*/ 2335213 h 2995613"/>
              <a:gd name="connsiteX105" fmla="*/ 1915618 w 2997200"/>
              <a:gd name="connsiteY105" fmla="*/ 2332038 h 2995613"/>
              <a:gd name="connsiteX106" fmla="*/ 1910850 w 2997200"/>
              <a:gd name="connsiteY106" fmla="*/ 2327804 h 2995613"/>
              <a:gd name="connsiteX107" fmla="*/ 1905552 w 2997200"/>
              <a:gd name="connsiteY107" fmla="*/ 2323571 h 2995613"/>
              <a:gd name="connsiteX108" fmla="*/ 1901314 w 2997200"/>
              <a:gd name="connsiteY108" fmla="*/ 2318279 h 2995613"/>
              <a:gd name="connsiteX109" fmla="*/ 1896546 w 2997200"/>
              <a:gd name="connsiteY109" fmla="*/ 2312988 h 2995613"/>
              <a:gd name="connsiteX110" fmla="*/ 1893368 w 2997200"/>
              <a:gd name="connsiteY110" fmla="*/ 2307167 h 2995613"/>
              <a:gd name="connsiteX111" fmla="*/ 1891248 w 2997200"/>
              <a:gd name="connsiteY111" fmla="*/ 2300817 h 2995613"/>
              <a:gd name="connsiteX112" fmla="*/ 1889128 w 2997200"/>
              <a:gd name="connsiteY112" fmla="*/ 2294996 h 2995613"/>
              <a:gd name="connsiteX113" fmla="*/ 1887010 w 2997200"/>
              <a:gd name="connsiteY113" fmla="*/ 2288646 h 2995613"/>
              <a:gd name="connsiteX114" fmla="*/ 1885950 w 2997200"/>
              <a:gd name="connsiteY114" fmla="*/ 2282296 h 2995613"/>
              <a:gd name="connsiteX115" fmla="*/ 1885950 w 2997200"/>
              <a:gd name="connsiteY115" fmla="*/ 2275946 h 2995613"/>
              <a:gd name="connsiteX116" fmla="*/ 1885950 w 2997200"/>
              <a:gd name="connsiteY116" fmla="*/ 2269596 h 2995613"/>
              <a:gd name="connsiteX117" fmla="*/ 1887010 w 2997200"/>
              <a:gd name="connsiteY117" fmla="*/ 2263246 h 2995613"/>
              <a:gd name="connsiteX118" fmla="*/ 1889128 w 2997200"/>
              <a:gd name="connsiteY118" fmla="*/ 2257425 h 2995613"/>
              <a:gd name="connsiteX119" fmla="*/ 1891248 w 2997200"/>
              <a:gd name="connsiteY119" fmla="*/ 2251075 h 2995613"/>
              <a:gd name="connsiteX120" fmla="*/ 1893368 w 2997200"/>
              <a:gd name="connsiteY120" fmla="*/ 2245254 h 2995613"/>
              <a:gd name="connsiteX121" fmla="*/ 1896546 w 2997200"/>
              <a:gd name="connsiteY121" fmla="*/ 2239434 h 2995613"/>
              <a:gd name="connsiteX122" fmla="*/ 1901314 w 2997200"/>
              <a:gd name="connsiteY122" fmla="*/ 2233613 h 2995613"/>
              <a:gd name="connsiteX123" fmla="*/ 1905552 w 2997200"/>
              <a:gd name="connsiteY123" fmla="*/ 2228850 h 2995613"/>
              <a:gd name="connsiteX124" fmla="*/ 2219720 w 2997200"/>
              <a:gd name="connsiteY124" fmla="*/ 1915054 h 2995613"/>
              <a:gd name="connsiteX125" fmla="*/ 2225018 w 2997200"/>
              <a:gd name="connsiteY125" fmla="*/ 1910292 h 2995613"/>
              <a:gd name="connsiteX126" fmla="*/ 2230316 w 2997200"/>
              <a:gd name="connsiteY126" fmla="*/ 1906588 h 2995613"/>
              <a:gd name="connsiteX127" fmla="*/ 2235614 w 2997200"/>
              <a:gd name="connsiteY127" fmla="*/ 1902884 h 2995613"/>
              <a:gd name="connsiteX128" fmla="*/ 2241970 w 2997200"/>
              <a:gd name="connsiteY128" fmla="*/ 1900238 h 2995613"/>
              <a:gd name="connsiteX129" fmla="*/ 2248328 w 2997200"/>
              <a:gd name="connsiteY129" fmla="*/ 1898121 h 2995613"/>
              <a:gd name="connsiteX130" fmla="*/ 2254156 w 2997200"/>
              <a:gd name="connsiteY130" fmla="*/ 1897063 h 2995613"/>
              <a:gd name="connsiteX131" fmla="*/ 2260514 w 2997200"/>
              <a:gd name="connsiteY131" fmla="*/ 1896004 h 2995613"/>
              <a:gd name="connsiteX132" fmla="*/ 1946936 w 2997200"/>
              <a:gd name="connsiteY132" fmla="*/ 1738312 h 2995613"/>
              <a:gd name="connsiteX133" fmla="*/ 1952748 w 2997200"/>
              <a:gd name="connsiteY133" fmla="*/ 1738312 h 2995613"/>
              <a:gd name="connsiteX134" fmla="*/ 1959086 w 2997200"/>
              <a:gd name="connsiteY134" fmla="*/ 1738312 h 2995613"/>
              <a:gd name="connsiteX135" fmla="*/ 1965952 w 2997200"/>
              <a:gd name="connsiteY135" fmla="*/ 1739369 h 2995613"/>
              <a:gd name="connsiteX136" fmla="*/ 1971762 w 2997200"/>
              <a:gd name="connsiteY136" fmla="*/ 1740953 h 2995613"/>
              <a:gd name="connsiteX137" fmla="*/ 1978100 w 2997200"/>
              <a:gd name="connsiteY137" fmla="*/ 1743066 h 2995613"/>
              <a:gd name="connsiteX138" fmla="*/ 1983912 w 2997200"/>
              <a:gd name="connsiteY138" fmla="*/ 1745707 h 2995613"/>
              <a:gd name="connsiteX139" fmla="*/ 1989722 w 2997200"/>
              <a:gd name="connsiteY139" fmla="*/ 1748876 h 2995613"/>
              <a:gd name="connsiteX140" fmla="*/ 1995004 w 2997200"/>
              <a:gd name="connsiteY140" fmla="*/ 1753102 h 2995613"/>
              <a:gd name="connsiteX141" fmla="*/ 1999758 w 2997200"/>
              <a:gd name="connsiteY141" fmla="*/ 1757328 h 2995613"/>
              <a:gd name="connsiteX142" fmla="*/ 2005040 w 2997200"/>
              <a:gd name="connsiteY142" fmla="*/ 1763138 h 2995613"/>
              <a:gd name="connsiteX143" fmla="*/ 2008736 w 2997200"/>
              <a:gd name="connsiteY143" fmla="*/ 1767892 h 2995613"/>
              <a:gd name="connsiteX144" fmla="*/ 2011906 w 2997200"/>
              <a:gd name="connsiteY144" fmla="*/ 1773702 h 2995613"/>
              <a:gd name="connsiteX145" fmla="*/ 2015076 w 2997200"/>
              <a:gd name="connsiteY145" fmla="*/ 1780040 h 2995613"/>
              <a:gd name="connsiteX146" fmla="*/ 2016660 w 2997200"/>
              <a:gd name="connsiteY146" fmla="*/ 1785851 h 2995613"/>
              <a:gd name="connsiteX147" fmla="*/ 2018244 w 2997200"/>
              <a:gd name="connsiteY147" fmla="*/ 1792189 h 2995613"/>
              <a:gd name="connsiteX148" fmla="*/ 2019300 w 2997200"/>
              <a:gd name="connsiteY148" fmla="*/ 1797999 h 2995613"/>
              <a:gd name="connsiteX149" fmla="*/ 2019300 w 2997200"/>
              <a:gd name="connsiteY149" fmla="*/ 1804866 h 2995613"/>
              <a:gd name="connsiteX150" fmla="*/ 2019300 w 2997200"/>
              <a:gd name="connsiteY150" fmla="*/ 1811205 h 2995613"/>
              <a:gd name="connsiteX151" fmla="*/ 2018244 w 2997200"/>
              <a:gd name="connsiteY151" fmla="*/ 1817543 h 2995613"/>
              <a:gd name="connsiteX152" fmla="*/ 2016660 w 2997200"/>
              <a:gd name="connsiteY152" fmla="*/ 1823882 h 2995613"/>
              <a:gd name="connsiteX153" fmla="*/ 2015076 w 2997200"/>
              <a:gd name="connsiteY153" fmla="*/ 1830220 h 2995613"/>
              <a:gd name="connsiteX154" fmla="*/ 2011906 w 2997200"/>
              <a:gd name="connsiteY154" fmla="*/ 1835502 h 2995613"/>
              <a:gd name="connsiteX155" fmla="*/ 2008736 w 2997200"/>
              <a:gd name="connsiteY155" fmla="*/ 1841312 h 2995613"/>
              <a:gd name="connsiteX156" fmla="*/ 2005040 w 2997200"/>
              <a:gd name="connsiteY156" fmla="*/ 1846594 h 2995613"/>
              <a:gd name="connsiteX157" fmla="*/ 1999758 w 2997200"/>
              <a:gd name="connsiteY157" fmla="*/ 1851876 h 2995613"/>
              <a:gd name="connsiteX158" fmla="*/ 1842352 w 2997200"/>
              <a:gd name="connsiteY158" fmla="*/ 2009282 h 2995613"/>
              <a:gd name="connsiteX159" fmla="*/ 1837070 w 2997200"/>
              <a:gd name="connsiteY159" fmla="*/ 2014035 h 2995613"/>
              <a:gd name="connsiteX160" fmla="*/ 1832316 w 2997200"/>
              <a:gd name="connsiteY160" fmla="*/ 2017733 h 2995613"/>
              <a:gd name="connsiteX161" fmla="*/ 1826506 w 2997200"/>
              <a:gd name="connsiteY161" fmla="*/ 2020902 h 2995613"/>
              <a:gd name="connsiteX162" fmla="*/ 1820696 w 2997200"/>
              <a:gd name="connsiteY162" fmla="*/ 2024071 h 2995613"/>
              <a:gd name="connsiteX163" fmla="*/ 1814358 w 2997200"/>
              <a:gd name="connsiteY163" fmla="*/ 2026184 h 2995613"/>
              <a:gd name="connsiteX164" fmla="*/ 1808018 w 2997200"/>
              <a:gd name="connsiteY164" fmla="*/ 2027769 h 2995613"/>
              <a:gd name="connsiteX165" fmla="*/ 1802208 w 2997200"/>
              <a:gd name="connsiteY165" fmla="*/ 2028297 h 2995613"/>
              <a:gd name="connsiteX166" fmla="*/ 1795342 w 2997200"/>
              <a:gd name="connsiteY166" fmla="*/ 2028825 h 2995613"/>
              <a:gd name="connsiteX167" fmla="*/ 1789004 w 2997200"/>
              <a:gd name="connsiteY167" fmla="*/ 2028297 h 2995613"/>
              <a:gd name="connsiteX168" fmla="*/ 1782664 w 2997200"/>
              <a:gd name="connsiteY168" fmla="*/ 2027769 h 2995613"/>
              <a:gd name="connsiteX169" fmla="*/ 1776326 w 2997200"/>
              <a:gd name="connsiteY169" fmla="*/ 2026184 h 2995613"/>
              <a:gd name="connsiteX170" fmla="*/ 1769988 w 2997200"/>
              <a:gd name="connsiteY170" fmla="*/ 2024071 h 2995613"/>
              <a:gd name="connsiteX171" fmla="*/ 1764706 w 2997200"/>
              <a:gd name="connsiteY171" fmla="*/ 2020902 h 2995613"/>
              <a:gd name="connsiteX172" fmla="*/ 1758368 w 2997200"/>
              <a:gd name="connsiteY172" fmla="*/ 2017733 h 2995613"/>
              <a:gd name="connsiteX173" fmla="*/ 1753614 w 2997200"/>
              <a:gd name="connsiteY173" fmla="*/ 2014035 h 2995613"/>
              <a:gd name="connsiteX174" fmla="*/ 1748332 w 2997200"/>
              <a:gd name="connsiteY174" fmla="*/ 2009282 h 2995613"/>
              <a:gd name="connsiteX175" fmla="*/ 1744106 w 2997200"/>
              <a:gd name="connsiteY175" fmla="*/ 2004528 h 2995613"/>
              <a:gd name="connsiteX176" fmla="*/ 1739880 w 2997200"/>
              <a:gd name="connsiteY176" fmla="*/ 1998718 h 2995613"/>
              <a:gd name="connsiteX177" fmla="*/ 1736712 w 2997200"/>
              <a:gd name="connsiteY177" fmla="*/ 1993435 h 2995613"/>
              <a:gd name="connsiteX178" fmla="*/ 1734070 w 2997200"/>
              <a:gd name="connsiteY178" fmla="*/ 1987625 h 2995613"/>
              <a:gd name="connsiteX179" fmla="*/ 1731430 w 2997200"/>
              <a:gd name="connsiteY179" fmla="*/ 1981287 h 2995613"/>
              <a:gd name="connsiteX180" fmla="*/ 1729844 w 2997200"/>
              <a:gd name="connsiteY180" fmla="*/ 1974948 h 2995613"/>
              <a:gd name="connsiteX181" fmla="*/ 1728788 w 2997200"/>
              <a:gd name="connsiteY181" fmla="*/ 1968610 h 2995613"/>
              <a:gd name="connsiteX182" fmla="*/ 1728788 w 2997200"/>
              <a:gd name="connsiteY182" fmla="*/ 1962271 h 2995613"/>
              <a:gd name="connsiteX183" fmla="*/ 1728788 w 2997200"/>
              <a:gd name="connsiteY183" fmla="*/ 1955933 h 2995613"/>
              <a:gd name="connsiteX184" fmla="*/ 1729844 w 2997200"/>
              <a:gd name="connsiteY184" fmla="*/ 1949594 h 2995613"/>
              <a:gd name="connsiteX185" fmla="*/ 1731430 w 2997200"/>
              <a:gd name="connsiteY185" fmla="*/ 1943256 h 2995613"/>
              <a:gd name="connsiteX186" fmla="*/ 1734070 w 2997200"/>
              <a:gd name="connsiteY186" fmla="*/ 1937446 h 2995613"/>
              <a:gd name="connsiteX187" fmla="*/ 1736712 w 2997200"/>
              <a:gd name="connsiteY187" fmla="*/ 1931107 h 2995613"/>
              <a:gd name="connsiteX188" fmla="*/ 1739880 w 2997200"/>
              <a:gd name="connsiteY188" fmla="*/ 1925825 h 2995613"/>
              <a:gd name="connsiteX189" fmla="*/ 1744106 w 2997200"/>
              <a:gd name="connsiteY189" fmla="*/ 1920015 h 2995613"/>
              <a:gd name="connsiteX190" fmla="*/ 1748332 w 2997200"/>
              <a:gd name="connsiteY190" fmla="*/ 1915261 h 2995613"/>
              <a:gd name="connsiteX191" fmla="*/ 1905736 w 2997200"/>
              <a:gd name="connsiteY191" fmla="*/ 1757328 h 2995613"/>
              <a:gd name="connsiteX192" fmla="*/ 1911018 w 2997200"/>
              <a:gd name="connsiteY192" fmla="*/ 1753102 h 2995613"/>
              <a:gd name="connsiteX193" fmla="*/ 1915772 w 2997200"/>
              <a:gd name="connsiteY193" fmla="*/ 1748876 h 2995613"/>
              <a:gd name="connsiteX194" fmla="*/ 1922112 w 2997200"/>
              <a:gd name="connsiteY194" fmla="*/ 1745707 h 2995613"/>
              <a:gd name="connsiteX195" fmla="*/ 1927922 w 2997200"/>
              <a:gd name="connsiteY195" fmla="*/ 1743066 h 2995613"/>
              <a:gd name="connsiteX196" fmla="*/ 1933732 w 2997200"/>
              <a:gd name="connsiteY196" fmla="*/ 1740953 h 2995613"/>
              <a:gd name="connsiteX197" fmla="*/ 1940070 w 2997200"/>
              <a:gd name="connsiteY197" fmla="*/ 1739369 h 2995613"/>
              <a:gd name="connsiteX198" fmla="*/ 1195122 w 2997200"/>
              <a:gd name="connsiteY198" fmla="*/ 966787 h 2995613"/>
              <a:gd name="connsiteX199" fmla="*/ 1201496 w 2997200"/>
              <a:gd name="connsiteY199" fmla="*/ 966787 h 2995613"/>
              <a:gd name="connsiteX200" fmla="*/ 1207868 w 2997200"/>
              <a:gd name="connsiteY200" fmla="*/ 966787 h 2995613"/>
              <a:gd name="connsiteX201" fmla="*/ 1214242 w 2997200"/>
              <a:gd name="connsiteY201" fmla="*/ 967843 h 2995613"/>
              <a:gd name="connsiteX202" fmla="*/ 1220614 w 2997200"/>
              <a:gd name="connsiteY202" fmla="*/ 969428 h 2995613"/>
              <a:gd name="connsiteX203" fmla="*/ 1226456 w 2997200"/>
              <a:gd name="connsiteY203" fmla="*/ 971012 h 2995613"/>
              <a:gd name="connsiteX204" fmla="*/ 1232830 w 2997200"/>
              <a:gd name="connsiteY204" fmla="*/ 973653 h 2995613"/>
              <a:gd name="connsiteX205" fmla="*/ 1238672 w 2997200"/>
              <a:gd name="connsiteY205" fmla="*/ 977351 h 2995613"/>
              <a:gd name="connsiteX206" fmla="*/ 1243452 w 2997200"/>
              <a:gd name="connsiteY206" fmla="*/ 981048 h 2995613"/>
              <a:gd name="connsiteX207" fmla="*/ 1249294 w 2997200"/>
              <a:gd name="connsiteY207" fmla="*/ 986330 h 2995613"/>
              <a:gd name="connsiteX208" fmla="*/ 1253542 w 2997200"/>
              <a:gd name="connsiteY208" fmla="*/ 991084 h 2995613"/>
              <a:gd name="connsiteX209" fmla="*/ 1257260 w 2997200"/>
              <a:gd name="connsiteY209" fmla="*/ 996366 h 2995613"/>
              <a:gd name="connsiteX210" fmla="*/ 1260978 w 2997200"/>
              <a:gd name="connsiteY210" fmla="*/ 1002177 h 2995613"/>
              <a:gd name="connsiteX211" fmla="*/ 1263634 w 2997200"/>
              <a:gd name="connsiteY211" fmla="*/ 1007987 h 2995613"/>
              <a:gd name="connsiteX212" fmla="*/ 1265758 w 2997200"/>
              <a:gd name="connsiteY212" fmla="*/ 1014325 h 2995613"/>
              <a:gd name="connsiteX213" fmla="*/ 1266820 w 2997200"/>
              <a:gd name="connsiteY213" fmla="*/ 1020136 h 2995613"/>
              <a:gd name="connsiteX214" fmla="*/ 1268412 w 2997200"/>
              <a:gd name="connsiteY214" fmla="*/ 1027002 h 2995613"/>
              <a:gd name="connsiteX215" fmla="*/ 1268412 w 2997200"/>
              <a:gd name="connsiteY215" fmla="*/ 1033341 h 2995613"/>
              <a:gd name="connsiteX216" fmla="*/ 1268412 w 2997200"/>
              <a:gd name="connsiteY216" fmla="*/ 1039151 h 2995613"/>
              <a:gd name="connsiteX217" fmla="*/ 1266820 w 2997200"/>
              <a:gd name="connsiteY217" fmla="*/ 1046018 h 2995613"/>
              <a:gd name="connsiteX218" fmla="*/ 1265758 w 2997200"/>
              <a:gd name="connsiteY218" fmla="*/ 1052356 h 2995613"/>
              <a:gd name="connsiteX219" fmla="*/ 1263634 w 2997200"/>
              <a:gd name="connsiteY219" fmla="*/ 1058166 h 2995613"/>
              <a:gd name="connsiteX220" fmla="*/ 1260978 w 2997200"/>
              <a:gd name="connsiteY220" fmla="*/ 1063977 h 2995613"/>
              <a:gd name="connsiteX221" fmla="*/ 1257260 w 2997200"/>
              <a:gd name="connsiteY221" fmla="*/ 1069787 h 2995613"/>
              <a:gd name="connsiteX222" fmla="*/ 1253542 w 2997200"/>
              <a:gd name="connsiteY222" fmla="*/ 1075069 h 2995613"/>
              <a:gd name="connsiteX223" fmla="*/ 1249294 w 2997200"/>
              <a:gd name="connsiteY223" fmla="*/ 1079823 h 2995613"/>
              <a:gd name="connsiteX224" fmla="*/ 1090498 w 2997200"/>
              <a:gd name="connsiteY224" fmla="*/ 1237756 h 2995613"/>
              <a:gd name="connsiteX225" fmla="*/ 1085718 w 2997200"/>
              <a:gd name="connsiteY225" fmla="*/ 1241982 h 2995613"/>
              <a:gd name="connsiteX226" fmla="*/ 1079876 w 2997200"/>
              <a:gd name="connsiteY226" fmla="*/ 1246207 h 2995613"/>
              <a:gd name="connsiteX227" fmla="*/ 1074564 w 2997200"/>
              <a:gd name="connsiteY227" fmla="*/ 1249377 h 2995613"/>
              <a:gd name="connsiteX228" fmla="*/ 1068192 w 2997200"/>
              <a:gd name="connsiteY228" fmla="*/ 1252018 h 2995613"/>
              <a:gd name="connsiteX229" fmla="*/ 1061818 w 2997200"/>
              <a:gd name="connsiteY229" fmla="*/ 1254131 h 2995613"/>
              <a:gd name="connsiteX230" fmla="*/ 1055976 w 2997200"/>
              <a:gd name="connsiteY230" fmla="*/ 1256243 h 2995613"/>
              <a:gd name="connsiteX231" fmla="*/ 1049604 w 2997200"/>
              <a:gd name="connsiteY231" fmla="*/ 1257300 h 2995613"/>
              <a:gd name="connsiteX232" fmla="*/ 1042700 w 2997200"/>
              <a:gd name="connsiteY232" fmla="*/ 1257300 h 2995613"/>
              <a:gd name="connsiteX233" fmla="*/ 1036858 w 2997200"/>
              <a:gd name="connsiteY233" fmla="*/ 1257300 h 2995613"/>
              <a:gd name="connsiteX234" fmla="*/ 1030484 w 2997200"/>
              <a:gd name="connsiteY234" fmla="*/ 1256243 h 2995613"/>
              <a:gd name="connsiteX235" fmla="*/ 1023580 w 2997200"/>
              <a:gd name="connsiteY235" fmla="*/ 1254131 h 2995613"/>
              <a:gd name="connsiteX236" fmla="*/ 1017738 w 2997200"/>
              <a:gd name="connsiteY236" fmla="*/ 1252018 h 2995613"/>
              <a:gd name="connsiteX237" fmla="*/ 1011896 w 2997200"/>
              <a:gd name="connsiteY237" fmla="*/ 1249377 h 2995613"/>
              <a:gd name="connsiteX238" fmla="*/ 1006586 w 2997200"/>
              <a:gd name="connsiteY238" fmla="*/ 1246207 h 2995613"/>
              <a:gd name="connsiteX239" fmla="*/ 1000744 w 2997200"/>
              <a:gd name="connsiteY239" fmla="*/ 1241982 h 2995613"/>
              <a:gd name="connsiteX240" fmla="*/ 995964 w 2997200"/>
              <a:gd name="connsiteY240" fmla="*/ 1237756 h 2995613"/>
              <a:gd name="connsiteX241" fmla="*/ 991184 w 2997200"/>
              <a:gd name="connsiteY241" fmla="*/ 1232474 h 2995613"/>
              <a:gd name="connsiteX242" fmla="*/ 987466 w 2997200"/>
              <a:gd name="connsiteY242" fmla="*/ 1227192 h 2995613"/>
              <a:gd name="connsiteX243" fmla="*/ 983748 w 2997200"/>
              <a:gd name="connsiteY243" fmla="*/ 1221382 h 2995613"/>
              <a:gd name="connsiteX244" fmla="*/ 981092 w 2997200"/>
              <a:gd name="connsiteY244" fmla="*/ 1215572 h 2995613"/>
              <a:gd name="connsiteX245" fmla="*/ 978968 w 2997200"/>
              <a:gd name="connsiteY245" fmla="*/ 1209761 h 2995613"/>
              <a:gd name="connsiteX246" fmla="*/ 977376 w 2997200"/>
              <a:gd name="connsiteY246" fmla="*/ 1203423 h 2995613"/>
              <a:gd name="connsiteX247" fmla="*/ 976844 w 2997200"/>
              <a:gd name="connsiteY247" fmla="*/ 1196556 h 2995613"/>
              <a:gd name="connsiteX248" fmla="*/ 976312 w 2997200"/>
              <a:gd name="connsiteY248" fmla="*/ 1190746 h 2995613"/>
              <a:gd name="connsiteX249" fmla="*/ 976844 w 2997200"/>
              <a:gd name="connsiteY249" fmla="*/ 1183879 h 2995613"/>
              <a:gd name="connsiteX250" fmla="*/ 977376 w 2997200"/>
              <a:gd name="connsiteY250" fmla="*/ 1177541 h 2995613"/>
              <a:gd name="connsiteX251" fmla="*/ 978968 w 2997200"/>
              <a:gd name="connsiteY251" fmla="*/ 1171730 h 2995613"/>
              <a:gd name="connsiteX252" fmla="*/ 981092 w 2997200"/>
              <a:gd name="connsiteY252" fmla="*/ 1165392 h 2995613"/>
              <a:gd name="connsiteX253" fmla="*/ 983748 w 2997200"/>
              <a:gd name="connsiteY253" fmla="*/ 1159582 h 2995613"/>
              <a:gd name="connsiteX254" fmla="*/ 987466 w 2997200"/>
              <a:gd name="connsiteY254" fmla="*/ 1153771 h 2995613"/>
              <a:gd name="connsiteX255" fmla="*/ 991184 w 2997200"/>
              <a:gd name="connsiteY255" fmla="*/ 1148489 h 2995613"/>
              <a:gd name="connsiteX256" fmla="*/ 995964 w 2997200"/>
              <a:gd name="connsiteY256" fmla="*/ 1143736 h 2995613"/>
              <a:gd name="connsiteX257" fmla="*/ 1154228 w 2997200"/>
              <a:gd name="connsiteY257" fmla="*/ 986330 h 2995613"/>
              <a:gd name="connsiteX258" fmla="*/ 1159008 w 2997200"/>
              <a:gd name="connsiteY258" fmla="*/ 981048 h 2995613"/>
              <a:gd name="connsiteX259" fmla="*/ 1164850 w 2997200"/>
              <a:gd name="connsiteY259" fmla="*/ 977351 h 2995613"/>
              <a:gd name="connsiteX260" fmla="*/ 1170692 w 2997200"/>
              <a:gd name="connsiteY260" fmla="*/ 973653 h 2995613"/>
              <a:gd name="connsiteX261" fmla="*/ 1176004 w 2997200"/>
              <a:gd name="connsiteY261" fmla="*/ 971012 h 2995613"/>
              <a:gd name="connsiteX262" fmla="*/ 1182376 w 2997200"/>
              <a:gd name="connsiteY262" fmla="*/ 969428 h 2995613"/>
              <a:gd name="connsiteX263" fmla="*/ 1188218 w 2997200"/>
              <a:gd name="connsiteY263" fmla="*/ 967843 h 2995613"/>
              <a:gd name="connsiteX264" fmla="*/ 1036638 w 2997200"/>
              <a:gd name="connsiteY264" fmla="*/ 652462 h 2995613"/>
              <a:gd name="connsiteX265" fmla="*/ 1042458 w 2997200"/>
              <a:gd name="connsiteY265" fmla="*/ 652462 h 2995613"/>
              <a:gd name="connsiteX266" fmla="*/ 1049338 w 2997200"/>
              <a:gd name="connsiteY266" fmla="*/ 652462 h 2995613"/>
              <a:gd name="connsiteX267" fmla="*/ 1055688 w 2997200"/>
              <a:gd name="connsiteY267" fmla="*/ 653518 h 2995613"/>
              <a:gd name="connsiteX268" fmla="*/ 1061508 w 2997200"/>
              <a:gd name="connsiteY268" fmla="*/ 655629 h 2995613"/>
              <a:gd name="connsiteX269" fmla="*/ 1067858 w 2997200"/>
              <a:gd name="connsiteY269" fmla="*/ 657741 h 2995613"/>
              <a:gd name="connsiteX270" fmla="*/ 1074208 w 2997200"/>
              <a:gd name="connsiteY270" fmla="*/ 660380 h 2995613"/>
              <a:gd name="connsiteX271" fmla="*/ 1079500 w 2997200"/>
              <a:gd name="connsiteY271" fmla="*/ 663548 h 2995613"/>
              <a:gd name="connsiteX272" fmla="*/ 1085322 w 2997200"/>
              <a:gd name="connsiteY272" fmla="*/ 667771 h 2995613"/>
              <a:gd name="connsiteX273" fmla="*/ 1090084 w 2997200"/>
              <a:gd name="connsiteY273" fmla="*/ 671995 h 2995613"/>
              <a:gd name="connsiteX274" fmla="*/ 1094846 w 2997200"/>
              <a:gd name="connsiteY274" fmla="*/ 677274 h 2995613"/>
              <a:gd name="connsiteX275" fmla="*/ 1098550 w 2997200"/>
              <a:gd name="connsiteY275" fmla="*/ 682553 h 2995613"/>
              <a:gd name="connsiteX276" fmla="*/ 1102254 w 2997200"/>
              <a:gd name="connsiteY276" fmla="*/ 688360 h 2995613"/>
              <a:gd name="connsiteX277" fmla="*/ 1104900 w 2997200"/>
              <a:gd name="connsiteY277" fmla="*/ 694167 h 2995613"/>
              <a:gd name="connsiteX278" fmla="*/ 1107018 w 2997200"/>
              <a:gd name="connsiteY278" fmla="*/ 699974 h 2995613"/>
              <a:gd name="connsiteX279" fmla="*/ 1108076 w 2997200"/>
              <a:gd name="connsiteY279" fmla="*/ 706309 h 2995613"/>
              <a:gd name="connsiteX280" fmla="*/ 1109134 w 2997200"/>
              <a:gd name="connsiteY280" fmla="*/ 713172 h 2995613"/>
              <a:gd name="connsiteX281" fmla="*/ 1109664 w 2997200"/>
              <a:gd name="connsiteY281" fmla="*/ 718979 h 2995613"/>
              <a:gd name="connsiteX282" fmla="*/ 1109134 w 2997200"/>
              <a:gd name="connsiteY282" fmla="*/ 725842 h 2995613"/>
              <a:gd name="connsiteX283" fmla="*/ 1108076 w 2997200"/>
              <a:gd name="connsiteY283" fmla="*/ 731649 h 2995613"/>
              <a:gd name="connsiteX284" fmla="*/ 1107018 w 2997200"/>
              <a:gd name="connsiteY284" fmla="*/ 737984 h 2995613"/>
              <a:gd name="connsiteX285" fmla="*/ 1104900 w 2997200"/>
              <a:gd name="connsiteY285" fmla="*/ 744319 h 2995613"/>
              <a:gd name="connsiteX286" fmla="*/ 1102254 w 2997200"/>
              <a:gd name="connsiteY286" fmla="*/ 750126 h 2995613"/>
              <a:gd name="connsiteX287" fmla="*/ 1098550 w 2997200"/>
              <a:gd name="connsiteY287" fmla="*/ 755933 h 2995613"/>
              <a:gd name="connsiteX288" fmla="*/ 1094846 w 2997200"/>
              <a:gd name="connsiteY288" fmla="*/ 760684 h 2995613"/>
              <a:gd name="connsiteX289" fmla="*/ 1090084 w 2997200"/>
              <a:gd name="connsiteY289" fmla="*/ 765963 h 2995613"/>
              <a:gd name="connsiteX290" fmla="*/ 776288 w 2997200"/>
              <a:gd name="connsiteY290" fmla="*/ 1079017 h 2995613"/>
              <a:gd name="connsiteX291" fmla="*/ 770996 w 2997200"/>
              <a:gd name="connsiteY291" fmla="*/ 1083768 h 2995613"/>
              <a:gd name="connsiteX292" fmla="*/ 765704 w 2997200"/>
              <a:gd name="connsiteY292" fmla="*/ 1087991 h 2995613"/>
              <a:gd name="connsiteX293" fmla="*/ 759884 w 2997200"/>
              <a:gd name="connsiteY293" fmla="*/ 1091687 h 2995613"/>
              <a:gd name="connsiteX294" fmla="*/ 754064 w 2997200"/>
              <a:gd name="connsiteY294" fmla="*/ 1093799 h 2995613"/>
              <a:gd name="connsiteX295" fmla="*/ 747712 w 2997200"/>
              <a:gd name="connsiteY295" fmla="*/ 1095910 h 2995613"/>
              <a:gd name="connsiteX296" fmla="*/ 741364 w 2997200"/>
              <a:gd name="connsiteY296" fmla="*/ 1097494 h 2995613"/>
              <a:gd name="connsiteX297" fmla="*/ 735542 w 2997200"/>
              <a:gd name="connsiteY297" fmla="*/ 1098550 h 2995613"/>
              <a:gd name="connsiteX298" fmla="*/ 728664 w 2997200"/>
              <a:gd name="connsiteY298" fmla="*/ 1098550 h 2995613"/>
              <a:gd name="connsiteX299" fmla="*/ 722312 w 2997200"/>
              <a:gd name="connsiteY299" fmla="*/ 1098550 h 2995613"/>
              <a:gd name="connsiteX300" fmla="*/ 716492 w 2997200"/>
              <a:gd name="connsiteY300" fmla="*/ 1097494 h 2995613"/>
              <a:gd name="connsiteX301" fmla="*/ 710142 w 2997200"/>
              <a:gd name="connsiteY301" fmla="*/ 1095910 h 2995613"/>
              <a:gd name="connsiteX302" fmla="*/ 704322 w 2997200"/>
              <a:gd name="connsiteY302" fmla="*/ 1093799 h 2995613"/>
              <a:gd name="connsiteX303" fmla="*/ 697972 w 2997200"/>
              <a:gd name="connsiteY303" fmla="*/ 1091687 h 2995613"/>
              <a:gd name="connsiteX304" fmla="*/ 692150 w 2997200"/>
              <a:gd name="connsiteY304" fmla="*/ 1087991 h 2995613"/>
              <a:gd name="connsiteX305" fmla="*/ 686858 w 2997200"/>
              <a:gd name="connsiteY305" fmla="*/ 1083768 h 2995613"/>
              <a:gd name="connsiteX306" fmla="*/ 681568 w 2997200"/>
              <a:gd name="connsiteY306" fmla="*/ 1079017 h 2995613"/>
              <a:gd name="connsiteX307" fmla="*/ 677334 w 2997200"/>
              <a:gd name="connsiteY307" fmla="*/ 1074266 h 2995613"/>
              <a:gd name="connsiteX308" fmla="*/ 673100 w 2997200"/>
              <a:gd name="connsiteY308" fmla="*/ 1068987 h 2995613"/>
              <a:gd name="connsiteX309" fmla="*/ 669926 w 2997200"/>
              <a:gd name="connsiteY309" fmla="*/ 1063179 h 2995613"/>
              <a:gd name="connsiteX310" fmla="*/ 667280 w 2997200"/>
              <a:gd name="connsiteY310" fmla="*/ 1057372 h 2995613"/>
              <a:gd name="connsiteX311" fmla="*/ 665164 w 2997200"/>
              <a:gd name="connsiteY311" fmla="*/ 1051565 h 2995613"/>
              <a:gd name="connsiteX312" fmla="*/ 663046 w 2997200"/>
              <a:gd name="connsiteY312" fmla="*/ 1045230 h 2995613"/>
              <a:gd name="connsiteX313" fmla="*/ 662518 w 2997200"/>
              <a:gd name="connsiteY313" fmla="*/ 1038367 h 2995613"/>
              <a:gd name="connsiteX314" fmla="*/ 661988 w 2997200"/>
              <a:gd name="connsiteY314" fmla="*/ 1032560 h 2995613"/>
              <a:gd name="connsiteX315" fmla="*/ 662518 w 2997200"/>
              <a:gd name="connsiteY315" fmla="*/ 1026225 h 2995613"/>
              <a:gd name="connsiteX316" fmla="*/ 663046 w 2997200"/>
              <a:gd name="connsiteY316" fmla="*/ 1019363 h 2995613"/>
              <a:gd name="connsiteX317" fmla="*/ 665164 w 2997200"/>
              <a:gd name="connsiteY317" fmla="*/ 1013555 h 2995613"/>
              <a:gd name="connsiteX318" fmla="*/ 667280 w 2997200"/>
              <a:gd name="connsiteY318" fmla="*/ 1007221 h 2995613"/>
              <a:gd name="connsiteX319" fmla="*/ 669926 w 2997200"/>
              <a:gd name="connsiteY319" fmla="*/ 1001413 h 2995613"/>
              <a:gd name="connsiteX320" fmla="*/ 673100 w 2997200"/>
              <a:gd name="connsiteY320" fmla="*/ 995606 h 2995613"/>
              <a:gd name="connsiteX321" fmla="*/ 677334 w 2997200"/>
              <a:gd name="connsiteY321" fmla="*/ 990327 h 2995613"/>
              <a:gd name="connsiteX322" fmla="*/ 681568 w 2997200"/>
              <a:gd name="connsiteY322" fmla="*/ 985576 h 2995613"/>
              <a:gd name="connsiteX323" fmla="*/ 995892 w 2997200"/>
              <a:gd name="connsiteY323" fmla="*/ 671995 h 2995613"/>
              <a:gd name="connsiteX324" fmla="*/ 1000654 w 2997200"/>
              <a:gd name="connsiteY324" fmla="*/ 667771 h 2995613"/>
              <a:gd name="connsiteX325" fmla="*/ 1006476 w 2997200"/>
              <a:gd name="connsiteY325" fmla="*/ 663548 h 2995613"/>
              <a:gd name="connsiteX326" fmla="*/ 1011768 w 2997200"/>
              <a:gd name="connsiteY326" fmla="*/ 660380 h 2995613"/>
              <a:gd name="connsiteX327" fmla="*/ 1017588 w 2997200"/>
              <a:gd name="connsiteY327" fmla="*/ 657741 h 2995613"/>
              <a:gd name="connsiteX328" fmla="*/ 1023408 w 2997200"/>
              <a:gd name="connsiteY328" fmla="*/ 655629 h 2995613"/>
              <a:gd name="connsiteX329" fmla="*/ 1030288 w 2997200"/>
              <a:gd name="connsiteY329" fmla="*/ 653518 h 2995613"/>
              <a:gd name="connsiteX330" fmla="*/ 910224 w 2997200"/>
              <a:gd name="connsiteY330" fmla="*/ 307975 h 2995613"/>
              <a:gd name="connsiteX331" fmla="*/ 916042 w 2997200"/>
              <a:gd name="connsiteY331" fmla="*/ 307975 h 2995613"/>
              <a:gd name="connsiteX332" fmla="*/ 922386 w 2997200"/>
              <a:gd name="connsiteY332" fmla="*/ 307975 h 2995613"/>
              <a:gd name="connsiteX333" fmla="*/ 929260 w 2997200"/>
              <a:gd name="connsiteY333" fmla="*/ 309032 h 2995613"/>
              <a:gd name="connsiteX334" fmla="*/ 935076 w 2997200"/>
              <a:gd name="connsiteY334" fmla="*/ 310090 h 2995613"/>
              <a:gd name="connsiteX335" fmla="*/ 941420 w 2997200"/>
              <a:gd name="connsiteY335" fmla="*/ 312205 h 2995613"/>
              <a:gd name="connsiteX336" fmla="*/ 947238 w 2997200"/>
              <a:gd name="connsiteY336" fmla="*/ 315377 h 2995613"/>
              <a:gd name="connsiteX337" fmla="*/ 953054 w 2997200"/>
              <a:gd name="connsiteY337" fmla="*/ 318550 h 2995613"/>
              <a:gd name="connsiteX338" fmla="*/ 958340 w 2997200"/>
              <a:gd name="connsiteY338" fmla="*/ 322251 h 2995613"/>
              <a:gd name="connsiteX339" fmla="*/ 963100 w 2997200"/>
              <a:gd name="connsiteY339" fmla="*/ 327010 h 2995613"/>
              <a:gd name="connsiteX340" fmla="*/ 967858 w 2997200"/>
              <a:gd name="connsiteY340" fmla="*/ 332297 h 2995613"/>
              <a:gd name="connsiteX341" fmla="*/ 972088 w 2997200"/>
              <a:gd name="connsiteY341" fmla="*/ 337584 h 2995613"/>
              <a:gd name="connsiteX342" fmla="*/ 975260 w 2997200"/>
              <a:gd name="connsiteY342" fmla="*/ 342872 h 2995613"/>
              <a:gd name="connsiteX343" fmla="*/ 977904 w 2997200"/>
              <a:gd name="connsiteY343" fmla="*/ 349217 h 2995613"/>
              <a:gd name="connsiteX344" fmla="*/ 980020 w 2997200"/>
              <a:gd name="connsiteY344" fmla="*/ 355562 h 2995613"/>
              <a:gd name="connsiteX345" fmla="*/ 981606 w 2997200"/>
              <a:gd name="connsiteY345" fmla="*/ 361378 h 2995613"/>
              <a:gd name="connsiteX346" fmla="*/ 982664 w 2997200"/>
              <a:gd name="connsiteY346" fmla="*/ 367723 h 2995613"/>
              <a:gd name="connsiteX347" fmla="*/ 982664 w 2997200"/>
              <a:gd name="connsiteY347" fmla="*/ 374597 h 2995613"/>
              <a:gd name="connsiteX348" fmla="*/ 982664 w 2997200"/>
              <a:gd name="connsiteY348" fmla="*/ 380413 h 2995613"/>
              <a:gd name="connsiteX349" fmla="*/ 981606 w 2997200"/>
              <a:gd name="connsiteY349" fmla="*/ 387287 h 2995613"/>
              <a:gd name="connsiteX350" fmla="*/ 980020 w 2997200"/>
              <a:gd name="connsiteY350" fmla="*/ 393631 h 2995613"/>
              <a:gd name="connsiteX351" fmla="*/ 977904 w 2997200"/>
              <a:gd name="connsiteY351" fmla="*/ 399448 h 2995613"/>
              <a:gd name="connsiteX352" fmla="*/ 975260 w 2997200"/>
              <a:gd name="connsiteY352" fmla="*/ 405264 h 2995613"/>
              <a:gd name="connsiteX353" fmla="*/ 972088 w 2997200"/>
              <a:gd name="connsiteY353" fmla="*/ 410551 h 2995613"/>
              <a:gd name="connsiteX354" fmla="*/ 967858 w 2997200"/>
              <a:gd name="connsiteY354" fmla="*/ 416367 h 2995613"/>
              <a:gd name="connsiteX355" fmla="*/ 963100 w 2997200"/>
              <a:gd name="connsiteY355" fmla="*/ 421126 h 2995613"/>
              <a:gd name="connsiteX356" fmla="*/ 432768 w 2997200"/>
              <a:gd name="connsiteY356" fmla="*/ 951986 h 2995613"/>
              <a:gd name="connsiteX357" fmla="*/ 427480 w 2997200"/>
              <a:gd name="connsiteY357" fmla="*/ 956745 h 2995613"/>
              <a:gd name="connsiteX358" fmla="*/ 422194 w 2997200"/>
              <a:gd name="connsiteY358" fmla="*/ 960446 h 2995613"/>
              <a:gd name="connsiteX359" fmla="*/ 416906 w 2997200"/>
              <a:gd name="connsiteY359" fmla="*/ 963619 h 2995613"/>
              <a:gd name="connsiteX360" fmla="*/ 410560 w 2997200"/>
              <a:gd name="connsiteY360" fmla="*/ 966791 h 2995613"/>
              <a:gd name="connsiteX361" fmla="*/ 404745 w 2997200"/>
              <a:gd name="connsiteY361" fmla="*/ 968906 h 2995613"/>
              <a:gd name="connsiteX362" fmla="*/ 398400 w 2997200"/>
              <a:gd name="connsiteY362" fmla="*/ 970492 h 2995613"/>
              <a:gd name="connsiteX363" fmla="*/ 392055 w 2997200"/>
              <a:gd name="connsiteY363" fmla="*/ 971021 h 2995613"/>
              <a:gd name="connsiteX364" fmla="*/ 385710 w 2997200"/>
              <a:gd name="connsiteY364" fmla="*/ 971550 h 2995613"/>
              <a:gd name="connsiteX365" fmla="*/ 379365 w 2997200"/>
              <a:gd name="connsiteY365" fmla="*/ 971021 h 2995613"/>
              <a:gd name="connsiteX366" fmla="*/ 372491 w 2997200"/>
              <a:gd name="connsiteY366" fmla="*/ 970492 h 2995613"/>
              <a:gd name="connsiteX367" fmla="*/ 366675 w 2997200"/>
              <a:gd name="connsiteY367" fmla="*/ 968906 h 2995613"/>
              <a:gd name="connsiteX368" fmla="*/ 360330 w 2997200"/>
              <a:gd name="connsiteY368" fmla="*/ 966791 h 2995613"/>
              <a:gd name="connsiteX369" fmla="*/ 354514 w 2997200"/>
              <a:gd name="connsiteY369" fmla="*/ 963619 h 2995613"/>
              <a:gd name="connsiteX370" fmla="*/ 348698 w 2997200"/>
              <a:gd name="connsiteY370" fmla="*/ 960446 h 2995613"/>
              <a:gd name="connsiteX371" fmla="*/ 343410 w 2997200"/>
              <a:gd name="connsiteY371" fmla="*/ 956745 h 2995613"/>
              <a:gd name="connsiteX372" fmla="*/ 338652 w 2997200"/>
              <a:gd name="connsiteY372" fmla="*/ 951986 h 2995613"/>
              <a:gd name="connsiteX373" fmla="*/ 333893 w 2997200"/>
              <a:gd name="connsiteY373" fmla="*/ 947228 h 2995613"/>
              <a:gd name="connsiteX374" fmla="*/ 329663 w 2997200"/>
              <a:gd name="connsiteY374" fmla="*/ 941411 h 2995613"/>
              <a:gd name="connsiteX375" fmla="*/ 326490 w 2997200"/>
              <a:gd name="connsiteY375" fmla="*/ 936124 h 2995613"/>
              <a:gd name="connsiteX376" fmla="*/ 323847 w 2997200"/>
              <a:gd name="connsiteY376" fmla="*/ 930308 h 2995613"/>
              <a:gd name="connsiteX377" fmla="*/ 321732 w 2997200"/>
              <a:gd name="connsiteY377" fmla="*/ 923963 h 2995613"/>
              <a:gd name="connsiteX378" fmla="*/ 320145 w 2997200"/>
              <a:gd name="connsiteY378" fmla="*/ 917618 h 2995613"/>
              <a:gd name="connsiteX379" fmla="*/ 319088 w 2997200"/>
              <a:gd name="connsiteY379" fmla="*/ 911273 h 2995613"/>
              <a:gd name="connsiteX380" fmla="*/ 319088 w 2997200"/>
              <a:gd name="connsiteY380" fmla="*/ 904928 h 2995613"/>
              <a:gd name="connsiteX381" fmla="*/ 319088 w 2997200"/>
              <a:gd name="connsiteY381" fmla="*/ 898583 h 2995613"/>
              <a:gd name="connsiteX382" fmla="*/ 320145 w 2997200"/>
              <a:gd name="connsiteY382" fmla="*/ 892238 h 2995613"/>
              <a:gd name="connsiteX383" fmla="*/ 321732 w 2997200"/>
              <a:gd name="connsiteY383" fmla="*/ 885893 h 2995613"/>
              <a:gd name="connsiteX384" fmla="*/ 323847 w 2997200"/>
              <a:gd name="connsiteY384" fmla="*/ 880077 h 2995613"/>
              <a:gd name="connsiteX385" fmla="*/ 326490 w 2997200"/>
              <a:gd name="connsiteY385" fmla="*/ 873732 h 2995613"/>
              <a:gd name="connsiteX386" fmla="*/ 329663 w 2997200"/>
              <a:gd name="connsiteY386" fmla="*/ 868445 h 2995613"/>
              <a:gd name="connsiteX387" fmla="*/ 333893 w 2997200"/>
              <a:gd name="connsiteY387" fmla="*/ 862628 h 2995613"/>
              <a:gd name="connsiteX388" fmla="*/ 338652 w 2997200"/>
              <a:gd name="connsiteY388" fmla="*/ 857870 h 2995613"/>
              <a:gd name="connsiteX389" fmla="*/ 869512 w 2997200"/>
              <a:gd name="connsiteY389" fmla="*/ 327010 h 2995613"/>
              <a:gd name="connsiteX390" fmla="*/ 874270 w 2997200"/>
              <a:gd name="connsiteY390" fmla="*/ 322251 h 2995613"/>
              <a:gd name="connsiteX391" fmla="*/ 879558 w 2997200"/>
              <a:gd name="connsiteY391" fmla="*/ 318550 h 2995613"/>
              <a:gd name="connsiteX392" fmla="*/ 885374 w 2997200"/>
              <a:gd name="connsiteY392" fmla="*/ 315377 h 2995613"/>
              <a:gd name="connsiteX393" fmla="*/ 891190 w 2997200"/>
              <a:gd name="connsiteY393" fmla="*/ 312205 h 2995613"/>
              <a:gd name="connsiteX394" fmla="*/ 897006 w 2997200"/>
              <a:gd name="connsiteY394" fmla="*/ 310090 h 2995613"/>
              <a:gd name="connsiteX395" fmla="*/ 903352 w 2997200"/>
              <a:gd name="connsiteY395" fmla="*/ 309032 h 2995613"/>
              <a:gd name="connsiteX396" fmla="*/ 1204066 w 2997200"/>
              <a:gd name="connsiteY396" fmla="*/ 0 h 2995613"/>
              <a:gd name="connsiteX397" fmla="*/ 1216768 w 2997200"/>
              <a:gd name="connsiteY397" fmla="*/ 529 h 2995613"/>
              <a:gd name="connsiteX398" fmla="*/ 1229472 w 2997200"/>
              <a:gd name="connsiteY398" fmla="*/ 2116 h 2995613"/>
              <a:gd name="connsiteX399" fmla="*/ 1242174 w 2997200"/>
              <a:gd name="connsiteY399" fmla="*/ 4762 h 2995613"/>
              <a:gd name="connsiteX400" fmla="*/ 1253818 w 2997200"/>
              <a:gd name="connsiteY400" fmla="*/ 9523 h 2995613"/>
              <a:gd name="connsiteX401" fmla="*/ 1265990 w 2997200"/>
              <a:gd name="connsiteY401" fmla="*/ 15343 h 2995613"/>
              <a:gd name="connsiteX402" fmla="*/ 1277634 w 2997200"/>
              <a:gd name="connsiteY402" fmla="*/ 21692 h 2995613"/>
              <a:gd name="connsiteX403" fmla="*/ 1282926 w 2997200"/>
              <a:gd name="connsiteY403" fmla="*/ 25924 h 2995613"/>
              <a:gd name="connsiteX404" fmla="*/ 1288220 w 2997200"/>
              <a:gd name="connsiteY404" fmla="*/ 29628 h 2995613"/>
              <a:gd name="connsiteX405" fmla="*/ 1293512 w 2997200"/>
              <a:gd name="connsiteY405" fmla="*/ 33861 h 2995613"/>
              <a:gd name="connsiteX406" fmla="*/ 1298276 w 2997200"/>
              <a:gd name="connsiteY406" fmla="*/ 39151 h 2995613"/>
              <a:gd name="connsiteX407" fmla="*/ 1312566 w 2997200"/>
              <a:gd name="connsiteY407" fmla="*/ 53965 h 2995613"/>
              <a:gd name="connsiteX408" fmla="*/ 1326856 w 2997200"/>
              <a:gd name="connsiteY408" fmla="*/ 68779 h 2995613"/>
              <a:gd name="connsiteX409" fmla="*/ 1340086 w 2997200"/>
              <a:gd name="connsiteY409" fmla="*/ 84123 h 2995613"/>
              <a:gd name="connsiteX410" fmla="*/ 1353318 w 2997200"/>
              <a:gd name="connsiteY410" fmla="*/ 99466 h 2995613"/>
              <a:gd name="connsiteX411" fmla="*/ 1366020 w 2997200"/>
              <a:gd name="connsiteY411" fmla="*/ 115338 h 2995613"/>
              <a:gd name="connsiteX412" fmla="*/ 1378722 w 2997200"/>
              <a:gd name="connsiteY412" fmla="*/ 131739 h 2995613"/>
              <a:gd name="connsiteX413" fmla="*/ 1390366 w 2997200"/>
              <a:gd name="connsiteY413" fmla="*/ 147611 h 2995613"/>
              <a:gd name="connsiteX414" fmla="*/ 1402010 w 2997200"/>
              <a:gd name="connsiteY414" fmla="*/ 164542 h 2995613"/>
              <a:gd name="connsiteX415" fmla="*/ 1413654 w 2997200"/>
              <a:gd name="connsiteY415" fmla="*/ 181472 h 2995613"/>
              <a:gd name="connsiteX416" fmla="*/ 1424240 w 2997200"/>
              <a:gd name="connsiteY416" fmla="*/ 197873 h 2995613"/>
              <a:gd name="connsiteX417" fmla="*/ 1434824 w 2997200"/>
              <a:gd name="connsiteY417" fmla="*/ 215333 h 2995613"/>
              <a:gd name="connsiteX418" fmla="*/ 1444880 w 2997200"/>
              <a:gd name="connsiteY418" fmla="*/ 233321 h 2995613"/>
              <a:gd name="connsiteX419" fmla="*/ 1454406 w 2997200"/>
              <a:gd name="connsiteY419" fmla="*/ 250780 h 2995613"/>
              <a:gd name="connsiteX420" fmla="*/ 1463934 w 2997200"/>
              <a:gd name="connsiteY420" fmla="*/ 269298 h 2995613"/>
              <a:gd name="connsiteX421" fmla="*/ 1472930 w 2997200"/>
              <a:gd name="connsiteY421" fmla="*/ 287287 h 2995613"/>
              <a:gd name="connsiteX422" fmla="*/ 1481928 w 2997200"/>
              <a:gd name="connsiteY422" fmla="*/ 305275 h 2995613"/>
              <a:gd name="connsiteX423" fmla="*/ 1489868 w 2997200"/>
              <a:gd name="connsiteY423" fmla="*/ 324322 h 2995613"/>
              <a:gd name="connsiteX424" fmla="*/ 1498336 w 2997200"/>
              <a:gd name="connsiteY424" fmla="*/ 342839 h 2995613"/>
              <a:gd name="connsiteX425" fmla="*/ 1505744 w 2997200"/>
              <a:gd name="connsiteY425" fmla="*/ 361886 h 2995613"/>
              <a:gd name="connsiteX426" fmla="*/ 1513684 w 2997200"/>
              <a:gd name="connsiteY426" fmla="*/ 381462 h 2995613"/>
              <a:gd name="connsiteX427" fmla="*/ 1521094 w 2997200"/>
              <a:gd name="connsiteY427" fmla="*/ 401037 h 2995613"/>
              <a:gd name="connsiteX428" fmla="*/ 1527444 w 2997200"/>
              <a:gd name="connsiteY428" fmla="*/ 420613 h 2995613"/>
              <a:gd name="connsiteX429" fmla="*/ 1540676 w 2997200"/>
              <a:gd name="connsiteY429" fmla="*/ 460294 h 2995613"/>
              <a:gd name="connsiteX430" fmla="*/ 1552320 w 2997200"/>
              <a:gd name="connsiteY430" fmla="*/ 501561 h 2995613"/>
              <a:gd name="connsiteX431" fmla="*/ 1562906 w 2997200"/>
              <a:gd name="connsiteY431" fmla="*/ 542829 h 2995613"/>
              <a:gd name="connsiteX432" fmla="*/ 1572960 w 2997200"/>
              <a:gd name="connsiteY432" fmla="*/ 584626 h 2995613"/>
              <a:gd name="connsiteX433" fmla="*/ 1581430 w 2997200"/>
              <a:gd name="connsiteY433" fmla="*/ 627481 h 2995613"/>
              <a:gd name="connsiteX434" fmla="*/ 1589368 w 2997200"/>
              <a:gd name="connsiteY434" fmla="*/ 670336 h 2995613"/>
              <a:gd name="connsiteX435" fmla="*/ 1596248 w 2997200"/>
              <a:gd name="connsiteY435" fmla="*/ 714249 h 2995613"/>
              <a:gd name="connsiteX436" fmla="*/ 1602600 w 2997200"/>
              <a:gd name="connsiteY436" fmla="*/ 758162 h 2995613"/>
              <a:gd name="connsiteX437" fmla="*/ 1607892 w 2997200"/>
              <a:gd name="connsiteY437" fmla="*/ 802604 h 2995613"/>
              <a:gd name="connsiteX438" fmla="*/ 1612656 w 2997200"/>
              <a:gd name="connsiteY438" fmla="*/ 847575 h 2995613"/>
              <a:gd name="connsiteX439" fmla="*/ 1616360 w 2997200"/>
              <a:gd name="connsiteY439" fmla="*/ 893076 h 2995613"/>
              <a:gd name="connsiteX440" fmla="*/ 1620066 w 2997200"/>
              <a:gd name="connsiteY440" fmla="*/ 939105 h 2995613"/>
              <a:gd name="connsiteX441" fmla="*/ 1622712 w 2997200"/>
              <a:gd name="connsiteY441" fmla="*/ 985134 h 2995613"/>
              <a:gd name="connsiteX442" fmla="*/ 1624828 w 2997200"/>
              <a:gd name="connsiteY442" fmla="*/ 1031164 h 2995613"/>
              <a:gd name="connsiteX443" fmla="*/ 1626946 w 2997200"/>
              <a:gd name="connsiteY443" fmla="*/ 1078251 h 2995613"/>
              <a:gd name="connsiteX444" fmla="*/ 1628534 w 2997200"/>
              <a:gd name="connsiteY444" fmla="*/ 1125339 h 2995613"/>
              <a:gd name="connsiteX445" fmla="*/ 1629592 w 2997200"/>
              <a:gd name="connsiteY445" fmla="*/ 1172426 h 2995613"/>
              <a:gd name="connsiteX446" fmla="*/ 1630650 w 2997200"/>
              <a:gd name="connsiteY446" fmla="*/ 1267130 h 2995613"/>
              <a:gd name="connsiteX447" fmla="*/ 1630650 w 2997200"/>
              <a:gd name="connsiteY447" fmla="*/ 1361305 h 2995613"/>
              <a:gd name="connsiteX448" fmla="*/ 1725918 w 2997200"/>
              <a:gd name="connsiteY448" fmla="*/ 1361305 h 2995613"/>
              <a:gd name="connsiteX449" fmla="*/ 1820126 w 2997200"/>
              <a:gd name="connsiteY449" fmla="*/ 1363422 h 2995613"/>
              <a:gd name="connsiteX450" fmla="*/ 1867230 w 2997200"/>
              <a:gd name="connsiteY450" fmla="*/ 1363951 h 2995613"/>
              <a:gd name="connsiteX451" fmla="*/ 1914334 w 2997200"/>
              <a:gd name="connsiteY451" fmla="*/ 1365538 h 2995613"/>
              <a:gd name="connsiteX452" fmla="*/ 1961438 w 2997200"/>
              <a:gd name="connsiteY452" fmla="*/ 1367125 h 2995613"/>
              <a:gd name="connsiteX453" fmla="*/ 2008012 w 2997200"/>
              <a:gd name="connsiteY453" fmla="*/ 1369771 h 2995613"/>
              <a:gd name="connsiteX454" fmla="*/ 2054058 w 2997200"/>
              <a:gd name="connsiteY454" fmla="*/ 1372945 h 2995613"/>
              <a:gd name="connsiteX455" fmla="*/ 2100104 w 2997200"/>
              <a:gd name="connsiteY455" fmla="*/ 1376119 h 2995613"/>
              <a:gd name="connsiteX456" fmla="*/ 2145620 w 2997200"/>
              <a:gd name="connsiteY456" fmla="*/ 1379823 h 2995613"/>
              <a:gd name="connsiteX457" fmla="*/ 2191136 w 2997200"/>
              <a:gd name="connsiteY457" fmla="*/ 1385114 h 2995613"/>
              <a:gd name="connsiteX458" fmla="*/ 2235594 w 2997200"/>
              <a:gd name="connsiteY458" fmla="*/ 1390404 h 2995613"/>
              <a:gd name="connsiteX459" fmla="*/ 2280052 w 2997200"/>
              <a:gd name="connsiteY459" fmla="*/ 1396753 h 2995613"/>
              <a:gd name="connsiteX460" fmla="*/ 2323452 w 2997200"/>
              <a:gd name="connsiteY460" fmla="*/ 1404160 h 2995613"/>
              <a:gd name="connsiteX461" fmla="*/ 2366852 w 2997200"/>
              <a:gd name="connsiteY461" fmla="*/ 1412096 h 2995613"/>
              <a:gd name="connsiteX462" fmla="*/ 2409192 w 2997200"/>
              <a:gd name="connsiteY462" fmla="*/ 1421091 h 2995613"/>
              <a:gd name="connsiteX463" fmla="*/ 2451532 w 2997200"/>
              <a:gd name="connsiteY463" fmla="*/ 1430614 h 2995613"/>
              <a:gd name="connsiteX464" fmla="*/ 2493344 w 2997200"/>
              <a:gd name="connsiteY464" fmla="*/ 1441725 h 2995613"/>
              <a:gd name="connsiteX465" fmla="*/ 2533568 w 2997200"/>
              <a:gd name="connsiteY465" fmla="*/ 1453364 h 2995613"/>
              <a:gd name="connsiteX466" fmla="*/ 2573792 w 2997200"/>
              <a:gd name="connsiteY466" fmla="*/ 1466591 h 2995613"/>
              <a:gd name="connsiteX467" fmla="*/ 2593374 w 2997200"/>
              <a:gd name="connsiteY467" fmla="*/ 1473469 h 2995613"/>
              <a:gd name="connsiteX468" fmla="*/ 2612958 w 2997200"/>
              <a:gd name="connsiteY468" fmla="*/ 1480876 h 2995613"/>
              <a:gd name="connsiteX469" fmla="*/ 2632540 w 2997200"/>
              <a:gd name="connsiteY469" fmla="*/ 1488812 h 2995613"/>
              <a:gd name="connsiteX470" fmla="*/ 2651594 w 2997200"/>
              <a:gd name="connsiteY470" fmla="*/ 1496219 h 2995613"/>
              <a:gd name="connsiteX471" fmla="*/ 2670646 w 2997200"/>
              <a:gd name="connsiteY471" fmla="*/ 1504155 h 2995613"/>
              <a:gd name="connsiteX472" fmla="*/ 2689170 w 2997200"/>
              <a:gd name="connsiteY472" fmla="*/ 1512620 h 2995613"/>
              <a:gd name="connsiteX473" fmla="*/ 2708224 w 2997200"/>
              <a:gd name="connsiteY473" fmla="*/ 1521615 h 2995613"/>
              <a:gd name="connsiteX474" fmla="*/ 2726218 w 2997200"/>
              <a:gd name="connsiteY474" fmla="*/ 1531138 h 2995613"/>
              <a:gd name="connsiteX475" fmla="*/ 2744744 w 2997200"/>
              <a:gd name="connsiteY475" fmla="*/ 1540661 h 2995613"/>
              <a:gd name="connsiteX476" fmla="*/ 2762208 w 2997200"/>
              <a:gd name="connsiteY476" fmla="*/ 1550185 h 2995613"/>
              <a:gd name="connsiteX477" fmla="*/ 2779674 w 2997200"/>
              <a:gd name="connsiteY477" fmla="*/ 1560766 h 2995613"/>
              <a:gd name="connsiteX478" fmla="*/ 2797140 w 2997200"/>
              <a:gd name="connsiteY478" fmla="*/ 1570818 h 2995613"/>
              <a:gd name="connsiteX479" fmla="*/ 2814606 w 2997200"/>
              <a:gd name="connsiteY479" fmla="*/ 1581929 h 2995613"/>
              <a:gd name="connsiteX480" fmla="*/ 2831542 w 2997200"/>
              <a:gd name="connsiteY480" fmla="*/ 1593040 h 2995613"/>
              <a:gd name="connsiteX481" fmla="*/ 2847948 w 2997200"/>
              <a:gd name="connsiteY481" fmla="*/ 1605208 h 2995613"/>
              <a:gd name="connsiteX482" fmla="*/ 2864884 w 2997200"/>
              <a:gd name="connsiteY482" fmla="*/ 1617377 h 2995613"/>
              <a:gd name="connsiteX483" fmla="*/ 2880762 w 2997200"/>
              <a:gd name="connsiteY483" fmla="*/ 1629546 h 2995613"/>
              <a:gd name="connsiteX484" fmla="*/ 2896640 w 2997200"/>
              <a:gd name="connsiteY484" fmla="*/ 1642243 h 2995613"/>
              <a:gd name="connsiteX485" fmla="*/ 2912518 w 2997200"/>
              <a:gd name="connsiteY485" fmla="*/ 1655999 h 2995613"/>
              <a:gd name="connsiteX486" fmla="*/ 2927338 w 2997200"/>
              <a:gd name="connsiteY486" fmla="*/ 1669226 h 2995613"/>
              <a:gd name="connsiteX487" fmla="*/ 2942686 w 2997200"/>
              <a:gd name="connsiteY487" fmla="*/ 1683511 h 2995613"/>
              <a:gd name="connsiteX488" fmla="*/ 2958034 w 2997200"/>
              <a:gd name="connsiteY488" fmla="*/ 1697796 h 2995613"/>
              <a:gd name="connsiteX489" fmla="*/ 2962268 w 2997200"/>
              <a:gd name="connsiteY489" fmla="*/ 1703087 h 2995613"/>
              <a:gd name="connsiteX490" fmla="*/ 2967032 w 2997200"/>
              <a:gd name="connsiteY490" fmla="*/ 1707848 h 2995613"/>
              <a:gd name="connsiteX491" fmla="*/ 2971266 w 2997200"/>
              <a:gd name="connsiteY491" fmla="*/ 1713668 h 2995613"/>
              <a:gd name="connsiteX492" fmla="*/ 2974972 w 2997200"/>
              <a:gd name="connsiteY492" fmla="*/ 1718430 h 2995613"/>
              <a:gd name="connsiteX493" fmla="*/ 2981852 w 2997200"/>
              <a:gd name="connsiteY493" fmla="*/ 1730069 h 2995613"/>
              <a:gd name="connsiteX494" fmla="*/ 2987144 w 2997200"/>
              <a:gd name="connsiteY494" fmla="*/ 1742239 h 2995613"/>
              <a:gd name="connsiteX495" fmla="*/ 2991378 w 2997200"/>
              <a:gd name="connsiteY495" fmla="*/ 1754407 h 2995613"/>
              <a:gd name="connsiteX496" fmla="*/ 2994024 w 2997200"/>
              <a:gd name="connsiteY496" fmla="*/ 1766576 h 2995613"/>
              <a:gd name="connsiteX497" fmla="*/ 2996670 w 2997200"/>
              <a:gd name="connsiteY497" fmla="*/ 1779803 h 2995613"/>
              <a:gd name="connsiteX498" fmla="*/ 2997200 w 2997200"/>
              <a:gd name="connsiteY498" fmla="*/ 1792501 h 2995613"/>
              <a:gd name="connsiteX499" fmla="*/ 2996670 w 2997200"/>
              <a:gd name="connsiteY499" fmla="*/ 1804669 h 2995613"/>
              <a:gd name="connsiteX500" fmla="*/ 2994024 w 2997200"/>
              <a:gd name="connsiteY500" fmla="*/ 1817367 h 2995613"/>
              <a:gd name="connsiteX501" fmla="*/ 2991378 w 2997200"/>
              <a:gd name="connsiteY501" fmla="*/ 1830594 h 2995613"/>
              <a:gd name="connsiteX502" fmla="*/ 2987144 w 2997200"/>
              <a:gd name="connsiteY502" fmla="*/ 1842233 h 2995613"/>
              <a:gd name="connsiteX503" fmla="*/ 2981852 w 2997200"/>
              <a:gd name="connsiteY503" fmla="*/ 1854402 h 2995613"/>
              <a:gd name="connsiteX504" fmla="*/ 2974972 w 2997200"/>
              <a:gd name="connsiteY504" fmla="*/ 1865513 h 2995613"/>
              <a:gd name="connsiteX505" fmla="*/ 2971266 w 2997200"/>
              <a:gd name="connsiteY505" fmla="*/ 1871332 h 2995613"/>
              <a:gd name="connsiteX506" fmla="*/ 2967032 w 2997200"/>
              <a:gd name="connsiteY506" fmla="*/ 1876623 h 2995613"/>
              <a:gd name="connsiteX507" fmla="*/ 2962268 w 2997200"/>
              <a:gd name="connsiteY507" fmla="*/ 1881385 h 2995613"/>
              <a:gd name="connsiteX508" fmla="*/ 2958034 w 2997200"/>
              <a:gd name="connsiteY508" fmla="*/ 1886676 h 2995613"/>
              <a:gd name="connsiteX509" fmla="*/ 2952742 w 2997200"/>
              <a:gd name="connsiteY509" fmla="*/ 1891437 h 2995613"/>
              <a:gd name="connsiteX510" fmla="*/ 2947978 w 2997200"/>
              <a:gd name="connsiteY510" fmla="*/ 1896199 h 2995613"/>
              <a:gd name="connsiteX511" fmla="*/ 2942156 w 2997200"/>
              <a:gd name="connsiteY511" fmla="*/ 1899902 h 2995613"/>
              <a:gd name="connsiteX512" fmla="*/ 2936864 w 2997200"/>
              <a:gd name="connsiteY512" fmla="*/ 1903606 h 2995613"/>
              <a:gd name="connsiteX513" fmla="*/ 2925220 w 2997200"/>
              <a:gd name="connsiteY513" fmla="*/ 1910484 h 2995613"/>
              <a:gd name="connsiteX514" fmla="*/ 2913576 w 2997200"/>
              <a:gd name="connsiteY514" fmla="*/ 1916304 h 2995613"/>
              <a:gd name="connsiteX515" fmla="*/ 2901404 w 2997200"/>
              <a:gd name="connsiteY515" fmla="*/ 1920007 h 2995613"/>
              <a:gd name="connsiteX516" fmla="*/ 2889232 w 2997200"/>
              <a:gd name="connsiteY516" fmla="*/ 1923182 h 2995613"/>
              <a:gd name="connsiteX517" fmla="*/ 2876000 w 2997200"/>
              <a:gd name="connsiteY517" fmla="*/ 1925298 h 2995613"/>
              <a:gd name="connsiteX518" fmla="*/ 2863298 w 2997200"/>
              <a:gd name="connsiteY518" fmla="*/ 1925827 h 2995613"/>
              <a:gd name="connsiteX519" fmla="*/ 2851124 w 2997200"/>
              <a:gd name="connsiteY519" fmla="*/ 1925298 h 2995613"/>
              <a:gd name="connsiteX520" fmla="*/ 2837892 w 2997200"/>
              <a:gd name="connsiteY520" fmla="*/ 1923182 h 2995613"/>
              <a:gd name="connsiteX521" fmla="*/ 2825190 w 2997200"/>
              <a:gd name="connsiteY521" fmla="*/ 1920007 h 2995613"/>
              <a:gd name="connsiteX522" fmla="*/ 2813546 w 2997200"/>
              <a:gd name="connsiteY522" fmla="*/ 1916304 h 2995613"/>
              <a:gd name="connsiteX523" fmla="*/ 2801904 w 2997200"/>
              <a:gd name="connsiteY523" fmla="*/ 1910484 h 2995613"/>
              <a:gd name="connsiteX524" fmla="*/ 2789730 w 2997200"/>
              <a:gd name="connsiteY524" fmla="*/ 1903606 h 2995613"/>
              <a:gd name="connsiteX525" fmla="*/ 2784438 w 2997200"/>
              <a:gd name="connsiteY525" fmla="*/ 1899902 h 2995613"/>
              <a:gd name="connsiteX526" fmla="*/ 2779144 w 2997200"/>
              <a:gd name="connsiteY526" fmla="*/ 1896199 h 2995613"/>
              <a:gd name="connsiteX527" fmla="*/ 2774382 w 2997200"/>
              <a:gd name="connsiteY527" fmla="*/ 1891437 h 2995613"/>
              <a:gd name="connsiteX528" fmla="*/ 2769088 w 2997200"/>
              <a:gd name="connsiteY528" fmla="*/ 1886676 h 2995613"/>
              <a:gd name="connsiteX529" fmla="*/ 2757446 w 2997200"/>
              <a:gd name="connsiteY529" fmla="*/ 1875036 h 2995613"/>
              <a:gd name="connsiteX530" fmla="*/ 2746330 w 2997200"/>
              <a:gd name="connsiteY530" fmla="*/ 1864454 h 2995613"/>
              <a:gd name="connsiteX531" fmla="*/ 2734158 w 2997200"/>
              <a:gd name="connsiteY531" fmla="*/ 1854402 h 2995613"/>
              <a:gd name="connsiteX532" fmla="*/ 2721456 w 2997200"/>
              <a:gd name="connsiteY532" fmla="*/ 1844350 h 2995613"/>
              <a:gd name="connsiteX533" fmla="*/ 2709282 w 2997200"/>
              <a:gd name="connsiteY533" fmla="*/ 1834297 h 2995613"/>
              <a:gd name="connsiteX534" fmla="*/ 2696580 w 2997200"/>
              <a:gd name="connsiteY534" fmla="*/ 1824774 h 2995613"/>
              <a:gd name="connsiteX535" fmla="*/ 2683348 w 2997200"/>
              <a:gd name="connsiteY535" fmla="*/ 1815780 h 2995613"/>
              <a:gd name="connsiteX536" fmla="*/ 2670118 w 2997200"/>
              <a:gd name="connsiteY536" fmla="*/ 1806785 h 2995613"/>
              <a:gd name="connsiteX537" fmla="*/ 2656356 w 2997200"/>
              <a:gd name="connsiteY537" fmla="*/ 1797791 h 2995613"/>
              <a:gd name="connsiteX538" fmla="*/ 2642066 w 2997200"/>
              <a:gd name="connsiteY538" fmla="*/ 1789855 h 2995613"/>
              <a:gd name="connsiteX539" fmla="*/ 2628306 w 2997200"/>
              <a:gd name="connsiteY539" fmla="*/ 1781919 h 2995613"/>
              <a:gd name="connsiteX540" fmla="*/ 2613486 w 2997200"/>
              <a:gd name="connsiteY540" fmla="*/ 1773983 h 2995613"/>
              <a:gd name="connsiteX541" fmla="*/ 2599196 w 2997200"/>
              <a:gd name="connsiteY541" fmla="*/ 1766047 h 2995613"/>
              <a:gd name="connsiteX542" fmla="*/ 2584376 w 2997200"/>
              <a:gd name="connsiteY542" fmla="*/ 1758640 h 2995613"/>
              <a:gd name="connsiteX543" fmla="*/ 2553680 w 2997200"/>
              <a:gd name="connsiteY543" fmla="*/ 1745413 h 2995613"/>
              <a:gd name="connsiteX544" fmla="*/ 2522454 w 2997200"/>
              <a:gd name="connsiteY544" fmla="*/ 1732715 h 2995613"/>
              <a:gd name="connsiteX545" fmla="*/ 2489640 w 2997200"/>
              <a:gd name="connsiteY545" fmla="*/ 1720017 h 2995613"/>
              <a:gd name="connsiteX546" fmla="*/ 2456826 w 2997200"/>
              <a:gd name="connsiteY546" fmla="*/ 1709436 h 2995613"/>
              <a:gd name="connsiteX547" fmla="*/ 2422424 w 2997200"/>
              <a:gd name="connsiteY547" fmla="*/ 1699383 h 2995613"/>
              <a:gd name="connsiteX548" fmla="*/ 2388022 w 2997200"/>
              <a:gd name="connsiteY548" fmla="*/ 1690389 h 2995613"/>
              <a:gd name="connsiteX549" fmla="*/ 2352032 w 2997200"/>
              <a:gd name="connsiteY549" fmla="*/ 1682453 h 2995613"/>
              <a:gd name="connsiteX550" fmla="*/ 2316572 w 2997200"/>
              <a:gd name="connsiteY550" fmla="*/ 1674517 h 2995613"/>
              <a:gd name="connsiteX551" fmla="*/ 2279524 w 2997200"/>
              <a:gd name="connsiteY551" fmla="*/ 1667639 h 2995613"/>
              <a:gd name="connsiteX552" fmla="*/ 2241946 w 2997200"/>
              <a:gd name="connsiteY552" fmla="*/ 1661290 h 2995613"/>
              <a:gd name="connsiteX553" fmla="*/ 2203840 w 2997200"/>
              <a:gd name="connsiteY553" fmla="*/ 1655999 h 2995613"/>
              <a:gd name="connsiteX554" fmla="*/ 2165204 w 2997200"/>
              <a:gd name="connsiteY554" fmla="*/ 1650708 h 2995613"/>
              <a:gd name="connsiteX555" fmla="*/ 2126038 w 2997200"/>
              <a:gd name="connsiteY555" fmla="*/ 1647005 h 2995613"/>
              <a:gd name="connsiteX556" fmla="*/ 2086344 w 2997200"/>
              <a:gd name="connsiteY556" fmla="*/ 1642772 h 2995613"/>
              <a:gd name="connsiteX557" fmla="*/ 2046648 w 2997200"/>
              <a:gd name="connsiteY557" fmla="*/ 1639598 h 2995613"/>
              <a:gd name="connsiteX558" fmla="*/ 2005896 w 2997200"/>
              <a:gd name="connsiteY558" fmla="*/ 1636953 h 2995613"/>
              <a:gd name="connsiteX559" fmla="*/ 1964614 w 2997200"/>
              <a:gd name="connsiteY559" fmla="*/ 1634836 h 2995613"/>
              <a:gd name="connsiteX560" fmla="*/ 1923860 w 2997200"/>
              <a:gd name="connsiteY560" fmla="*/ 1632720 h 2995613"/>
              <a:gd name="connsiteX561" fmla="*/ 1882578 w 2997200"/>
              <a:gd name="connsiteY561" fmla="*/ 1631662 h 2995613"/>
              <a:gd name="connsiteX562" fmla="*/ 1798426 w 2997200"/>
              <a:gd name="connsiteY562" fmla="*/ 1629546 h 2995613"/>
              <a:gd name="connsiteX563" fmla="*/ 1714802 w 2997200"/>
              <a:gd name="connsiteY563" fmla="*/ 1628487 h 2995613"/>
              <a:gd name="connsiteX564" fmla="*/ 1629592 w 2997200"/>
              <a:gd name="connsiteY564" fmla="*/ 1628487 h 2995613"/>
              <a:gd name="connsiteX565" fmla="*/ 1629592 w 2997200"/>
              <a:gd name="connsiteY565" fmla="*/ 1713668 h 2995613"/>
              <a:gd name="connsiteX566" fmla="*/ 1630650 w 2997200"/>
              <a:gd name="connsiteY566" fmla="*/ 1797262 h 2995613"/>
              <a:gd name="connsiteX567" fmla="*/ 1632238 w 2997200"/>
              <a:gd name="connsiteY567" fmla="*/ 1881385 h 2995613"/>
              <a:gd name="connsiteX568" fmla="*/ 1633826 w 2997200"/>
              <a:gd name="connsiteY568" fmla="*/ 1922653 h 2995613"/>
              <a:gd name="connsiteX569" fmla="*/ 1635414 w 2997200"/>
              <a:gd name="connsiteY569" fmla="*/ 1963920 h 2995613"/>
              <a:gd name="connsiteX570" fmla="*/ 1638060 w 2997200"/>
              <a:gd name="connsiteY570" fmla="*/ 2004659 h 2995613"/>
              <a:gd name="connsiteX571" fmla="*/ 1640706 w 2997200"/>
              <a:gd name="connsiteY571" fmla="*/ 2045398 h 2995613"/>
              <a:gd name="connsiteX572" fmla="*/ 1643882 w 2997200"/>
              <a:gd name="connsiteY572" fmla="*/ 2085078 h 2995613"/>
              <a:gd name="connsiteX573" fmla="*/ 1648116 w 2997200"/>
              <a:gd name="connsiteY573" fmla="*/ 2124758 h 2995613"/>
              <a:gd name="connsiteX574" fmla="*/ 1651820 w 2997200"/>
              <a:gd name="connsiteY574" fmla="*/ 2163910 h 2995613"/>
              <a:gd name="connsiteX575" fmla="*/ 1657114 w 2997200"/>
              <a:gd name="connsiteY575" fmla="*/ 2202532 h 2995613"/>
              <a:gd name="connsiteX576" fmla="*/ 1662406 w 2997200"/>
              <a:gd name="connsiteY576" fmla="*/ 2240626 h 2995613"/>
              <a:gd name="connsiteX577" fmla="*/ 1668758 w 2997200"/>
              <a:gd name="connsiteY577" fmla="*/ 2278190 h 2995613"/>
              <a:gd name="connsiteX578" fmla="*/ 1675638 w 2997200"/>
              <a:gd name="connsiteY578" fmla="*/ 2315225 h 2995613"/>
              <a:gd name="connsiteX579" fmla="*/ 1682518 w 2997200"/>
              <a:gd name="connsiteY579" fmla="*/ 2351731 h 2995613"/>
              <a:gd name="connsiteX580" fmla="*/ 1690986 w 2997200"/>
              <a:gd name="connsiteY580" fmla="*/ 2386650 h 2995613"/>
              <a:gd name="connsiteX581" fmla="*/ 1700512 w 2997200"/>
              <a:gd name="connsiteY581" fmla="*/ 2421569 h 2995613"/>
              <a:gd name="connsiteX582" fmla="*/ 1710568 w 2997200"/>
              <a:gd name="connsiteY582" fmla="*/ 2455429 h 2995613"/>
              <a:gd name="connsiteX583" fmla="*/ 1721154 w 2997200"/>
              <a:gd name="connsiteY583" fmla="*/ 2488761 h 2995613"/>
              <a:gd name="connsiteX584" fmla="*/ 1733856 w 2997200"/>
              <a:gd name="connsiteY584" fmla="*/ 2521034 h 2995613"/>
              <a:gd name="connsiteX585" fmla="*/ 1746030 w 2997200"/>
              <a:gd name="connsiteY585" fmla="*/ 2552250 h 2995613"/>
              <a:gd name="connsiteX586" fmla="*/ 1759790 w 2997200"/>
              <a:gd name="connsiteY586" fmla="*/ 2582936 h 2995613"/>
              <a:gd name="connsiteX587" fmla="*/ 1767200 w 2997200"/>
              <a:gd name="connsiteY587" fmla="*/ 2597750 h 2995613"/>
              <a:gd name="connsiteX588" fmla="*/ 1775138 w 2997200"/>
              <a:gd name="connsiteY588" fmla="*/ 2612035 h 2995613"/>
              <a:gd name="connsiteX589" fmla="*/ 1783078 w 2997200"/>
              <a:gd name="connsiteY589" fmla="*/ 2626849 h 2995613"/>
              <a:gd name="connsiteX590" fmla="*/ 1790488 w 2997200"/>
              <a:gd name="connsiteY590" fmla="*/ 2641134 h 2995613"/>
              <a:gd name="connsiteX591" fmla="*/ 1798956 w 2997200"/>
              <a:gd name="connsiteY591" fmla="*/ 2654890 h 2995613"/>
              <a:gd name="connsiteX592" fmla="*/ 1807424 w 2997200"/>
              <a:gd name="connsiteY592" fmla="*/ 2668646 h 2995613"/>
              <a:gd name="connsiteX593" fmla="*/ 1816420 w 2997200"/>
              <a:gd name="connsiteY593" fmla="*/ 2682402 h 2995613"/>
              <a:gd name="connsiteX594" fmla="*/ 1825948 w 2997200"/>
              <a:gd name="connsiteY594" fmla="*/ 2695099 h 2995613"/>
              <a:gd name="connsiteX595" fmla="*/ 1835474 w 2997200"/>
              <a:gd name="connsiteY595" fmla="*/ 2707797 h 2995613"/>
              <a:gd name="connsiteX596" fmla="*/ 1845000 w 2997200"/>
              <a:gd name="connsiteY596" fmla="*/ 2720495 h 2995613"/>
              <a:gd name="connsiteX597" fmla="*/ 1855586 w 2997200"/>
              <a:gd name="connsiteY597" fmla="*/ 2732664 h 2995613"/>
              <a:gd name="connsiteX598" fmla="*/ 1865642 w 2997200"/>
              <a:gd name="connsiteY598" fmla="*/ 2744832 h 2995613"/>
              <a:gd name="connsiteX599" fmla="*/ 1876228 w 2997200"/>
              <a:gd name="connsiteY599" fmla="*/ 2756472 h 2995613"/>
              <a:gd name="connsiteX600" fmla="*/ 1887342 w 2997200"/>
              <a:gd name="connsiteY600" fmla="*/ 2768112 h 2995613"/>
              <a:gd name="connsiteX601" fmla="*/ 1892634 w 2997200"/>
              <a:gd name="connsiteY601" fmla="*/ 2772873 h 2995613"/>
              <a:gd name="connsiteX602" fmla="*/ 1896868 w 2997200"/>
              <a:gd name="connsiteY602" fmla="*/ 2778164 h 2995613"/>
              <a:gd name="connsiteX603" fmla="*/ 1901102 w 2997200"/>
              <a:gd name="connsiteY603" fmla="*/ 2783455 h 2995613"/>
              <a:gd name="connsiteX604" fmla="*/ 1904808 w 2997200"/>
              <a:gd name="connsiteY604" fmla="*/ 2788745 h 2995613"/>
              <a:gd name="connsiteX605" fmla="*/ 1911688 w 2997200"/>
              <a:gd name="connsiteY605" fmla="*/ 2800385 h 2995613"/>
              <a:gd name="connsiteX606" fmla="*/ 1916980 w 2997200"/>
              <a:gd name="connsiteY606" fmla="*/ 2812025 h 2995613"/>
              <a:gd name="connsiteX607" fmla="*/ 1921214 w 2997200"/>
              <a:gd name="connsiteY607" fmla="*/ 2824193 h 2995613"/>
              <a:gd name="connsiteX608" fmla="*/ 1924390 w 2997200"/>
              <a:gd name="connsiteY608" fmla="*/ 2836891 h 2995613"/>
              <a:gd name="connsiteX609" fmla="*/ 1925978 w 2997200"/>
              <a:gd name="connsiteY609" fmla="*/ 2849589 h 2995613"/>
              <a:gd name="connsiteX610" fmla="*/ 1926506 w 2997200"/>
              <a:gd name="connsiteY610" fmla="*/ 2862287 h 2995613"/>
              <a:gd name="connsiteX611" fmla="*/ 1925978 w 2997200"/>
              <a:gd name="connsiteY611" fmla="*/ 2874984 h 2995613"/>
              <a:gd name="connsiteX612" fmla="*/ 1924390 w 2997200"/>
              <a:gd name="connsiteY612" fmla="*/ 2887682 h 2995613"/>
              <a:gd name="connsiteX613" fmla="*/ 1921214 w 2997200"/>
              <a:gd name="connsiteY613" fmla="*/ 2899851 h 2995613"/>
              <a:gd name="connsiteX614" fmla="*/ 1916980 w 2997200"/>
              <a:gd name="connsiteY614" fmla="*/ 2912020 h 2995613"/>
              <a:gd name="connsiteX615" fmla="*/ 1911688 w 2997200"/>
              <a:gd name="connsiteY615" fmla="*/ 2924188 h 2995613"/>
              <a:gd name="connsiteX616" fmla="*/ 1904808 w 2997200"/>
              <a:gd name="connsiteY616" fmla="*/ 2935828 h 2995613"/>
              <a:gd name="connsiteX617" fmla="*/ 1901102 w 2997200"/>
              <a:gd name="connsiteY617" fmla="*/ 2941119 h 2995613"/>
              <a:gd name="connsiteX618" fmla="*/ 1896868 w 2997200"/>
              <a:gd name="connsiteY618" fmla="*/ 2946409 h 2995613"/>
              <a:gd name="connsiteX619" fmla="*/ 1892634 w 2997200"/>
              <a:gd name="connsiteY619" fmla="*/ 2951171 h 2995613"/>
              <a:gd name="connsiteX620" fmla="*/ 1887342 w 2997200"/>
              <a:gd name="connsiteY620" fmla="*/ 2956462 h 2995613"/>
              <a:gd name="connsiteX621" fmla="*/ 1882578 w 2997200"/>
              <a:gd name="connsiteY621" fmla="*/ 2961223 h 2995613"/>
              <a:gd name="connsiteX622" fmla="*/ 1877286 w 2997200"/>
              <a:gd name="connsiteY622" fmla="*/ 2965985 h 2995613"/>
              <a:gd name="connsiteX623" fmla="*/ 1872522 w 2997200"/>
              <a:gd name="connsiteY623" fmla="*/ 2969689 h 2995613"/>
              <a:gd name="connsiteX624" fmla="*/ 1866700 w 2997200"/>
              <a:gd name="connsiteY624" fmla="*/ 2973921 h 2995613"/>
              <a:gd name="connsiteX625" fmla="*/ 1855056 w 2997200"/>
              <a:gd name="connsiteY625" fmla="*/ 2980270 h 2995613"/>
              <a:gd name="connsiteX626" fmla="*/ 1843412 w 2997200"/>
              <a:gd name="connsiteY626" fmla="*/ 2986090 h 2995613"/>
              <a:gd name="connsiteX627" fmla="*/ 1831240 w 2997200"/>
              <a:gd name="connsiteY627" fmla="*/ 2989793 h 2995613"/>
              <a:gd name="connsiteX628" fmla="*/ 1818538 w 2997200"/>
              <a:gd name="connsiteY628" fmla="*/ 2993497 h 2995613"/>
              <a:gd name="connsiteX629" fmla="*/ 1805836 w 2997200"/>
              <a:gd name="connsiteY629" fmla="*/ 2995084 h 2995613"/>
              <a:gd name="connsiteX630" fmla="*/ 1793662 w 2997200"/>
              <a:gd name="connsiteY630" fmla="*/ 2995613 h 2995613"/>
              <a:gd name="connsiteX631" fmla="*/ 1780432 w 2997200"/>
              <a:gd name="connsiteY631" fmla="*/ 2995084 h 2995613"/>
              <a:gd name="connsiteX632" fmla="*/ 1767728 w 2997200"/>
              <a:gd name="connsiteY632" fmla="*/ 2993497 h 2995613"/>
              <a:gd name="connsiteX633" fmla="*/ 1755556 w 2997200"/>
              <a:gd name="connsiteY633" fmla="*/ 2989793 h 2995613"/>
              <a:gd name="connsiteX634" fmla="*/ 1743382 w 2997200"/>
              <a:gd name="connsiteY634" fmla="*/ 2986090 h 2995613"/>
              <a:gd name="connsiteX635" fmla="*/ 1731210 w 2997200"/>
              <a:gd name="connsiteY635" fmla="*/ 2980270 h 2995613"/>
              <a:gd name="connsiteX636" fmla="*/ 1719566 w 2997200"/>
              <a:gd name="connsiteY636" fmla="*/ 2973921 h 2995613"/>
              <a:gd name="connsiteX637" fmla="*/ 1714802 w 2997200"/>
              <a:gd name="connsiteY637" fmla="*/ 2969689 h 2995613"/>
              <a:gd name="connsiteX638" fmla="*/ 1708980 w 2997200"/>
              <a:gd name="connsiteY638" fmla="*/ 2965985 h 2995613"/>
              <a:gd name="connsiteX639" fmla="*/ 1703688 w 2997200"/>
              <a:gd name="connsiteY639" fmla="*/ 2961223 h 2995613"/>
              <a:gd name="connsiteX640" fmla="*/ 1698924 w 2997200"/>
              <a:gd name="connsiteY640" fmla="*/ 2956462 h 2995613"/>
              <a:gd name="connsiteX641" fmla="*/ 1684106 w 2997200"/>
              <a:gd name="connsiteY641" fmla="*/ 2941648 h 2995613"/>
              <a:gd name="connsiteX642" fmla="*/ 1670344 w 2997200"/>
              <a:gd name="connsiteY642" fmla="*/ 2926834 h 2995613"/>
              <a:gd name="connsiteX643" fmla="*/ 1656584 w 2997200"/>
              <a:gd name="connsiteY643" fmla="*/ 2910961 h 2995613"/>
              <a:gd name="connsiteX644" fmla="*/ 1643352 w 2997200"/>
              <a:gd name="connsiteY644" fmla="*/ 2895618 h 2995613"/>
              <a:gd name="connsiteX645" fmla="*/ 1630650 w 2997200"/>
              <a:gd name="connsiteY645" fmla="*/ 2879746 h 2995613"/>
              <a:gd name="connsiteX646" fmla="*/ 1618478 w 2997200"/>
              <a:gd name="connsiteY646" fmla="*/ 2863345 h 2995613"/>
              <a:gd name="connsiteX647" fmla="*/ 1605776 w 2997200"/>
              <a:gd name="connsiteY647" fmla="*/ 2846944 h 2995613"/>
              <a:gd name="connsiteX648" fmla="*/ 1594132 w 2997200"/>
              <a:gd name="connsiteY648" fmla="*/ 2830542 h 2995613"/>
              <a:gd name="connsiteX649" fmla="*/ 1583016 w 2997200"/>
              <a:gd name="connsiteY649" fmla="*/ 2813083 h 2995613"/>
              <a:gd name="connsiteX650" fmla="*/ 1571902 w 2997200"/>
              <a:gd name="connsiteY650" fmla="*/ 2796152 h 2995613"/>
              <a:gd name="connsiteX651" fmla="*/ 1561318 w 2997200"/>
              <a:gd name="connsiteY651" fmla="*/ 2778693 h 2995613"/>
              <a:gd name="connsiteX652" fmla="*/ 1551262 w 2997200"/>
              <a:gd name="connsiteY652" fmla="*/ 2761234 h 2995613"/>
              <a:gd name="connsiteX653" fmla="*/ 1541734 w 2997200"/>
              <a:gd name="connsiteY653" fmla="*/ 2743245 h 2995613"/>
              <a:gd name="connsiteX654" fmla="*/ 1532208 w 2997200"/>
              <a:gd name="connsiteY654" fmla="*/ 2725257 h 2995613"/>
              <a:gd name="connsiteX655" fmla="*/ 1522682 w 2997200"/>
              <a:gd name="connsiteY655" fmla="*/ 2706739 h 2995613"/>
              <a:gd name="connsiteX656" fmla="*/ 1513684 w 2997200"/>
              <a:gd name="connsiteY656" fmla="*/ 2688222 h 2995613"/>
              <a:gd name="connsiteX657" fmla="*/ 1505216 w 2997200"/>
              <a:gd name="connsiteY657" fmla="*/ 2669175 h 2995613"/>
              <a:gd name="connsiteX658" fmla="*/ 1496748 w 2997200"/>
              <a:gd name="connsiteY658" fmla="*/ 2650128 h 2995613"/>
              <a:gd name="connsiteX659" fmla="*/ 1488808 w 2997200"/>
              <a:gd name="connsiteY659" fmla="*/ 2631082 h 2995613"/>
              <a:gd name="connsiteX660" fmla="*/ 1481928 w 2997200"/>
              <a:gd name="connsiteY660" fmla="*/ 2611506 h 2995613"/>
              <a:gd name="connsiteX661" fmla="*/ 1474518 w 2997200"/>
              <a:gd name="connsiteY661" fmla="*/ 2591930 h 2995613"/>
              <a:gd name="connsiteX662" fmla="*/ 1467108 w 2997200"/>
              <a:gd name="connsiteY662" fmla="*/ 2572354 h 2995613"/>
              <a:gd name="connsiteX663" fmla="*/ 1454406 w 2997200"/>
              <a:gd name="connsiteY663" fmla="*/ 2532674 h 2995613"/>
              <a:gd name="connsiteX664" fmla="*/ 1442764 w 2997200"/>
              <a:gd name="connsiteY664" fmla="*/ 2491935 h 2995613"/>
              <a:gd name="connsiteX665" fmla="*/ 1431120 w 2997200"/>
              <a:gd name="connsiteY665" fmla="*/ 2450668 h 2995613"/>
              <a:gd name="connsiteX666" fmla="*/ 1421592 w 2997200"/>
              <a:gd name="connsiteY666" fmla="*/ 2408342 h 2995613"/>
              <a:gd name="connsiteX667" fmla="*/ 1412596 w 2997200"/>
              <a:gd name="connsiteY667" fmla="*/ 2365487 h 2995613"/>
              <a:gd name="connsiteX668" fmla="*/ 1404656 w 2997200"/>
              <a:gd name="connsiteY668" fmla="*/ 2322632 h 2995613"/>
              <a:gd name="connsiteX669" fmla="*/ 1397776 w 2997200"/>
              <a:gd name="connsiteY669" fmla="*/ 2278719 h 2995613"/>
              <a:gd name="connsiteX670" fmla="*/ 1391424 w 2997200"/>
              <a:gd name="connsiteY670" fmla="*/ 2234277 h 2995613"/>
              <a:gd name="connsiteX671" fmla="*/ 1386132 w 2997200"/>
              <a:gd name="connsiteY671" fmla="*/ 2189834 h 2995613"/>
              <a:gd name="connsiteX672" fmla="*/ 1380840 w 2997200"/>
              <a:gd name="connsiteY672" fmla="*/ 2144334 h 2995613"/>
              <a:gd name="connsiteX673" fmla="*/ 1377134 w 2997200"/>
              <a:gd name="connsiteY673" fmla="*/ 2099363 h 2995613"/>
              <a:gd name="connsiteX674" fmla="*/ 1373430 w 2997200"/>
              <a:gd name="connsiteY674" fmla="*/ 2053334 h 2995613"/>
              <a:gd name="connsiteX675" fmla="*/ 1370784 w 2997200"/>
              <a:gd name="connsiteY675" fmla="*/ 2006775 h 2995613"/>
              <a:gd name="connsiteX676" fmla="*/ 1368138 w 2997200"/>
              <a:gd name="connsiteY676" fmla="*/ 1960217 h 2995613"/>
              <a:gd name="connsiteX677" fmla="*/ 1366550 w 2997200"/>
              <a:gd name="connsiteY677" fmla="*/ 1913129 h 2995613"/>
              <a:gd name="connsiteX678" fmla="*/ 1364962 w 2997200"/>
              <a:gd name="connsiteY678" fmla="*/ 1866042 h 2995613"/>
              <a:gd name="connsiteX679" fmla="*/ 1363374 w 2997200"/>
              <a:gd name="connsiteY679" fmla="*/ 1819483 h 2995613"/>
              <a:gd name="connsiteX680" fmla="*/ 1362316 w 2997200"/>
              <a:gd name="connsiteY680" fmla="*/ 1724779 h 2995613"/>
              <a:gd name="connsiteX681" fmla="*/ 1362316 w 2997200"/>
              <a:gd name="connsiteY681" fmla="*/ 1629546 h 2995613"/>
              <a:gd name="connsiteX682" fmla="*/ 1268108 w 2997200"/>
              <a:gd name="connsiteY682" fmla="*/ 1629546 h 2995613"/>
              <a:gd name="connsiteX683" fmla="*/ 1173370 w 2997200"/>
              <a:gd name="connsiteY683" fmla="*/ 1628487 h 2995613"/>
              <a:gd name="connsiteX684" fmla="*/ 1126266 w 2997200"/>
              <a:gd name="connsiteY684" fmla="*/ 1627429 h 2995613"/>
              <a:gd name="connsiteX685" fmla="*/ 1079162 w 2997200"/>
              <a:gd name="connsiteY685" fmla="*/ 1625842 h 2995613"/>
              <a:gd name="connsiteX686" fmla="*/ 1032058 w 2997200"/>
              <a:gd name="connsiteY686" fmla="*/ 1624255 h 2995613"/>
              <a:gd name="connsiteX687" fmla="*/ 986012 w 2997200"/>
              <a:gd name="connsiteY687" fmla="*/ 1621609 h 2995613"/>
              <a:gd name="connsiteX688" fmla="*/ 939966 w 2997200"/>
              <a:gd name="connsiteY688" fmla="*/ 1618964 h 2995613"/>
              <a:gd name="connsiteX689" fmla="*/ 893920 w 2997200"/>
              <a:gd name="connsiteY689" fmla="*/ 1615790 h 2995613"/>
              <a:gd name="connsiteX690" fmla="*/ 848404 w 2997200"/>
              <a:gd name="connsiteY690" fmla="*/ 1611557 h 2995613"/>
              <a:gd name="connsiteX691" fmla="*/ 803416 w 2997200"/>
              <a:gd name="connsiteY691" fmla="*/ 1607324 h 2995613"/>
              <a:gd name="connsiteX692" fmla="*/ 758960 w 2997200"/>
              <a:gd name="connsiteY692" fmla="*/ 1601505 h 2995613"/>
              <a:gd name="connsiteX693" fmla="*/ 715030 w 2997200"/>
              <a:gd name="connsiteY693" fmla="*/ 1595685 h 2995613"/>
              <a:gd name="connsiteX694" fmla="*/ 671102 w 2997200"/>
              <a:gd name="connsiteY694" fmla="*/ 1588278 h 2995613"/>
              <a:gd name="connsiteX695" fmla="*/ 628232 w 2997200"/>
              <a:gd name="connsiteY695" fmla="*/ 1580342 h 2995613"/>
              <a:gd name="connsiteX696" fmla="*/ 585362 w 2997200"/>
              <a:gd name="connsiteY696" fmla="*/ 1571877 h 2995613"/>
              <a:gd name="connsiteX697" fmla="*/ 543550 w 2997200"/>
              <a:gd name="connsiteY697" fmla="*/ 1561824 h 2995613"/>
              <a:gd name="connsiteX698" fmla="*/ 502268 w 2997200"/>
              <a:gd name="connsiteY698" fmla="*/ 1551243 h 2995613"/>
              <a:gd name="connsiteX699" fmla="*/ 460986 w 2997200"/>
              <a:gd name="connsiteY699" fmla="*/ 1539603 h 2995613"/>
              <a:gd name="connsiteX700" fmla="*/ 421292 w 2997200"/>
              <a:gd name="connsiteY700" fmla="*/ 1526376 h 2995613"/>
              <a:gd name="connsiteX701" fmla="*/ 401708 w 2997200"/>
              <a:gd name="connsiteY701" fmla="*/ 1520027 h 2995613"/>
              <a:gd name="connsiteX702" fmla="*/ 382126 w 2997200"/>
              <a:gd name="connsiteY702" fmla="*/ 1512620 h 2995613"/>
              <a:gd name="connsiteX703" fmla="*/ 362543 w 2997200"/>
              <a:gd name="connsiteY703" fmla="*/ 1505213 h 2995613"/>
              <a:gd name="connsiteX704" fmla="*/ 343490 w 2997200"/>
              <a:gd name="connsiteY704" fmla="*/ 1497277 h 2995613"/>
              <a:gd name="connsiteX705" fmla="*/ 324436 w 2997200"/>
              <a:gd name="connsiteY705" fmla="*/ 1489341 h 2995613"/>
              <a:gd name="connsiteX706" fmla="*/ 306442 w 2997200"/>
              <a:gd name="connsiteY706" fmla="*/ 1480876 h 2995613"/>
              <a:gd name="connsiteX707" fmla="*/ 287918 w 2997200"/>
              <a:gd name="connsiteY707" fmla="*/ 1472411 h 2995613"/>
              <a:gd name="connsiteX708" fmla="*/ 269393 w 2997200"/>
              <a:gd name="connsiteY708" fmla="*/ 1462887 h 2995613"/>
              <a:gd name="connsiteX709" fmla="*/ 251399 w 2997200"/>
              <a:gd name="connsiteY709" fmla="*/ 1453364 h 2995613"/>
              <a:gd name="connsiteX710" fmla="*/ 233404 w 2997200"/>
              <a:gd name="connsiteY710" fmla="*/ 1443841 h 2995613"/>
              <a:gd name="connsiteX711" fmla="*/ 215938 w 2997200"/>
              <a:gd name="connsiteY711" fmla="*/ 1433788 h 2995613"/>
              <a:gd name="connsiteX712" fmla="*/ 198473 w 2997200"/>
              <a:gd name="connsiteY712" fmla="*/ 1423207 h 2995613"/>
              <a:gd name="connsiteX713" fmla="*/ 182065 w 2997200"/>
              <a:gd name="connsiteY713" fmla="*/ 1412626 h 2995613"/>
              <a:gd name="connsiteX714" fmla="*/ 164600 w 2997200"/>
              <a:gd name="connsiteY714" fmla="*/ 1401515 h 2995613"/>
              <a:gd name="connsiteX715" fmla="*/ 148193 w 2997200"/>
              <a:gd name="connsiteY715" fmla="*/ 1389346 h 2995613"/>
              <a:gd name="connsiteX716" fmla="*/ 132315 w 2997200"/>
              <a:gd name="connsiteY716" fmla="*/ 1377707 h 2995613"/>
              <a:gd name="connsiteX717" fmla="*/ 115908 w 2997200"/>
              <a:gd name="connsiteY717" fmla="*/ 1365538 h 2995613"/>
              <a:gd name="connsiteX718" fmla="*/ 100030 w 2997200"/>
              <a:gd name="connsiteY718" fmla="*/ 1352840 h 2995613"/>
              <a:gd name="connsiteX719" fmla="*/ 84682 w 2997200"/>
              <a:gd name="connsiteY719" fmla="*/ 1339084 h 2995613"/>
              <a:gd name="connsiteX720" fmla="*/ 68804 w 2997200"/>
              <a:gd name="connsiteY720" fmla="*/ 1325857 h 2995613"/>
              <a:gd name="connsiteX721" fmla="*/ 54514 w 2997200"/>
              <a:gd name="connsiteY721" fmla="*/ 1311573 h 2995613"/>
              <a:gd name="connsiteX722" fmla="*/ 39165 w 2997200"/>
              <a:gd name="connsiteY722" fmla="*/ 1297817 h 2995613"/>
              <a:gd name="connsiteX723" fmla="*/ 34931 w 2997200"/>
              <a:gd name="connsiteY723" fmla="*/ 1292526 h 2995613"/>
              <a:gd name="connsiteX724" fmla="*/ 30168 w 2997200"/>
              <a:gd name="connsiteY724" fmla="*/ 1287235 h 2995613"/>
              <a:gd name="connsiteX725" fmla="*/ 26463 w 2997200"/>
              <a:gd name="connsiteY725" fmla="*/ 1281944 h 2995613"/>
              <a:gd name="connsiteX726" fmla="*/ 22229 w 2997200"/>
              <a:gd name="connsiteY726" fmla="*/ 1276654 h 2995613"/>
              <a:gd name="connsiteX727" fmla="*/ 15878 w 2997200"/>
              <a:gd name="connsiteY727" fmla="*/ 1265014 h 2995613"/>
              <a:gd name="connsiteX728" fmla="*/ 10056 w 2997200"/>
              <a:gd name="connsiteY728" fmla="*/ 1253374 h 2995613"/>
              <a:gd name="connsiteX729" fmla="*/ 5822 w 2997200"/>
              <a:gd name="connsiteY729" fmla="*/ 1241206 h 2995613"/>
              <a:gd name="connsiteX730" fmla="*/ 2646 w 2997200"/>
              <a:gd name="connsiteY730" fmla="*/ 1229037 h 2995613"/>
              <a:gd name="connsiteX731" fmla="*/ 1059 w 2997200"/>
              <a:gd name="connsiteY731" fmla="*/ 1215810 h 2995613"/>
              <a:gd name="connsiteX732" fmla="*/ 0 w 2997200"/>
              <a:gd name="connsiteY732" fmla="*/ 1203112 h 2995613"/>
              <a:gd name="connsiteX733" fmla="*/ 1059 w 2997200"/>
              <a:gd name="connsiteY733" fmla="*/ 1190415 h 2995613"/>
              <a:gd name="connsiteX734" fmla="*/ 2646 w 2997200"/>
              <a:gd name="connsiteY734" fmla="*/ 1177188 h 2995613"/>
              <a:gd name="connsiteX735" fmla="*/ 5822 w 2997200"/>
              <a:gd name="connsiteY735" fmla="*/ 1165019 h 2995613"/>
              <a:gd name="connsiteX736" fmla="*/ 10056 w 2997200"/>
              <a:gd name="connsiteY736" fmla="*/ 1152851 h 2995613"/>
              <a:gd name="connsiteX737" fmla="*/ 15878 w 2997200"/>
              <a:gd name="connsiteY737" fmla="*/ 1141211 h 2995613"/>
              <a:gd name="connsiteX738" fmla="*/ 22229 w 2997200"/>
              <a:gd name="connsiteY738" fmla="*/ 1130100 h 2995613"/>
              <a:gd name="connsiteX739" fmla="*/ 26463 w 2997200"/>
              <a:gd name="connsiteY739" fmla="*/ 1124281 h 2995613"/>
              <a:gd name="connsiteX740" fmla="*/ 30168 w 2997200"/>
              <a:gd name="connsiteY740" fmla="*/ 1118990 h 2995613"/>
              <a:gd name="connsiteX741" fmla="*/ 34931 w 2997200"/>
              <a:gd name="connsiteY741" fmla="*/ 1113699 h 2995613"/>
              <a:gd name="connsiteX742" fmla="*/ 39165 w 2997200"/>
              <a:gd name="connsiteY742" fmla="*/ 1108408 h 2995613"/>
              <a:gd name="connsiteX743" fmla="*/ 44458 w 2997200"/>
              <a:gd name="connsiteY743" fmla="*/ 1104176 h 2995613"/>
              <a:gd name="connsiteX744" fmla="*/ 49221 w 2997200"/>
              <a:gd name="connsiteY744" fmla="*/ 1099414 h 2995613"/>
              <a:gd name="connsiteX745" fmla="*/ 55043 w 2997200"/>
              <a:gd name="connsiteY745" fmla="*/ 1095711 h 2995613"/>
              <a:gd name="connsiteX746" fmla="*/ 60336 w 2997200"/>
              <a:gd name="connsiteY746" fmla="*/ 1092007 h 2995613"/>
              <a:gd name="connsiteX747" fmla="*/ 71450 w 2997200"/>
              <a:gd name="connsiteY747" fmla="*/ 1085129 h 2995613"/>
              <a:gd name="connsiteX748" fmla="*/ 83623 w 2997200"/>
              <a:gd name="connsiteY748" fmla="*/ 1079309 h 2995613"/>
              <a:gd name="connsiteX749" fmla="*/ 95796 w 2997200"/>
              <a:gd name="connsiteY749" fmla="*/ 1075077 h 2995613"/>
              <a:gd name="connsiteX750" fmla="*/ 107969 w 2997200"/>
              <a:gd name="connsiteY750" fmla="*/ 1072431 h 2995613"/>
              <a:gd name="connsiteX751" fmla="*/ 120671 w 2997200"/>
              <a:gd name="connsiteY751" fmla="*/ 1070315 h 2995613"/>
              <a:gd name="connsiteX752" fmla="*/ 133903 w 2997200"/>
              <a:gd name="connsiteY752" fmla="*/ 1069786 h 2995613"/>
              <a:gd name="connsiteX753" fmla="*/ 146605 w 2997200"/>
              <a:gd name="connsiteY753" fmla="*/ 1070315 h 2995613"/>
              <a:gd name="connsiteX754" fmla="*/ 158778 w 2997200"/>
              <a:gd name="connsiteY754" fmla="*/ 1072431 h 2995613"/>
              <a:gd name="connsiteX755" fmla="*/ 172010 w 2997200"/>
              <a:gd name="connsiteY755" fmla="*/ 1075077 h 2995613"/>
              <a:gd name="connsiteX756" fmla="*/ 184183 w 2997200"/>
              <a:gd name="connsiteY756" fmla="*/ 1079309 h 2995613"/>
              <a:gd name="connsiteX757" fmla="*/ 195826 w 2997200"/>
              <a:gd name="connsiteY757" fmla="*/ 1085129 h 2995613"/>
              <a:gd name="connsiteX758" fmla="*/ 206941 w 2997200"/>
              <a:gd name="connsiteY758" fmla="*/ 1092007 h 2995613"/>
              <a:gd name="connsiteX759" fmla="*/ 212763 w 2997200"/>
              <a:gd name="connsiteY759" fmla="*/ 1095711 h 2995613"/>
              <a:gd name="connsiteX760" fmla="*/ 217526 w 2997200"/>
              <a:gd name="connsiteY760" fmla="*/ 1099414 h 2995613"/>
              <a:gd name="connsiteX761" fmla="*/ 223348 w 2997200"/>
              <a:gd name="connsiteY761" fmla="*/ 1104176 h 2995613"/>
              <a:gd name="connsiteX762" fmla="*/ 228640 w 2997200"/>
              <a:gd name="connsiteY762" fmla="*/ 1108408 h 2995613"/>
              <a:gd name="connsiteX763" fmla="*/ 239755 w 2997200"/>
              <a:gd name="connsiteY763" fmla="*/ 1119519 h 2995613"/>
              <a:gd name="connsiteX764" fmla="*/ 250869 w 2997200"/>
              <a:gd name="connsiteY764" fmla="*/ 1130629 h 2995613"/>
              <a:gd name="connsiteX765" fmla="*/ 262513 w 2997200"/>
              <a:gd name="connsiteY765" fmla="*/ 1140682 h 2995613"/>
              <a:gd name="connsiteX766" fmla="*/ 274686 w 2997200"/>
              <a:gd name="connsiteY766" fmla="*/ 1150734 h 2995613"/>
              <a:gd name="connsiteX767" fmla="*/ 287388 w 2997200"/>
              <a:gd name="connsiteY767" fmla="*/ 1160787 h 2995613"/>
              <a:gd name="connsiteX768" fmla="*/ 300090 w 2997200"/>
              <a:gd name="connsiteY768" fmla="*/ 1169781 h 2995613"/>
              <a:gd name="connsiteX769" fmla="*/ 312793 w 2997200"/>
              <a:gd name="connsiteY769" fmla="*/ 1179304 h 2995613"/>
              <a:gd name="connsiteX770" fmla="*/ 326554 w 2997200"/>
              <a:gd name="connsiteY770" fmla="*/ 1187240 h 2995613"/>
              <a:gd name="connsiteX771" fmla="*/ 339785 w 2997200"/>
              <a:gd name="connsiteY771" fmla="*/ 1196235 h 2995613"/>
              <a:gd name="connsiteX772" fmla="*/ 353546 w 2997200"/>
              <a:gd name="connsiteY772" fmla="*/ 1204171 h 2995613"/>
              <a:gd name="connsiteX773" fmla="*/ 367836 w 2997200"/>
              <a:gd name="connsiteY773" fmla="*/ 1212636 h 2995613"/>
              <a:gd name="connsiteX774" fmla="*/ 382126 w 2997200"/>
              <a:gd name="connsiteY774" fmla="*/ 1220572 h 2995613"/>
              <a:gd name="connsiteX775" fmla="*/ 396945 w 2997200"/>
              <a:gd name="connsiteY775" fmla="*/ 1227979 h 2995613"/>
              <a:gd name="connsiteX776" fmla="*/ 411236 w 2997200"/>
              <a:gd name="connsiteY776" fmla="*/ 1234857 h 2995613"/>
              <a:gd name="connsiteX777" fmla="*/ 441402 w 2997200"/>
              <a:gd name="connsiteY777" fmla="*/ 1248613 h 2995613"/>
              <a:gd name="connsiteX778" fmla="*/ 473158 w 2997200"/>
              <a:gd name="connsiteY778" fmla="*/ 1261311 h 2995613"/>
              <a:gd name="connsiteX779" fmla="*/ 505444 w 2997200"/>
              <a:gd name="connsiteY779" fmla="*/ 1272950 h 2995613"/>
              <a:gd name="connsiteX780" fmla="*/ 538258 w 2997200"/>
              <a:gd name="connsiteY780" fmla="*/ 1283532 h 2995613"/>
              <a:gd name="connsiteX781" fmla="*/ 572130 w 2997200"/>
              <a:gd name="connsiteY781" fmla="*/ 1293055 h 2995613"/>
              <a:gd name="connsiteX782" fmla="*/ 606532 w 2997200"/>
              <a:gd name="connsiteY782" fmla="*/ 1302578 h 2995613"/>
              <a:gd name="connsiteX783" fmla="*/ 641992 w 2997200"/>
              <a:gd name="connsiteY783" fmla="*/ 1310514 h 2995613"/>
              <a:gd name="connsiteX784" fmla="*/ 678512 w 2997200"/>
              <a:gd name="connsiteY784" fmla="*/ 1318450 h 2995613"/>
              <a:gd name="connsiteX785" fmla="*/ 715560 w 2997200"/>
              <a:gd name="connsiteY785" fmla="*/ 1325328 h 2995613"/>
              <a:gd name="connsiteX786" fmla="*/ 752078 w 2997200"/>
              <a:gd name="connsiteY786" fmla="*/ 1330619 h 2995613"/>
              <a:gd name="connsiteX787" fmla="*/ 790186 w 2997200"/>
              <a:gd name="connsiteY787" fmla="*/ 1336439 h 2995613"/>
              <a:gd name="connsiteX788" fmla="*/ 828822 w 2997200"/>
              <a:gd name="connsiteY788" fmla="*/ 1341201 h 2995613"/>
              <a:gd name="connsiteX789" fmla="*/ 867986 w 2997200"/>
              <a:gd name="connsiteY789" fmla="*/ 1345433 h 2995613"/>
              <a:gd name="connsiteX790" fmla="*/ 907152 w 2997200"/>
              <a:gd name="connsiteY790" fmla="*/ 1348608 h 2995613"/>
              <a:gd name="connsiteX791" fmla="*/ 947904 w 2997200"/>
              <a:gd name="connsiteY791" fmla="*/ 1351782 h 2995613"/>
              <a:gd name="connsiteX792" fmla="*/ 988128 w 2997200"/>
              <a:gd name="connsiteY792" fmla="*/ 1354957 h 2995613"/>
              <a:gd name="connsiteX793" fmla="*/ 1028882 w 2997200"/>
              <a:gd name="connsiteY793" fmla="*/ 1357073 h 2995613"/>
              <a:gd name="connsiteX794" fmla="*/ 1069634 w 2997200"/>
              <a:gd name="connsiteY794" fmla="*/ 1358660 h 2995613"/>
              <a:gd name="connsiteX795" fmla="*/ 1110916 w 2997200"/>
              <a:gd name="connsiteY795" fmla="*/ 1359718 h 2995613"/>
              <a:gd name="connsiteX796" fmla="*/ 1194540 w 2997200"/>
              <a:gd name="connsiteY796" fmla="*/ 1361834 h 2995613"/>
              <a:gd name="connsiteX797" fmla="*/ 1279222 w 2997200"/>
              <a:gd name="connsiteY797" fmla="*/ 1362893 h 2995613"/>
              <a:gd name="connsiteX798" fmla="*/ 1363374 w 2997200"/>
              <a:gd name="connsiteY798" fmla="*/ 1362893 h 2995613"/>
              <a:gd name="connsiteX799" fmla="*/ 1363374 w 2997200"/>
              <a:gd name="connsiteY799" fmla="*/ 1278241 h 2995613"/>
              <a:gd name="connsiteX800" fmla="*/ 1362316 w 2997200"/>
              <a:gd name="connsiteY800" fmla="*/ 1194118 h 2995613"/>
              <a:gd name="connsiteX801" fmla="*/ 1360728 w 2997200"/>
              <a:gd name="connsiteY801" fmla="*/ 1110525 h 2995613"/>
              <a:gd name="connsiteX802" fmla="*/ 1359140 w 2997200"/>
              <a:gd name="connsiteY802" fmla="*/ 1069257 h 2995613"/>
              <a:gd name="connsiteX803" fmla="*/ 1357552 w 2997200"/>
              <a:gd name="connsiteY803" fmla="*/ 1027989 h 2995613"/>
              <a:gd name="connsiteX804" fmla="*/ 1355436 w 2997200"/>
              <a:gd name="connsiteY804" fmla="*/ 987251 h 2995613"/>
              <a:gd name="connsiteX805" fmla="*/ 1352788 w 2997200"/>
              <a:gd name="connsiteY805" fmla="*/ 947041 h 2995613"/>
              <a:gd name="connsiteX806" fmla="*/ 1349614 w 2997200"/>
              <a:gd name="connsiteY806" fmla="*/ 907360 h 2995613"/>
              <a:gd name="connsiteX807" fmla="*/ 1346438 w 2997200"/>
              <a:gd name="connsiteY807" fmla="*/ 867151 h 2995613"/>
              <a:gd name="connsiteX808" fmla="*/ 1341674 w 2997200"/>
              <a:gd name="connsiteY808" fmla="*/ 827999 h 2995613"/>
              <a:gd name="connsiteX809" fmla="*/ 1337440 w 2997200"/>
              <a:gd name="connsiteY809" fmla="*/ 789906 h 2995613"/>
              <a:gd name="connsiteX810" fmla="*/ 1331618 w 2997200"/>
              <a:gd name="connsiteY810" fmla="*/ 752342 h 2995613"/>
              <a:gd name="connsiteX811" fmla="*/ 1325796 w 2997200"/>
              <a:gd name="connsiteY811" fmla="*/ 714778 h 2995613"/>
              <a:gd name="connsiteX812" fmla="*/ 1318916 w 2997200"/>
              <a:gd name="connsiteY812" fmla="*/ 677743 h 2995613"/>
              <a:gd name="connsiteX813" fmla="*/ 1311506 w 2997200"/>
              <a:gd name="connsiteY813" fmla="*/ 641766 h 2995613"/>
              <a:gd name="connsiteX814" fmla="*/ 1303038 w 2997200"/>
              <a:gd name="connsiteY814" fmla="*/ 606847 h 2995613"/>
              <a:gd name="connsiteX815" fmla="*/ 1294040 w 2997200"/>
              <a:gd name="connsiteY815" fmla="*/ 571928 h 2995613"/>
              <a:gd name="connsiteX816" fmla="*/ 1283984 w 2997200"/>
              <a:gd name="connsiteY816" fmla="*/ 537538 h 2995613"/>
              <a:gd name="connsiteX817" fmla="*/ 1273400 w 2997200"/>
              <a:gd name="connsiteY817" fmla="*/ 504736 h 2995613"/>
              <a:gd name="connsiteX818" fmla="*/ 1261756 w 2997200"/>
              <a:gd name="connsiteY818" fmla="*/ 472991 h 2995613"/>
              <a:gd name="connsiteX819" fmla="*/ 1249584 w 2997200"/>
              <a:gd name="connsiteY819" fmla="*/ 441776 h 2995613"/>
              <a:gd name="connsiteX820" fmla="*/ 1235294 w 2997200"/>
              <a:gd name="connsiteY820" fmla="*/ 410561 h 2995613"/>
              <a:gd name="connsiteX821" fmla="*/ 1228942 w 2997200"/>
              <a:gd name="connsiteY821" fmla="*/ 396276 h 2995613"/>
              <a:gd name="connsiteX822" fmla="*/ 1221004 w 2997200"/>
              <a:gd name="connsiteY822" fmla="*/ 381462 h 2995613"/>
              <a:gd name="connsiteX823" fmla="*/ 1213594 w 2997200"/>
              <a:gd name="connsiteY823" fmla="*/ 367177 h 2995613"/>
              <a:gd name="connsiteX824" fmla="*/ 1205126 w 2997200"/>
              <a:gd name="connsiteY824" fmla="*/ 352892 h 2995613"/>
              <a:gd name="connsiteX825" fmla="*/ 1196658 w 2997200"/>
              <a:gd name="connsiteY825" fmla="*/ 339136 h 2995613"/>
              <a:gd name="connsiteX826" fmla="*/ 1188188 w 2997200"/>
              <a:gd name="connsiteY826" fmla="*/ 325909 h 2995613"/>
              <a:gd name="connsiteX827" fmla="*/ 1179192 w 2997200"/>
              <a:gd name="connsiteY827" fmla="*/ 312682 h 2995613"/>
              <a:gd name="connsiteX828" fmla="*/ 1170724 w 2997200"/>
              <a:gd name="connsiteY828" fmla="*/ 299455 h 2995613"/>
              <a:gd name="connsiteX829" fmla="*/ 1161196 w 2997200"/>
              <a:gd name="connsiteY829" fmla="*/ 287287 h 2995613"/>
              <a:gd name="connsiteX830" fmla="*/ 1151670 w 2997200"/>
              <a:gd name="connsiteY830" fmla="*/ 274060 h 2995613"/>
              <a:gd name="connsiteX831" fmla="*/ 1141614 w 2997200"/>
              <a:gd name="connsiteY831" fmla="*/ 262420 h 2995613"/>
              <a:gd name="connsiteX832" fmla="*/ 1131558 w 2997200"/>
              <a:gd name="connsiteY832" fmla="*/ 250251 h 2995613"/>
              <a:gd name="connsiteX833" fmla="*/ 1120444 w 2997200"/>
              <a:gd name="connsiteY833" fmla="*/ 239141 h 2995613"/>
              <a:gd name="connsiteX834" fmla="*/ 1109330 w 2997200"/>
              <a:gd name="connsiteY834" fmla="*/ 227501 h 2995613"/>
              <a:gd name="connsiteX835" fmla="*/ 1105096 w 2997200"/>
              <a:gd name="connsiteY835" fmla="*/ 222740 h 2995613"/>
              <a:gd name="connsiteX836" fmla="*/ 1100332 w 2997200"/>
              <a:gd name="connsiteY836" fmla="*/ 217449 h 2995613"/>
              <a:gd name="connsiteX837" fmla="*/ 1096098 w 2997200"/>
              <a:gd name="connsiteY837" fmla="*/ 212158 h 2995613"/>
              <a:gd name="connsiteX838" fmla="*/ 1092922 w 2997200"/>
              <a:gd name="connsiteY838" fmla="*/ 206338 h 2995613"/>
              <a:gd name="connsiteX839" fmla="*/ 1086042 w 2997200"/>
              <a:gd name="connsiteY839" fmla="*/ 195228 h 2995613"/>
              <a:gd name="connsiteX840" fmla="*/ 1080220 w 2997200"/>
              <a:gd name="connsiteY840" fmla="*/ 183588 h 2995613"/>
              <a:gd name="connsiteX841" fmla="*/ 1075986 w 2997200"/>
              <a:gd name="connsiteY841" fmla="*/ 171420 h 2995613"/>
              <a:gd name="connsiteX842" fmla="*/ 1073340 w 2997200"/>
              <a:gd name="connsiteY842" fmla="*/ 158722 h 2995613"/>
              <a:gd name="connsiteX843" fmla="*/ 1070694 w 2997200"/>
              <a:gd name="connsiteY843" fmla="*/ 146024 h 2995613"/>
              <a:gd name="connsiteX844" fmla="*/ 1070164 w 2997200"/>
              <a:gd name="connsiteY844" fmla="*/ 133326 h 2995613"/>
              <a:gd name="connsiteX845" fmla="*/ 1070694 w 2997200"/>
              <a:gd name="connsiteY845" fmla="*/ 120099 h 2995613"/>
              <a:gd name="connsiteX846" fmla="*/ 1073340 w 2997200"/>
              <a:gd name="connsiteY846" fmla="*/ 107931 h 2995613"/>
              <a:gd name="connsiteX847" fmla="*/ 1075986 w 2997200"/>
              <a:gd name="connsiteY847" fmla="*/ 95233 h 2995613"/>
              <a:gd name="connsiteX848" fmla="*/ 1080220 w 2997200"/>
              <a:gd name="connsiteY848" fmla="*/ 83064 h 2995613"/>
              <a:gd name="connsiteX849" fmla="*/ 1086042 w 2997200"/>
              <a:gd name="connsiteY849" fmla="*/ 70896 h 2995613"/>
              <a:gd name="connsiteX850" fmla="*/ 1092922 w 2997200"/>
              <a:gd name="connsiteY850" fmla="*/ 59785 h 2995613"/>
              <a:gd name="connsiteX851" fmla="*/ 1096098 w 2997200"/>
              <a:gd name="connsiteY851" fmla="*/ 54494 h 2995613"/>
              <a:gd name="connsiteX852" fmla="*/ 1100332 w 2997200"/>
              <a:gd name="connsiteY852" fmla="*/ 49204 h 2995613"/>
              <a:gd name="connsiteX853" fmla="*/ 1105096 w 2997200"/>
              <a:gd name="connsiteY853" fmla="*/ 43384 h 2995613"/>
              <a:gd name="connsiteX854" fmla="*/ 1109330 w 2997200"/>
              <a:gd name="connsiteY854" fmla="*/ 39151 h 2995613"/>
              <a:gd name="connsiteX855" fmla="*/ 1114622 w 2997200"/>
              <a:gd name="connsiteY855" fmla="*/ 33861 h 2995613"/>
              <a:gd name="connsiteX856" fmla="*/ 1119386 w 2997200"/>
              <a:gd name="connsiteY856" fmla="*/ 29628 h 2995613"/>
              <a:gd name="connsiteX857" fmla="*/ 1125208 w 2997200"/>
              <a:gd name="connsiteY857" fmla="*/ 25924 h 2995613"/>
              <a:gd name="connsiteX858" fmla="*/ 1130500 w 2997200"/>
              <a:gd name="connsiteY858" fmla="*/ 21692 h 2995613"/>
              <a:gd name="connsiteX859" fmla="*/ 1142144 w 2997200"/>
              <a:gd name="connsiteY859" fmla="*/ 15343 h 2995613"/>
              <a:gd name="connsiteX860" fmla="*/ 1153788 w 2997200"/>
              <a:gd name="connsiteY860" fmla="*/ 9523 h 2995613"/>
              <a:gd name="connsiteX861" fmla="*/ 1165960 w 2997200"/>
              <a:gd name="connsiteY861" fmla="*/ 4762 h 2995613"/>
              <a:gd name="connsiteX862" fmla="*/ 1178132 w 2997200"/>
              <a:gd name="connsiteY862" fmla="*/ 2116 h 2995613"/>
              <a:gd name="connsiteX863" fmla="*/ 1191364 w 2997200"/>
              <a:gd name="connsiteY863" fmla="*/ 529 h 299561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Lst>
            <a:rect l="l" t="t" r="r" b="b"/>
            <a:pathLst>
              <a:path w="2997200" h="2995613">
                <a:moveTo>
                  <a:pt x="2605030" y="2022475"/>
                </a:moveTo>
                <a:lnTo>
                  <a:pt x="2611384" y="2022475"/>
                </a:lnTo>
                <a:lnTo>
                  <a:pt x="2618270" y="2022475"/>
                </a:lnTo>
                <a:lnTo>
                  <a:pt x="2624096" y="2023535"/>
                </a:lnTo>
                <a:lnTo>
                  <a:pt x="2630450" y="2025125"/>
                </a:lnTo>
                <a:lnTo>
                  <a:pt x="2636806" y="2026715"/>
                </a:lnTo>
                <a:lnTo>
                  <a:pt x="2642630" y="2029365"/>
                </a:lnTo>
                <a:lnTo>
                  <a:pt x="2648456" y="2033075"/>
                </a:lnTo>
                <a:lnTo>
                  <a:pt x="2653752" y="2036786"/>
                </a:lnTo>
                <a:lnTo>
                  <a:pt x="2659048" y="2042086"/>
                </a:lnTo>
                <a:lnTo>
                  <a:pt x="2663284" y="2046856"/>
                </a:lnTo>
                <a:lnTo>
                  <a:pt x="2667522" y="2052156"/>
                </a:lnTo>
                <a:lnTo>
                  <a:pt x="2670698" y="2057986"/>
                </a:lnTo>
                <a:lnTo>
                  <a:pt x="2673346" y="2063816"/>
                </a:lnTo>
                <a:lnTo>
                  <a:pt x="2675994" y="2070176"/>
                </a:lnTo>
                <a:lnTo>
                  <a:pt x="2677054" y="2076006"/>
                </a:lnTo>
                <a:lnTo>
                  <a:pt x="2678112" y="2082896"/>
                </a:lnTo>
                <a:lnTo>
                  <a:pt x="2678112" y="2089257"/>
                </a:lnTo>
                <a:lnTo>
                  <a:pt x="2678112" y="2095087"/>
                </a:lnTo>
                <a:lnTo>
                  <a:pt x="2677054" y="2101977"/>
                </a:lnTo>
                <a:lnTo>
                  <a:pt x="2675994" y="2107807"/>
                </a:lnTo>
                <a:lnTo>
                  <a:pt x="2673346" y="2114167"/>
                </a:lnTo>
                <a:lnTo>
                  <a:pt x="2670698" y="2119997"/>
                </a:lnTo>
                <a:lnTo>
                  <a:pt x="2667522" y="2125827"/>
                </a:lnTo>
                <a:lnTo>
                  <a:pt x="2663284" y="2131127"/>
                </a:lnTo>
                <a:lnTo>
                  <a:pt x="2659048" y="2135897"/>
                </a:lnTo>
                <a:lnTo>
                  <a:pt x="2127342" y="2668028"/>
                </a:lnTo>
                <a:lnTo>
                  <a:pt x="2122574" y="2672798"/>
                </a:lnTo>
                <a:lnTo>
                  <a:pt x="2116750" y="2676508"/>
                </a:lnTo>
                <a:lnTo>
                  <a:pt x="2110924" y="2679688"/>
                </a:lnTo>
                <a:lnTo>
                  <a:pt x="2105098" y="2682868"/>
                </a:lnTo>
                <a:lnTo>
                  <a:pt x="2098744" y="2684988"/>
                </a:lnTo>
                <a:lnTo>
                  <a:pt x="2092918" y="2686578"/>
                </a:lnTo>
                <a:lnTo>
                  <a:pt x="2086562" y="2687638"/>
                </a:lnTo>
                <a:lnTo>
                  <a:pt x="2079678" y="2687638"/>
                </a:lnTo>
                <a:lnTo>
                  <a:pt x="2073852" y="2687638"/>
                </a:lnTo>
                <a:lnTo>
                  <a:pt x="2067498" y="2686578"/>
                </a:lnTo>
                <a:lnTo>
                  <a:pt x="2060612" y="2684988"/>
                </a:lnTo>
                <a:lnTo>
                  <a:pt x="2054788" y="2682868"/>
                </a:lnTo>
                <a:lnTo>
                  <a:pt x="2048962" y="2679688"/>
                </a:lnTo>
                <a:lnTo>
                  <a:pt x="2043666" y="2676508"/>
                </a:lnTo>
                <a:lnTo>
                  <a:pt x="2037840" y="2672798"/>
                </a:lnTo>
                <a:lnTo>
                  <a:pt x="2032544" y="2668028"/>
                </a:lnTo>
                <a:lnTo>
                  <a:pt x="2028308" y="2663258"/>
                </a:lnTo>
                <a:lnTo>
                  <a:pt x="2024600" y="2657428"/>
                </a:lnTo>
                <a:lnTo>
                  <a:pt x="2020894" y="2651598"/>
                </a:lnTo>
                <a:lnTo>
                  <a:pt x="2018246" y="2646297"/>
                </a:lnTo>
                <a:lnTo>
                  <a:pt x="2016128" y="2639937"/>
                </a:lnTo>
                <a:lnTo>
                  <a:pt x="2014538" y="2634107"/>
                </a:lnTo>
                <a:lnTo>
                  <a:pt x="2013480" y="2627217"/>
                </a:lnTo>
                <a:lnTo>
                  <a:pt x="2012950" y="2620857"/>
                </a:lnTo>
                <a:lnTo>
                  <a:pt x="2013480" y="2614497"/>
                </a:lnTo>
                <a:lnTo>
                  <a:pt x="2014538" y="2608137"/>
                </a:lnTo>
                <a:lnTo>
                  <a:pt x="2016128" y="2601777"/>
                </a:lnTo>
                <a:lnTo>
                  <a:pt x="2018246" y="2595946"/>
                </a:lnTo>
                <a:lnTo>
                  <a:pt x="2020894" y="2589586"/>
                </a:lnTo>
                <a:lnTo>
                  <a:pt x="2024600" y="2584286"/>
                </a:lnTo>
                <a:lnTo>
                  <a:pt x="2028308" y="2578986"/>
                </a:lnTo>
                <a:lnTo>
                  <a:pt x="2032544" y="2573686"/>
                </a:lnTo>
                <a:lnTo>
                  <a:pt x="2564252" y="2042086"/>
                </a:lnTo>
                <a:lnTo>
                  <a:pt x="2569548" y="2036786"/>
                </a:lnTo>
                <a:lnTo>
                  <a:pt x="2574844" y="2033075"/>
                </a:lnTo>
                <a:lnTo>
                  <a:pt x="2580668" y="2029365"/>
                </a:lnTo>
                <a:lnTo>
                  <a:pt x="2585964" y="2026715"/>
                </a:lnTo>
                <a:lnTo>
                  <a:pt x="2592320" y="2025125"/>
                </a:lnTo>
                <a:lnTo>
                  <a:pt x="2598674" y="2023535"/>
                </a:lnTo>
                <a:close/>
                <a:moveTo>
                  <a:pt x="2267400" y="1895475"/>
                </a:moveTo>
                <a:lnTo>
                  <a:pt x="2273228" y="1896004"/>
                </a:lnTo>
                <a:lnTo>
                  <a:pt x="2280116" y="1897063"/>
                </a:lnTo>
                <a:lnTo>
                  <a:pt x="2285944" y="1898121"/>
                </a:lnTo>
                <a:lnTo>
                  <a:pt x="2292302" y="1900238"/>
                </a:lnTo>
                <a:lnTo>
                  <a:pt x="2298128" y="1902884"/>
                </a:lnTo>
                <a:lnTo>
                  <a:pt x="2303426" y="1906588"/>
                </a:lnTo>
                <a:lnTo>
                  <a:pt x="2309254" y="1910292"/>
                </a:lnTo>
                <a:lnTo>
                  <a:pt x="2314022" y="1915054"/>
                </a:lnTo>
                <a:lnTo>
                  <a:pt x="2318790" y="1919817"/>
                </a:lnTo>
                <a:lnTo>
                  <a:pt x="2322500" y="1925638"/>
                </a:lnTo>
                <a:lnTo>
                  <a:pt x="2326208" y="1930929"/>
                </a:lnTo>
                <a:lnTo>
                  <a:pt x="2328856" y="1937279"/>
                </a:lnTo>
                <a:lnTo>
                  <a:pt x="2330976" y="1943100"/>
                </a:lnTo>
                <a:lnTo>
                  <a:pt x="2332566" y="1949450"/>
                </a:lnTo>
                <a:lnTo>
                  <a:pt x="2333096" y="1955800"/>
                </a:lnTo>
                <a:lnTo>
                  <a:pt x="2333624" y="1962150"/>
                </a:lnTo>
                <a:lnTo>
                  <a:pt x="2333096" y="1968500"/>
                </a:lnTo>
                <a:lnTo>
                  <a:pt x="2332566" y="1974850"/>
                </a:lnTo>
                <a:lnTo>
                  <a:pt x="2330976" y="1981200"/>
                </a:lnTo>
                <a:lnTo>
                  <a:pt x="2328856" y="1987550"/>
                </a:lnTo>
                <a:lnTo>
                  <a:pt x="2326208" y="1993371"/>
                </a:lnTo>
                <a:lnTo>
                  <a:pt x="2322500" y="1998663"/>
                </a:lnTo>
                <a:lnTo>
                  <a:pt x="2318790" y="2004484"/>
                </a:lnTo>
                <a:lnTo>
                  <a:pt x="2314022" y="2009246"/>
                </a:lnTo>
                <a:lnTo>
                  <a:pt x="1999856" y="2323571"/>
                </a:lnTo>
                <a:lnTo>
                  <a:pt x="1995088" y="2327804"/>
                </a:lnTo>
                <a:lnTo>
                  <a:pt x="1989790" y="2332038"/>
                </a:lnTo>
                <a:lnTo>
                  <a:pt x="1983962" y="2335213"/>
                </a:lnTo>
                <a:lnTo>
                  <a:pt x="1978134" y="2337859"/>
                </a:lnTo>
                <a:lnTo>
                  <a:pt x="1971776" y="2339975"/>
                </a:lnTo>
                <a:lnTo>
                  <a:pt x="1965948" y="2342092"/>
                </a:lnTo>
                <a:lnTo>
                  <a:pt x="1959062" y="2342621"/>
                </a:lnTo>
                <a:lnTo>
                  <a:pt x="1952704" y="2343150"/>
                </a:lnTo>
                <a:lnTo>
                  <a:pt x="1946876" y="2342621"/>
                </a:lnTo>
                <a:lnTo>
                  <a:pt x="1939988" y="2342092"/>
                </a:lnTo>
                <a:lnTo>
                  <a:pt x="1933632" y="2339975"/>
                </a:lnTo>
                <a:lnTo>
                  <a:pt x="1927804" y="2337859"/>
                </a:lnTo>
                <a:lnTo>
                  <a:pt x="1921976" y="2335213"/>
                </a:lnTo>
                <a:lnTo>
                  <a:pt x="1915618" y="2332038"/>
                </a:lnTo>
                <a:lnTo>
                  <a:pt x="1910850" y="2327804"/>
                </a:lnTo>
                <a:lnTo>
                  <a:pt x="1905552" y="2323571"/>
                </a:lnTo>
                <a:lnTo>
                  <a:pt x="1901314" y="2318279"/>
                </a:lnTo>
                <a:lnTo>
                  <a:pt x="1896546" y="2312988"/>
                </a:lnTo>
                <a:lnTo>
                  <a:pt x="1893368" y="2307167"/>
                </a:lnTo>
                <a:lnTo>
                  <a:pt x="1891248" y="2300817"/>
                </a:lnTo>
                <a:lnTo>
                  <a:pt x="1889128" y="2294996"/>
                </a:lnTo>
                <a:lnTo>
                  <a:pt x="1887010" y="2288646"/>
                </a:lnTo>
                <a:lnTo>
                  <a:pt x="1885950" y="2282296"/>
                </a:lnTo>
                <a:lnTo>
                  <a:pt x="1885950" y="2275946"/>
                </a:lnTo>
                <a:lnTo>
                  <a:pt x="1885950" y="2269596"/>
                </a:lnTo>
                <a:lnTo>
                  <a:pt x="1887010" y="2263246"/>
                </a:lnTo>
                <a:lnTo>
                  <a:pt x="1889128" y="2257425"/>
                </a:lnTo>
                <a:lnTo>
                  <a:pt x="1891248" y="2251075"/>
                </a:lnTo>
                <a:lnTo>
                  <a:pt x="1893368" y="2245254"/>
                </a:lnTo>
                <a:lnTo>
                  <a:pt x="1896546" y="2239434"/>
                </a:lnTo>
                <a:lnTo>
                  <a:pt x="1901314" y="2233613"/>
                </a:lnTo>
                <a:lnTo>
                  <a:pt x="1905552" y="2228850"/>
                </a:lnTo>
                <a:lnTo>
                  <a:pt x="2219720" y="1915054"/>
                </a:lnTo>
                <a:lnTo>
                  <a:pt x="2225018" y="1910292"/>
                </a:lnTo>
                <a:lnTo>
                  <a:pt x="2230316" y="1906588"/>
                </a:lnTo>
                <a:lnTo>
                  <a:pt x="2235614" y="1902884"/>
                </a:lnTo>
                <a:lnTo>
                  <a:pt x="2241970" y="1900238"/>
                </a:lnTo>
                <a:lnTo>
                  <a:pt x="2248328" y="1898121"/>
                </a:lnTo>
                <a:lnTo>
                  <a:pt x="2254156" y="1897063"/>
                </a:lnTo>
                <a:lnTo>
                  <a:pt x="2260514" y="1896004"/>
                </a:lnTo>
                <a:close/>
                <a:moveTo>
                  <a:pt x="1946936" y="1738312"/>
                </a:moveTo>
                <a:lnTo>
                  <a:pt x="1952748" y="1738312"/>
                </a:lnTo>
                <a:lnTo>
                  <a:pt x="1959086" y="1738312"/>
                </a:lnTo>
                <a:lnTo>
                  <a:pt x="1965952" y="1739369"/>
                </a:lnTo>
                <a:lnTo>
                  <a:pt x="1971762" y="1740953"/>
                </a:lnTo>
                <a:lnTo>
                  <a:pt x="1978100" y="1743066"/>
                </a:lnTo>
                <a:lnTo>
                  <a:pt x="1983912" y="1745707"/>
                </a:lnTo>
                <a:lnTo>
                  <a:pt x="1989722" y="1748876"/>
                </a:lnTo>
                <a:lnTo>
                  <a:pt x="1995004" y="1753102"/>
                </a:lnTo>
                <a:lnTo>
                  <a:pt x="1999758" y="1757328"/>
                </a:lnTo>
                <a:lnTo>
                  <a:pt x="2005040" y="1763138"/>
                </a:lnTo>
                <a:lnTo>
                  <a:pt x="2008736" y="1767892"/>
                </a:lnTo>
                <a:lnTo>
                  <a:pt x="2011906" y="1773702"/>
                </a:lnTo>
                <a:lnTo>
                  <a:pt x="2015076" y="1780040"/>
                </a:lnTo>
                <a:lnTo>
                  <a:pt x="2016660" y="1785851"/>
                </a:lnTo>
                <a:lnTo>
                  <a:pt x="2018244" y="1792189"/>
                </a:lnTo>
                <a:lnTo>
                  <a:pt x="2019300" y="1797999"/>
                </a:lnTo>
                <a:lnTo>
                  <a:pt x="2019300" y="1804866"/>
                </a:lnTo>
                <a:lnTo>
                  <a:pt x="2019300" y="1811205"/>
                </a:lnTo>
                <a:lnTo>
                  <a:pt x="2018244" y="1817543"/>
                </a:lnTo>
                <a:lnTo>
                  <a:pt x="2016660" y="1823882"/>
                </a:lnTo>
                <a:lnTo>
                  <a:pt x="2015076" y="1830220"/>
                </a:lnTo>
                <a:lnTo>
                  <a:pt x="2011906" y="1835502"/>
                </a:lnTo>
                <a:lnTo>
                  <a:pt x="2008736" y="1841312"/>
                </a:lnTo>
                <a:lnTo>
                  <a:pt x="2005040" y="1846594"/>
                </a:lnTo>
                <a:lnTo>
                  <a:pt x="1999758" y="1851876"/>
                </a:lnTo>
                <a:lnTo>
                  <a:pt x="1842352" y="2009282"/>
                </a:lnTo>
                <a:lnTo>
                  <a:pt x="1837070" y="2014035"/>
                </a:lnTo>
                <a:lnTo>
                  <a:pt x="1832316" y="2017733"/>
                </a:lnTo>
                <a:lnTo>
                  <a:pt x="1826506" y="2020902"/>
                </a:lnTo>
                <a:lnTo>
                  <a:pt x="1820696" y="2024071"/>
                </a:lnTo>
                <a:lnTo>
                  <a:pt x="1814358" y="2026184"/>
                </a:lnTo>
                <a:lnTo>
                  <a:pt x="1808018" y="2027769"/>
                </a:lnTo>
                <a:lnTo>
                  <a:pt x="1802208" y="2028297"/>
                </a:lnTo>
                <a:lnTo>
                  <a:pt x="1795342" y="2028825"/>
                </a:lnTo>
                <a:lnTo>
                  <a:pt x="1789004" y="2028297"/>
                </a:lnTo>
                <a:lnTo>
                  <a:pt x="1782664" y="2027769"/>
                </a:lnTo>
                <a:lnTo>
                  <a:pt x="1776326" y="2026184"/>
                </a:lnTo>
                <a:lnTo>
                  <a:pt x="1769988" y="2024071"/>
                </a:lnTo>
                <a:lnTo>
                  <a:pt x="1764706" y="2020902"/>
                </a:lnTo>
                <a:lnTo>
                  <a:pt x="1758368" y="2017733"/>
                </a:lnTo>
                <a:lnTo>
                  <a:pt x="1753614" y="2014035"/>
                </a:lnTo>
                <a:lnTo>
                  <a:pt x="1748332" y="2009282"/>
                </a:lnTo>
                <a:lnTo>
                  <a:pt x="1744106" y="2004528"/>
                </a:lnTo>
                <a:lnTo>
                  <a:pt x="1739880" y="1998718"/>
                </a:lnTo>
                <a:lnTo>
                  <a:pt x="1736712" y="1993435"/>
                </a:lnTo>
                <a:lnTo>
                  <a:pt x="1734070" y="1987625"/>
                </a:lnTo>
                <a:lnTo>
                  <a:pt x="1731430" y="1981287"/>
                </a:lnTo>
                <a:lnTo>
                  <a:pt x="1729844" y="1974948"/>
                </a:lnTo>
                <a:lnTo>
                  <a:pt x="1728788" y="1968610"/>
                </a:lnTo>
                <a:lnTo>
                  <a:pt x="1728788" y="1962271"/>
                </a:lnTo>
                <a:lnTo>
                  <a:pt x="1728788" y="1955933"/>
                </a:lnTo>
                <a:lnTo>
                  <a:pt x="1729844" y="1949594"/>
                </a:lnTo>
                <a:lnTo>
                  <a:pt x="1731430" y="1943256"/>
                </a:lnTo>
                <a:lnTo>
                  <a:pt x="1734070" y="1937446"/>
                </a:lnTo>
                <a:lnTo>
                  <a:pt x="1736712" y="1931107"/>
                </a:lnTo>
                <a:lnTo>
                  <a:pt x="1739880" y="1925825"/>
                </a:lnTo>
                <a:lnTo>
                  <a:pt x="1744106" y="1920015"/>
                </a:lnTo>
                <a:lnTo>
                  <a:pt x="1748332" y="1915261"/>
                </a:lnTo>
                <a:lnTo>
                  <a:pt x="1905736" y="1757328"/>
                </a:lnTo>
                <a:lnTo>
                  <a:pt x="1911018" y="1753102"/>
                </a:lnTo>
                <a:lnTo>
                  <a:pt x="1915772" y="1748876"/>
                </a:lnTo>
                <a:lnTo>
                  <a:pt x="1922112" y="1745707"/>
                </a:lnTo>
                <a:lnTo>
                  <a:pt x="1927922" y="1743066"/>
                </a:lnTo>
                <a:lnTo>
                  <a:pt x="1933732" y="1740953"/>
                </a:lnTo>
                <a:lnTo>
                  <a:pt x="1940070" y="1739369"/>
                </a:lnTo>
                <a:close/>
                <a:moveTo>
                  <a:pt x="1195122" y="966787"/>
                </a:moveTo>
                <a:lnTo>
                  <a:pt x="1201496" y="966787"/>
                </a:lnTo>
                <a:lnTo>
                  <a:pt x="1207868" y="966787"/>
                </a:lnTo>
                <a:lnTo>
                  <a:pt x="1214242" y="967843"/>
                </a:lnTo>
                <a:lnTo>
                  <a:pt x="1220614" y="969428"/>
                </a:lnTo>
                <a:lnTo>
                  <a:pt x="1226456" y="971012"/>
                </a:lnTo>
                <a:lnTo>
                  <a:pt x="1232830" y="973653"/>
                </a:lnTo>
                <a:lnTo>
                  <a:pt x="1238672" y="977351"/>
                </a:lnTo>
                <a:lnTo>
                  <a:pt x="1243452" y="981048"/>
                </a:lnTo>
                <a:lnTo>
                  <a:pt x="1249294" y="986330"/>
                </a:lnTo>
                <a:lnTo>
                  <a:pt x="1253542" y="991084"/>
                </a:lnTo>
                <a:lnTo>
                  <a:pt x="1257260" y="996366"/>
                </a:lnTo>
                <a:lnTo>
                  <a:pt x="1260978" y="1002177"/>
                </a:lnTo>
                <a:lnTo>
                  <a:pt x="1263634" y="1007987"/>
                </a:lnTo>
                <a:lnTo>
                  <a:pt x="1265758" y="1014325"/>
                </a:lnTo>
                <a:lnTo>
                  <a:pt x="1266820" y="1020136"/>
                </a:lnTo>
                <a:lnTo>
                  <a:pt x="1268412" y="1027002"/>
                </a:lnTo>
                <a:lnTo>
                  <a:pt x="1268412" y="1033341"/>
                </a:lnTo>
                <a:lnTo>
                  <a:pt x="1268412" y="1039151"/>
                </a:lnTo>
                <a:lnTo>
                  <a:pt x="1266820" y="1046018"/>
                </a:lnTo>
                <a:lnTo>
                  <a:pt x="1265758" y="1052356"/>
                </a:lnTo>
                <a:lnTo>
                  <a:pt x="1263634" y="1058166"/>
                </a:lnTo>
                <a:lnTo>
                  <a:pt x="1260978" y="1063977"/>
                </a:lnTo>
                <a:lnTo>
                  <a:pt x="1257260" y="1069787"/>
                </a:lnTo>
                <a:lnTo>
                  <a:pt x="1253542" y="1075069"/>
                </a:lnTo>
                <a:lnTo>
                  <a:pt x="1249294" y="1079823"/>
                </a:lnTo>
                <a:lnTo>
                  <a:pt x="1090498" y="1237756"/>
                </a:lnTo>
                <a:lnTo>
                  <a:pt x="1085718" y="1241982"/>
                </a:lnTo>
                <a:lnTo>
                  <a:pt x="1079876" y="1246207"/>
                </a:lnTo>
                <a:lnTo>
                  <a:pt x="1074564" y="1249377"/>
                </a:lnTo>
                <a:lnTo>
                  <a:pt x="1068192" y="1252018"/>
                </a:lnTo>
                <a:lnTo>
                  <a:pt x="1061818" y="1254131"/>
                </a:lnTo>
                <a:lnTo>
                  <a:pt x="1055976" y="1256243"/>
                </a:lnTo>
                <a:lnTo>
                  <a:pt x="1049604" y="1257300"/>
                </a:lnTo>
                <a:lnTo>
                  <a:pt x="1042700" y="1257300"/>
                </a:lnTo>
                <a:lnTo>
                  <a:pt x="1036858" y="1257300"/>
                </a:lnTo>
                <a:lnTo>
                  <a:pt x="1030484" y="1256243"/>
                </a:lnTo>
                <a:lnTo>
                  <a:pt x="1023580" y="1254131"/>
                </a:lnTo>
                <a:lnTo>
                  <a:pt x="1017738" y="1252018"/>
                </a:lnTo>
                <a:lnTo>
                  <a:pt x="1011896" y="1249377"/>
                </a:lnTo>
                <a:lnTo>
                  <a:pt x="1006586" y="1246207"/>
                </a:lnTo>
                <a:lnTo>
                  <a:pt x="1000744" y="1241982"/>
                </a:lnTo>
                <a:lnTo>
                  <a:pt x="995964" y="1237756"/>
                </a:lnTo>
                <a:lnTo>
                  <a:pt x="991184" y="1232474"/>
                </a:lnTo>
                <a:lnTo>
                  <a:pt x="987466" y="1227192"/>
                </a:lnTo>
                <a:lnTo>
                  <a:pt x="983748" y="1221382"/>
                </a:lnTo>
                <a:lnTo>
                  <a:pt x="981092" y="1215572"/>
                </a:lnTo>
                <a:lnTo>
                  <a:pt x="978968" y="1209761"/>
                </a:lnTo>
                <a:lnTo>
                  <a:pt x="977376" y="1203423"/>
                </a:lnTo>
                <a:lnTo>
                  <a:pt x="976844" y="1196556"/>
                </a:lnTo>
                <a:lnTo>
                  <a:pt x="976312" y="1190746"/>
                </a:lnTo>
                <a:lnTo>
                  <a:pt x="976844" y="1183879"/>
                </a:lnTo>
                <a:lnTo>
                  <a:pt x="977376" y="1177541"/>
                </a:lnTo>
                <a:lnTo>
                  <a:pt x="978968" y="1171730"/>
                </a:lnTo>
                <a:lnTo>
                  <a:pt x="981092" y="1165392"/>
                </a:lnTo>
                <a:lnTo>
                  <a:pt x="983748" y="1159582"/>
                </a:lnTo>
                <a:lnTo>
                  <a:pt x="987466" y="1153771"/>
                </a:lnTo>
                <a:lnTo>
                  <a:pt x="991184" y="1148489"/>
                </a:lnTo>
                <a:lnTo>
                  <a:pt x="995964" y="1143736"/>
                </a:lnTo>
                <a:lnTo>
                  <a:pt x="1154228" y="986330"/>
                </a:lnTo>
                <a:lnTo>
                  <a:pt x="1159008" y="981048"/>
                </a:lnTo>
                <a:lnTo>
                  <a:pt x="1164850" y="977351"/>
                </a:lnTo>
                <a:lnTo>
                  <a:pt x="1170692" y="973653"/>
                </a:lnTo>
                <a:lnTo>
                  <a:pt x="1176004" y="971012"/>
                </a:lnTo>
                <a:lnTo>
                  <a:pt x="1182376" y="969428"/>
                </a:lnTo>
                <a:lnTo>
                  <a:pt x="1188218" y="967843"/>
                </a:lnTo>
                <a:close/>
                <a:moveTo>
                  <a:pt x="1036638" y="652462"/>
                </a:moveTo>
                <a:lnTo>
                  <a:pt x="1042458" y="652462"/>
                </a:lnTo>
                <a:lnTo>
                  <a:pt x="1049338" y="652462"/>
                </a:lnTo>
                <a:lnTo>
                  <a:pt x="1055688" y="653518"/>
                </a:lnTo>
                <a:lnTo>
                  <a:pt x="1061508" y="655629"/>
                </a:lnTo>
                <a:lnTo>
                  <a:pt x="1067858" y="657741"/>
                </a:lnTo>
                <a:lnTo>
                  <a:pt x="1074208" y="660380"/>
                </a:lnTo>
                <a:lnTo>
                  <a:pt x="1079500" y="663548"/>
                </a:lnTo>
                <a:lnTo>
                  <a:pt x="1085322" y="667771"/>
                </a:lnTo>
                <a:lnTo>
                  <a:pt x="1090084" y="671995"/>
                </a:lnTo>
                <a:lnTo>
                  <a:pt x="1094846" y="677274"/>
                </a:lnTo>
                <a:lnTo>
                  <a:pt x="1098550" y="682553"/>
                </a:lnTo>
                <a:lnTo>
                  <a:pt x="1102254" y="688360"/>
                </a:lnTo>
                <a:lnTo>
                  <a:pt x="1104900" y="694167"/>
                </a:lnTo>
                <a:lnTo>
                  <a:pt x="1107018" y="699974"/>
                </a:lnTo>
                <a:lnTo>
                  <a:pt x="1108076" y="706309"/>
                </a:lnTo>
                <a:lnTo>
                  <a:pt x="1109134" y="713172"/>
                </a:lnTo>
                <a:lnTo>
                  <a:pt x="1109664" y="718979"/>
                </a:lnTo>
                <a:lnTo>
                  <a:pt x="1109134" y="725842"/>
                </a:lnTo>
                <a:lnTo>
                  <a:pt x="1108076" y="731649"/>
                </a:lnTo>
                <a:lnTo>
                  <a:pt x="1107018" y="737984"/>
                </a:lnTo>
                <a:lnTo>
                  <a:pt x="1104900" y="744319"/>
                </a:lnTo>
                <a:lnTo>
                  <a:pt x="1102254" y="750126"/>
                </a:lnTo>
                <a:lnTo>
                  <a:pt x="1098550" y="755933"/>
                </a:lnTo>
                <a:lnTo>
                  <a:pt x="1094846" y="760684"/>
                </a:lnTo>
                <a:lnTo>
                  <a:pt x="1090084" y="765963"/>
                </a:lnTo>
                <a:lnTo>
                  <a:pt x="776288" y="1079017"/>
                </a:lnTo>
                <a:lnTo>
                  <a:pt x="770996" y="1083768"/>
                </a:lnTo>
                <a:lnTo>
                  <a:pt x="765704" y="1087991"/>
                </a:lnTo>
                <a:lnTo>
                  <a:pt x="759884" y="1091687"/>
                </a:lnTo>
                <a:lnTo>
                  <a:pt x="754064" y="1093799"/>
                </a:lnTo>
                <a:lnTo>
                  <a:pt x="747712" y="1095910"/>
                </a:lnTo>
                <a:lnTo>
                  <a:pt x="741364" y="1097494"/>
                </a:lnTo>
                <a:lnTo>
                  <a:pt x="735542" y="1098550"/>
                </a:lnTo>
                <a:lnTo>
                  <a:pt x="728664" y="1098550"/>
                </a:lnTo>
                <a:lnTo>
                  <a:pt x="722312" y="1098550"/>
                </a:lnTo>
                <a:lnTo>
                  <a:pt x="716492" y="1097494"/>
                </a:lnTo>
                <a:lnTo>
                  <a:pt x="710142" y="1095910"/>
                </a:lnTo>
                <a:lnTo>
                  <a:pt x="704322" y="1093799"/>
                </a:lnTo>
                <a:lnTo>
                  <a:pt x="697972" y="1091687"/>
                </a:lnTo>
                <a:lnTo>
                  <a:pt x="692150" y="1087991"/>
                </a:lnTo>
                <a:lnTo>
                  <a:pt x="686858" y="1083768"/>
                </a:lnTo>
                <a:lnTo>
                  <a:pt x="681568" y="1079017"/>
                </a:lnTo>
                <a:lnTo>
                  <a:pt x="677334" y="1074266"/>
                </a:lnTo>
                <a:lnTo>
                  <a:pt x="673100" y="1068987"/>
                </a:lnTo>
                <a:lnTo>
                  <a:pt x="669926" y="1063179"/>
                </a:lnTo>
                <a:lnTo>
                  <a:pt x="667280" y="1057372"/>
                </a:lnTo>
                <a:lnTo>
                  <a:pt x="665164" y="1051565"/>
                </a:lnTo>
                <a:lnTo>
                  <a:pt x="663046" y="1045230"/>
                </a:lnTo>
                <a:lnTo>
                  <a:pt x="662518" y="1038367"/>
                </a:lnTo>
                <a:lnTo>
                  <a:pt x="661988" y="1032560"/>
                </a:lnTo>
                <a:lnTo>
                  <a:pt x="662518" y="1026225"/>
                </a:lnTo>
                <a:lnTo>
                  <a:pt x="663046" y="1019363"/>
                </a:lnTo>
                <a:lnTo>
                  <a:pt x="665164" y="1013555"/>
                </a:lnTo>
                <a:lnTo>
                  <a:pt x="667280" y="1007221"/>
                </a:lnTo>
                <a:lnTo>
                  <a:pt x="669926" y="1001413"/>
                </a:lnTo>
                <a:lnTo>
                  <a:pt x="673100" y="995606"/>
                </a:lnTo>
                <a:lnTo>
                  <a:pt x="677334" y="990327"/>
                </a:lnTo>
                <a:lnTo>
                  <a:pt x="681568" y="985576"/>
                </a:lnTo>
                <a:lnTo>
                  <a:pt x="995892" y="671995"/>
                </a:lnTo>
                <a:lnTo>
                  <a:pt x="1000654" y="667771"/>
                </a:lnTo>
                <a:lnTo>
                  <a:pt x="1006476" y="663548"/>
                </a:lnTo>
                <a:lnTo>
                  <a:pt x="1011768" y="660380"/>
                </a:lnTo>
                <a:lnTo>
                  <a:pt x="1017588" y="657741"/>
                </a:lnTo>
                <a:lnTo>
                  <a:pt x="1023408" y="655629"/>
                </a:lnTo>
                <a:lnTo>
                  <a:pt x="1030288" y="653518"/>
                </a:lnTo>
                <a:close/>
                <a:moveTo>
                  <a:pt x="910224" y="307975"/>
                </a:moveTo>
                <a:lnTo>
                  <a:pt x="916042" y="307975"/>
                </a:lnTo>
                <a:lnTo>
                  <a:pt x="922386" y="307975"/>
                </a:lnTo>
                <a:lnTo>
                  <a:pt x="929260" y="309032"/>
                </a:lnTo>
                <a:lnTo>
                  <a:pt x="935076" y="310090"/>
                </a:lnTo>
                <a:lnTo>
                  <a:pt x="941420" y="312205"/>
                </a:lnTo>
                <a:lnTo>
                  <a:pt x="947238" y="315377"/>
                </a:lnTo>
                <a:lnTo>
                  <a:pt x="953054" y="318550"/>
                </a:lnTo>
                <a:lnTo>
                  <a:pt x="958340" y="322251"/>
                </a:lnTo>
                <a:lnTo>
                  <a:pt x="963100" y="327010"/>
                </a:lnTo>
                <a:lnTo>
                  <a:pt x="967858" y="332297"/>
                </a:lnTo>
                <a:lnTo>
                  <a:pt x="972088" y="337584"/>
                </a:lnTo>
                <a:lnTo>
                  <a:pt x="975260" y="342872"/>
                </a:lnTo>
                <a:lnTo>
                  <a:pt x="977904" y="349217"/>
                </a:lnTo>
                <a:lnTo>
                  <a:pt x="980020" y="355562"/>
                </a:lnTo>
                <a:lnTo>
                  <a:pt x="981606" y="361378"/>
                </a:lnTo>
                <a:lnTo>
                  <a:pt x="982664" y="367723"/>
                </a:lnTo>
                <a:lnTo>
                  <a:pt x="982664" y="374597"/>
                </a:lnTo>
                <a:lnTo>
                  <a:pt x="982664" y="380413"/>
                </a:lnTo>
                <a:lnTo>
                  <a:pt x="981606" y="387287"/>
                </a:lnTo>
                <a:lnTo>
                  <a:pt x="980020" y="393631"/>
                </a:lnTo>
                <a:lnTo>
                  <a:pt x="977904" y="399448"/>
                </a:lnTo>
                <a:lnTo>
                  <a:pt x="975260" y="405264"/>
                </a:lnTo>
                <a:lnTo>
                  <a:pt x="972088" y="410551"/>
                </a:lnTo>
                <a:lnTo>
                  <a:pt x="967858" y="416367"/>
                </a:lnTo>
                <a:lnTo>
                  <a:pt x="963100" y="421126"/>
                </a:lnTo>
                <a:lnTo>
                  <a:pt x="432768" y="951986"/>
                </a:lnTo>
                <a:lnTo>
                  <a:pt x="427480" y="956745"/>
                </a:lnTo>
                <a:lnTo>
                  <a:pt x="422194" y="960446"/>
                </a:lnTo>
                <a:lnTo>
                  <a:pt x="416906" y="963619"/>
                </a:lnTo>
                <a:lnTo>
                  <a:pt x="410560" y="966791"/>
                </a:lnTo>
                <a:lnTo>
                  <a:pt x="404745" y="968906"/>
                </a:lnTo>
                <a:lnTo>
                  <a:pt x="398400" y="970492"/>
                </a:lnTo>
                <a:lnTo>
                  <a:pt x="392055" y="971021"/>
                </a:lnTo>
                <a:lnTo>
                  <a:pt x="385710" y="971550"/>
                </a:lnTo>
                <a:lnTo>
                  <a:pt x="379365" y="971021"/>
                </a:lnTo>
                <a:lnTo>
                  <a:pt x="372491" y="970492"/>
                </a:lnTo>
                <a:lnTo>
                  <a:pt x="366675" y="968906"/>
                </a:lnTo>
                <a:lnTo>
                  <a:pt x="360330" y="966791"/>
                </a:lnTo>
                <a:lnTo>
                  <a:pt x="354514" y="963619"/>
                </a:lnTo>
                <a:lnTo>
                  <a:pt x="348698" y="960446"/>
                </a:lnTo>
                <a:lnTo>
                  <a:pt x="343410" y="956745"/>
                </a:lnTo>
                <a:lnTo>
                  <a:pt x="338652" y="951986"/>
                </a:lnTo>
                <a:lnTo>
                  <a:pt x="333893" y="947228"/>
                </a:lnTo>
                <a:lnTo>
                  <a:pt x="329663" y="941411"/>
                </a:lnTo>
                <a:lnTo>
                  <a:pt x="326490" y="936124"/>
                </a:lnTo>
                <a:lnTo>
                  <a:pt x="323847" y="930308"/>
                </a:lnTo>
                <a:lnTo>
                  <a:pt x="321732" y="923963"/>
                </a:lnTo>
                <a:lnTo>
                  <a:pt x="320145" y="917618"/>
                </a:lnTo>
                <a:lnTo>
                  <a:pt x="319088" y="911273"/>
                </a:lnTo>
                <a:lnTo>
                  <a:pt x="319088" y="904928"/>
                </a:lnTo>
                <a:lnTo>
                  <a:pt x="319088" y="898583"/>
                </a:lnTo>
                <a:lnTo>
                  <a:pt x="320145" y="892238"/>
                </a:lnTo>
                <a:lnTo>
                  <a:pt x="321732" y="885893"/>
                </a:lnTo>
                <a:lnTo>
                  <a:pt x="323847" y="880077"/>
                </a:lnTo>
                <a:lnTo>
                  <a:pt x="326490" y="873732"/>
                </a:lnTo>
                <a:lnTo>
                  <a:pt x="329663" y="868445"/>
                </a:lnTo>
                <a:lnTo>
                  <a:pt x="333893" y="862628"/>
                </a:lnTo>
                <a:lnTo>
                  <a:pt x="338652" y="857870"/>
                </a:lnTo>
                <a:lnTo>
                  <a:pt x="869512" y="327010"/>
                </a:lnTo>
                <a:lnTo>
                  <a:pt x="874270" y="322251"/>
                </a:lnTo>
                <a:lnTo>
                  <a:pt x="879558" y="318550"/>
                </a:lnTo>
                <a:lnTo>
                  <a:pt x="885374" y="315377"/>
                </a:lnTo>
                <a:lnTo>
                  <a:pt x="891190" y="312205"/>
                </a:lnTo>
                <a:lnTo>
                  <a:pt x="897006" y="310090"/>
                </a:lnTo>
                <a:lnTo>
                  <a:pt x="903352" y="309032"/>
                </a:lnTo>
                <a:close/>
                <a:moveTo>
                  <a:pt x="1204066" y="0"/>
                </a:moveTo>
                <a:lnTo>
                  <a:pt x="1216768" y="529"/>
                </a:lnTo>
                <a:lnTo>
                  <a:pt x="1229472" y="2116"/>
                </a:lnTo>
                <a:lnTo>
                  <a:pt x="1242174" y="4762"/>
                </a:lnTo>
                <a:lnTo>
                  <a:pt x="1253818" y="9523"/>
                </a:lnTo>
                <a:lnTo>
                  <a:pt x="1265990" y="15343"/>
                </a:lnTo>
                <a:lnTo>
                  <a:pt x="1277634" y="21692"/>
                </a:lnTo>
                <a:lnTo>
                  <a:pt x="1282926" y="25924"/>
                </a:lnTo>
                <a:lnTo>
                  <a:pt x="1288220" y="29628"/>
                </a:lnTo>
                <a:lnTo>
                  <a:pt x="1293512" y="33861"/>
                </a:lnTo>
                <a:lnTo>
                  <a:pt x="1298276" y="39151"/>
                </a:lnTo>
                <a:lnTo>
                  <a:pt x="1312566" y="53965"/>
                </a:lnTo>
                <a:lnTo>
                  <a:pt x="1326856" y="68779"/>
                </a:lnTo>
                <a:lnTo>
                  <a:pt x="1340086" y="84123"/>
                </a:lnTo>
                <a:lnTo>
                  <a:pt x="1353318" y="99466"/>
                </a:lnTo>
                <a:lnTo>
                  <a:pt x="1366020" y="115338"/>
                </a:lnTo>
                <a:lnTo>
                  <a:pt x="1378722" y="131739"/>
                </a:lnTo>
                <a:lnTo>
                  <a:pt x="1390366" y="147611"/>
                </a:lnTo>
                <a:lnTo>
                  <a:pt x="1402010" y="164542"/>
                </a:lnTo>
                <a:lnTo>
                  <a:pt x="1413654" y="181472"/>
                </a:lnTo>
                <a:lnTo>
                  <a:pt x="1424240" y="197873"/>
                </a:lnTo>
                <a:lnTo>
                  <a:pt x="1434824" y="215333"/>
                </a:lnTo>
                <a:lnTo>
                  <a:pt x="1444880" y="233321"/>
                </a:lnTo>
                <a:lnTo>
                  <a:pt x="1454406" y="250780"/>
                </a:lnTo>
                <a:lnTo>
                  <a:pt x="1463934" y="269298"/>
                </a:lnTo>
                <a:lnTo>
                  <a:pt x="1472930" y="287287"/>
                </a:lnTo>
                <a:lnTo>
                  <a:pt x="1481928" y="305275"/>
                </a:lnTo>
                <a:lnTo>
                  <a:pt x="1489868" y="324322"/>
                </a:lnTo>
                <a:lnTo>
                  <a:pt x="1498336" y="342839"/>
                </a:lnTo>
                <a:lnTo>
                  <a:pt x="1505744" y="361886"/>
                </a:lnTo>
                <a:lnTo>
                  <a:pt x="1513684" y="381462"/>
                </a:lnTo>
                <a:lnTo>
                  <a:pt x="1521094" y="401037"/>
                </a:lnTo>
                <a:lnTo>
                  <a:pt x="1527444" y="420613"/>
                </a:lnTo>
                <a:lnTo>
                  <a:pt x="1540676" y="460294"/>
                </a:lnTo>
                <a:lnTo>
                  <a:pt x="1552320" y="501561"/>
                </a:lnTo>
                <a:lnTo>
                  <a:pt x="1562906" y="542829"/>
                </a:lnTo>
                <a:lnTo>
                  <a:pt x="1572960" y="584626"/>
                </a:lnTo>
                <a:lnTo>
                  <a:pt x="1581430" y="627481"/>
                </a:lnTo>
                <a:lnTo>
                  <a:pt x="1589368" y="670336"/>
                </a:lnTo>
                <a:lnTo>
                  <a:pt x="1596248" y="714249"/>
                </a:lnTo>
                <a:lnTo>
                  <a:pt x="1602600" y="758162"/>
                </a:lnTo>
                <a:lnTo>
                  <a:pt x="1607892" y="802604"/>
                </a:lnTo>
                <a:lnTo>
                  <a:pt x="1612656" y="847575"/>
                </a:lnTo>
                <a:lnTo>
                  <a:pt x="1616360" y="893076"/>
                </a:lnTo>
                <a:lnTo>
                  <a:pt x="1620066" y="939105"/>
                </a:lnTo>
                <a:lnTo>
                  <a:pt x="1622712" y="985134"/>
                </a:lnTo>
                <a:lnTo>
                  <a:pt x="1624828" y="1031164"/>
                </a:lnTo>
                <a:lnTo>
                  <a:pt x="1626946" y="1078251"/>
                </a:lnTo>
                <a:lnTo>
                  <a:pt x="1628534" y="1125339"/>
                </a:lnTo>
                <a:lnTo>
                  <a:pt x="1629592" y="1172426"/>
                </a:lnTo>
                <a:lnTo>
                  <a:pt x="1630650" y="1267130"/>
                </a:lnTo>
                <a:lnTo>
                  <a:pt x="1630650" y="1361305"/>
                </a:lnTo>
                <a:lnTo>
                  <a:pt x="1725918" y="1361305"/>
                </a:lnTo>
                <a:lnTo>
                  <a:pt x="1820126" y="1363422"/>
                </a:lnTo>
                <a:lnTo>
                  <a:pt x="1867230" y="1363951"/>
                </a:lnTo>
                <a:lnTo>
                  <a:pt x="1914334" y="1365538"/>
                </a:lnTo>
                <a:lnTo>
                  <a:pt x="1961438" y="1367125"/>
                </a:lnTo>
                <a:lnTo>
                  <a:pt x="2008012" y="1369771"/>
                </a:lnTo>
                <a:lnTo>
                  <a:pt x="2054058" y="1372945"/>
                </a:lnTo>
                <a:lnTo>
                  <a:pt x="2100104" y="1376119"/>
                </a:lnTo>
                <a:lnTo>
                  <a:pt x="2145620" y="1379823"/>
                </a:lnTo>
                <a:lnTo>
                  <a:pt x="2191136" y="1385114"/>
                </a:lnTo>
                <a:lnTo>
                  <a:pt x="2235594" y="1390404"/>
                </a:lnTo>
                <a:lnTo>
                  <a:pt x="2280052" y="1396753"/>
                </a:lnTo>
                <a:lnTo>
                  <a:pt x="2323452" y="1404160"/>
                </a:lnTo>
                <a:lnTo>
                  <a:pt x="2366852" y="1412096"/>
                </a:lnTo>
                <a:lnTo>
                  <a:pt x="2409192" y="1421091"/>
                </a:lnTo>
                <a:lnTo>
                  <a:pt x="2451532" y="1430614"/>
                </a:lnTo>
                <a:lnTo>
                  <a:pt x="2493344" y="1441725"/>
                </a:lnTo>
                <a:lnTo>
                  <a:pt x="2533568" y="1453364"/>
                </a:lnTo>
                <a:lnTo>
                  <a:pt x="2573792" y="1466591"/>
                </a:lnTo>
                <a:lnTo>
                  <a:pt x="2593374" y="1473469"/>
                </a:lnTo>
                <a:lnTo>
                  <a:pt x="2612958" y="1480876"/>
                </a:lnTo>
                <a:lnTo>
                  <a:pt x="2632540" y="1488812"/>
                </a:lnTo>
                <a:lnTo>
                  <a:pt x="2651594" y="1496219"/>
                </a:lnTo>
                <a:lnTo>
                  <a:pt x="2670646" y="1504155"/>
                </a:lnTo>
                <a:lnTo>
                  <a:pt x="2689170" y="1512620"/>
                </a:lnTo>
                <a:lnTo>
                  <a:pt x="2708224" y="1521615"/>
                </a:lnTo>
                <a:lnTo>
                  <a:pt x="2726218" y="1531138"/>
                </a:lnTo>
                <a:lnTo>
                  <a:pt x="2744744" y="1540661"/>
                </a:lnTo>
                <a:lnTo>
                  <a:pt x="2762208" y="1550185"/>
                </a:lnTo>
                <a:lnTo>
                  <a:pt x="2779674" y="1560766"/>
                </a:lnTo>
                <a:lnTo>
                  <a:pt x="2797140" y="1570818"/>
                </a:lnTo>
                <a:lnTo>
                  <a:pt x="2814606" y="1581929"/>
                </a:lnTo>
                <a:lnTo>
                  <a:pt x="2831542" y="1593040"/>
                </a:lnTo>
                <a:lnTo>
                  <a:pt x="2847948" y="1605208"/>
                </a:lnTo>
                <a:lnTo>
                  <a:pt x="2864884" y="1617377"/>
                </a:lnTo>
                <a:lnTo>
                  <a:pt x="2880762" y="1629546"/>
                </a:lnTo>
                <a:lnTo>
                  <a:pt x="2896640" y="1642243"/>
                </a:lnTo>
                <a:lnTo>
                  <a:pt x="2912518" y="1655999"/>
                </a:lnTo>
                <a:lnTo>
                  <a:pt x="2927338" y="1669226"/>
                </a:lnTo>
                <a:lnTo>
                  <a:pt x="2942686" y="1683511"/>
                </a:lnTo>
                <a:lnTo>
                  <a:pt x="2958034" y="1697796"/>
                </a:lnTo>
                <a:lnTo>
                  <a:pt x="2962268" y="1703087"/>
                </a:lnTo>
                <a:lnTo>
                  <a:pt x="2967032" y="1707848"/>
                </a:lnTo>
                <a:lnTo>
                  <a:pt x="2971266" y="1713668"/>
                </a:lnTo>
                <a:lnTo>
                  <a:pt x="2974972" y="1718430"/>
                </a:lnTo>
                <a:lnTo>
                  <a:pt x="2981852" y="1730069"/>
                </a:lnTo>
                <a:lnTo>
                  <a:pt x="2987144" y="1742239"/>
                </a:lnTo>
                <a:lnTo>
                  <a:pt x="2991378" y="1754407"/>
                </a:lnTo>
                <a:lnTo>
                  <a:pt x="2994024" y="1766576"/>
                </a:lnTo>
                <a:lnTo>
                  <a:pt x="2996670" y="1779803"/>
                </a:lnTo>
                <a:lnTo>
                  <a:pt x="2997200" y="1792501"/>
                </a:lnTo>
                <a:lnTo>
                  <a:pt x="2996670" y="1804669"/>
                </a:lnTo>
                <a:lnTo>
                  <a:pt x="2994024" y="1817367"/>
                </a:lnTo>
                <a:lnTo>
                  <a:pt x="2991378" y="1830594"/>
                </a:lnTo>
                <a:lnTo>
                  <a:pt x="2987144" y="1842233"/>
                </a:lnTo>
                <a:lnTo>
                  <a:pt x="2981852" y="1854402"/>
                </a:lnTo>
                <a:lnTo>
                  <a:pt x="2974972" y="1865513"/>
                </a:lnTo>
                <a:lnTo>
                  <a:pt x="2971266" y="1871332"/>
                </a:lnTo>
                <a:lnTo>
                  <a:pt x="2967032" y="1876623"/>
                </a:lnTo>
                <a:lnTo>
                  <a:pt x="2962268" y="1881385"/>
                </a:lnTo>
                <a:lnTo>
                  <a:pt x="2958034" y="1886676"/>
                </a:lnTo>
                <a:lnTo>
                  <a:pt x="2952742" y="1891437"/>
                </a:lnTo>
                <a:lnTo>
                  <a:pt x="2947978" y="1896199"/>
                </a:lnTo>
                <a:lnTo>
                  <a:pt x="2942156" y="1899902"/>
                </a:lnTo>
                <a:lnTo>
                  <a:pt x="2936864" y="1903606"/>
                </a:lnTo>
                <a:lnTo>
                  <a:pt x="2925220" y="1910484"/>
                </a:lnTo>
                <a:lnTo>
                  <a:pt x="2913576" y="1916304"/>
                </a:lnTo>
                <a:lnTo>
                  <a:pt x="2901404" y="1920007"/>
                </a:lnTo>
                <a:lnTo>
                  <a:pt x="2889232" y="1923182"/>
                </a:lnTo>
                <a:lnTo>
                  <a:pt x="2876000" y="1925298"/>
                </a:lnTo>
                <a:lnTo>
                  <a:pt x="2863298" y="1925827"/>
                </a:lnTo>
                <a:lnTo>
                  <a:pt x="2851124" y="1925298"/>
                </a:lnTo>
                <a:lnTo>
                  <a:pt x="2837892" y="1923182"/>
                </a:lnTo>
                <a:lnTo>
                  <a:pt x="2825190" y="1920007"/>
                </a:lnTo>
                <a:lnTo>
                  <a:pt x="2813546" y="1916304"/>
                </a:lnTo>
                <a:lnTo>
                  <a:pt x="2801904" y="1910484"/>
                </a:lnTo>
                <a:lnTo>
                  <a:pt x="2789730" y="1903606"/>
                </a:lnTo>
                <a:lnTo>
                  <a:pt x="2784438" y="1899902"/>
                </a:lnTo>
                <a:lnTo>
                  <a:pt x="2779144" y="1896199"/>
                </a:lnTo>
                <a:lnTo>
                  <a:pt x="2774382" y="1891437"/>
                </a:lnTo>
                <a:lnTo>
                  <a:pt x="2769088" y="1886676"/>
                </a:lnTo>
                <a:lnTo>
                  <a:pt x="2757446" y="1875036"/>
                </a:lnTo>
                <a:lnTo>
                  <a:pt x="2746330" y="1864454"/>
                </a:lnTo>
                <a:lnTo>
                  <a:pt x="2734158" y="1854402"/>
                </a:lnTo>
                <a:lnTo>
                  <a:pt x="2721456" y="1844350"/>
                </a:lnTo>
                <a:lnTo>
                  <a:pt x="2709282" y="1834297"/>
                </a:lnTo>
                <a:lnTo>
                  <a:pt x="2696580" y="1824774"/>
                </a:lnTo>
                <a:lnTo>
                  <a:pt x="2683348" y="1815780"/>
                </a:lnTo>
                <a:lnTo>
                  <a:pt x="2670118" y="1806785"/>
                </a:lnTo>
                <a:lnTo>
                  <a:pt x="2656356" y="1797791"/>
                </a:lnTo>
                <a:lnTo>
                  <a:pt x="2642066" y="1789855"/>
                </a:lnTo>
                <a:lnTo>
                  <a:pt x="2628306" y="1781919"/>
                </a:lnTo>
                <a:lnTo>
                  <a:pt x="2613486" y="1773983"/>
                </a:lnTo>
                <a:lnTo>
                  <a:pt x="2599196" y="1766047"/>
                </a:lnTo>
                <a:lnTo>
                  <a:pt x="2584376" y="1758640"/>
                </a:lnTo>
                <a:lnTo>
                  <a:pt x="2553680" y="1745413"/>
                </a:lnTo>
                <a:lnTo>
                  <a:pt x="2522454" y="1732715"/>
                </a:lnTo>
                <a:lnTo>
                  <a:pt x="2489640" y="1720017"/>
                </a:lnTo>
                <a:lnTo>
                  <a:pt x="2456826" y="1709436"/>
                </a:lnTo>
                <a:lnTo>
                  <a:pt x="2422424" y="1699383"/>
                </a:lnTo>
                <a:lnTo>
                  <a:pt x="2388022" y="1690389"/>
                </a:lnTo>
                <a:lnTo>
                  <a:pt x="2352032" y="1682453"/>
                </a:lnTo>
                <a:lnTo>
                  <a:pt x="2316572" y="1674517"/>
                </a:lnTo>
                <a:lnTo>
                  <a:pt x="2279524" y="1667639"/>
                </a:lnTo>
                <a:lnTo>
                  <a:pt x="2241946" y="1661290"/>
                </a:lnTo>
                <a:lnTo>
                  <a:pt x="2203840" y="1655999"/>
                </a:lnTo>
                <a:lnTo>
                  <a:pt x="2165204" y="1650708"/>
                </a:lnTo>
                <a:lnTo>
                  <a:pt x="2126038" y="1647005"/>
                </a:lnTo>
                <a:lnTo>
                  <a:pt x="2086344" y="1642772"/>
                </a:lnTo>
                <a:lnTo>
                  <a:pt x="2046648" y="1639598"/>
                </a:lnTo>
                <a:lnTo>
                  <a:pt x="2005896" y="1636953"/>
                </a:lnTo>
                <a:lnTo>
                  <a:pt x="1964614" y="1634836"/>
                </a:lnTo>
                <a:lnTo>
                  <a:pt x="1923860" y="1632720"/>
                </a:lnTo>
                <a:lnTo>
                  <a:pt x="1882578" y="1631662"/>
                </a:lnTo>
                <a:lnTo>
                  <a:pt x="1798426" y="1629546"/>
                </a:lnTo>
                <a:lnTo>
                  <a:pt x="1714802" y="1628487"/>
                </a:lnTo>
                <a:lnTo>
                  <a:pt x="1629592" y="1628487"/>
                </a:lnTo>
                <a:lnTo>
                  <a:pt x="1629592" y="1713668"/>
                </a:lnTo>
                <a:lnTo>
                  <a:pt x="1630650" y="1797262"/>
                </a:lnTo>
                <a:lnTo>
                  <a:pt x="1632238" y="1881385"/>
                </a:lnTo>
                <a:lnTo>
                  <a:pt x="1633826" y="1922653"/>
                </a:lnTo>
                <a:lnTo>
                  <a:pt x="1635414" y="1963920"/>
                </a:lnTo>
                <a:lnTo>
                  <a:pt x="1638060" y="2004659"/>
                </a:lnTo>
                <a:lnTo>
                  <a:pt x="1640706" y="2045398"/>
                </a:lnTo>
                <a:lnTo>
                  <a:pt x="1643882" y="2085078"/>
                </a:lnTo>
                <a:lnTo>
                  <a:pt x="1648116" y="2124758"/>
                </a:lnTo>
                <a:lnTo>
                  <a:pt x="1651820" y="2163910"/>
                </a:lnTo>
                <a:lnTo>
                  <a:pt x="1657114" y="2202532"/>
                </a:lnTo>
                <a:lnTo>
                  <a:pt x="1662406" y="2240626"/>
                </a:lnTo>
                <a:lnTo>
                  <a:pt x="1668758" y="2278190"/>
                </a:lnTo>
                <a:lnTo>
                  <a:pt x="1675638" y="2315225"/>
                </a:lnTo>
                <a:lnTo>
                  <a:pt x="1682518" y="2351731"/>
                </a:lnTo>
                <a:lnTo>
                  <a:pt x="1690986" y="2386650"/>
                </a:lnTo>
                <a:lnTo>
                  <a:pt x="1700512" y="2421569"/>
                </a:lnTo>
                <a:lnTo>
                  <a:pt x="1710568" y="2455429"/>
                </a:lnTo>
                <a:lnTo>
                  <a:pt x="1721154" y="2488761"/>
                </a:lnTo>
                <a:lnTo>
                  <a:pt x="1733856" y="2521034"/>
                </a:lnTo>
                <a:lnTo>
                  <a:pt x="1746030" y="2552250"/>
                </a:lnTo>
                <a:lnTo>
                  <a:pt x="1759790" y="2582936"/>
                </a:lnTo>
                <a:lnTo>
                  <a:pt x="1767200" y="2597750"/>
                </a:lnTo>
                <a:lnTo>
                  <a:pt x="1775138" y="2612035"/>
                </a:lnTo>
                <a:lnTo>
                  <a:pt x="1783078" y="2626849"/>
                </a:lnTo>
                <a:lnTo>
                  <a:pt x="1790488" y="2641134"/>
                </a:lnTo>
                <a:lnTo>
                  <a:pt x="1798956" y="2654890"/>
                </a:lnTo>
                <a:lnTo>
                  <a:pt x="1807424" y="2668646"/>
                </a:lnTo>
                <a:lnTo>
                  <a:pt x="1816420" y="2682402"/>
                </a:lnTo>
                <a:lnTo>
                  <a:pt x="1825948" y="2695099"/>
                </a:lnTo>
                <a:lnTo>
                  <a:pt x="1835474" y="2707797"/>
                </a:lnTo>
                <a:lnTo>
                  <a:pt x="1845000" y="2720495"/>
                </a:lnTo>
                <a:lnTo>
                  <a:pt x="1855586" y="2732664"/>
                </a:lnTo>
                <a:lnTo>
                  <a:pt x="1865642" y="2744832"/>
                </a:lnTo>
                <a:lnTo>
                  <a:pt x="1876228" y="2756472"/>
                </a:lnTo>
                <a:lnTo>
                  <a:pt x="1887342" y="2768112"/>
                </a:lnTo>
                <a:lnTo>
                  <a:pt x="1892634" y="2772873"/>
                </a:lnTo>
                <a:lnTo>
                  <a:pt x="1896868" y="2778164"/>
                </a:lnTo>
                <a:lnTo>
                  <a:pt x="1901102" y="2783455"/>
                </a:lnTo>
                <a:lnTo>
                  <a:pt x="1904808" y="2788745"/>
                </a:lnTo>
                <a:lnTo>
                  <a:pt x="1911688" y="2800385"/>
                </a:lnTo>
                <a:lnTo>
                  <a:pt x="1916980" y="2812025"/>
                </a:lnTo>
                <a:lnTo>
                  <a:pt x="1921214" y="2824193"/>
                </a:lnTo>
                <a:lnTo>
                  <a:pt x="1924390" y="2836891"/>
                </a:lnTo>
                <a:lnTo>
                  <a:pt x="1925978" y="2849589"/>
                </a:lnTo>
                <a:lnTo>
                  <a:pt x="1926506" y="2862287"/>
                </a:lnTo>
                <a:lnTo>
                  <a:pt x="1925978" y="2874984"/>
                </a:lnTo>
                <a:lnTo>
                  <a:pt x="1924390" y="2887682"/>
                </a:lnTo>
                <a:lnTo>
                  <a:pt x="1921214" y="2899851"/>
                </a:lnTo>
                <a:lnTo>
                  <a:pt x="1916980" y="2912020"/>
                </a:lnTo>
                <a:lnTo>
                  <a:pt x="1911688" y="2924188"/>
                </a:lnTo>
                <a:lnTo>
                  <a:pt x="1904808" y="2935828"/>
                </a:lnTo>
                <a:lnTo>
                  <a:pt x="1901102" y="2941119"/>
                </a:lnTo>
                <a:lnTo>
                  <a:pt x="1896868" y="2946409"/>
                </a:lnTo>
                <a:lnTo>
                  <a:pt x="1892634" y="2951171"/>
                </a:lnTo>
                <a:lnTo>
                  <a:pt x="1887342" y="2956462"/>
                </a:lnTo>
                <a:lnTo>
                  <a:pt x="1882578" y="2961223"/>
                </a:lnTo>
                <a:lnTo>
                  <a:pt x="1877286" y="2965985"/>
                </a:lnTo>
                <a:lnTo>
                  <a:pt x="1872522" y="2969689"/>
                </a:lnTo>
                <a:lnTo>
                  <a:pt x="1866700" y="2973921"/>
                </a:lnTo>
                <a:lnTo>
                  <a:pt x="1855056" y="2980270"/>
                </a:lnTo>
                <a:lnTo>
                  <a:pt x="1843412" y="2986090"/>
                </a:lnTo>
                <a:lnTo>
                  <a:pt x="1831240" y="2989793"/>
                </a:lnTo>
                <a:lnTo>
                  <a:pt x="1818538" y="2993497"/>
                </a:lnTo>
                <a:lnTo>
                  <a:pt x="1805836" y="2995084"/>
                </a:lnTo>
                <a:lnTo>
                  <a:pt x="1793662" y="2995613"/>
                </a:lnTo>
                <a:lnTo>
                  <a:pt x="1780432" y="2995084"/>
                </a:lnTo>
                <a:lnTo>
                  <a:pt x="1767728" y="2993497"/>
                </a:lnTo>
                <a:lnTo>
                  <a:pt x="1755556" y="2989793"/>
                </a:lnTo>
                <a:lnTo>
                  <a:pt x="1743382" y="2986090"/>
                </a:lnTo>
                <a:lnTo>
                  <a:pt x="1731210" y="2980270"/>
                </a:lnTo>
                <a:lnTo>
                  <a:pt x="1719566" y="2973921"/>
                </a:lnTo>
                <a:lnTo>
                  <a:pt x="1714802" y="2969689"/>
                </a:lnTo>
                <a:lnTo>
                  <a:pt x="1708980" y="2965985"/>
                </a:lnTo>
                <a:lnTo>
                  <a:pt x="1703688" y="2961223"/>
                </a:lnTo>
                <a:lnTo>
                  <a:pt x="1698924" y="2956462"/>
                </a:lnTo>
                <a:lnTo>
                  <a:pt x="1684106" y="2941648"/>
                </a:lnTo>
                <a:lnTo>
                  <a:pt x="1670344" y="2926834"/>
                </a:lnTo>
                <a:lnTo>
                  <a:pt x="1656584" y="2910961"/>
                </a:lnTo>
                <a:lnTo>
                  <a:pt x="1643352" y="2895618"/>
                </a:lnTo>
                <a:lnTo>
                  <a:pt x="1630650" y="2879746"/>
                </a:lnTo>
                <a:lnTo>
                  <a:pt x="1618478" y="2863345"/>
                </a:lnTo>
                <a:lnTo>
                  <a:pt x="1605776" y="2846944"/>
                </a:lnTo>
                <a:lnTo>
                  <a:pt x="1594132" y="2830542"/>
                </a:lnTo>
                <a:lnTo>
                  <a:pt x="1583016" y="2813083"/>
                </a:lnTo>
                <a:lnTo>
                  <a:pt x="1571902" y="2796152"/>
                </a:lnTo>
                <a:lnTo>
                  <a:pt x="1561318" y="2778693"/>
                </a:lnTo>
                <a:lnTo>
                  <a:pt x="1551262" y="2761234"/>
                </a:lnTo>
                <a:lnTo>
                  <a:pt x="1541734" y="2743245"/>
                </a:lnTo>
                <a:lnTo>
                  <a:pt x="1532208" y="2725257"/>
                </a:lnTo>
                <a:lnTo>
                  <a:pt x="1522682" y="2706739"/>
                </a:lnTo>
                <a:lnTo>
                  <a:pt x="1513684" y="2688222"/>
                </a:lnTo>
                <a:lnTo>
                  <a:pt x="1505216" y="2669175"/>
                </a:lnTo>
                <a:lnTo>
                  <a:pt x="1496748" y="2650128"/>
                </a:lnTo>
                <a:lnTo>
                  <a:pt x="1488808" y="2631082"/>
                </a:lnTo>
                <a:lnTo>
                  <a:pt x="1481928" y="2611506"/>
                </a:lnTo>
                <a:lnTo>
                  <a:pt x="1474518" y="2591930"/>
                </a:lnTo>
                <a:lnTo>
                  <a:pt x="1467108" y="2572354"/>
                </a:lnTo>
                <a:lnTo>
                  <a:pt x="1454406" y="2532674"/>
                </a:lnTo>
                <a:lnTo>
                  <a:pt x="1442764" y="2491935"/>
                </a:lnTo>
                <a:lnTo>
                  <a:pt x="1431120" y="2450668"/>
                </a:lnTo>
                <a:lnTo>
                  <a:pt x="1421592" y="2408342"/>
                </a:lnTo>
                <a:lnTo>
                  <a:pt x="1412596" y="2365487"/>
                </a:lnTo>
                <a:lnTo>
                  <a:pt x="1404656" y="2322632"/>
                </a:lnTo>
                <a:lnTo>
                  <a:pt x="1397776" y="2278719"/>
                </a:lnTo>
                <a:lnTo>
                  <a:pt x="1391424" y="2234277"/>
                </a:lnTo>
                <a:lnTo>
                  <a:pt x="1386132" y="2189834"/>
                </a:lnTo>
                <a:lnTo>
                  <a:pt x="1380840" y="2144334"/>
                </a:lnTo>
                <a:lnTo>
                  <a:pt x="1377134" y="2099363"/>
                </a:lnTo>
                <a:lnTo>
                  <a:pt x="1373430" y="2053334"/>
                </a:lnTo>
                <a:lnTo>
                  <a:pt x="1370784" y="2006775"/>
                </a:lnTo>
                <a:lnTo>
                  <a:pt x="1368138" y="1960217"/>
                </a:lnTo>
                <a:lnTo>
                  <a:pt x="1366550" y="1913129"/>
                </a:lnTo>
                <a:lnTo>
                  <a:pt x="1364962" y="1866042"/>
                </a:lnTo>
                <a:lnTo>
                  <a:pt x="1363374" y="1819483"/>
                </a:lnTo>
                <a:lnTo>
                  <a:pt x="1362316" y="1724779"/>
                </a:lnTo>
                <a:lnTo>
                  <a:pt x="1362316" y="1629546"/>
                </a:lnTo>
                <a:lnTo>
                  <a:pt x="1268108" y="1629546"/>
                </a:lnTo>
                <a:lnTo>
                  <a:pt x="1173370" y="1628487"/>
                </a:lnTo>
                <a:lnTo>
                  <a:pt x="1126266" y="1627429"/>
                </a:lnTo>
                <a:lnTo>
                  <a:pt x="1079162" y="1625842"/>
                </a:lnTo>
                <a:lnTo>
                  <a:pt x="1032058" y="1624255"/>
                </a:lnTo>
                <a:lnTo>
                  <a:pt x="986012" y="1621609"/>
                </a:lnTo>
                <a:lnTo>
                  <a:pt x="939966" y="1618964"/>
                </a:lnTo>
                <a:lnTo>
                  <a:pt x="893920" y="1615790"/>
                </a:lnTo>
                <a:lnTo>
                  <a:pt x="848404" y="1611557"/>
                </a:lnTo>
                <a:lnTo>
                  <a:pt x="803416" y="1607324"/>
                </a:lnTo>
                <a:lnTo>
                  <a:pt x="758960" y="1601505"/>
                </a:lnTo>
                <a:lnTo>
                  <a:pt x="715030" y="1595685"/>
                </a:lnTo>
                <a:lnTo>
                  <a:pt x="671102" y="1588278"/>
                </a:lnTo>
                <a:lnTo>
                  <a:pt x="628232" y="1580342"/>
                </a:lnTo>
                <a:lnTo>
                  <a:pt x="585362" y="1571877"/>
                </a:lnTo>
                <a:lnTo>
                  <a:pt x="543550" y="1561824"/>
                </a:lnTo>
                <a:lnTo>
                  <a:pt x="502268" y="1551243"/>
                </a:lnTo>
                <a:lnTo>
                  <a:pt x="460986" y="1539603"/>
                </a:lnTo>
                <a:lnTo>
                  <a:pt x="421292" y="1526376"/>
                </a:lnTo>
                <a:lnTo>
                  <a:pt x="401708" y="1520027"/>
                </a:lnTo>
                <a:lnTo>
                  <a:pt x="382126" y="1512620"/>
                </a:lnTo>
                <a:lnTo>
                  <a:pt x="362543" y="1505213"/>
                </a:lnTo>
                <a:lnTo>
                  <a:pt x="343490" y="1497277"/>
                </a:lnTo>
                <a:lnTo>
                  <a:pt x="324436" y="1489341"/>
                </a:lnTo>
                <a:lnTo>
                  <a:pt x="306442" y="1480876"/>
                </a:lnTo>
                <a:lnTo>
                  <a:pt x="287918" y="1472411"/>
                </a:lnTo>
                <a:lnTo>
                  <a:pt x="269393" y="1462887"/>
                </a:lnTo>
                <a:lnTo>
                  <a:pt x="251399" y="1453364"/>
                </a:lnTo>
                <a:lnTo>
                  <a:pt x="233404" y="1443841"/>
                </a:lnTo>
                <a:lnTo>
                  <a:pt x="215938" y="1433788"/>
                </a:lnTo>
                <a:lnTo>
                  <a:pt x="198473" y="1423207"/>
                </a:lnTo>
                <a:lnTo>
                  <a:pt x="182065" y="1412626"/>
                </a:lnTo>
                <a:lnTo>
                  <a:pt x="164600" y="1401515"/>
                </a:lnTo>
                <a:lnTo>
                  <a:pt x="148193" y="1389346"/>
                </a:lnTo>
                <a:lnTo>
                  <a:pt x="132315" y="1377707"/>
                </a:lnTo>
                <a:lnTo>
                  <a:pt x="115908" y="1365538"/>
                </a:lnTo>
                <a:lnTo>
                  <a:pt x="100030" y="1352840"/>
                </a:lnTo>
                <a:lnTo>
                  <a:pt x="84682" y="1339084"/>
                </a:lnTo>
                <a:lnTo>
                  <a:pt x="68804" y="1325857"/>
                </a:lnTo>
                <a:lnTo>
                  <a:pt x="54514" y="1311573"/>
                </a:lnTo>
                <a:lnTo>
                  <a:pt x="39165" y="1297817"/>
                </a:lnTo>
                <a:lnTo>
                  <a:pt x="34931" y="1292526"/>
                </a:lnTo>
                <a:lnTo>
                  <a:pt x="30168" y="1287235"/>
                </a:lnTo>
                <a:lnTo>
                  <a:pt x="26463" y="1281944"/>
                </a:lnTo>
                <a:lnTo>
                  <a:pt x="22229" y="1276654"/>
                </a:lnTo>
                <a:lnTo>
                  <a:pt x="15878" y="1265014"/>
                </a:lnTo>
                <a:lnTo>
                  <a:pt x="10056" y="1253374"/>
                </a:lnTo>
                <a:lnTo>
                  <a:pt x="5822" y="1241206"/>
                </a:lnTo>
                <a:lnTo>
                  <a:pt x="2646" y="1229037"/>
                </a:lnTo>
                <a:lnTo>
                  <a:pt x="1059" y="1215810"/>
                </a:lnTo>
                <a:lnTo>
                  <a:pt x="0" y="1203112"/>
                </a:lnTo>
                <a:lnTo>
                  <a:pt x="1059" y="1190415"/>
                </a:lnTo>
                <a:lnTo>
                  <a:pt x="2646" y="1177188"/>
                </a:lnTo>
                <a:lnTo>
                  <a:pt x="5822" y="1165019"/>
                </a:lnTo>
                <a:lnTo>
                  <a:pt x="10056" y="1152851"/>
                </a:lnTo>
                <a:lnTo>
                  <a:pt x="15878" y="1141211"/>
                </a:lnTo>
                <a:lnTo>
                  <a:pt x="22229" y="1130100"/>
                </a:lnTo>
                <a:lnTo>
                  <a:pt x="26463" y="1124281"/>
                </a:lnTo>
                <a:lnTo>
                  <a:pt x="30168" y="1118990"/>
                </a:lnTo>
                <a:lnTo>
                  <a:pt x="34931" y="1113699"/>
                </a:lnTo>
                <a:lnTo>
                  <a:pt x="39165" y="1108408"/>
                </a:lnTo>
                <a:lnTo>
                  <a:pt x="44458" y="1104176"/>
                </a:lnTo>
                <a:lnTo>
                  <a:pt x="49221" y="1099414"/>
                </a:lnTo>
                <a:lnTo>
                  <a:pt x="55043" y="1095711"/>
                </a:lnTo>
                <a:lnTo>
                  <a:pt x="60336" y="1092007"/>
                </a:lnTo>
                <a:lnTo>
                  <a:pt x="71450" y="1085129"/>
                </a:lnTo>
                <a:lnTo>
                  <a:pt x="83623" y="1079309"/>
                </a:lnTo>
                <a:lnTo>
                  <a:pt x="95796" y="1075077"/>
                </a:lnTo>
                <a:lnTo>
                  <a:pt x="107969" y="1072431"/>
                </a:lnTo>
                <a:lnTo>
                  <a:pt x="120671" y="1070315"/>
                </a:lnTo>
                <a:lnTo>
                  <a:pt x="133903" y="1069786"/>
                </a:lnTo>
                <a:lnTo>
                  <a:pt x="146605" y="1070315"/>
                </a:lnTo>
                <a:lnTo>
                  <a:pt x="158778" y="1072431"/>
                </a:lnTo>
                <a:lnTo>
                  <a:pt x="172010" y="1075077"/>
                </a:lnTo>
                <a:lnTo>
                  <a:pt x="184183" y="1079309"/>
                </a:lnTo>
                <a:lnTo>
                  <a:pt x="195826" y="1085129"/>
                </a:lnTo>
                <a:lnTo>
                  <a:pt x="206941" y="1092007"/>
                </a:lnTo>
                <a:lnTo>
                  <a:pt x="212763" y="1095711"/>
                </a:lnTo>
                <a:lnTo>
                  <a:pt x="217526" y="1099414"/>
                </a:lnTo>
                <a:lnTo>
                  <a:pt x="223348" y="1104176"/>
                </a:lnTo>
                <a:lnTo>
                  <a:pt x="228640" y="1108408"/>
                </a:lnTo>
                <a:lnTo>
                  <a:pt x="239755" y="1119519"/>
                </a:lnTo>
                <a:lnTo>
                  <a:pt x="250869" y="1130629"/>
                </a:lnTo>
                <a:lnTo>
                  <a:pt x="262513" y="1140682"/>
                </a:lnTo>
                <a:lnTo>
                  <a:pt x="274686" y="1150734"/>
                </a:lnTo>
                <a:lnTo>
                  <a:pt x="287388" y="1160787"/>
                </a:lnTo>
                <a:lnTo>
                  <a:pt x="300090" y="1169781"/>
                </a:lnTo>
                <a:lnTo>
                  <a:pt x="312793" y="1179304"/>
                </a:lnTo>
                <a:lnTo>
                  <a:pt x="326554" y="1187240"/>
                </a:lnTo>
                <a:lnTo>
                  <a:pt x="339785" y="1196235"/>
                </a:lnTo>
                <a:lnTo>
                  <a:pt x="353546" y="1204171"/>
                </a:lnTo>
                <a:lnTo>
                  <a:pt x="367836" y="1212636"/>
                </a:lnTo>
                <a:lnTo>
                  <a:pt x="382126" y="1220572"/>
                </a:lnTo>
                <a:lnTo>
                  <a:pt x="396945" y="1227979"/>
                </a:lnTo>
                <a:lnTo>
                  <a:pt x="411236" y="1234857"/>
                </a:lnTo>
                <a:lnTo>
                  <a:pt x="441402" y="1248613"/>
                </a:lnTo>
                <a:lnTo>
                  <a:pt x="473158" y="1261311"/>
                </a:lnTo>
                <a:lnTo>
                  <a:pt x="505444" y="1272950"/>
                </a:lnTo>
                <a:lnTo>
                  <a:pt x="538258" y="1283532"/>
                </a:lnTo>
                <a:lnTo>
                  <a:pt x="572130" y="1293055"/>
                </a:lnTo>
                <a:lnTo>
                  <a:pt x="606532" y="1302578"/>
                </a:lnTo>
                <a:lnTo>
                  <a:pt x="641992" y="1310514"/>
                </a:lnTo>
                <a:lnTo>
                  <a:pt x="678512" y="1318450"/>
                </a:lnTo>
                <a:lnTo>
                  <a:pt x="715560" y="1325328"/>
                </a:lnTo>
                <a:lnTo>
                  <a:pt x="752078" y="1330619"/>
                </a:lnTo>
                <a:lnTo>
                  <a:pt x="790186" y="1336439"/>
                </a:lnTo>
                <a:lnTo>
                  <a:pt x="828822" y="1341201"/>
                </a:lnTo>
                <a:lnTo>
                  <a:pt x="867986" y="1345433"/>
                </a:lnTo>
                <a:lnTo>
                  <a:pt x="907152" y="1348608"/>
                </a:lnTo>
                <a:lnTo>
                  <a:pt x="947904" y="1351782"/>
                </a:lnTo>
                <a:lnTo>
                  <a:pt x="988128" y="1354957"/>
                </a:lnTo>
                <a:lnTo>
                  <a:pt x="1028882" y="1357073"/>
                </a:lnTo>
                <a:lnTo>
                  <a:pt x="1069634" y="1358660"/>
                </a:lnTo>
                <a:lnTo>
                  <a:pt x="1110916" y="1359718"/>
                </a:lnTo>
                <a:lnTo>
                  <a:pt x="1194540" y="1361834"/>
                </a:lnTo>
                <a:lnTo>
                  <a:pt x="1279222" y="1362893"/>
                </a:lnTo>
                <a:lnTo>
                  <a:pt x="1363374" y="1362893"/>
                </a:lnTo>
                <a:lnTo>
                  <a:pt x="1363374" y="1278241"/>
                </a:lnTo>
                <a:lnTo>
                  <a:pt x="1362316" y="1194118"/>
                </a:lnTo>
                <a:lnTo>
                  <a:pt x="1360728" y="1110525"/>
                </a:lnTo>
                <a:lnTo>
                  <a:pt x="1359140" y="1069257"/>
                </a:lnTo>
                <a:lnTo>
                  <a:pt x="1357552" y="1027989"/>
                </a:lnTo>
                <a:lnTo>
                  <a:pt x="1355436" y="987251"/>
                </a:lnTo>
                <a:lnTo>
                  <a:pt x="1352788" y="947041"/>
                </a:lnTo>
                <a:lnTo>
                  <a:pt x="1349614" y="907360"/>
                </a:lnTo>
                <a:lnTo>
                  <a:pt x="1346438" y="867151"/>
                </a:lnTo>
                <a:lnTo>
                  <a:pt x="1341674" y="827999"/>
                </a:lnTo>
                <a:lnTo>
                  <a:pt x="1337440" y="789906"/>
                </a:lnTo>
                <a:lnTo>
                  <a:pt x="1331618" y="752342"/>
                </a:lnTo>
                <a:lnTo>
                  <a:pt x="1325796" y="714778"/>
                </a:lnTo>
                <a:lnTo>
                  <a:pt x="1318916" y="677743"/>
                </a:lnTo>
                <a:lnTo>
                  <a:pt x="1311506" y="641766"/>
                </a:lnTo>
                <a:lnTo>
                  <a:pt x="1303038" y="606847"/>
                </a:lnTo>
                <a:lnTo>
                  <a:pt x="1294040" y="571928"/>
                </a:lnTo>
                <a:lnTo>
                  <a:pt x="1283984" y="537538"/>
                </a:lnTo>
                <a:lnTo>
                  <a:pt x="1273400" y="504736"/>
                </a:lnTo>
                <a:lnTo>
                  <a:pt x="1261756" y="472991"/>
                </a:lnTo>
                <a:lnTo>
                  <a:pt x="1249584" y="441776"/>
                </a:lnTo>
                <a:lnTo>
                  <a:pt x="1235294" y="410561"/>
                </a:lnTo>
                <a:lnTo>
                  <a:pt x="1228942" y="396276"/>
                </a:lnTo>
                <a:lnTo>
                  <a:pt x="1221004" y="381462"/>
                </a:lnTo>
                <a:lnTo>
                  <a:pt x="1213594" y="367177"/>
                </a:lnTo>
                <a:lnTo>
                  <a:pt x="1205126" y="352892"/>
                </a:lnTo>
                <a:lnTo>
                  <a:pt x="1196658" y="339136"/>
                </a:lnTo>
                <a:lnTo>
                  <a:pt x="1188188" y="325909"/>
                </a:lnTo>
                <a:lnTo>
                  <a:pt x="1179192" y="312682"/>
                </a:lnTo>
                <a:lnTo>
                  <a:pt x="1170724" y="299455"/>
                </a:lnTo>
                <a:lnTo>
                  <a:pt x="1161196" y="287287"/>
                </a:lnTo>
                <a:lnTo>
                  <a:pt x="1151670" y="274060"/>
                </a:lnTo>
                <a:lnTo>
                  <a:pt x="1141614" y="262420"/>
                </a:lnTo>
                <a:lnTo>
                  <a:pt x="1131558" y="250251"/>
                </a:lnTo>
                <a:lnTo>
                  <a:pt x="1120444" y="239141"/>
                </a:lnTo>
                <a:lnTo>
                  <a:pt x="1109330" y="227501"/>
                </a:lnTo>
                <a:lnTo>
                  <a:pt x="1105096" y="222740"/>
                </a:lnTo>
                <a:lnTo>
                  <a:pt x="1100332" y="217449"/>
                </a:lnTo>
                <a:lnTo>
                  <a:pt x="1096098" y="212158"/>
                </a:lnTo>
                <a:lnTo>
                  <a:pt x="1092922" y="206338"/>
                </a:lnTo>
                <a:lnTo>
                  <a:pt x="1086042" y="195228"/>
                </a:lnTo>
                <a:lnTo>
                  <a:pt x="1080220" y="183588"/>
                </a:lnTo>
                <a:lnTo>
                  <a:pt x="1075986" y="171420"/>
                </a:lnTo>
                <a:lnTo>
                  <a:pt x="1073340" y="158722"/>
                </a:lnTo>
                <a:lnTo>
                  <a:pt x="1070694" y="146024"/>
                </a:lnTo>
                <a:lnTo>
                  <a:pt x="1070164" y="133326"/>
                </a:lnTo>
                <a:lnTo>
                  <a:pt x="1070694" y="120099"/>
                </a:lnTo>
                <a:lnTo>
                  <a:pt x="1073340" y="107931"/>
                </a:lnTo>
                <a:lnTo>
                  <a:pt x="1075986" y="95233"/>
                </a:lnTo>
                <a:lnTo>
                  <a:pt x="1080220" y="83064"/>
                </a:lnTo>
                <a:lnTo>
                  <a:pt x="1086042" y="70896"/>
                </a:lnTo>
                <a:lnTo>
                  <a:pt x="1092922" y="59785"/>
                </a:lnTo>
                <a:lnTo>
                  <a:pt x="1096098" y="54494"/>
                </a:lnTo>
                <a:lnTo>
                  <a:pt x="1100332" y="49204"/>
                </a:lnTo>
                <a:lnTo>
                  <a:pt x="1105096" y="43384"/>
                </a:lnTo>
                <a:lnTo>
                  <a:pt x="1109330" y="39151"/>
                </a:lnTo>
                <a:lnTo>
                  <a:pt x="1114622" y="33861"/>
                </a:lnTo>
                <a:lnTo>
                  <a:pt x="1119386" y="29628"/>
                </a:lnTo>
                <a:lnTo>
                  <a:pt x="1125208" y="25924"/>
                </a:lnTo>
                <a:lnTo>
                  <a:pt x="1130500" y="21692"/>
                </a:lnTo>
                <a:lnTo>
                  <a:pt x="1142144" y="15343"/>
                </a:lnTo>
                <a:lnTo>
                  <a:pt x="1153788" y="9523"/>
                </a:lnTo>
                <a:lnTo>
                  <a:pt x="1165960" y="4762"/>
                </a:lnTo>
                <a:lnTo>
                  <a:pt x="1178132" y="2116"/>
                </a:lnTo>
                <a:lnTo>
                  <a:pt x="1191364" y="529"/>
                </a:lnTo>
                <a:close/>
              </a:path>
            </a:pathLst>
          </a:custGeom>
          <a:solidFill>
            <a:schemeClr val="tx1">
              <a:lumMod val="75000"/>
              <a:lumOff val="25000"/>
            </a:schemeClr>
          </a:solidFill>
          <a:ln>
            <a:noFill/>
          </a:ln>
        </p:spPr>
        <p:txBody>
          <a:bodyPr vert="horz" wrap="square" lIns="91440" tIns="45720" rIns="91440" bIns="45720" numCol="1" anchor="t" anchorCtr="0" compatLnSpc="1">
            <a:noAutofit/>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schemeClr val="tx1">
                  <a:lumMod val="75000"/>
                  <a:lumOff val="25000"/>
                </a:schemeClr>
              </a:solidFill>
              <a:effectLst/>
              <a:uLnTx/>
              <a:uFillTx/>
              <a:latin typeface="小米兰亭_GB外压缩" panose="03000502000000000000" charset="-122"/>
              <a:ea typeface="小米兰亭_GB外压缩" panose="03000502000000000000" charset="-122"/>
            </a:endParaRPr>
          </a:p>
        </p:txBody>
      </p:sp>
      <p:sp>
        <p:nvSpPr>
          <p:cNvPr id="69" name="Freeform 6"/>
          <p:cNvSpPr/>
          <p:nvPr/>
        </p:nvSpPr>
        <p:spPr bwMode="auto">
          <a:xfrm>
            <a:off x="8465504" y="3271533"/>
            <a:ext cx="312824" cy="281556"/>
          </a:xfrm>
          <a:custGeom>
            <a:gdLst>
              <a:gd name="T0" fmla="*/ 370 w 2041"/>
              <a:gd name="T1" fmla="*/ 12 h 1837"/>
              <a:gd name="T2" fmla="*/ 219 w 2041"/>
              <a:gd name="T3" fmla="*/ 75 h 1837"/>
              <a:gd name="T4" fmla="*/ 110 w 2041"/>
              <a:gd name="T5" fmla="*/ 178 h 1837"/>
              <a:gd name="T6" fmla="*/ 42 w 2041"/>
              <a:gd name="T7" fmla="*/ 313 h 1837"/>
              <a:gd name="T8" fmla="*/ 0 w 2041"/>
              <a:gd name="T9" fmla="*/ 575 h 1837"/>
              <a:gd name="T10" fmla="*/ 32 w 2041"/>
              <a:gd name="T11" fmla="*/ 804 h 1837"/>
              <a:gd name="T12" fmla="*/ 416 w 2041"/>
              <a:gd name="T13" fmla="*/ 438 h 1837"/>
              <a:gd name="T14" fmla="*/ 452 w 2041"/>
              <a:gd name="T15" fmla="*/ 419 h 1837"/>
              <a:gd name="T16" fmla="*/ 496 w 2041"/>
              <a:gd name="T17" fmla="*/ 447 h 1837"/>
              <a:gd name="T18" fmla="*/ 635 w 2041"/>
              <a:gd name="T19" fmla="*/ 767 h 1837"/>
              <a:gd name="T20" fmla="*/ 666 w 2041"/>
              <a:gd name="T21" fmla="*/ 731 h 1837"/>
              <a:gd name="T22" fmla="*/ 703 w 2041"/>
              <a:gd name="T23" fmla="*/ 732 h 1837"/>
              <a:gd name="T24" fmla="*/ 808 w 2041"/>
              <a:gd name="T25" fmla="*/ 675 h 1837"/>
              <a:gd name="T26" fmla="*/ 851 w 2041"/>
              <a:gd name="T27" fmla="*/ 634 h 1837"/>
              <a:gd name="T28" fmla="*/ 889 w 2041"/>
              <a:gd name="T29" fmla="*/ 647 h 1837"/>
              <a:gd name="T30" fmla="*/ 1352 w 2041"/>
              <a:gd name="T31" fmla="*/ 766 h 1837"/>
              <a:gd name="T32" fmla="*/ 1464 w 2041"/>
              <a:gd name="T33" fmla="*/ 708 h 1837"/>
              <a:gd name="T34" fmla="*/ 1531 w 2041"/>
              <a:gd name="T35" fmla="*/ 725 h 1837"/>
              <a:gd name="T36" fmla="*/ 1587 w 2041"/>
              <a:gd name="T37" fmla="*/ 783 h 1837"/>
              <a:gd name="T38" fmla="*/ 1603 w 2041"/>
              <a:gd name="T39" fmla="*/ 852 h 1837"/>
              <a:gd name="T40" fmla="*/ 1580 w 2041"/>
              <a:gd name="T41" fmla="*/ 931 h 1837"/>
              <a:gd name="T42" fmla="*/ 1519 w 2041"/>
              <a:gd name="T43" fmla="*/ 983 h 1837"/>
              <a:gd name="T44" fmla="*/ 1443 w 2041"/>
              <a:gd name="T45" fmla="*/ 992 h 1837"/>
              <a:gd name="T46" fmla="*/ 1350 w 2041"/>
              <a:gd name="T47" fmla="*/ 936 h 1837"/>
              <a:gd name="T48" fmla="*/ 928 w 2041"/>
              <a:gd name="T49" fmla="*/ 904 h 1837"/>
              <a:gd name="T50" fmla="*/ 822 w 2041"/>
              <a:gd name="T51" fmla="*/ 990 h 1837"/>
              <a:gd name="T52" fmla="*/ 787 w 2041"/>
              <a:gd name="T53" fmla="*/ 1015 h 1837"/>
              <a:gd name="T54" fmla="*/ 754 w 2041"/>
              <a:gd name="T55" fmla="*/ 1006 h 1837"/>
              <a:gd name="T56" fmla="*/ 654 w 2041"/>
              <a:gd name="T57" fmla="*/ 1315 h 1837"/>
              <a:gd name="T58" fmla="*/ 623 w 2041"/>
              <a:gd name="T59" fmla="*/ 1357 h 1837"/>
              <a:gd name="T60" fmla="*/ 580 w 2041"/>
              <a:gd name="T61" fmla="*/ 1355 h 1837"/>
              <a:gd name="T62" fmla="*/ 449 w 2041"/>
              <a:gd name="T63" fmla="*/ 734 h 1837"/>
              <a:gd name="T64" fmla="*/ 400 w 2041"/>
              <a:gd name="T65" fmla="*/ 906 h 1837"/>
              <a:gd name="T66" fmla="*/ 75 w 2041"/>
              <a:gd name="T67" fmla="*/ 918 h 1837"/>
              <a:gd name="T68" fmla="*/ 205 w 2041"/>
              <a:gd name="T69" fmla="*/ 1118 h 1837"/>
              <a:gd name="T70" fmla="*/ 438 w 2041"/>
              <a:gd name="T71" fmla="*/ 1344 h 1837"/>
              <a:gd name="T72" fmla="*/ 896 w 2041"/>
              <a:gd name="T73" fmla="*/ 1718 h 1837"/>
              <a:gd name="T74" fmla="*/ 1086 w 2041"/>
              <a:gd name="T75" fmla="*/ 1760 h 1837"/>
              <a:gd name="T76" fmla="*/ 1587 w 2041"/>
              <a:gd name="T77" fmla="*/ 1341 h 1837"/>
              <a:gd name="T78" fmla="*/ 1847 w 2041"/>
              <a:gd name="T79" fmla="*/ 1085 h 1837"/>
              <a:gd name="T80" fmla="*/ 1996 w 2041"/>
              <a:gd name="T81" fmla="*/ 829 h 1837"/>
              <a:gd name="T82" fmla="*/ 2041 w 2041"/>
              <a:gd name="T83" fmla="*/ 575 h 1837"/>
              <a:gd name="T84" fmla="*/ 1990 w 2041"/>
              <a:gd name="T85" fmla="*/ 291 h 1837"/>
              <a:gd name="T86" fmla="*/ 1915 w 2041"/>
              <a:gd name="T87" fmla="*/ 161 h 1837"/>
              <a:gd name="T88" fmla="*/ 1799 w 2041"/>
              <a:gd name="T89" fmla="*/ 63 h 1837"/>
              <a:gd name="T90" fmla="*/ 1641 w 2041"/>
              <a:gd name="T91" fmla="*/ 8 h 1837"/>
              <a:gd name="T92" fmla="*/ 1475 w 2041"/>
              <a:gd name="T93" fmla="*/ 3 h 1837"/>
              <a:gd name="T94" fmla="*/ 1299 w 2041"/>
              <a:gd name="T95" fmla="*/ 50 h 1837"/>
              <a:gd name="T96" fmla="*/ 1175 w 2041"/>
              <a:gd name="T97" fmla="*/ 136 h 1837"/>
              <a:gd name="T98" fmla="*/ 1050 w 2041"/>
              <a:gd name="T99" fmla="*/ 308 h 1837"/>
              <a:gd name="T100" fmla="*/ 1015 w 2041"/>
              <a:gd name="T101" fmla="*/ 287 h 1837"/>
              <a:gd name="T102" fmla="*/ 900 w 2041"/>
              <a:gd name="T103" fmla="*/ 138 h 1837"/>
              <a:gd name="T104" fmla="*/ 766 w 2041"/>
              <a:gd name="T105" fmla="*/ 52 h 1837"/>
              <a:gd name="T106" fmla="*/ 575 w 2041"/>
              <a:gd name="T107" fmla="*/ 3 h 18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41" h="1836">
                <a:moveTo>
                  <a:pt x="496" y="0"/>
                </a:moveTo>
                <a:lnTo>
                  <a:pt x="496" y="0"/>
                </a:lnTo>
                <a:lnTo>
                  <a:pt x="463" y="0"/>
                </a:lnTo>
                <a:lnTo>
                  <a:pt x="430" y="3"/>
                </a:lnTo>
                <a:lnTo>
                  <a:pt x="400" y="7"/>
                </a:lnTo>
                <a:lnTo>
                  <a:pt x="370" y="12"/>
                </a:lnTo>
                <a:lnTo>
                  <a:pt x="342" y="19"/>
                </a:lnTo>
                <a:lnTo>
                  <a:pt x="314" y="28"/>
                </a:lnTo>
                <a:lnTo>
                  <a:pt x="289" y="38"/>
                </a:lnTo>
                <a:lnTo>
                  <a:pt x="265" y="49"/>
                </a:lnTo>
                <a:lnTo>
                  <a:pt x="240" y="61"/>
                </a:lnTo>
                <a:lnTo>
                  <a:pt x="219" y="75"/>
                </a:lnTo>
                <a:lnTo>
                  <a:pt x="198" y="89"/>
                </a:lnTo>
                <a:lnTo>
                  <a:pt x="179" y="105"/>
                </a:lnTo>
                <a:lnTo>
                  <a:pt x="160" y="122"/>
                </a:lnTo>
                <a:lnTo>
                  <a:pt x="142" y="140"/>
                </a:lnTo>
                <a:lnTo>
                  <a:pt x="126" y="159"/>
                </a:lnTo>
                <a:lnTo>
                  <a:pt x="110" y="178"/>
                </a:lnTo>
                <a:lnTo>
                  <a:pt x="96" y="199"/>
                </a:lnTo>
                <a:lnTo>
                  <a:pt x="84" y="220"/>
                </a:lnTo>
                <a:lnTo>
                  <a:pt x="72" y="243"/>
                </a:lnTo>
                <a:lnTo>
                  <a:pt x="60" y="266"/>
                </a:lnTo>
                <a:lnTo>
                  <a:pt x="51" y="289"/>
                </a:lnTo>
                <a:lnTo>
                  <a:pt x="42" y="313"/>
                </a:lnTo>
                <a:lnTo>
                  <a:pt x="26" y="362"/>
                </a:lnTo>
                <a:lnTo>
                  <a:pt x="14" y="413"/>
                </a:lnTo>
                <a:lnTo>
                  <a:pt x="7" y="466"/>
                </a:lnTo>
                <a:lnTo>
                  <a:pt x="2" y="520"/>
                </a:lnTo>
                <a:lnTo>
                  <a:pt x="0" y="575"/>
                </a:lnTo>
                <a:lnTo>
                  <a:pt x="0" y="575"/>
                </a:lnTo>
                <a:lnTo>
                  <a:pt x="0" y="604"/>
                </a:lnTo>
                <a:lnTo>
                  <a:pt x="2" y="634"/>
                </a:lnTo>
                <a:lnTo>
                  <a:pt x="5" y="664"/>
                </a:lnTo>
                <a:lnTo>
                  <a:pt x="9" y="694"/>
                </a:lnTo>
                <a:lnTo>
                  <a:pt x="18" y="750"/>
                </a:lnTo>
                <a:lnTo>
                  <a:pt x="32" y="804"/>
                </a:lnTo>
                <a:lnTo>
                  <a:pt x="328" y="804"/>
                </a:lnTo>
                <a:lnTo>
                  <a:pt x="405" y="462"/>
                </a:lnTo>
                <a:lnTo>
                  <a:pt x="405" y="462"/>
                </a:lnTo>
                <a:lnTo>
                  <a:pt x="407" y="454"/>
                </a:lnTo>
                <a:lnTo>
                  <a:pt x="410" y="447"/>
                </a:lnTo>
                <a:lnTo>
                  <a:pt x="416" y="438"/>
                </a:lnTo>
                <a:lnTo>
                  <a:pt x="421" y="433"/>
                </a:lnTo>
                <a:lnTo>
                  <a:pt x="428" y="427"/>
                </a:lnTo>
                <a:lnTo>
                  <a:pt x="435" y="424"/>
                </a:lnTo>
                <a:lnTo>
                  <a:pt x="444" y="420"/>
                </a:lnTo>
                <a:lnTo>
                  <a:pt x="452" y="419"/>
                </a:lnTo>
                <a:lnTo>
                  <a:pt x="452" y="419"/>
                </a:lnTo>
                <a:lnTo>
                  <a:pt x="461" y="420"/>
                </a:lnTo>
                <a:lnTo>
                  <a:pt x="470" y="422"/>
                </a:lnTo>
                <a:lnTo>
                  <a:pt x="477" y="426"/>
                </a:lnTo>
                <a:lnTo>
                  <a:pt x="486" y="431"/>
                </a:lnTo>
                <a:lnTo>
                  <a:pt x="491" y="438"/>
                </a:lnTo>
                <a:lnTo>
                  <a:pt x="496" y="447"/>
                </a:lnTo>
                <a:lnTo>
                  <a:pt x="502" y="455"/>
                </a:lnTo>
                <a:lnTo>
                  <a:pt x="503" y="466"/>
                </a:lnTo>
                <a:lnTo>
                  <a:pt x="600" y="995"/>
                </a:lnTo>
                <a:lnTo>
                  <a:pt x="633" y="776"/>
                </a:lnTo>
                <a:lnTo>
                  <a:pt x="633" y="776"/>
                </a:lnTo>
                <a:lnTo>
                  <a:pt x="635" y="767"/>
                </a:lnTo>
                <a:lnTo>
                  <a:pt x="638" y="759"/>
                </a:lnTo>
                <a:lnTo>
                  <a:pt x="642" y="752"/>
                </a:lnTo>
                <a:lnTo>
                  <a:pt x="647" y="745"/>
                </a:lnTo>
                <a:lnTo>
                  <a:pt x="652" y="739"/>
                </a:lnTo>
                <a:lnTo>
                  <a:pt x="659" y="734"/>
                </a:lnTo>
                <a:lnTo>
                  <a:pt x="666" y="731"/>
                </a:lnTo>
                <a:lnTo>
                  <a:pt x="673" y="729"/>
                </a:lnTo>
                <a:lnTo>
                  <a:pt x="673" y="729"/>
                </a:lnTo>
                <a:lnTo>
                  <a:pt x="680" y="727"/>
                </a:lnTo>
                <a:lnTo>
                  <a:pt x="689" y="727"/>
                </a:lnTo>
                <a:lnTo>
                  <a:pt x="696" y="729"/>
                </a:lnTo>
                <a:lnTo>
                  <a:pt x="703" y="732"/>
                </a:lnTo>
                <a:lnTo>
                  <a:pt x="710" y="736"/>
                </a:lnTo>
                <a:lnTo>
                  <a:pt x="715" y="741"/>
                </a:lnTo>
                <a:lnTo>
                  <a:pt x="721" y="748"/>
                </a:lnTo>
                <a:lnTo>
                  <a:pt x="726" y="755"/>
                </a:lnTo>
                <a:lnTo>
                  <a:pt x="766" y="825"/>
                </a:lnTo>
                <a:lnTo>
                  <a:pt x="808" y="675"/>
                </a:lnTo>
                <a:lnTo>
                  <a:pt x="808" y="675"/>
                </a:lnTo>
                <a:lnTo>
                  <a:pt x="815" y="659"/>
                </a:lnTo>
                <a:lnTo>
                  <a:pt x="824" y="648"/>
                </a:lnTo>
                <a:lnTo>
                  <a:pt x="836" y="639"/>
                </a:lnTo>
                <a:lnTo>
                  <a:pt x="844" y="636"/>
                </a:lnTo>
                <a:lnTo>
                  <a:pt x="851" y="634"/>
                </a:lnTo>
                <a:lnTo>
                  <a:pt x="851" y="634"/>
                </a:lnTo>
                <a:lnTo>
                  <a:pt x="858" y="634"/>
                </a:lnTo>
                <a:lnTo>
                  <a:pt x="865" y="634"/>
                </a:lnTo>
                <a:lnTo>
                  <a:pt x="872" y="636"/>
                </a:lnTo>
                <a:lnTo>
                  <a:pt x="877" y="639"/>
                </a:lnTo>
                <a:lnTo>
                  <a:pt x="889" y="647"/>
                </a:lnTo>
                <a:lnTo>
                  <a:pt x="900" y="659"/>
                </a:lnTo>
                <a:lnTo>
                  <a:pt x="987" y="804"/>
                </a:lnTo>
                <a:lnTo>
                  <a:pt x="1331" y="804"/>
                </a:lnTo>
                <a:lnTo>
                  <a:pt x="1331" y="804"/>
                </a:lnTo>
                <a:lnTo>
                  <a:pt x="1340" y="783"/>
                </a:lnTo>
                <a:lnTo>
                  <a:pt x="1352" y="766"/>
                </a:lnTo>
                <a:lnTo>
                  <a:pt x="1366" y="748"/>
                </a:lnTo>
                <a:lnTo>
                  <a:pt x="1382" y="734"/>
                </a:lnTo>
                <a:lnTo>
                  <a:pt x="1401" y="724"/>
                </a:lnTo>
                <a:lnTo>
                  <a:pt x="1420" y="715"/>
                </a:lnTo>
                <a:lnTo>
                  <a:pt x="1442" y="710"/>
                </a:lnTo>
                <a:lnTo>
                  <a:pt x="1464" y="708"/>
                </a:lnTo>
                <a:lnTo>
                  <a:pt x="1464" y="708"/>
                </a:lnTo>
                <a:lnTo>
                  <a:pt x="1478" y="708"/>
                </a:lnTo>
                <a:lnTo>
                  <a:pt x="1492" y="711"/>
                </a:lnTo>
                <a:lnTo>
                  <a:pt x="1505" y="715"/>
                </a:lnTo>
                <a:lnTo>
                  <a:pt x="1519" y="718"/>
                </a:lnTo>
                <a:lnTo>
                  <a:pt x="1531" y="725"/>
                </a:lnTo>
                <a:lnTo>
                  <a:pt x="1541" y="732"/>
                </a:lnTo>
                <a:lnTo>
                  <a:pt x="1552" y="741"/>
                </a:lnTo>
                <a:lnTo>
                  <a:pt x="1563" y="750"/>
                </a:lnTo>
                <a:lnTo>
                  <a:pt x="1571" y="760"/>
                </a:lnTo>
                <a:lnTo>
                  <a:pt x="1580" y="771"/>
                </a:lnTo>
                <a:lnTo>
                  <a:pt x="1587" y="783"/>
                </a:lnTo>
                <a:lnTo>
                  <a:pt x="1592" y="796"/>
                </a:lnTo>
                <a:lnTo>
                  <a:pt x="1598" y="810"/>
                </a:lnTo>
                <a:lnTo>
                  <a:pt x="1601" y="822"/>
                </a:lnTo>
                <a:lnTo>
                  <a:pt x="1603" y="836"/>
                </a:lnTo>
                <a:lnTo>
                  <a:pt x="1603" y="852"/>
                </a:lnTo>
                <a:lnTo>
                  <a:pt x="1603" y="852"/>
                </a:lnTo>
                <a:lnTo>
                  <a:pt x="1603" y="866"/>
                </a:lnTo>
                <a:lnTo>
                  <a:pt x="1601" y="880"/>
                </a:lnTo>
                <a:lnTo>
                  <a:pt x="1598" y="894"/>
                </a:lnTo>
                <a:lnTo>
                  <a:pt x="1592" y="908"/>
                </a:lnTo>
                <a:lnTo>
                  <a:pt x="1587" y="920"/>
                </a:lnTo>
                <a:lnTo>
                  <a:pt x="1580" y="931"/>
                </a:lnTo>
                <a:lnTo>
                  <a:pt x="1571" y="943"/>
                </a:lnTo>
                <a:lnTo>
                  <a:pt x="1563" y="952"/>
                </a:lnTo>
                <a:lnTo>
                  <a:pt x="1552" y="962"/>
                </a:lnTo>
                <a:lnTo>
                  <a:pt x="1541" y="969"/>
                </a:lnTo>
                <a:lnTo>
                  <a:pt x="1531" y="976"/>
                </a:lnTo>
                <a:lnTo>
                  <a:pt x="1519" y="983"/>
                </a:lnTo>
                <a:lnTo>
                  <a:pt x="1505" y="988"/>
                </a:lnTo>
                <a:lnTo>
                  <a:pt x="1492" y="992"/>
                </a:lnTo>
                <a:lnTo>
                  <a:pt x="1478" y="994"/>
                </a:lnTo>
                <a:lnTo>
                  <a:pt x="1464" y="994"/>
                </a:lnTo>
                <a:lnTo>
                  <a:pt x="1464" y="994"/>
                </a:lnTo>
                <a:lnTo>
                  <a:pt x="1443" y="992"/>
                </a:lnTo>
                <a:lnTo>
                  <a:pt x="1426" y="988"/>
                </a:lnTo>
                <a:lnTo>
                  <a:pt x="1408" y="981"/>
                </a:lnTo>
                <a:lnTo>
                  <a:pt x="1391" y="973"/>
                </a:lnTo>
                <a:lnTo>
                  <a:pt x="1375" y="962"/>
                </a:lnTo>
                <a:lnTo>
                  <a:pt x="1363" y="950"/>
                </a:lnTo>
                <a:lnTo>
                  <a:pt x="1350" y="936"/>
                </a:lnTo>
                <a:lnTo>
                  <a:pt x="1340" y="918"/>
                </a:lnTo>
                <a:lnTo>
                  <a:pt x="961" y="918"/>
                </a:lnTo>
                <a:lnTo>
                  <a:pt x="961" y="918"/>
                </a:lnTo>
                <a:lnTo>
                  <a:pt x="949" y="917"/>
                </a:lnTo>
                <a:lnTo>
                  <a:pt x="938" y="913"/>
                </a:lnTo>
                <a:lnTo>
                  <a:pt x="928" y="904"/>
                </a:lnTo>
                <a:lnTo>
                  <a:pt x="921" y="894"/>
                </a:lnTo>
                <a:lnTo>
                  <a:pt x="873" y="820"/>
                </a:lnTo>
                <a:lnTo>
                  <a:pt x="829" y="976"/>
                </a:lnTo>
                <a:lnTo>
                  <a:pt x="829" y="976"/>
                </a:lnTo>
                <a:lnTo>
                  <a:pt x="828" y="983"/>
                </a:lnTo>
                <a:lnTo>
                  <a:pt x="822" y="990"/>
                </a:lnTo>
                <a:lnTo>
                  <a:pt x="819" y="997"/>
                </a:lnTo>
                <a:lnTo>
                  <a:pt x="814" y="1002"/>
                </a:lnTo>
                <a:lnTo>
                  <a:pt x="808" y="1008"/>
                </a:lnTo>
                <a:lnTo>
                  <a:pt x="801" y="1011"/>
                </a:lnTo>
                <a:lnTo>
                  <a:pt x="794" y="1013"/>
                </a:lnTo>
                <a:lnTo>
                  <a:pt x="787" y="1015"/>
                </a:lnTo>
                <a:lnTo>
                  <a:pt x="787" y="1015"/>
                </a:lnTo>
                <a:lnTo>
                  <a:pt x="780" y="1015"/>
                </a:lnTo>
                <a:lnTo>
                  <a:pt x="773" y="1015"/>
                </a:lnTo>
                <a:lnTo>
                  <a:pt x="766" y="1013"/>
                </a:lnTo>
                <a:lnTo>
                  <a:pt x="759" y="1009"/>
                </a:lnTo>
                <a:lnTo>
                  <a:pt x="754" y="1006"/>
                </a:lnTo>
                <a:lnTo>
                  <a:pt x="749" y="1001"/>
                </a:lnTo>
                <a:lnTo>
                  <a:pt x="744" y="995"/>
                </a:lnTo>
                <a:lnTo>
                  <a:pt x="738" y="988"/>
                </a:lnTo>
                <a:lnTo>
                  <a:pt x="712" y="941"/>
                </a:lnTo>
                <a:lnTo>
                  <a:pt x="654" y="1315"/>
                </a:lnTo>
                <a:lnTo>
                  <a:pt x="654" y="1315"/>
                </a:lnTo>
                <a:lnTo>
                  <a:pt x="652" y="1323"/>
                </a:lnTo>
                <a:lnTo>
                  <a:pt x="649" y="1332"/>
                </a:lnTo>
                <a:lnTo>
                  <a:pt x="644" y="1341"/>
                </a:lnTo>
                <a:lnTo>
                  <a:pt x="637" y="1348"/>
                </a:lnTo>
                <a:lnTo>
                  <a:pt x="630" y="1353"/>
                </a:lnTo>
                <a:lnTo>
                  <a:pt x="623" y="1357"/>
                </a:lnTo>
                <a:lnTo>
                  <a:pt x="614" y="1360"/>
                </a:lnTo>
                <a:lnTo>
                  <a:pt x="605" y="1362"/>
                </a:lnTo>
                <a:lnTo>
                  <a:pt x="605" y="1362"/>
                </a:lnTo>
                <a:lnTo>
                  <a:pt x="596" y="1360"/>
                </a:lnTo>
                <a:lnTo>
                  <a:pt x="587" y="1358"/>
                </a:lnTo>
                <a:lnTo>
                  <a:pt x="580" y="1355"/>
                </a:lnTo>
                <a:lnTo>
                  <a:pt x="573" y="1350"/>
                </a:lnTo>
                <a:lnTo>
                  <a:pt x="566" y="1343"/>
                </a:lnTo>
                <a:lnTo>
                  <a:pt x="561" y="1334"/>
                </a:lnTo>
                <a:lnTo>
                  <a:pt x="558" y="1325"/>
                </a:lnTo>
                <a:lnTo>
                  <a:pt x="556" y="1316"/>
                </a:lnTo>
                <a:lnTo>
                  <a:pt x="449" y="734"/>
                </a:lnTo>
                <a:lnTo>
                  <a:pt x="417" y="876"/>
                </a:lnTo>
                <a:lnTo>
                  <a:pt x="417" y="876"/>
                </a:lnTo>
                <a:lnTo>
                  <a:pt x="414" y="885"/>
                </a:lnTo>
                <a:lnTo>
                  <a:pt x="410" y="894"/>
                </a:lnTo>
                <a:lnTo>
                  <a:pt x="405" y="901"/>
                </a:lnTo>
                <a:lnTo>
                  <a:pt x="400" y="906"/>
                </a:lnTo>
                <a:lnTo>
                  <a:pt x="393" y="911"/>
                </a:lnTo>
                <a:lnTo>
                  <a:pt x="384" y="915"/>
                </a:lnTo>
                <a:lnTo>
                  <a:pt x="377" y="918"/>
                </a:lnTo>
                <a:lnTo>
                  <a:pt x="368" y="918"/>
                </a:lnTo>
                <a:lnTo>
                  <a:pt x="75" y="918"/>
                </a:lnTo>
                <a:lnTo>
                  <a:pt x="75" y="918"/>
                </a:lnTo>
                <a:lnTo>
                  <a:pt x="95" y="953"/>
                </a:lnTo>
                <a:lnTo>
                  <a:pt x="114" y="988"/>
                </a:lnTo>
                <a:lnTo>
                  <a:pt x="135" y="1022"/>
                </a:lnTo>
                <a:lnTo>
                  <a:pt x="156" y="1055"/>
                </a:lnTo>
                <a:lnTo>
                  <a:pt x="181" y="1087"/>
                </a:lnTo>
                <a:lnTo>
                  <a:pt x="205" y="1118"/>
                </a:lnTo>
                <a:lnTo>
                  <a:pt x="231" y="1148"/>
                </a:lnTo>
                <a:lnTo>
                  <a:pt x="258" y="1178"/>
                </a:lnTo>
                <a:lnTo>
                  <a:pt x="286" y="1206"/>
                </a:lnTo>
                <a:lnTo>
                  <a:pt x="316" y="1234"/>
                </a:lnTo>
                <a:lnTo>
                  <a:pt x="375" y="1290"/>
                </a:lnTo>
                <a:lnTo>
                  <a:pt x="438" y="1344"/>
                </a:lnTo>
                <a:lnTo>
                  <a:pt x="503" y="1397"/>
                </a:lnTo>
                <a:lnTo>
                  <a:pt x="637" y="1502"/>
                </a:lnTo>
                <a:lnTo>
                  <a:pt x="703" y="1555"/>
                </a:lnTo>
                <a:lnTo>
                  <a:pt x="770" y="1607"/>
                </a:lnTo>
                <a:lnTo>
                  <a:pt x="835" y="1662"/>
                </a:lnTo>
                <a:lnTo>
                  <a:pt x="896" y="1718"/>
                </a:lnTo>
                <a:lnTo>
                  <a:pt x="956" y="1776"/>
                </a:lnTo>
                <a:lnTo>
                  <a:pt x="986" y="1807"/>
                </a:lnTo>
                <a:lnTo>
                  <a:pt x="1012" y="1837"/>
                </a:lnTo>
                <a:lnTo>
                  <a:pt x="1012" y="1837"/>
                </a:lnTo>
                <a:lnTo>
                  <a:pt x="1049" y="1798"/>
                </a:lnTo>
                <a:lnTo>
                  <a:pt x="1086" y="1760"/>
                </a:lnTo>
                <a:lnTo>
                  <a:pt x="1124" y="1723"/>
                </a:lnTo>
                <a:lnTo>
                  <a:pt x="1164" y="1686"/>
                </a:lnTo>
                <a:lnTo>
                  <a:pt x="1247" y="1614"/>
                </a:lnTo>
                <a:lnTo>
                  <a:pt x="1331" y="1544"/>
                </a:lnTo>
                <a:lnTo>
                  <a:pt x="1503" y="1409"/>
                </a:lnTo>
                <a:lnTo>
                  <a:pt x="1587" y="1341"/>
                </a:lnTo>
                <a:lnTo>
                  <a:pt x="1668" y="1271"/>
                </a:lnTo>
                <a:lnTo>
                  <a:pt x="1706" y="1234"/>
                </a:lnTo>
                <a:lnTo>
                  <a:pt x="1743" y="1199"/>
                </a:lnTo>
                <a:lnTo>
                  <a:pt x="1780" y="1162"/>
                </a:lnTo>
                <a:lnTo>
                  <a:pt x="1815" y="1123"/>
                </a:lnTo>
                <a:lnTo>
                  <a:pt x="1847" y="1085"/>
                </a:lnTo>
                <a:lnTo>
                  <a:pt x="1878" y="1046"/>
                </a:lnTo>
                <a:lnTo>
                  <a:pt x="1906" y="1006"/>
                </a:lnTo>
                <a:lnTo>
                  <a:pt x="1933" y="964"/>
                </a:lnTo>
                <a:lnTo>
                  <a:pt x="1957" y="920"/>
                </a:lnTo>
                <a:lnTo>
                  <a:pt x="1978" y="876"/>
                </a:lnTo>
                <a:lnTo>
                  <a:pt x="1996" y="829"/>
                </a:lnTo>
                <a:lnTo>
                  <a:pt x="2011" y="782"/>
                </a:lnTo>
                <a:lnTo>
                  <a:pt x="2024" y="732"/>
                </a:lnTo>
                <a:lnTo>
                  <a:pt x="2033" y="682"/>
                </a:lnTo>
                <a:lnTo>
                  <a:pt x="2040" y="629"/>
                </a:lnTo>
                <a:lnTo>
                  <a:pt x="2041" y="575"/>
                </a:lnTo>
                <a:lnTo>
                  <a:pt x="2041" y="575"/>
                </a:lnTo>
                <a:lnTo>
                  <a:pt x="2040" y="520"/>
                </a:lnTo>
                <a:lnTo>
                  <a:pt x="2034" y="466"/>
                </a:lnTo>
                <a:lnTo>
                  <a:pt x="2025" y="415"/>
                </a:lnTo>
                <a:lnTo>
                  <a:pt x="2015" y="364"/>
                </a:lnTo>
                <a:lnTo>
                  <a:pt x="1999" y="313"/>
                </a:lnTo>
                <a:lnTo>
                  <a:pt x="1990" y="291"/>
                </a:lnTo>
                <a:lnTo>
                  <a:pt x="1980" y="266"/>
                </a:lnTo>
                <a:lnTo>
                  <a:pt x="1969" y="243"/>
                </a:lnTo>
                <a:lnTo>
                  <a:pt x="1957" y="222"/>
                </a:lnTo>
                <a:lnTo>
                  <a:pt x="1943" y="201"/>
                </a:lnTo>
                <a:lnTo>
                  <a:pt x="1929" y="180"/>
                </a:lnTo>
                <a:lnTo>
                  <a:pt x="1915" y="161"/>
                </a:lnTo>
                <a:lnTo>
                  <a:pt x="1897" y="142"/>
                </a:lnTo>
                <a:lnTo>
                  <a:pt x="1880" y="124"/>
                </a:lnTo>
                <a:lnTo>
                  <a:pt x="1862" y="106"/>
                </a:lnTo>
                <a:lnTo>
                  <a:pt x="1843" y="91"/>
                </a:lnTo>
                <a:lnTo>
                  <a:pt x="1822" y="77"/>
                </a:lnTo>
                <a:lnTo>
                  <a:pt x="1799" y="63"/>
                </a:lnTo>
                <a:lnTo>
                  <a:pt x="1776" y="50"/>
                </a:lnTo>
                <a:lnTo>
                  <a:pt x="1752" y="40"/>
                </a:lnTo>
                <a:lnTo>
                  <a:pt x="1726" y="29"/>
                </a:lnTo>
                <a:lnTo>
                  <a:pt x="1699" y="21"/>
                </a:lnTo>
                <a:lnTo>
                  <a:pt x="1671" y="14"/>
                </a:lnTo>
                <a:lnTo>
                  <a:pt x="1641" y="8"/>
                </a:lnTo>
                <a:lnTo>
                  <a:pt x="1610" y="3"/>
                </a:lnTo>
                <a:lnTo>
                  <a:pt x="1578" y="1"/>
                </a:lnTo>
                <a:lnTo>
                  <a:pt x="1545" y="0"/>
                </a:lnTo>
                <a:lnTo>
                  <a:pt x="1545" y="0"/>
                </a:lnTo>
                <a:lnTo>
                  <a:pt x="1508" y="0"/>
                </a:lnTo>
                <a:lnTo>
                  <a:pt x="1475" y="3"/>
                </a:lnTo>
                <a:lnTo>
                  <a:pt x="1442" y="7"/>
                </a:lnTo>
                <a:lnTo>
                  <a:pt x="1410" y="14"/>
                </a:lnTo>
                <a:lnTo>
                  <a:pt x="1380" y="21"/>
                </a:lnTo>
                <a:lnTo>
                  <a:pt x="1352" y="29"/>
                </a:lnTo>
                <a:lnTo>
                  <a:pt x="1326" y="40"/>
                </a:lnTo>
                <a:lnTo>
                  <a:pt x="1299" y="50"/>
                </a:lnTo>
                <a:lnTo>
                  <a:pt x="1277" y="63"/>
                </a:lnTo>
                <a:lnTo>
                  <a:pt x="1254" y="77"/>
                </a:lnTo>
                <a:lnTo>
                  <a:pt x="1233" y="91"/>
                </a:lnTo>
                <a:lnTo>
                  <a:pt x="1212" y="105"/>
                </a:lnTo>
                <a:lnTo>
                  <a:pt x="1192" y="120"/>
                </a:lnTo>
                <a:lnTo>
                  <a:pt x="1175" y="136"/>
                </a:lnTo>
                <a:lnTo>
                  <a:pt x="1143" y="168"/>
                </a:lnTo>
                <a:lnTo>
                  <a:pt x="1117" y="199"/>
                </a:lnTo>
                <a:lnTo>
                  <a:pt x="1094" y="231"/>
                </a:lnTo>
                <a:lnTo>
                  <a:pt x="1077" y="259"/>
                </a:lnTo>
                <a:lnTo>
                  <a:pt x="1061" y="285"/>
                </a:lnTo>
                <a:lnTo>
                  <a:pt x="1050" y="308"/>
                </a:lnTo>
                <a:lnTo>
                  <a:pt x="1043" y="324"/>
                </a:lnTo>
                <a:lnTo>
                  <a:pt x="1036" y="340"/>
                </a:lnTo>
                <a:lnTo>
                  <a:pt x="1036" y="340"/>
                </a:lnTo>
                <a:lnTo>
                  <a:pt x="1031" y="324"/>
                </a:lnTo>
                <a:lnTo>
                  <a:pt x="1024" y="308"/>
                </a:lnTo>
                <a:lnTo>
                  <a:pt x="1015" y="287"/>
                </a:lnTo>
                <a:lnTo>
                  <a:pt x="1001" y="261"/>
                </a:lnTo>
                <a:lnTo>
                  <a:pt x="982" y="231"/>
                </a:lnTo>
                <a:lnTo>
                  <a:pt x="959" y="201"/>
                </a:lnTo>
                <a:lnTo>
                  <a:pt x="933" y="170"/>
                </a:lnTo>
                <a:lnTo>
                  <a:pt x="917" y="154"/>
                </a:lnTo>
                <a:lnTo>
                  <a:pt x="900" y="138"/>
                </a:lnTo>
                <a:lnTo>
                  <a:pt x="880" y="122"/>
                </a:lnTo>
                <a:lnTo>
                  <a:pt x="861" y="106"/>
                </a:lnTo>
                <a:lnTo>
                  <a:pt x="840" y="92"/>
                </a:lnTo>
                <a:lnTo>
                  <a:pt x="817" y="78"/>
                </a:lnTo>
                <a:lnTo>
                  <a:pt x="793" y="64"/>
                </a:lnTo>
                <a:lnTo>
                  <a:pt x="766" y="52"/>
                </a:lnTo>
                <a:lnTo>
                  <a:pt x="740" y="42"/>
                </a:lnTo>
                <a:lnTo>
                  <a:pt x="710" y="31"/>
                </a:lnTo>
                <a:lnTo>
                  <a:pt x="679" y="22"/>
                </a:lnTo>
                <a:lnTo>
                  <a:pt x="647" y="14"/>
                </a:lnTo>
                <a:lnTo>
                  <a:pt x="612" y="8"/>
                </a:lnTo>
                <a:lnTo>
                  <a:pt x="575" y="3"/>
                </a:lnTo>
                <a:lnTo>
                  <a:pt x="537" y="1"/>
                </a:lnTo>
                <a:lnTo>
                  <a:pt x="496" y="0"/>
                </a:lnTo>
                <a:lnTo>
                  <a:pt x="496" y="0"/>
                </a:lnTo>
                <a:close/>
              </a:path>
            </a:pathLst>
          </a:custGeom>
          <a:solidFill>
            <a:srgbClr val="009EE2"/>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schemeClr val="tx1">
                  <a:lumMod val="75000"/>
                  <a:lumOff val="25000"/>
                </a:schemeClr>
              </a:solidFill>
              <a:effectLst/>
              <a:uLnTx/>
              <a:uFillTx/>
              <a:latin typeface="小米兰亭_GB外压缩" panose="03000502000000000000" charset="-122"/>
              <a:ea typeface="小米兰亭_GB外压缩" panose="03000502000000000000" charset="-122"/>
            </a:endParaRPr>
          </a:p>
        </p:txBody>
      </p:sp>
      <p:grpSp>
        <p:nvGrpSpPr>
          <p:cNvPr id="70" name="组合 69"/>
          <p:cNvGrpSpPr/>
          <p:nvPr/>
        </p:nvGrpSpPr>
        <p:grpSpPr>
          <a:xfrm>
            <a:off x="5438939" y="3129390"/>
            <a:ext cx="2507129" cy="824458"/>
            <a:chOff x="5438939" y="3129390"/>
            <a:chExt cx="2507129" cy="824458"/>
          </a:xfrm>
        </p:grpSpPr>
        <p:sp>
          <p:nvSpPr>
            <p:cNvPr id="71" name="文本框 70"/>
            <p:cNvSpPr txBox="1"/>
            <p:nvPr/>
          </p:nvSpPr>
          <p:spPr>
            <a:xfrm>
              <a:off x="5438939" y="3129390"/>
              <a:ext cx="2507129" cy="306559"/>
            </a:xfrm>
            <a:prstGeom prst="rect">
              <a:avLst/>
            </a:prstGeom>
            <a:noFill/>
          </p:spPr>
          <p:txBody>
            <a:bodyPr wrap="square" rtlCol="0">
              <a:spAutoFit/>
            </a:bodyPr>
            <a:lstStyle/>
            <a:p>
              <a:pPr marL="0" marR="0" lvl="0" indent="0" algn="just" defTabSz="914400" eaLnBrk="1" fontAlgn="auto" latinLnBrk="0" hangingPunct="1">
                <a:lnSpc>
                  <a:spcPct val="150000"/>
                </a:lnSpc>
                <a:spcBef>
                  <a:spcPct val="0"/>
                </a:spcBef>
                <a:spcAft>
                  <a:spcPct val="0"/>
                </a:spcAft>
                <a:buClrTx/>
                <a:buSzTx/>
                <a:buFontTx/>
                <a:buNone/>
                <a:defRPr/>
              </a:pPr>
              <a:r>
                <a:rPr kumimoji="0" lang="en-US" altLang="zh-CN" sz="1100" b="0" i="0" u="none" strike="noStrike" kern="0" cap="none" spc="0" normalizeH="0" baseline="0" noProof="0">
                  <a:ln>
                    <a:noFill/>
                  </a:ln>
                  <a:solidFill>
                    <a:schemeClr val="tx1">
                      <a:lumMod val="75000"/>
                      <a:lumOff val="25000"/>
                    </a:schemeClr>
                  </a:solidFill>
                  <a:effectLst/>
                  <a:uLnTx/>
                  <a:uFillTx/>
                  <a:latin typeface="小米兰亭_GB外压缩" panose="03000502000000000000" charset="-122"/>
                  <a:ea typeface="小米兰亭_GB外压缩" panose="03000502000000000000" charset="-122"/>
                </a:rPr>
                <a:t>Please insert title here</a:t>
              </a:r>
              <a:endParaRPr kumimoji="0" lang="en-US" altLang="zh-CN" sz="1000" b="1" i="0" u="none" strike="noStrike" kern="0" cap="none" spc="0" normalizeH="0" baseline="0" noProof="0">
                <a:ln>
                  <a:noFill/>
                </a:ln>
                <a:solidFill>
                  <a:schemeClr val="tx1">
                    <a:lumMod val="75000"/>
                    <a:lumOff val="25000"/>
                  </a:schemeClr>
                </a:solidFill>
                <a:effectLst/>
                <a:uLnTx/>
                <a:uFillTx/>
                <a:latin typeface="小米兰亭_GB外压缩" panose="03000502000000000000" charset="-122"/>
                <a:ea typeface="小米兰亭_GB外压缩" panose="03000502000000000000" charset="-122"/>
              </a:endParaRPr>
            </a:p>
          </p:txBody>
        </p:sp>
        <p:sp>
          <p:nvSpPr>
            <p:cNvPr id="72" name="文本框 71"/>
            <p:cNvSpPr txBox="1"/>
            <p:nvPr/>
          </p:nvSpPr>
          <p:spPr>
            <a:xfrm>
              <a:off x="5438939" y="3435949"/>
              <a:ext cx="2507129" cy="517899"/>
            </a:xfrm>
            <a:prstGeom prst="rect">
              <a:avLst/>
            </a:prstGeom>
            <a:noFill/>
          </p:spPr>
          <p:txBody>
            <a:bodyPr wrap="square" rtlCol="0">
              <a:spAutoFit/>
            </a:bodyPr>
            <a:lstStyle/>
            <a:p>
              <a:pPr marL="0" marR="0" lvl="0" indent="0" algn="just" defTabSz="914400" eaLnBrk="1" fontAlgn="auto" latinLnBrk="0" hangingPunct="1">
                <a:lnSpc>
                  <a:spcPct val="150000"/>
                </a:lnSpc>
                <a:spcBef>
                  <a:spcPct val="0"/>
                </a:spcBef>
                <a:spcAft>
                  <a:spcPct val="0"/>
                </a:spcAft>
                <a:buClrTx/>
                <a:buSzTx/>
                <a:buFontTx/>
                <a:buNone/>
                <a:defRPr/>
              </a:pPr>
              <a:r>
                <a:rPr kumimoji="0" lang="zh-CN" altLang="en-US" sz="1000" b="0" i="0" u="none" strike="noStrike" kern="0" cap="none" spc="0" normalizeH="0" baseline="0" noProof="0">
                  <a:ln>
                    <a:noFill/>
                  </a:ln>
                  <a:solidFill>
                    <a:schemeClr val="tx1">
                      <a:lumMod val="75000"/>
                      <a:lumOff val="25000"/>
                    </a:schemeClr>
                  </a:solidFill>
                  <a:effectLst/>
                  <a:uLnTx/>
                  <a:uFillTx/>
                  <a:latin typeface="小米兰亭_GB外压缩" panose="03000502000000000000" charset="-122"/>
                  <a:ea typeface="小米兰亭_GB外压缩" panose="03000502000000000000" charset="-122"/>
                </a:rPr>
                <a:t>我们坚持以客户为中心，快速响应客户需求持续为客户创造长期价值进而成就客户</a:t>
              </a:r>
              <a:endParaRPr kumimoji="0" lang="en-US" altLang="zh-CN" sz="1000" b="1" i="0" u="none" strike="noStrike" kern="0" cap="none" spc="0" normalizeH="0" baseline="0" noProof="0">
                <a:ln>
                  <a:noFill/>
                </a:ln>
                <a:solidFill>
                  <a:schemeClr val="tx1">
                    <a:lumMod val="75000"/>
                    <a:lumOff val="25000"/>
                  </a:schemeClr>
                </a:solidFill>
                <a:effectLst/>
                <a:uLnTx/>
                <a:uFillTx/>
                <a:latin typeface="小米兰亭_GB外压缩" panose="03000502000000000000" charset="-122"/>
                <a:ea typeface="小米兰亭_GB外压缩" panose="03000502000000000000" charset="-122"/>
              </a:endParaRPr>
            </a:p>
          </p:txBody>
        </p:sp>
      </p:grpSp>
      <p:sp>
        <p:nvSpPr>
          <p:cNvPr id="73" name="任意多边形 72"/>
          <p:cNvSpPr/>
          <p:nvPr/>
        </p:nvSpPr>
        <p:spPr bwMode="auto">
          <a:xfrm>
            <a:off x="5049692" y="4205596"/>
            <a:ext cx="311936" cy="309926"/>
          </a:xfrm>
          <a:custGeom>
            <a:gdLst>
              <a:gd name="connsiteX0" fmla="*/ 4192588 w 6902451"/>
              <a:gd name="connsiteY0" fmla="*/ 3644900 h 6858000"/>
              <a:gd name="connsiteX1" fmla="*/ 6076951 w 6902451"/>
              <a:gd name="connsiteY1" fmla="*/ 3644900 h 6858000"/>
              <a:gd name="connsiteX2" fmla="*/ 6076951 w 6902451"/>
              <a:gd name="connsiteY2" fmla="*/ 4966494 h 6858000"/>
              <a:gd name="connsiteX3" fmla="*/ 6075364 w 6902451"/>
              <a:gd name="connsiteY3" fmla="*/ 5014119 h 6858000"/>
              <a:gd name="connsiteX4" fmla="*/ 6072982 w 6902451"/>
              <a:gd name="connsiteY4" fmla="*/ 5062538 h 6858000"/>
              <a:gd name="connsiteX5" fmla="*/ 6065838 w 6902451"/>
              <a:gd name="connsiteY5" fmla="*/ 5109369 h 6858000"/>
              <a:gd name="connsiteX6" fmla="*/ 6057901 w 6902451"/>
              <a:gd name="connsiteY6" fmla="*/ 5156200 h 6858000"/>
              <a:gd name="connsiteX7" fmla="*/ 6048376 w 6902451"/>
              <a:gd name="connsiteY7" fmla="*/ 5201444 h 6858000"/>
              <a:gd name="connsiteX8" fmla="*/ 6035676 w 6902451"/>
              <a:gd name="connsiteY8" fmla="*/ 5246688 h 6858000"/>
              <a:gd name="connsiteX9" fmla="*/ 6020595 w 6902451"/>
              <a:gd name="connsiteY9" fmla="*/ 5290344 h 6858000"/>
              <a:gd name="connsiteX10" fmla="*/ 6002338 w 6902451"/>
              <a:gd name="connsiteY10" fmla="*/ 5333206 h 6858000"/>
              <a:gd name="connsiteX11" fmla="*/ 5984876 w 6902451"/>
              <a:gd name="connsiteY11" fmla="*/ 5374481 h 6858000"/>
              <a:gd name="connsiteX12" fmla="*/ 5964238 w 6902451"/>
              <a:gd name="connsiteY12" fmla="*/ 5415756 h 6858000"/>
              <a:gd name="connsiteX13" fmla="*/ 5941220 w 6902451"/>
              <a:gd name="connsiteY13" fmla="*/ 5455444 h 6858000"/>
              <a:gd name="connsiteX14" fmla="*/ 5915820 w 6902451"/>
              <a:gd name="connsiteY14" fmla="*/ 5493544 h 6858000"/>
              <a:gd name="connsiteX15" fmla="*/ 5890420 w 6902451"/>
              <a:gd name="connsiteY15" fmla="*/ 5529263 h 6858000"/>
              <a:gd name="connsiteX16" fmla="*/ 5862638 w 6902451"/>
              <a:gd name="connsiteY16" fmla="*/ 5564981 h 6858000"/>
              <a:gd name="connsiteX17" fmla="*/ 5832476 w 6902451"/>
              <a:gd name="connsiteY17" fmla="*/ 5599906 h 6858000"/>
              <a:gd name="connsiteX18" fmla="*/ 5800726 w 6902451"/>
              <a:gd name="connsiteY18" fmla="*/ 5632450 h 6858000"/>
              <a:gd name="connsiteX19" fmla="*/ 5768976 w 6902451"/>
              <a:gd name="connsiteY19" fmla="*/ 5664200 h 6858000"/>
              <a:gd name="connsiteX20" fmla="*/ 5734845 w 6902451"/>
              <a:gd name="connsiteY20" fmla="*/ 5692775 h 6858000"/>
              <a:gd name="connsiteX21" fmla="*/ 5699126 w 6902451"/>
              <a:gd name="connsiteY21" fmla="*/ 5722144 h 6858000"/>
              <a:gd name="connsiteX22" fmla="*/ 5661820 w 6902451"/>
              <a:gd name="connsiteY22" fmla="*/ 5748338 h 6858000"/>
              <a:gd name="connsiteX23" fmla="*/ 5623720 w 6902451"/>
              <a:gd name="connsiteY23" fmla="*/ 5772944 h 6858000"/>
              <a:gd name="connsiteX24" fmla="*/ 5584032 w 6902451"/>
              <a:gd name="connsiteY24" fmla="*/ 5794375 h 6858000"/>
              <a:gd name="connsiteX25" fmla="*/ 5543551 w 6902451"/>
              <a:gd name="connsiteY25" fmla="*/ 5815013 h 6858000"/>
              <a:gd name="connsiteX26" fmla="*/ 5501482 w 6902451"/>
              <a:gd name="connsiteY26" fmla="*/ 5834856 h 6858000"/>
              <a:gd name="connsiteX27" fmla="*/ 5458620 w 6902451"/>
              <a:gd name="connsiteY27" fmla="*/ 5850731 h 6858000"/>
              <a:gd name="connsiteX28" fmla="*/ 5414963 w 6902451"/>
              <a:gd name="connsiteY28" fmla="*/ 5865813 h 6858000"/>
              <a:gd name="connsiteX29" fmla="*/ 5370513 w 6902451"/>
              <a:gd name="connsiteY29" fmla="*/ 5878513 h 6858000"/>
              <a:gd name="connsiteX30" fmla="*/ 5325270 w 6902451"/>
              <a:gd name="connsiteY30" fmla="*/ 5889625 h 6858000"/>
              <a:gd name="connsiteX31" fmla="*/ 5278438 w 6902451"/>
              <a:gd name="connsiteY31" fmla="*/ 5897563 h 6858000"/>
              <a:gd name="connsiteX32" fmla="*/ 5230813 w 6902451"/>
              <a:gd name="connsiteY32" fmla="*/ 5903119 h 6858000"/>
              <a:gd name="connsiteX33" fmla="*/ 5183982 w 6902451"/>
              <a:gd name="connsiteY33" fmla="*/ 5907088 h 6858000"/>
              <a:gd name="connsiteX34" fmla="*/ 5134770 w 6902451"/>
              <a:gd name="connsiteY34" fmla="*/ 5908675 h 6858000"/>
              <a:gd name="connsiteX35" fmla="*/ 5086351 w 6902451"/>
              <a:gd name="connsiteY35" fmla="*/ 5907088 h 6858000"/>
              <a:gd name="connsiteX36" fmla="*/ 5038726 w 6902451"/>
              <a:gd name="connsiteY36" fmla="*/ 5903119 h 6858000"/>
              <a:gd name="connsiteX37" fmla="*/ 4991894 w 6902451"/>
              <a:gd name="connsiteY37" fmla="*/ 5897563 h 6858000"/>
              <a:gd name="connsiteX38" fmla="*/ 4945063 w 6902451"/>
              <a:gd name="connsiteY38" fmla="*/ 5889625 h 6858000"/>
              <a:gd name="connsiteX39" fmla="*/ 4899819 w 6902451"/>
              <a:gd name="connsiteY39" fmla="*/ 5878513 h 6858000"/>
              <a:gd name="connsiteX40" fmla="*/ 4854576 w 6902451"/>
              <a:gd name="connsiteY40" fmla="*/ 5865813 h 6858000"/>
              <a:gd name="connsiteX41" fmla="*/ 4810126 w 6902451"/>
              <a:gd name="connsiteY41" fmla="*/ 5850731 h 6858000"/>
              <a:gd name="connsiteX42" fmla="*/ 4768057 w 6902451"/>
              <a:gd name="connsiteY42" fmla="*/ 5834856 h 6858000"/>
              <a:gd name="connsiteX43" fmla="*/ 4726782 w 6902451"/>
              <a:gd name="connsiteY43" fmla="*/ 5815013 h 6858000"/>
              <a:gd name="connsiteX44" fmla="*/ 4685507 w 6902451"/>
              <a:gd name="connsiteY44" fmla="*/ 5794375 h 6858000"/>
              <a:gd name="connsiteX45" fmla="*/ 4646613 w 6902451"/>
              <a:gd name="connsiteY45" fmla="*/ 5772944 h 6858000"/>
              <a:gd name="connsiteX46" fmla="*/ 4608513 w 6902451"/>
              <a:gd name="connsiteY46" fmla="*/ 5748338 h 6858000"/>
              <a:gd name="connsiteX47" fmla="*/ 4571207 w 6902451"/>
              <a:gd name="connsiteY47" fmla="*/ 5722144 h 6858000"/>
              <a:gd name="connsiteX48" fmla="*/ 4535488 w 6902451"/>
              <a:gd name="connsiteY48" fmla="*/ 5692775 h 6858000"/>
              <a:gd name="connsiteX49" fmla="*/ 4501357 w 6902451"/>
              <a:gd name="connsiteY49" fmla="*/ 5664200 h 6858000"/>
              <a:gd name="connsiteX50" fmla="*/ 4468019 w 6902451"/>
              <a:gd name="connsiteY50" fmla="*/ 5632450 h 6858000"/>
              <a:gd name="connsiteX51" fmla="*/ 4437063 w 6902451"/>
              <a:gd name="connsiteY51" fmla="*/ 5599906 h 6858000"/>
              <a:gd name="connsiteX52" fmla="*/ 4407694 w 6902451"/>
              <a:gd name="connsiteY52" fmla="*/ 5564981 h 6858000"/>
              <a:gd name="connsiteX53" fmla="*/ 4380707 w 6902451"/>
              <a:gd name="connsiteY53" fmla="*/ 5529263 h 6858000"/>
              <a:gd name="connsiteX54" fmla="*/ 4352926 w 6902451"/>
              <a:gd name="connsiteY54" fmla="*/ 5493544 h 6858000"/>
              <a:gd name="connsiteX55" fmla="*/ 4329907 w 6902451"/>
              <a:gd name="connsiteY55" fmla="*/ 5455444 h 6858000"/>
              <a:gd name="connsiteX56" fmla="*/ 4306094 w 6902451"/>
              <a:gd name="connsiteY56" fmla="*/ 5415756 h 6858000"/>
              <a:gd name="connsiteX57" fmla="*/ 4285457 w 6902451"/>
              <a:gd name="connsiteY57" fmla="*/ 5374481 h 6858000"/>
              <a:gd name="connsiteX58" fmla="*/ 4266407 w 6902451"/>
              <a:gd name="connsiteY58" fmla="*/ 5333206 h 6858000"/>
              <a:gd name="connsiteX59" fmla="*/ 4249738 w 6902451"/>
              <a:gd name="connsiteY59" fmla="*/ 5290344 h 6858000"/>
              <a:gd name="connsiteX60" fmla="*/ 4234657 w 6902451"/>
              <a:gd name="connsiteY60" fmla="*/ 5246688 h 6858000"/>
              <a:gd name="connsiteX61" fmla="*/ 4222751 w 6902451"/>
              <a:gd name="connsiteY61" fmla="*/ 5201444 h 6858000"/>
              <a:gd name="connsiteX62" fmla="*/ 4211638 w 6902451"/>
              <a:gd name="connsiteY62" fmla="*/ 5156200 h 6858000"/>
              <a:gd name="connsiteX63" fmla="*/ 4202907 w 6902451"/>
              <a:gd name="connsiteY63" fmla="*/ 5109369 h 6858000"/>
              <a:gd name="connsiteX64" fmla="*/ 4198144 w 6902451"/>
              <a:gd name="connsiteY64" fmla="*/ 5062538 h 6858000"/>
              <a:gd name="connsiteX65" fmla="*/ 4193382 w 6902451"/>
              <a:gd name="connsiteY65" fmla="*/ 5014119 h 6858000"/>
              <a:gd name="connsiteX66" fmla="*/ 4192588 w 6902451"/>
              <a:gd name="connsiteY66" fmla="*/ 4966494 h 6858000"/>
              <a:gd name="connsiteX67" fmla="*/ 2123617 w 6902451"/>
              <a:gd name="connsiteY67" fmla="*/ 2914650 h 6858000"/>
              <a:gd name="connsiteX68" fmla="*/ 3008313 w 6902451"/>
              <a:gd name="connsiteY68" fmla="*/ 3799164 h 6858000"/>
              <a:gd name="connsiteX69" fmla="*/ 3008313 w 6902451"/>
              <a:gd name="connsiteY69" fmla="*/ 4695587 h 6858000"/>
              <a:gd name="connsiteX70" fmla="*/ 2521928 w 6902451"/>
              <a:gd name="connsiteY70" fmla="*/ 5181514 h 6858000"/>
              <a:gd name="connsiteX71" fmla="*/ 2486223 w 6902451"/>
              <a:gd name="connsiteY71" fmla="*/ 5216450 h 6858000"/>
              <a:gd name="connsiteX72" fmla="*/ 2449724 w 6902451"/>
              <a:gd name="connsiteY72" fmla="*/ 5246622 h 6858000"/>
              <a:gd name="connsiteX73" fmla="*/ 2412432 w 6902451"/>
              <a:gd name="connsiteY73" fmla="*/ 5276794 h 6858000"/>
              <a:gd name="connsiteX74" fmla="*/ 2373553 w 6902451"/>
              <a:gd name="connsiteY74" fmla="*/ 5302996 h 6858000"/>
              <a:gd name="connsiteX75" fmla="*/ 2333881 w 6902451"/>
              <a:gd name="connsiteY75" fmla="*/ 5327609 h 6858000"/>
              <a:gd name="connsiteX76" fmla="*/ 2292621 w 6902451"/>
              <a:gd name="connsiteY76" fmla="*/ 5350635 h 6858000"/>
              <a:gd name="connsiteX77" fmla="*/ 2251362 w 6902451"/>
              <a:gd name="connsiteY77" fmla="*/ 5371279 h 6858000"/>
              <a:gd name="connsiteX78" fmla="*/ 2210103 w 6902451"/>
              <a:gd name="connsiteY78" fmla="*/ 5389541 h 6858000"/>
              <a:gd name="connsiteX79" fmla="*/ 2166463 w 6902451"/>
              <a:gd name="connsiteY79" fmla="*/ 5406215 h 6858000"/>
              <a:gd name="connsiteX80" fmla="*/ 2123617 w 6902451"/>
              <a:gd name="connsiteY80" fmla="*/ 5419713 h 6858000"/>
              <a:gd name="connsiteX81" fmla="*/ 2079977 w 6902451"/>
              <a:gd name="connsiteY81" fmla="*/ 5431623 h 6858000"/>
              <a:gd name="connsiteX82" fmla="*/ 2034750 w 6902451"/>
              <a:gd name="connsiteY82" fmla="*/ 5441945 h 6858000"/>
              <a:gd name="connsiteX83" fmla="*/ 1991111 w 6902451"/>
              <a:gd name="connsiteY83" fmla="*/ 5448297 h 6858000"/>
              <a:gd name="connsiteX84" fmla="*/ 1945091 w 6902451"/>
              <a:gd name="connsiteY84" fmla="*/ 5453855 h 6858000"/>
              <a:gd name="connsiteX85" fmla="*/ 1899864 w 6902451"/>
              <a:gd name="connsiteY85" fmla="*/ 5457031 h 6858000"/>
              <a:gd name="connsiteX86" fmla="*/ 1854637 w 6902451"/>
              <a:gd name="connsiteY86" fmla="*/ 5457825 h 6858000"/>
              <a:gd name="connsiteX87" fmla="*/ 1809411 w 6902451"/>
              <a:gd name="connsiteY87" fmla="*/ 5457031 h 6858000"/>
              <a:gd name="connsiteX88" fmla="*/ 1765771 w 6902451"/>
              <a:gd name="connsiteY88" fmla="*/ 5453855 h 6858000"/>
              <a:gd name="connsiteX89" fmla="*/ 1720544 w 6902451"/>
              <a:gd name="connsiteY89" fmla="*/ 5448297 h 6858000"/>
              <a:gd name="connsiteX90" fmla="*/ 1675318 w 6902451"/>
              <a:gd name="connsiteY90" fmla="*/ 5441945 h 6858000"/>
              <a:gd name="connsiteX91" fmla="*/ 1630885 w 6902451"/>
              <a:gd name="connsiteY91" fmla="*/ 5431623 h 6858000"/>
              <a:gd name="connsiteX92" fmla="*/ 1587245 w 6902451"/>
              <a:gd name="connsiteY92" fmla="*/ 5419713 h 6858000"/>
              <a:gd name="connsiteX93" fmla="*/ 1542812 w 6902451"/>
              <a:gd name="connsiteY93" fmla="*/ 5406215 h 6858000"/>
              <a:gd name="connsiteX94" fmla="*/ 1500759 w 6902451"/>
              <a:gd name="connsiteY94" fmla="*/ 5389541 h 6858000"/>
              <a:gd name="connsiteX95" fmla="*/ 1459499 w 6902451"/>
              <a:gd name="connsiteY95" fmla="*/ 5371279 h 6858000"/>
              <a:gd name="connsiteX96" fmla="*/ 1416653 w 6902451"/>
              <a:gd name="connsiteY96" fmla="*/ 5350635 h 6858000"/>
              <a:gd name="connsiteX97" fmla="*/ 1376981 w 6902451"/>
              <a:gd name="connsiteY97" fmla="*/ 5327609 h 6858000"/>
              <a:gd name="connsiteX98" fmla="*/ 1337308 w 6902451"/>
              <a:gd name="connsiteY98" fmla="*/ 5302996 h 6858000"/>
              <a:gd name="connsiteX99" fmla="*/ 1298429 w 6902451"/>
              <a:gd name="connsiteY99" fmla="*/ 5276794 h 6858000"/>
              <a:gd name="connsiteX100" fmla="*/ 1260344 w 6902451"/>
              <a:gd name="connsiteY100" fmla="*/ 5246622 h 6858000"/>
              <a:gd name="connsiteX101" fmla="*/ 1224638 w 6902451"/>
              <a:gd name="connsiteY101" fmla="*/ 5216450 h 6858000"/>
              <a:gd name="connsiteX102" fmla="*/ 1188933 w 6902451"/>
              <a:gd name="connsiteY102" fmla="*/ 5181514 h 6858000"/>
              <a:gd name="connsiteX103" fmla="*/ 1155608 w 6902451"/>
              <a:gd name="connsiteY103" fmla="*/ 5147372 h 6858000"/>
              <a:gd name="connsiteX104" fmla="*/ 1124664 w 6902451"/>
              <a:gd name="connsiteY104" fmla="*/ 5110054 h 6858000"/>
              <a:gd name="connsiteX105" fmla="*/ 1095306 w 6902451"/>
              <a:gd name="connsiteY105" fmla="*/ 5073530 h 6858000"/>
              <a:gd name="connsiteX106" fmla="*/ 1068329 w 6902451"/>
              <a:gd name="connsiteY106" fmla="*/ 5034624 h 6858000"/>
              <a:gd name="connsiteX107" fmla="*/ 1042938 w 6902451"/>
              <a:gd name="connsiteY107" fmla="*/ 4994924 h 6858000"/>
              <a:gd name="connsiteX108" fmla="*/ 1021515 w 6902451"/>
              <a:gd name="connsiteY108" fmla="*/ 4953637 h 6858000"/>
              <a:gd name="connsiteX109" fmla="*/ 1000886 w 6902451"/>
              <a:gd name="connsiteY109" fmla="*/ 4912349 h 6858000"/>
              <a:gd name="connsiteX110" fmla="*/ 982636 w 6902451"/>
              <a:gd name="connsiteY110" fmla="*/ 4870267 h 6858000"/>
              <a:gd name="connsiteX111" fmla="*/ 966767 w 6902451"/>
              <a:gd name="connsiteY111" fmla="*/ 4827391 h 6858000"/>
              <a:gd name="connsiteX112" fmla="*/ 952485 w 6902451"/>
              <a:gd name="connsiteY112" fmla="*/ 4784515 h 6858000"/>
              <a:gd name="connsiteX113" fmla="*/ 940583 w 6902451"/>
              <a:gd name="connsiteY113" fmla="*/ 4740845 h 6858000"/>
              <a:gd name="connsiteX114" fmla="*/ 931062 w 6902451"/>
              <a:gd name="connsiteY114" fmla="*/ 4695587 h 6858000"/>
              <a:gd name="connsiteX115" fmla="*/ 922334 w 6902451"/>
              <a:gd name="connsiteY115" fmla="*/ 4651123 h 6858000"/>
              <a:gd name="connsiteX116" fmla="*/ 916780 w 6902451"/>
              <a:gd name="connsiteY116" fmla="*/ 4605866 h 6858000"/>
              <a:gd name="connsiteX117" fmla="*/ 914400 w 6902451"/>
              <a:gd name="connsiteY117" fmla="*/ 4560608 h 6858000"/>
              <a:gd name="connsiteX118" fmla="*/ 912813 w 6902451"/>
              <a:gd name="connsiteY118" fmla="*/ 4515350 h 6858000"/>
              <a:gd name="connsiteX119" fmla="*/ 914400 w 6902451"/>
              <a:gd name="connsiteY119" fmla="*/ 4470092 h 6858000"/>
              <a:gd name="connsiteX120" fmla="*/ 916780 w 6902451"/>
              <a:gd name="connsiteY120" fmla="*/ 4424834 h 6858000"/>
              <a:gd name="connsiteX121" fmla="*/ 922334 w 6902451"/>
              <a:gd name="connsiteY121" fmla="*/ 4380370 h 6858000"/>
              <a:gd name="connsiteX122" fmla="*/ 931062 w 6902451"/>
              <a:gd name="connsiteY122" fmla="*/ 4335112 h 6858000"/>
              <a:gd name="connsiteX123" fmla="*/ 940583 w 6902451"/>
              <a:gd name="connsiteY123" fmla="*/ 4291442 h 6858000"/>
              <a:gd name="connsiteX124" fmla="*/ 952485 w 6902451"/>
              <a:gd name="connsiteY124" fmla="*/ 4247773 h 6858000"/>
              <a:gd name="connsiteX125" fmla="*/ 966767 w 6902451"/>
              <a:gd name="connsiteY125" fmla="*/ 4203309 h 6858000"/>
              <a:gd name="connsiteX126" fmla="*/ 982636 w 6902451"/>
              <a:gd name="connsiteY126" fmla="*/ 4161227 h 6858000"/>
              <a:gd name="connsiteX127" fmla="*/ 1000886 w 6902451"/>
              <a:gd name="connsiteY127" fmla="*/ 4118351 h 6858000"/>
              <a:gd name="connsiteX128" fmla="*/ 1021515 w 6902451"/>
              <a:gd name="connsiteY128" fmla="*/ 4077063 h 6858000"/>
              <a:gd name="connsiteX129" fmla="*/ 1042938 w 6902451"/>
              <a:gd name="connsiteY129" fmla="*/ 4037363 h 6858000"/>
              <a:gd name="connsiteX130" fmla="*/ 1068329 w 6902451"/>
              <a:gd name="connsiteY130" fmla="*/ 3997663 h 6858000"/>
              <a:gd name="connsiteX131" fmla="*/ 1095306 w 6902451"/>
              <a:gd name="connsiteY131" fmla="*/ 3958757 h 6858000"/>
              <a:gd name="connsiteX132" fmla="*/ 1124664 w 6902451"/>
              <a:gd name="connsiteY132" fmla="*/ 3920645 h 6858000"/>
              <a:gd name="connsiteX133" fmla="*/ 1155608 w 6902451"/>
              <a:gd name="connsiteY133" fmla="*/ 3884915 h 6858000"/>
              <a:gd name="connsiteX134" fmla="*/ 1188933 w 6902451"/>
              <a:gd name="connsiteY134" fmla="*/ 3849186 h 6858000"/>
              <a:gd name="connsiteX135" fmla="*/ 3308350 w 6902451"/>
              <a:gd name="connsiteY135" fmla="*/ 681038 h 6858000"/>
              <a:gd name="connsiteX136" fmla="*/ 3283750 w 6902451"/>
              <a:gd name="connsiteY136" fmla="*/ 725488 h 6858000"/>
              <a:gd name="connsiteX137" fmla="*/ 3259149 w 6902451"/>
              <a:gd name="connsiteY137" fmla="*/ 769144 h 6858000"/>
              <a:gd name="connsiteX138" fmla="*/ 3236930 w 6902451"/>
              <a:gd name="connsiteY138" fmla="*/ 813594 h 6858000"/>
              <a:gd name="connsiteX139" fmla="*/ 3213123 w 6902451"/>
              <a:gd name="connsiteY139" fmla="*/ 858838 h 6858000"/>
              <a:gd name="connsiteX140" fmla="*/ 3193284 w 6902451"/>
              <a:gd name="connsiteY140" fmla="*/ 905669 h 6858000"/>
              <a:gd name="connsiteX141" fmla="*/ 3172651 w 6902451"/>
              <a:gd name="connsiteY141" fmla="*/ 950913 h 6858000"/>
              <a:gd name="connsiteX142" fmla="*/ 3154399 w 6902451"/>
              <a:gd name="connsiteY142" fmla="*/ 998538 h 6858000"/>
              <a:gd name="connsiteX143" fmla="*/ 3136941 w 6902451"/>
              <a:gd name="connsiteY143" fmla="*/ 1045369 h 6858000"/>
              <a:gd name="connsiteX144" fmla="*/ 3118689 w 6902451"/>
              <a:gd name="connsiteY144" fmla="*/ 1093788 h 6858000"/>
              <a:gd name="connsiteX145" fmla="*/ 3103611 w 6902451"/>
              <a:gd name="connsiteY145" fmla="*/ 1143001 h 6858000"/>
              <a:gd name="connsiteX146" fmla="*/ 3090121 w 6902451"/>
              <a:gd name="connsiteY146" fmla="*/ 1191419 h 6858000"/>
              <a:gd name="connsiteX147" fmla="*/ 3075837 w 6902451"/>
              <a:gd name="connsiteY147" fmla="*/ 1240632 h 6858000"/>
              <a:gd name="connsiteX148" fmla="*/ 3063934 w 6902451"/>
              <a:gd name="connsiteY148" fmla="*/ 1291432 h 6858000"/>
              <a:gd name="connsiteX149" fmla="*/ 3052824 w 6902451"/>
              <a:gd name="connsiteY149" fmla="*/ 1342232 h 6858000"/>
              <a:gd name="connsiteX150" fmla="*/ 3043301 w 6902451"/>
              <a:gd name="connsiteY150" fmla="*/ 1393032 h 6858000"/>
              <a:gd name="connsiteX151" fmla="*/ 3035365 w 6902451"/>
              <a:gd name="connsiteY151" fmla="*/ 1443832 h 6858000"/>
              <a:gd name="connsiteX152" fmla="*/ 821334 w 6902451"/>
              <a:gd name="connsiteY152" fmla="*/ 3656807 h 6858000"/>
              <a:gd name="connsiteX153" fmla="*/ 797527 w 6902451"/>
              <a:gd name="connsiteY153" fmla="*/ 3681413 h 6858000"/>
              <a:gd name="connsiteX154" fmla="*/ 774514 w 6902451"/>
              <a:gd name="connsiteY154" fmla="*/ 3707607 h 6858000"/>
              <a:gd name="connsiteX155" fmla="*/ 752294 w 6902451"/>
              <a:gd name="connsiteY155" fmla="*/ 3733007 h 6858000"/>
              <a:gd name="connsiteX156" fmla="*/ 730868 w 6902451"/>
              <a:gd name="connsiteY156" fmla="*/ 3758407 h 6858000"/>
              <a:gd name="connsiteX157" fmla="*/ 708649 w 6902451"/>
              <a:gd name="connsiteY157" fmla="*/ 3784601 h 6858000"/>
              <a:gd name="connsiteX158" fmla="*/ 689603 w 6902451"/>
              <a:gd name="connsiteY158" fmla="*/ 3812382 h 6858000"/>
              <a:gd name="connsiteX159" fmla="*/ 668971 w 6902451"/>
              <a:gd name="connsiteY159" fmla="*/ 3840163 h 6858000"/>
              <a:gd name="connsiteX160" fmla="*/ 650719 w 6902451"/>
              <a:gd name="connsiteY160" fmla="*/ 3867151 h 6858000"/>
              <a:gd name="connsiteX161" fmla="*/ 633260 w 6902451"/>
              <a:gd name="connsiteY161" fmla="*/ 3894932 h 6858000"/>
              <a:gd name="connsiteX162" fmla="*/ 615008 w 6902451"/>
              <a:gd name="connsiteY162" fmla="*/ 3923507 h 6858000"/>
              <a:gd name="connsiteX163" fmla="*/ 583266 w 6902451"/>
              <a:gd name="connsiteY163" fmla="*/ 3981451 h 6858000"/>
              <a:gd name="connsiteX164" fmla="*/ 554698 w 6902451"/>
              <a:gd name="connsiteY164" fmla="*/ 4040188 h 6858000"/>
              <a:gd name="connsiteX165" fmla="*/ 528510 w 6902451"/>
              <a:gd name="connsiteY165" fmla="*/ 4099719 h 6858000"/>
              <a:gd name="connsiteX166" fmla="*/ 505497 w 6902451"/>
              <a:gd name="connsiteY166" fmla="*/ 4161632 h 6858000"/>
              <a:gd name="connsiteX167" fmla="*/ 486452 w 6902451"/>
              <a:gd name="connsiteY167" fmla="*/ 4221957 h 6858000"/>
              <a:gd name="connsiteX168" fmla="*/ 469787 w 6902451"/>
              <a:gd name="connsiteY168" fmla="*/ 4284663 h 6858000"/>
              <a:gd name="connsiteX169" fmla="*/ 456297 w 6902451"/>
              <a:gd name="connsiteY169" fmla="*/ 4348163 h 6858000"/>
              <a:gd name="connsiteX170" fmla="*/ 445187 w 6902451"/>
              <a:gd name="connsiteY170" fmla="*/ 4411663 h 6858000"/>
              <a:gd name="connsiteX171" fmla="*/ 436458 w 6902451"/>
              <a:gd name="connsiteY171" fmla="*/ 4474369 h 6858000"/>
              <a:gd name="connsiteX172" fmla="*/ 432490 w 6902451"/>
              <a:gd name="connsiteY172" fmla="*/ 4538663 h 6858000"/>
              <a:gd name="connsiteX173" fmla="*/ 430903 w 6902451"/>
              <a:gd name="connsiteY173" fmla="*/ 4603751 h 6858000"/>
              <a:gd name="connsiteX174" fmla="*/ 432490 w 6902451"/>
              <a:gd name="connsiteY174" fmla="*/ 4666457 h 6858000"/>
              <a:gd name="connsiteX175" fmla="*/ 436458 w 6902451"/>
              <a:gd name="connsiteY175" fmla="*/ 4731544 h 6858000"/>
              <a:gd name="connsiteX176" fmla="*/ 445187 w 6902451"/>
              <a:gd name="connsiteY176" fmla="*/ 4795838 h 6858000"/>
              <a:gd name="connsiteX177" fmla="*/ 456297 w 6902451"/>
              <a:gd name="connsiteY177" fmla="*/ 4859338 h 6858000"/>
              <a:gd name="connsiteX178" fmla="*/ 469787 w 6902451"/>
              <a:gd name="connsiteY178" fmla="*/ 4922044 h 6858000"/>
              <a:gd name="connsiteX179" fmla="*/ 486452 w 6902451"/>
              <a:gd name="connsiteY179" fmla="*/ 4983957 h 6858000"/>
              <a:gd name="connsiteX180" fmla="*/ 505497 w 6902451"/>
              <a:gd name="connsiteY180" fmla="*/ 5045869 h 6858000"/>
              <a:gd name="connsiteX181" fmla="*/ 528510 w 6902451"/>
              <a:gd name="connsiteY181" fmla="*/ 5106194 h 6858000"/>
              <a:gd name="connsiteX182" fmla="*/ 554698 w 6902451"/>
              <a:gd name="connsiteY182" fmla="*/ 5166519 h 6858000"/>
              <a:gd name="connsiteX183" fmla="*/ 583266 w 6902451"/>
              <a:gd name="connsiteY183" fmla="*/ 5226051 h 6858000"/>
              <a:gd name="connsiteX184" fmla="*/ 615008 w 6902451"/>
              <a:gd name="connsiteY184" fmla="*/ 5283994 h 6858000"/>
              <a:gd name="connsiteX185" fmla="*/ 633260 w 6902451"/>
              <a:gd name="connsiteY185" fmla="*/ 5310982 h 6858000"/>
              <a:gd name="connsiteX186" fmla="*/ 650719 w 6902451"/>
              <a:gd name="connsiteY186" fmla="*/ 5340351 h 6858000"/>
              <a:gd name="connsiteX187" fmla="*/ 668971 w 6902451"/>
              <a:gd name="connsiteY187" fmla="*/ 5367338 h 6858000"/>
              <a:gd name="connsiteX188" fmla="*/ 689603 w 6902451"/>
              <a:gd name="connsiteY188" fmla="*/ 5395119 h 6858000"/>
              <a:gd name="connsiteX189" fmla="*/ 708649 w 6902451"/>
              <a:gd name="connsiteY189" fmla="*/ 5421313 h 6858000"/>
              <a:gd name="connsiteX190" fmla="*/ 730868 w 6902451"/>
              <a:gd name="connsiteY190" fmla="*/ 5447507 h 6858000"/>
              <a:gd name="connsiteX191" fmla="*/ 752294 w 6902451"/>
              <a:gd name="connsiteY191" fmla="*/ 5472907 h 6858000"/>
              <a:gd name="connsiteX192" fmla="*/ 774514 w 6902451"/>
              <a:gd name="connsiteY192" fmla="*/ 5499101 h 6858000"/>
              <a:gd name="connsiteX193" fmla="*/ 797527 w 6902451"/>
              <a:gd name="connsiteY193" fmla="*/ 5523707 h 6858000"/>
              <a:gd name="connsiteX194" fmla="*/ 821334 w 6902451"/>
              <a:gd name="connsiteY194" fmla="*/ 5549107 h 6858000"/>
              <a:gd name="connsiteX195" fmla="*/ 845934 w 6902451"/>
              <a:gd name="connsiteY195" fmla="*/ 5573713 h 6858000"/>
              <a:gd name="connsiteX196" fmla="*/ 872122 w 6902451"/>
              <a:gd name="connsiteY196" fmla="*/ 5596732 h 6858000"/>
              <a:gd name="connsiteX197" fmla="*/ 896722 w 6902451"/>
              <a:gd name="connsiteY197" fmla="*/ 5618957 h 6858000"/>
              <a:gd name="connsiteX198" fmla="*/ 922910 w 6902451"/>
              <a:gd name="connsiteY198" fmla="*/ 5641182 h 6858000"/>
              <a:gd name="connsiteX199" fmla="*/ 950684 w 6902451"/>
              <a:gd name="connsiteY199" fmla="*/ 5661819 h 6858000"/>
              <a:gd name="connsiteX200" fmla="*/ 976078 w 6902451"/>
              <a:gd name="connsiteY200" fmla="*/ 5681663 h 6858000"/>
              <a:gd name="connsiteX201" fmla="*/ 1003853 w 6902451"/>
              <a:gd name="connsiteY201" fmla="*/ 5701507 h 6858000"/>
              <a:gd name="connsiteX202" fmla="*/ 1031627 w 6902451"/>
              <a:gd name="connsiteY202" fmla="*/ 5720557 h 6858000"/>
              <a:gd name="connsiteX203" fmla="*/ 1058608 w 6902451"/>
              <a:gd name="connsiteY203" fmla="*/ 5738019 h 6858000"/>
              <a:gd name="connsiteX204" fmla="*/ 1087970 w 6902451"/>
              <a:gd name="connsiteY204" fmla="*/ 5754688 h 6858000"/>
              <a:gd name="connsiteX205" fmla="*/ 1145106 w 6902451"/>
              <a:gd name="connsiteY205" fmla="*/ 5788026 h 6858000"/>
              <a:gd name="connsiteX206" fmla="*/ 1204623 w 6902451"/>
              <a:gd name="connsiteY206" fmla="*/ 5816601 h 6858000"/>
              <a:gd name="connsiteX207" fmla="*/ 1263347 w 6902451"/>
              <a:gd name="connsiteY207" fmla="*/ 5842794 h 6858000"/>
              <a:gd name="connsiteX208" fmla="*/ 1325244 w 6902451"/>
              <a:gd name="connsiteY208" fmla="*/ 5865019 h 6858000"/>
              <a:gd name="connsiteX209" fmla="*/ 1387142 w 6902451"/>
              <a:gd name="connsiteY209" fmla="*/ 5885657 h 6858000"/>
              <a:gd name="connsiteX210" fmla="*/ 1449040 w 6902451"/>
              <a:gd name="connsiteY210" fmla="*/ 5901532 h 6858000"/>
              <a:gd name="connsiteX211" fmla="*/ 1511731 w 6902451"/>
              <a:gd name="connsiteY211" fmla="*/ 5915819 h 6858000"/>
              <a:gd name="connsiteX212" fmla="*/ 1575216 w 6902451"/>
              <a:gd name="connsiteY212" fmla="*/ 5926932 h 6858000"/>
              <a:gd name="connsiteX213" fmla="*/ 1638700 w 6902451"/>
              <a:gd name="connsiteY213" fmla="*/ 5933282 h 6858000"/>
              <a:gd name="connsiteX214" fmla="*/ 1702979 w 6902451"/>
              <a:gd name="connsiteY214" fmla="*/ 5938838 h 6858000"/>
              <a:gd name="connsiteX215" fmla="*/ 1767257 w 6902451"/>
              <a:gd name="connsiteY215" fmla="*/ 5940426 h 6858000"/>
              <a:gd name="connsiteX216" fmla="*/ 1832329 w 6902451"/>
              <a:gd name="connsiteY216" fmla="*/ 5938838 h 6858000"/>
              <a:gd name="connsiteX217" fmla="*/ 1895020 w 6902451"/>
              <a:gd name="connsiteY217" fmla="*/ 5933282 h 6858000"/>
              <a:gd name="connsiteX218" fmla="*/ 1959298 w 6902451"/>
              <a:gd name="connsiteY218" fmla="*/ 5926932 h 6858000"/>
              <a:gd name="connsiteX219" fmla="*/ 2022783 w 6902451"/>
              <a:gd name="connsiteY219" fmla="*/ 5915819 h 6858000"/>
              <a:gd name="connsiteX220" fmla="*/ 2086268 w 6902451"/>
              <a:gd name="connsiteY220" fmla="*/ 5901532 h 6858000"/>
              <a:gd name="connsiteX221" fmla="*/ 2148166 w 6902451"/>
              <a:gd name="connsiteY221" fmla="*/ 5885657 h 6858000"/>
              <a:gd name="connsiteX222" fmla="*/ 2209270 w 6902451"/>
              <a:gd name="connsiteY222" fmla="*/ 5865019 h 6858000"/>
              <a:gd name="connsiteX223" fmla="*/ 2270374 w 6902451"/>
              <a:gd name="connsiteY223" fmla="*/ 5842794 h 6858000"/>
              <a:gd name="connsiteX224" fmla="*/ 2330684 w 6902451"/>
              <a:gd name="connsiteY224" fmla="*/ 5816601 h 6858000"/>
              <a:gd name="connsiteX225" fmla="*/ 2389408 w 6902451"/>
              <a:gd name="connsiteY225" fmla="*/ 5788026 h 6858000"/>
              <a:gd name="connsiteX226" fmla="*/ 2447338 w 6902451"/>
              <a:gd name="connsiteY226" fmla="*/ 5754688 h 6858000"/>
              <a:gd name="connsiteX227" fmla="*/ 2474319 w 6902451"/>
              <a:gd name="connsiteY227" fmla="*/ 5738019 h 6858000"/>
              <a:gd name="connsiteX228" fmla="*/ 2503680 w 6902451"/>
              <a:gd name="connsiteY228" fmla="*/ 5720557 h 6858000"/>
              <a:gd name="connsiteX229" fmla="*/ 2530661 w 6902451"/>
              <a:gd name="connsiteY229" fmla="*/ 5701507 h 6858000"/>
              <a:gd name="connsiteX230" fmla="*/ 2558436 w 6902451"/>
              <a:gd name="connsiteY230" fmla="*/ 5681663 h 6858000"/>
              <a:gd name="connsiteX231" fmla="*/ 2584624 w 6902451"/>
              <a:gd name="connsiteY231" fmla="*/ 5661819 h 6858000"/>
              <a:gd name="connsiteX232" fmla="*/ 2610811 w 6902451"/>
              <a:gd name="connsiteY232" fmla="*/ 5641182 h 6858000"/>
              <a:gd name="connsiteX233" fmla="*/ 2636998 w 6902451"/>
              <a:gd name="connsiteY233" fmla="*/ 5618957 h 6858000"/>
              <a:gd name="connsiteX234" fmla="*/ 2663186 w 6902451"/>
              <a:gd name="connsiteY234" fmla="*/ 5596732 h 6858000"/>
              <a:gd name="connsiteX235" fmla="*/ 2687786 w 6902451"/>
              <a:gd name="connsiteY235" fmla="*/ 5573713 h 6858000"/>
              <a:gd name="connsiteX236" fmla="*/ 2712387 w 6902451"/>
              <a:gd name="connsiteY236" fmla="*/ 5549107 h 6858000"/>
              <a:gd name="connsiteX237" fmla="*/ 3014733 w 6902451"/>
              <a:gd name="connsiteY237" fmla="*/ 5246688 h 6858000"/>
              <a:gd name="connsiteX238" fmla="*/ 3021081 w 6902451"/>
              <a:gd name="connsiteY238" fmla="*/ 5312569 h 6858000"/>
              <a:gd name="connsiteX239" fmla="*/ 3028223 w 6902451"/>
              <a:gd name="connsiteY239" fmla="*/ 5376863 h 6858000"/>
              <a:gd name="connsiteX240" fmla="*/ 3037746 w 6902451"/>
              <a:gd name="connsiteY240" fmla="*/ 5442744 h 6858000"/>
              <a:gd name="connsiteX241" fmla="*/ 3050443 w 6902451"/>
              <a:gd name="connsiteY241" fmla="*/ 5506244 h 6858000"/>
              <a:gd name="connsiteX242" fmla="*/ 3063934 w 6902451"/>
              <a:gd name="connsiteY242" fmla="*/ 5569744 h 6858000"/>
              <a:gd name="connsiteX243" fmla="*/ 3079011 w 6902451"/>
              <a:gd name="connsiteY243" fmla="*/ 5632451 h 6858000"/>
              <a:gd name="connsiteX244" fmla="*/ 3096469 w 6902451"/>
              <a:gd name="connsiteY244" fmla="*/ 5694363 h 6858000"/>
              <a:gd name="connsiteX245" fmla="*/ 3116308 w 6902451"/>
              <a:gd name="connsiteY245" fmla="*/ 5754688 h 6858000"/>
              <a:gd name="connsiteX246" fmla="*/ 3017113 w 6902451"/>
              <a:gd name="connsiteY246" fmla="*/ 5853907 h 6858000"/>
              <a:gd name="connsiteX247" fmla="*/ 2983784 w 6902451"/>
              <a:gd name="connsiteY247" fmla="*/ 5885657 h 6858000"/>
              <a:gd name="connsiteX248" fmla="*/ 2951248 w 6902451"/>
              <a:gd name="connsiteY248" fmla="*/ 5916613 h 6858000"/>
              <a:gd name="connsiteX249" fmla="*/ 2917125 w 6902451"/>
              <a:gd name="connsiteY249" fmla="*/ 5945982 h 6858000"/>
              <a:gd name="connsiteX250" fmla="*/ 2882208 w 6902451"/>
              <a:gd name="connsiteY250" fmla="*/ 5974557 h 6858000"/>
              <a:gd name="connsiteX251" fmla="*/ 2848085 w 6902451"/>
              <a:gd name="connsiteY251" fmla="*/ 6002338 h 6858000"/>
              <a:gd name="connsiteX252" fmla="*/ 2812375 w 6902451"/>
              <a:gd name="connsiteY252" fmla="*/ 6029326 h 6858000"/>
              <a:gd name="connsiteX253" fmla="*/ 2776665 w 6902451"/>
              <a:gd name="connsiteY253" fmla="*/ 6055519 h 6858000"/>
              <a:gd name="connsiteX254" fmla="*/ 2739368 w 6902451"/>
              <a:gd name="connsiteY254" fmla="*/ 6080126 h 6858000"/>
              <a:gd name="connsiteX255" fmla="*/ 2702864 w 6902451"/>
              <a:gd name="connsiteY255" fmla="*/ 6103938 h 6858000"/>
              <a:gd name="connsiteX256" fmla="*/ 2665567 w 6902451"/>
              <a:gd name="connsiteY256" fmla="*/ 6126163 h 6858000"/>
              <a:gd name="connsiteX257" fmla="*/ 2628269 w 6902451"/>
              <a:gd name="connsiteY257" fmla="*/ 6147594 h 6858000"/>
              <a:gd name="connsiteX258" fmla="*/ 2590178 w 6902451"/>
              <a:gd name="connsiteY258" fmla="*/ 6168232 h 6858000"/>
              <a:gd name="connsiteX259" fmla="*/ 2551294 w 6902451"/>
              <a:gd name="connsiteY259" fmla="*/ 6188869 h 6858000"/>
              <a:gd name="connsiteX260" fmla="*/ 2511616 w 6902451"/>
              <a:gd name="connsiteY260" fmla="*/ 6207126 h 6858000"/>
              <a:gd name="connsiteX261" fmla="*/ 2471938 w 6902451"/>
              <a:gd name="connsiteY261" fmla="*/ 6224588 h 6858000"/>
              <a:gd name="connsiteX262" fmla="*/ 2432260 w 6902451"/>
              <a:gd name="connsiteY262" fmla="*/ 6241257 h 6858000"/>
              <a:gd name="connsiteX263" fmla="*/ 2392582 w 6902451"/>
              <a:gd name="connsiteY263" fmla="*/ 6257926 h 6858000"/>
              <a:gd name="connsiteX264" fmla="*/ 2352111 w 6902451"/>
              <a:gd name="connsiteY264" fmla="*/ 6271419 h 6858000"/>
              <a:gd name="connsiteX265" fmla="*/ 2311639 w 6902451"/>
              <a:gd name="connsiteY265" fmla="*/ 6284913 h 6858000"/>
              <a:gd name="connsiteX266" fmla="*/ 2271167 w 6902451"/>
              <a:gd name="connsiteY266" fmla="*/ 6297613 h 6858000"/>
              <a:gd name="connsiteX267" fmla="*/ 2229902 w 6902451"/>
              <a:gd name="connsiteY267" fmla="*/ 6309519 h 6858000"/>
              <a:gd name="connsiteX268" fmla="*/ 2187844 w 6902451"/>
              <a:gd name="connsiteY268" fmla="*/ 6320632 h 6858000"/>
              <a:gd name="connsiteX269" fmla="*/ 2146579 w 6902451"/>
              <a:gd name="connsiteY269" fmla="*/ 6330157 h 6858000"/>
              <a:gd name="connsiteX270" fmla="*/ 2105314 w 6902451"/>
              <a:gd name="connsiteY270" fmla="*/ 6338888 h 6858000"/>
              <a:gd name="connsiteX271" fmla="*/ 2062461 w 6902451"/>
              <a:gd name="connsiteY271" fmla="*/ 6345238 h 6858000"/>
              <a:gd name="connsiteX272" fmla="*/ 2021196 w 6902451"/>
              <a:gd name="connsiteY272" fmla="*/ 6352382 h 6858000"/>
              <a:gd name="connsiteX273" fmla="*/ 1979137 w 6902451"/>
              <a:gd name="connsiteY273" fmla="*/ 6357938 h 6858000"/>
              <a:gd name="connsiteX274" fmla="*/ 1936285 w 6902451"/>
              <a:gd name="connsiteY274" fmla="*/ 6361907 h 6858000"/>
              <a:gd name="connsiteX275" fmla="*/ 1893433 w 6902451"/>
              <a:gd name="connsiteY275" fmla="*/ 6365876 h 6858000"/>
              <a:gd name="connsiteX276" fmla="*/ 1852961 w 6902451"/>
              <a:gd name="connsiteY276" fmla="*/ 6369051 h 6858000"/>
              <a:gd name="connsiteX277" fmla="*/ 1810109 w 6902451"/>
              <a:gd name="connsiteY277" fmla="*/ 6370638 h 6858000"/>
              <a:gd name="connsiteX278" fmla="*/ 1767257 w 6902451"/>
              <a:gd name="connsiteY278" fmla="*/ 6370638 h 6858000"/>
              <a:gd name="connsiteX279" fmla="*/ 1725198 w 6902451"/>
              <a:gd name="connsiteY279" fmla="*/ 6370638 h 6858000"/>
              <a:gd name="connsiteX280" fmla="*/ 1682346 w 6902451"/>
              <a:gd name="connsiteY280" fmla="*/ 6369051 h 6858000"/>
              <a:gd name="connsiteX281" fmla="*/ 1639494 w 6902451"/>
              <a:gd name="connsiteY281" fmla="*/ 6365876 h 6858000"/>
              <a:gd name="connsiteX282" fmla="*/ 1597435 w 6902451"/>
              <a:gd name="connsiteY282" fmla="*/ 6361907 h 6858000"/>
              <a:gd name="connsiteX283" fmla="*/ 1556170 w 6902451"/>
              <a:gd name="connsiteY283" fmla="*/ 6357938 h 6858000"/>
              <a:gd name="connsiteX284" fmla="*/ 1513318 w 6902451"/>
              <a:gd name="connsiteY284" fmla="*/ 6352382 h 6858000"/>
              <a:gd name="connsiteX285" fmla="*/ 1470466 w 6902451"/>
              <a:gd name="connsiteY285" fmla="*/ 6345238 h 6858000"/>
              <a:gd name="connsiteX286" fmla="*/ 1429201 w 6902451"/>
              <a:gd name="connsiteY286" fmla="*/ 6338888 h 6858000"/>
              <a:gd name="connsiteX287" fmla="*/ 1387142 w 6902451"/>
              <a:gd name="connsiteY287" fmla="*/ 6330157 h 6858000"/>
              <a:gd name="connsiteX288" fmla="*/ 1345877 w 6902451"/>
              <a:gd name="connsiteY288" fmla="*/ 6320632 h 6858000"/>
              <a:gd name="connsiteX289" fmla="*/ 1304612 w 6902451"/>
              <a:gd name="connsiteY289" fmla="*/ 6309519 h 6858000"/>
              <a:gd name="connsiteX290" fmla="*/ 1263347 w 6902451"/>
              <a:gd name="connsiteY290" fmla="*/ 6297613 h 6858000"/>
              <a:gd name="connsiteX291" fmla="*/ 1222082 w 6902451"/>
              <a:gd name="connsiteY291" fmla="*/ 6284913 h 6858000"/>
              <a:gd name="connsiteX292" fmla="*/ 1182404 w 6902451"/>
              <a:gd name="connsiteY292" fmla="*/ 6271419 h 6858000"/>
              <a:gd name="connsiteX293" fmla="*/ 1141139 w 6902451"/>
              <a:gd name="connsiteY293" fmla="*/ 6257926 h 6858000"/>
              <a:gd name="connsiteX294" fmla="*/ 1101461 w 6902451"/>
              <a:gd name="connsiteY294" fmla="*/ 6241257 h 6858000"/>
              <a:gd name="connsiteX295" fmla="*/ 1061783 w 6902451"/>
              <a:gd name="connsiteY295" fmla="*/ 6224588 h 6858000"/>
              <a:gd name="connsiteX296" fmla="*/ 1022898 w 6902451"/>
              <a:gd name="connsiteY296" fmla="*/ 6207126 h 6858000"/>
              <a:gd name="connsiteX297" fmla="*/ 983220 w 6902451"/>
              <a:gd name="connsiteY297" fmla="*/ 6188869 h 6858000"/>
              <a:gd name="connsiteX298" fmla="*/ 945129 w 6902451"/>
              <a:gd name="connsiteY298" fmla="*/ 6168232 h 6858000"/>
              <a:gd name="connsiteX299" fmla="*/ 906245 w 6902451"/>
              <a:gd name="connsiteY299" fmla="*/ 6147594 h 6858000"/>
              <a:gd name="connsiteX300" fmla="*/ 868948 w 6902451"/>
              <a:gd name="connsiteY300" fmla="*/ 6126163 h 6858000"/>
              <a:gd name="connsiteX301" fmla="*/ 830857 w 6902451"/>
              <a:gd name="connsiteY301" fmla="*/ 6103938 h 6858000"/>
              <a:gd name="connsiteX302" fmla="*/ 793559 w 6902451"/>
              <a:gd name="connsiteY302" fmla="*/ 6080126 h 6858000"/>
              <a:gd name="connsiteX303" fmla="*/ 757849 w 6902451"/>
              <a:gd name="connsiteY303" fmla="*/ 6055519 h 6858000"/>
              <a:gd name="connsiteX304" fmla="*/ 722139 w 6902451"/>
              <a:gd name="connsiteY304" fmla="*/ 6029326 h 6858000"/>
              <a:gd name="connsiteX305" fmla="*/ 686429 w 6902451"/>
              <a:gd name="connsiteY305" fmla="*/ 6002338 h 6858000"/>
              <a:gd name="connsiteX306" fmla="*/ 650719 w 6902451"/>
              <a:gd name="connsiteY306" fmla="*/ 5974557 h 6858000"/>
              <a:gd name="connsiteX307" fmla="*/ 616596 w 6902451"/>
              <a:gd name="connsiteY307" fmla="*/ 5945982 h 6858000"/>
              <a:gd name="connsiteX308" fmla="*/ 583266 w 6902451"/>
              <a:gd name="connsiteY308" fmla="*/ 5916613 h 6858000"/>
              <a:gd name="connsiteX309" fmla="*/ 549143 w 6902451"/>
              <a:gd name="connsiteY309" fmla="*/ 5885657 h 6858000"/>
              <a:gd name="connsiteX310" fmla="*/ 517401 w 6902451"/>
              <a:gd name="connsiteY310" fmla="*/ 5853907 h 6858000"/>
              <a:gd name="connsiteX311" fmla="*/ 484865 w 6902451"/>
              <a:gd name="connsiteY311" fmla="*/ 5820569 h 6858000"/>
              <a:gd name="connsiteX312" fmla="*/ 454709 w 6902451"/>
              <a:gd name="connsiteY312" fmla="*/ 5788026 h 6858000"/>
              <a:gd name="connsiteX313" fmla="*/ 424554 w 6902451"/>
              <a:gd name="connsiteY313" fmla="*/ 5753101 h 6858000"/>
              <a:gd name="connsiteX314" fmla="*/ 395192 w 6902451"/>
              <a:gd name="connsiteY314" fmla="*/ 5718969 h 6858000"/>
              <a:gd name="connsiteX315" fmla="*/ 368211 w 6902451"/>
              <a:gd name="connsiteY315" fmla="*/ 5684838 h 6858000"/>
              <a:gd name="connsiteX316" fmla="*/ 342024 w 6902451"/>
              <a:gd name="connsiteY316" fmla="*/ 5649119 h 6858000"/>
              <a:gd name="connsiteX317" fmla="*/ 315836 w 6902451"/>
              <a:gd name="connsiteY317" fmla="*/ 5613401 h 6858000"/>
              <a:gd name="connsiteX318" fmla="*/ 291236 w 6902451"/>
              <a:gd name="connsiteY318" fmla="*/ 5576094 h 6858000"/>
              <a:gd name="connsiteX319" fmla="*/ 267429 w 6902451"/>
              <a:gd name="connsiteY319" fmla="*/ 5538788 h 6858000"/>
              <a:gd name="connsiteX320" fmla="*/ 244416 w 6902451"/>
              <a:gd name="connsiteY320" fmla="*/ 5502276 h 6858000"/>
              <a:gd name="connsiteX321" fmla="*/ 222196 w 6902451"/>
              <a:gd name="connsiteY321" fmla="*/ 5463382 h 6858000"/>
              <a:gd name="connsiteX322" fmla="*/ 201564 w 6902451"/>
              <a:gd name="connsiteY322" fmla="*/ 5426869 h 6858000"/>
              <a:gd name="connsiteX323" fmla="*/ 182518 w 6902451"/>
              <a:gd name="connsiteY323" fmla="*/ 5386388 h 6858000"/>
              <a:gd name="connsiteX324" fmla="*/ 163473 w 6902451"/>
              <a:gd name="connsiteY324" fmla="*/ 5348288 h 6858000"/>
              <a:gd name="connsiteX325" fmla="*/ 145221 w 6902451"/>
              <a:gd name="connsiteY325" fmla="*/ 5308601 h 6858000"/>
              <a:gd name="connsiteX326" fmla="*/ 129350 w 6902451"/>
              <a:gd name="connsiteY326" fmla="*/ 5268913 h 6858000"/>
              <a:gd name="connsiteX327" fmla="*/ 114272 w 6902451"/>
              <a:gd name="connsiteY327" fmla="*/ 5228432 h 6858000"/>
              <a:gd name="connsiteX328" fmla="*/ 99195 w 6902451"/>
              <a:gd name="connsiteY328" fmla="*/ 5188744 h 6858000"/>
              <a:gd name="connsiteX329" fmla="*/ 84911 w 6902451"/>
              <a:gd name="connsiteY329" fmla="*/ 5147469 h 6858000"/>
              <a:gd name="connsiteX330" fmla="*/ 73007 w 6902451"/>
              <a:gd name="connsiteY330" fmla="*/ 5106194 h 6858000"/>
              <a:gd name="connsiteX331" fmla="*/ 61897 w 6902451"/>
              <a:gd name="connsiteY331" fmla="*/ 5064919 h 6858000"/>
              <a:gd name="connsiteX332" fmla="*/ 50788 w 6902451"/>
              <a:gd name="connsiteY332" fmla="*/ 5023644 h 6858000"/>
              <a:gd name="connsiteX333" fmla="*/ 41265 w 6902451"/>
              <a:gd name="connsiteY333" fmla="*/ 4983163 h 6858000"/>
              <a:gd name="connsiteX334" fmla="*/ 33329 w 6902451"/>
              <a:gd name="connsiteY334" fmla="*/ 4941888 h 6858000"/>
              <a:gd name="connsiteX335" fmla="*/ 24600 w 6902451"/>
              <a:gd name="connsiteY335" fmla="*/ 4899026 h 6858000"/>
              <a:gd name="connsiteX336" fmla="*/ 17458 w 6902451"/>
              <a:gd name="connsiteY336" fmla="*/ 4857751 h 6858000"/>
              <a:gd name="connsiteX337" fmla="*/ 12697 w 6902451"/>
              <a:gd name="connsiteY337" fmla="*/ 4814888 h 6858000"/>
              <a:gd name="connsiteX338" fmla="*/ 7935 w 6902451"/>
              <a:gd name="connsiteY338" fmla="*/ 4772819 h 6858000"/>
              <a:gd name="connsiteX339" fmla="*/ 5555 w 6902451"/>
              <a:gd name="connsiteY339" fmla="*/ 4729957 h 6858000"/>
              <a:gd name="connsiteX340" fmla="*/ 2380 w 6902451"/>
              <a:gd name="connsiteY340" fmla="*/ 4688682 h 6858000"/>
              <a:gd name="connsiteX341" fmla="*/ 1587 w 6902451"/>
              <a:gd name="connsiteY341" fmla="*/ 4645819 h 6858000"/>
              <a:gd name="connsiteX342" fmla="*/ 0 w 6902451"/>
              <a:gd name="connsiteY342" fmla="*/ 4603751 h 6858000"/>
              <a:gd name="connsiteX343" fmla="*/ 1587 w 6902451"/>
              <a:gd name="connsiteY343" fmla="*/ 4560888 h 6858000"/>
              <a:gd name="connsiteX344" fmla="*/ 2380 w 6902451"/>
              <a:gd name="connsiteY344" fmla="*/ 4518819 h 6858000"/>
              <a:gd name="connsiteX345" fmla="*/ 5555 w 6902451"/>
              <a:gd name="connsiteY345" fmla="*/ 4475957 h 6858000"/>
              <a:gd name="connsiteX346" fmla="*/ 7935 w 6902451"/>
              <a:gd name="connsiteY346" fmla="*/ 4433094 h 6858000"/>
              <a:gd name="connsiteX347" fmla="*/ 12697 w 6902451"/>
              <a:gd name="connsiteY347" fmla="*/ 4391819 h 6858000"/>
              <a:gd name="connsiteX348" fmla="*/ 17458 w 6902451"/>
              <a:gd name="connsiteY348" fmla="*/ 4349751 h 6858000"/>
              <a:gd name="connsiteX349" fmla="*/ 24600 w 6902451"/>
              <a:gd name="connsiteY349" fmla="*/ 4306888 h 6858000"/>
              <a:gd name="connsiteX350" fmla="*/ 33329 w 6902451"/>
              <a:gd name="connsiteY350" fmla="*/ 4265613 h 6858000"/>
              <a:gd name="connsiteX351" fmla="*/ 41265 w 6902451"/>
              <a:gd name="connsiteY351" fmla="*/ 4222751 h 6858000"/>
              <a:gd name="connsiteX352" fmla="*/ 50788 w 6902451"/>
              <a:gd name="connsiteY352" fmla="*/ 4181476 h 6858000"/>
              <a:gd name="connsiteX353" fmla="*/ 61897 w 6902451"/>
              <a:gd name="connsiteY353" fmla="*/ 4140994 h 6858000"/>
              <a:gd name="connsiteX354" fmla="*/ 73007 w 6902451"/>
              <a:gd name="connsiteY354" fmla="*/ 4099719 h 6858000"/>
              <a:gd name="connsiteX355" fmla="*/ 84911 w 6902451"/>
              <a:gd name="connsiteY355" fmla="*/ 4058444 h 6858000"/>
              <a:gd name="connsiteX356" fmla="*/ 99195 w 6902451"/>
              <a:gd name="connsiteY356" fmla="*/ 4018757 h 6858000"/>
              <a:gd name="connsiteX357" fmla="*/ 114272 w 6902451"/>
              <a:gd name="connsiteY357" fmla="*/ 3977482 h 6858000"/>
              <a:gd name="connsiteX358" fmla="*/ 129350 w 6902451"/>
              <a:gd name="connsiteY358" fmla="*/ 3937001 h 6858000"/>
              <a:gd name="connsiteX359" fmla="*/ 145221 w 6902451"/>
              <a:gd name="connsiteY359" fmla="*/ 3897313 h 6858000"/>
              <a:gd name="connsiteX360" fmla="*/ 163473 w 6902451"/>
              <a:gd name="connsiteY360" fmla="*/ 3859213 h 6858000"/>
              <a:gd name="connsiteX361" fmla="*/ 182518 w 6902451"/>
              <a:gd name="connsiteY361" fmla="*/ 3819526 h 6858000"/>
              <a:gd name="connsiteX362" fmla="*/ 201564 w 6902451"/>
              <a:gd name="connsiteY362" fmla="*/ 3780632 h 6858000"/>
              <a:gd name="connsiteX363" fmla="*/ 222196 w 6902451"/>
              <a:gd name="connsiteY363" fmla="*/ 3742532 h 6858000"/>
              <a:gd name="connsiteX364" fmla="*/ 244416 w 6902451"/>
              <a:gd name="connsiteY364" fmla="*/ 3703638 h 6858000"/>
              <a:gd name="connsiteX365" fmla="*/ 267429 w 6902451"/>
              <a:gd name="connsiteY365" fmla="*/ 3666332 h 6858000"/>
              <a:gd name="connsiteX366" fmla="*/ 291236 w 6902451"/>
              <a:gd name="connsiteY366" fmla="*/ 3629819 h 6858000"/>
              <a:gd name="connsiteX367" fmla="*/ 315836 w 6902451"/>
              <a:gd name="connsiteY367" fmla="*/ 3594101 h 6858000"/>
              <a:gd name="connsiteX368" fmla="*/ 342024 w 6902451"/>
              <a:gd name="connsiteY368" fmla="*/ 3556794 h 6858000"/>
              <a:gd name="connsiteX369" fmla="*/ 368211 w 6902451"/>
              <a:gd name="connsiteY369" fmla="*/ 3522663 h 6858000"/>
              <a:gd name="connsiteX370" fmla="*/ 395192 w 6902451"/>
              <a:gd name="connsiteY370" fmla="*/ 3486944 h 6858000"/>
              <a:gd name="connsiteX371" fmla="*/ 424554 w 6902451"/>
              <a:gd name="connsiteY371" fmla="*/ 3452019 h 6858000"/>
              <a:gd name="connsiteX372" fmla="*/ 454709 w 6902451"/>
              <a:gd name="connsiteY372" fmla="*/ 3419476 h 6858000"/>
              <a:gd name="connsiteX373" fmla="*/ 484865 w 6902451"/>
              <a:gd name="connsiteY373" fmla="*/ 3385345 h 6858000"/>
              <a:gd name="connsiteX374" fmla="*/ 517401 w 6902451"/>
              <a:gd name="connsiteY374" fmla="*/ 3353594 h 6858000"/>
              <a:gd name="connsiteX375" fmla="*/ 2864750 w 6902451"/>
              <a:gd name="connsiteY375" fmla="*/ 1004094 h 6858000"/>
              <a:gd name="connsiteX376" fmla="*/ 2915538 w 6902451"/>
              <a:gd name="connsiteY376" fmla="*/ 954882 h 6858000"/>
              <a:gd name="connsiteX377" fmla="*/ 2967913 w 6902451"/>
              <a:gd name="connsiteY377" fmla="*/ 909638 h 6858000"/>
              <a:gd name="connsiteX378" fmla="*/ 3022668 w 6902451"/>
              <a:gd name="connsiteY378" fmla="*/ 865188 h 6858000"/>
              <a:gd name="connsiteX379" fmla="*/ 3077424 w 6902451"/>
              <a:gd name="connsiteY379" fmla="*/ 823119 h 6858000"/>
              <a:gd name="connsiteX380" fmla="*/ 3133767 w 6902451"/>
              <a:gd name="connsiteY380" fmla="*/ 784226 h 6858000"/>
              <a:gd name="connsiteX381" fmla="*/ 3190109 w 6902451"/>
              <a:gd name="connsiteY381" fmla="*/ 747713 h 6858000"/>
              <a:gd name="connsiteX382" fmla="*/ 3248833 w 6902451"/>
              <a:gd name="connsiteY382" fmla="*/ 712788 h 6858000"/>
              <a:gd name="connsiteX383" fmla="*/ 5100638 w 6902451"/>
              <a:gd name="connsiteY383" fmla="*/ 431144 h 6858000"/>
              <a:gd name="connsiteX384" fmla="*/ 5065713 w 6902451"/>
              <a:gd name="connsiteY384" fmla="*/ 432732 h 6858000"/>
              <a:gd name="connsiteX385" fmla="*/ 5031582 w 6902451"/>
              <a:gd name="connsiteY385" fmla="*/ 434320 h 6858000"/>
              <a:gd name="connsiteX386" fmla="*/ 4998244 w 6902451"/>
              <a:gd name="connsiteY386" fmla="*/ 438290 h 6858000"/>
              <a:gd name="connsiteX387" fmla="*/ 4964113 w 6902451"/>
              <a:gd name="connsiteY387" fmla="*/ 441466 h 6858000"/>
              <a:gd name="connsiteX388" fmla="*/ 4931570 w 6902451"/>
              <a:gd name="connsiteY388" fmla="*/ 447024 h 6858000"/>
              <a:gd name="connsiteX389" fmla="*/ 4898232 w 6902451"/>
              <a:gd name="connsiteY389" fmla="*/ 451788 h 6858000"/>
              <a:gd name="connsiteX390" fmla="*/ 4865688 w 6902451"/>
              <a:gd name="connsiteY390" fmla="*/ 457346 h 6858000"/>
              <a:gd name="connsiteX391" fmla="*/ 4833938 w 6902451"/>
              <a:gd name="connsiteY391" fmla="*/ 466080 h 6858000"/>
              <a:gd name="connsiteX392" fmla="*/ 4800601 w 6902451"/>
              <a:gd name="connsiteY392" fmla="*/ 472432 h 6858000"/>
              <a:gd name="connsiteX393" fmla="*/ 4737894 w 6902451"/>
              <a:gd name="connsiteY393" fmla="*/ 490694 h 6858000"/>
              <a:gd name="connsiteX394" fmla="*/ 4675982 w 6902451"/>
              <a:gd name="connsiteY394" fmla="*/ 512926 h 6858000"/>
              <a:gd name="connsiteX395" fmla="*/ 4615657 w 6902451"/>
              <a:gd name="connsiteY395" fmla="*/ 535952 h 6858000"/>
              <a:gd name="connsiteX396" fmla="*/ 4556126 w 6902451"/>
              <a:gd name="connsiteY396" fmla="*/ 563742 h 6858000"/>
              <a:gd name="connsiteX397" fmla="*/ 4498976 w 6902451"/>
              <a:gd name="connsiteY397" fmla="*/ 592326 h 6858000"/>
              <a:gd name="connsiteX398" fmla="*/ 4442619 w 6902451"/>
              <a:gd name="connsiteY398" fmla="*/ 625674 h 6858000"/>
              <a:gd name="connsiteX399" fmla="*/ 4387057 w 6902451"/>
              <a:gd name="connsiteY399" fmla="*/ 659816 h 6858000"/>
              <a:gd name="connsiteX400" fmla="*/ 4335463 w 6902451"/>
              <a:gd name="connsiteY400" fmla="*/ 697135 h 6858000"/>
              <a:gd name="connsiteX401" fmla="*/ 4284663 w 6902451"/>
              <a:gd name="connsiteY401" fmla="*/ 736835 h 6858000"/>
              <a:gd name="connsiteX402" fmla="*/ 4236244 w 6902451"/>
              <a:gd name="connsiteY402" fmla="*/ 778917 h 6858000"/>
              <a:gd name="connsiteX403" fmla="*/ 4189413 w 6902451"/>
              <a:gd name="connsiteY403" fmla="*/ 823381 h 6858000"/>
              <a:gd name="connsiteX404" fmla="*/ 4145757 w 6902451"/>
              <a:gd name="connsiteY404" fmla="*/ 870227 h 6858000"/>
              <a:gd name="connsiteX405" fmla="*/ 4102895 w 6902451"/>
              <a:gd name="connsiteY405" fmla="*/ 917867 h 6858000"/>
              <a:gd name="connsiteX406" fmla="*/ 4063207 w 6902451"/>
              <a:gd name="connsiteY406" fmla="*/ 968683 h 6858000"/>
              <a:gd name="connsiteX407" fmla="*/ 4025901 w 6902451"/>
              <a:gd name="connsiteY407" fmla="*/ 1021088 h 6858000"/>
              <a:gd name="connsiteX408" fmla="*/ 3991770 w 6902451"/>
              <a:gd name="connsiteY408" fmla="*/ 1075874 h 6858000"/>
              <a:gd name="connsiteX409" fmla="*/ 3958432 w 6902451"/>
              <a:gd name="connsiteY409" fmla="*/ 1132248 h 6858000"/>
              <a:gd name="connsiteX410" fmla="*/ 3929857 w 6902451"/>
              <a:gd name="connsiteY410" fmla="*/ 1190210 h 6858000"/>
              <a:gd name="connsiteX411" fmla="*/ 3902076 w 6902451"/>
              <a:gd name="connsiteY411" fmla="*/ 1248966 h 6858000"/>
              <a:gd name="connsiteX412" fmla="*/ 3879057 w 6902451"/>
              <a:gd name="connsiteY412" fmla="*/ 1309311 h 6858000"/>
              <a:gd name="connsiteX413" fmla="*/ 3858420 w 6902451"/>
              <a:gd name="connsiteY413" fmla="*/ 1371243 h 6858000"/>
              <a:gd name="connsiteX414" fmla="*/ 3839370 w 6902451"/>
              <a:gd name="connsiteY414" fmla="*/ 1434763 h 6858000"/>
              <a:gd name="connsiteX415" fmla="*/ 3832226 w 6902451"/>
              <a:gd name="connsiteY415" fmla="*/ 1467317 h 6858000"/>
              <a:gd name="connsiteX416" fmla="*/ 3825876 w 6902451"/>
              <a:gd name="connsiteY416" fmla="*/ 1499077 h 6858000"/>
              <a:gd name="connsiteX417" fmla="*/ 3818732 w 6902451"/>
              <a:gd name="connsiteY417" fmla="*/ 1532425 h 6858000"/>
              <a:gd name="connsiteX418" fmla="*/ 3813176 w 6902451"/>
              <a:gd name="connsiteY418" fmla="*/ 1564979 h 6858000"/>
              <a:gd name="connsiteX419" fmla="*/ 3809207 w 6902451"/>
              <a:gd name="connsiteY419" fmla="*/ 1598328 h 6858000"/>
              <a:gd name="connsiteX420" fmla="*/ 3805238 w 6902451"/>
              <a:gd name="connsiteY420" fmla="*/ 1632470 h 6858000"/>
              <a:gd name="connsiteX421" fmla="*/ 3802063 w 6902451"/>
              <a:gd name="connsiteY421" fmla="*/ 1665818 h 6858000"/>
              <a:gd name="connsiteX422" fmla="*/ 3799682 w 6902451"/>
              <a:gd name="connsiteY422" fmla="*/ 1699960 h 6858000"/>
              <a:gd name="connsiteX423" fmla="*/ 3798095 w 6902451"/>
              <a:gd name="connsiteY423" fmla="*/ 1734102 h 6858000"/>
              <a:gd name="connsiteX424" fmla="*/ 3798095 w 6902451"/>
              <a:gd name="connsiteY424" fmla="*/ 1769038 h 6858000"/>
              <a:gd name="connsiteX425" fmla="*/ 3798095 w 6902451"/>
              <a:gd name="connsiteY425" fmla="*/ 2495550 h 6858000"/>
              <a:gd name="connsiteX426" fmla="*/ 3798095 w 6902451"/>
              <a:gd name="connsiteY426" fmla="*/ 5090640 h 6858000"/>
              <a:gd name="connsiteX427" fmla="*/ 3798095 w 6902451"/>
              <a:gd name="connsiteY427" fmla="*/ 5124765 h 6858000"/>
              <a:gd name="connsiteX428" fmla="*/ 3799682 w 6902451"/>
              <a:gd name="connsiteY428" fmla="*/ 5158891 h 6858000"/>
              <a:gd name="connsiteX429" fmla="*/ 3802063 w 6902451"/>
              <a:gd name="connsiteY429" fmla="*/ 5193016 h 6858000"/>
              <a:gd name="connsiteX430" fmla="*/ 3805238 w 6902451"/>
              <a:gd name="connsiteY430" fmla="*/ 5226347 h 6858000"/>
              <a:gd name="connsiteX431" fmla="*/ 3809207 w 6902451"/>
              <a:gd name="connsiteY431" fmla="*/ 5260472 h 6858000"/>
              <a:gd name="connsiteX432" fmla="*/ 3813176 w 6902451"/>
              <a:gd name="connsiteY432" fmla="*/ 5293803 h 6858000"/>
              <a:gd name="connsiteX433" fmla="*/ 3818732 w 6902451"/>
              <a:gd name="connsiteY433" fmla="*/ 5326341 h 6858000"/>
              <a:gd name="connsiteX434" fmla="*/ 3825876 w 6902451"/>
              <a:gd name="connsiteY434" fmla="*/ 5359673 h 6858000"/>
              <a:gd name="connsiteX435" fmla="*/ 3832226 w 6902451"/>
              <a:gd name="connsiteY435" fmla="*/ 5391417 h 6858000"/>
              <a:gd name="connsiteX436" fmla="*/ 3839370 w 6902451"/>
              <a:gd name="connsiteY436" fmla="*/ 5423955 h 6858000"/>
              <a:gd name="connsiteX437" fmla="*/ 3858420 w 6902451"/>
              <a:gd name="connsiteY437" fmla="*/ 5487443 h 6858000"/>
              <a:gd name="connsiteX438" fmla="*/ 3879057 w 6902451"/>
              <a:gd name="connsiteY438" fmla="*/ 5549344 h 6858000"/>
              <a:gd name="connsiteX439" fmla="*/ 3902076 w 6902451"/>
              <a:gd name="connsiteY439" fmla="*/ 5609659 h 6858000"/>
              <a:gd name="connsiteX440" fmla="*/ 3929857 w 6902451"/>
              <a:gd name="connsiteY440" fmla="*/ 5668385 h 6858000"/>
              <a:gd name="connsiteX441" fmla="*/ 3958432 w 6902451"/>
              <a:gd name="connsiteY441" fmla="*/ 5726319 h 6858000"/>
              <a:gd name="connsiteX442" fmla="*/ 3991770 w 6902451"/>
              <a:gd name="connsiteY442" fmla="*/ 5782665 h 6858000"/>
              <a:gd name="connsiteX443" fmla="*/ 4025901 w 6902451"/>
              <a:gd name="connsiteY443" fmla="*/ 5837423 h 6858000"/>
              <a:gd name="connsiteX444" fmla="*/ 4063207 w 6902451"/>
              <a:gd name="connsiteY444" fmla="*/ 5889801 h 6858000"/>
              <a:gd name="connsiteX445" fmla="*/ 4102895 w 6902451"/>
              <a:gd name="connsiteY445" fmla="*/ 5940592 h 6858000"/>
              <a:gd name="connsiteX446" fmla="*/ 4145757 w 6902451"/>
              <a:gd name="connsiteY446" fmla="*/ 5988208 h 6858000"/>
              <a:gd name="connsiteX447" fmla="*/ 4189413 w 6902451"/>
              <a:gd name="connsiteY447" fmla="*/ 6035031 h 6858000"/>
              <a:gd name="connsiteX448" fmla="*/ 4236244 w 6902451"/>
              <a:gd name="connsiteY448" fmla="*/ 6079473 h 6858000"/>
              <a:gd name="connsiteX449" fmla="*/ 4284663 w 6902451"/>
              <a:gd name="connsiteY449" fmla="*/ 6121534 h 6858000"/>
              <a:gd name="connsiteX450" fmla="*/ 4335463 w 6902451"/>
              <a:gd name="connsiteY450" fmla="*/ 6162008 h 6858000"/>
              <a:gd name="connsiteX451" fmla="*/ 4387057 w 6902451"/>
              <a:gd name="connsiteY451" fmla="*/ 6198514 h 6858000"/>
              <a:gd name="connsiteX452" fmla="*/ 4442619 w 6902451"/>
              <a:gd name="connsiteY452" fmla="*/ 6233433 h 6858000"/>
              <a:gd name="connsiteX453" fmla="*/ 4498976 w 6902451"/>
              <a:gd name="connsiteY453" fmla="*/ 6265970 h 6858000"/>
              <a:gd name="connsiteX454" fmla="*/ 4556126 w 6902451"/>
              <a:gd name="connsiteY454" fmla="*/ 6294540 h 6858000"/>
              <a:gd name="connsiteX455" fmla="*/ 4615657 w 6902451"/>
              <a:gd name="connsiteY455" fmla="*/ 6322316 h 6858000"/>
              <a:gd name="connsiteX456" fmla="*/ 4675982 w 6902451"/>
              <a:gd name="connsiteY456" fmla="*/ 6345331 h 6858000"/>
              <a:gd name="connsiteX457" fmla="*/ 4737894 w 6902451"/>
              <a:gd name="connsiteY457" fmla="*/ 6367552 h 6858000"/>
              <a:gd name="connsiteX458" fmla="*/ 4800601 w 6902451"/>
              <a:gd name="connsiteY458" fmla="*/ 6385805 h 6858000"/>
              <a:gd name="connsiteX459" fmla="*/ 4833938 w 6902451"/>
              <a:gd name="connsiteY459" fmla="*/ 6392154 h 6858000"/>
              <a:gd name="connsiteX460" fmla="*/ 4865688 w 6902451"/>
              <a:gd name="connsiteY460" fmla="*/ 6400883 h 6858000"/>
              <a:gd name="connsiteX461" fmla="*/ 4898232 w 6902451"/>
              <a:gd name="connsiteY461" fmla="*/ 6406439 h 6858000"/>
              <a:gd name="connsiteX462" fmla="*/ 4931570 w 6902451"/>
              <a:gd name="connsiteY462" fmla="*/ 6411994 h 6858000"/>
              <a:gd name="connsiteX463" fmla="*/ 4964113 w 6902451"/>
              <a:gd name="connsiteY463" fmla="*/ 6416755 h 6858000"/>
              <a:gd name="connsiteX464" fmla="*/ 4998244 w 6902451"/>
              <a:gd name="connsiteY464" fmla="*/ 6419930 h 6858000"/>
              <a:gd name="connsiteX465" fmla="*/ 5031582 w 6902451"/>
              <a:gd name="connsiteY465" fmla="*/ 6423898 h 6858000"/>
              <a:gd name="connsiteX466" fmla="*/ 5065713 w 6902451"/>
              <a:gd name="connsiteY466" fmla="*/ 6425485 h 6858000"/>
              <a:gd name="connsiteX467" fmla="*/ 5100638 w 6902451"/>
              <a:gd name="connsiteY467" fmla="*/ 6427072 h 6858000"/>
              <a:gd name="connsiteX468" fmla="*/ 5134770 w 6902451"/>
              <a:gd name="connsiteY468" fmla="*/ 6427072 h 6858000"/>
              <a:gd name="connsiteX469" fmla="*/ 5168901 w 6902451"/>
              <a:gd name="connsiteY469" fmla="*/ 6427072 h 6858000"/>
              <a:gd name="connsiteX470" fmla="*/ 5203032 w 6902451"/>
              <a:gd name="connsiteY470" fmla="*/ 6425485 h 6858000"/>
              <a:gd name="connsiteX471" fmla="*/ 5237957 w 6902451"/>
              <a:gd name="connsiteY471" fmla="*/ 6423898 h 6858000"/>
              <a:gd name="connsiteX472" fmla="*/ 5272088 w 6902451"/>
              <a:gd name="connsiteY472" fmla="*/ 6419930 h 6858000"/>
              <a:gd name="connsiteX473" fmla="*/ 5304632 w 6902451"/>
              <a:gd name="connsiteY473" fmla="*/ 6416755 h 6858000"/>
              <a:gd name="connsiteX474" fmla="*/ 5337970 w 6902451"/>
              <a:gd name="connsiteY474" fmla="*/ 6411994 h 6858000"/>
              <a:gd name="connsiteX475" fmla="*/ 5370513 w 6902451"/>
              <a:gd name="connsiteY475" fmla="*/ 6406439 h 6858000"/>
              <a:gd name="connsiteX476" fmla="*/ 5403851 w 6902451"/>
              <a:gd name="connsiteY476" fmla="*/ 6400883 h 6858000"/>
              <a:gd name="connsiteX477" fmla="*/ 5437188 w 6902451"/>
              <a:gd name="connsiteY477" fmla="*/ 6392154 h 6858000"/>
              <a:gd name="connsiteX478" fmla="*/ 5468144 w 6902451"/>
              <a:gd name="connsiteY478" fmla="*/ 6385805 h 6858000"/>
              <a:gd name="connsiteX479" fmla="*/ 5531644 w 6902451"/>
              <a:gd name="connsiteY479" fmla="*/ 6367552 h 6858000"/>
              <a:gd name="connsiteX480" fmla="*/ 5595144 w 6902451"/>
              <a:gd name="connsiteY480" fmla="*/ 6345331 h 6858000"/>
              <a:gd name="connsiteX481" fmla="*/ 5655470 w 6902451"/>
              <a:gd name="connsiteY481" fmla="*/ 6322316 h 6858000"/>
              <a:gd name="connsiteX482" fmla="*/ 5714207 w 6902451"/>
              <a:gd name="connsiteY482" fmla="*/ 6294540 h 6858000"/>
              <a:gd name="connsiteX483" fmla="*/ 5772151 w 6902451"/>
              <a:gd name="connsiteY483" fmla="*/ 6265970 h 6858000"/>
              <a:gd name="connsiteX484" fmla="*/ 5828507 w 6902451"/>
              <a:gd name="connsiteY484" fmla="*/ 6233433 h 6858000"/>
              <a:gd name="connsiteX485" fmla="*/ 5881688 w 6902451"/>
              <a:gd name="connsiteY485" fmla="*/ 6198514 h 6858000"/>
              <a:gd name="connsiteX486" fmla="*/ 5934076 w 6902451"/>
              <a:gd name="connsiteY486" fmla="*/ 6162008 h 6858000"/>
              <a:gd name="connsiteX487" fmla="*/ 5984876 w 6902451"/>
              <a:gd name="connsiteY487" fmla="*/ 6121534 h 6858000"/>
              <a:gd name="connsiteX488" fmla="*/ 6034088 w 6902451"/>
              <a:gd name="connsiteY488" fmla="*/ 6079473 h 6858000"/>
              <a:gd name="connsiteX489" fmla="*/ 6079332 w 6902451"/>
              <a:gd name="connsiteY489" fmla="*/ 6035031 h 6858000"/>
              <a:gd name="connsiteX490" fmla="*/ 6125370 w 6902451"/>
              <a:gd name="connsiteY490" fmla="*/ 5988208 h 6858000"/>
              <a:gd name="connsiteX491" fmla="*/ 6165851 w 6902451"/>
              <a:gd name="connsiteY491" fmla="*/ 5940592 h 6858000"/>
              <a:gd name="connsiteX492" fmla="*/ 6206332 w 6902451"/>
              <a:gd name="connsiteY492" fmla="*/ 5889801 h 6858000"/>
              <a:gd name="connsiteX493" fmla="*/ 6242845 w 6902451"/>
              <a:gd name="connsiteY493" fmla="*/ 5837423 h 6858000"/>
              <a:gd name="connsiteX494" fmla="*/ 6278564 w 6902451"/>
              <a:gd name="connsiteY494" fmla="*/ 5782665 h 6858000"/>
              <a:gd name="connsiteX495" fmla="*/ 6310314 w 6902451"/>
              <a:gd name="connsiteY495" fmla="*/ 5726319 h 6858000"/>
              <a:gd name="connsiteX496" fmla="*/ 6340476 w 6902451"/>
              <a:gd name="connsiteY496" fmla="*/ 5668385 h 6858000"/>
              <a:gd name="connsiteX497" fmla="*/ 6366670 w 6902451"/>
              <a:gd name="connsiteY497" fmla="*/ 5609659 h 6858000"/>
              <a:gd name="connsiteX498" fmla="*/ 6391276 w 6902451"/>
              <a:gd name="connsiteY498" fmla="*/ 5549344 h 6858000"/>
              <a:gd name="connsiteX499" fmla="*/ 6411914 w 6902451"/>
              <a:gd name="connsiteY499" fmla="*/ 5487443 h 6858000"/>
              <a:gd name="connsiteX500" fmla="*/ 6430170 w 6902451"/>
              <a:gd name="connsiteY500" fmla="*/ 5423955 h 6858000"/>
              <a:gd name="connsiteX501" fmla="*/ 6438107 w 6902451"/>
              <a:gd name="connsiteY501" fmla="*/ 5391417 h 6858000"/>
              <a:gd name="connsiteX502" fmla="*/ 6445251 w 6902451"/>
              <a:gd name="connsiteY502" fmla="*/ 5359673 h 6858000"/>
              <a:gd name="connsiteX503" fmla="*/ 6451601 w 6902451"/>
              <a:gd name="connsiteY503" fmla="*/ 5326341 h 6858000"/>
              <a:gd name="connsiteX504" fmla="*/ 6457157 w 6902451"/>
              <a:gd name="connsiteY504" fmla="*/ 5293803 h 6858000"/>
              <a:gd name="connsiteX505" fmla="*/ 6461126 w 6902451"/>
              <a:gd name="connsiteY505" fmla="*/ 5260472 h 6858000"/>
              <a:gd name="connsiteX506" fmla="*/ 6465888 w 6902451"/>
              <a:gd name="connsiteY506" fmla="*/ 5226347 h 6858000"/>
              <a:gd name="connsiteX507" fmla="*/ 6468270 w 6902451"/>
              <a:gd name="connsiteY507" fmla="*/ 5193016 h 6858000"/>
              <a:gd name="connsiteX508" fmla="*/ 6471445 w 6902451"/>
              <a:gd name="connsiteY508" fmla="*/ 5158891 h 6858000"/>
              <a:gd name="connsiteX509" fmla="*/ 6472238 w 6902451"/>
              <a:gd name="connsiteY509" fmla="*/ 5124765 h 6858000"/>
              <a:gd name="connsiteX510" fmla="*/ 6472238 w 6902451"/>
              <a:gd name="connsiteY510" fmla="*/ 5090640 h 6858000"/>
              <a:gd name="connsiteX511" fmla="*/ 6472238 w 6902451"/>
              <a:gd name="connsiteY511" fmla="*/ 2495550 h 6858000"/>
              <a:gd name="connsiteX512" fmla="*/ 6472238 w 6902451"/>
              <a:gd name="connsiteY512" fmla="*/ 1769038 h 6858000"/>
              <a:gd name="connsiteX513" fmla="*/ 6472238 w 6902451"/>
              <a:gd name="connsiteY513" fmla="*/ 1734102 h 6858000"/>
              <a:gd name="connsiteX514" fmla="*/ 6471445 w 6902451"/>
              <a:gd name="connsiteY514" fmla="*/ 1699960 h 6858000"/>
              <a:gd name="connsiteX515" fmla="*/ 6468270 w 6902451"/>
              <a:gd name="connsiteY515" fmla="*/ 1665818 h 6858000"/>
              <a:gd name="connsiteX516" fmla="*/ 6465888 w 6902451"/>
              <a:gd name="connsiteY516" fmla="*/ 1632470 h 6858000"/>
              <a:gd name="connsiteX517" fmla="*/ 6461126 w 6902451"/>
              <a:gd name="connsiteY517" fmla="*/ 1598328 h 6858000"/>
              <a:gd name="connsiteX518" fmla="*/ 6457157 w 6902451"/>
              <a:gd name="connsiteY518" fmla="*/ 1564979 h 6858000"/>
              <a:gd name="connsiteX519" fmla="*/ 6451601 w 6902451"/>
              <a:gd name="connsiteY519" fmla="*/ 1532425 h 6858000"/>
              <a:gd name="connsiteX520" fmla="*/ 6445251 w 6902451"/>
              <a:gd name="connsiteY520" fmla="*/ 1499077 h 6858000"/>
              <a:gd name="connsiteX521" fmla="*/ 6438107 w 6902451"/>
              <a:gd name="connsiteY521" fmla="*/ 1467317 h 6858000"/>
              <a:gd name="connsiteX522" fmla="*/ 6430170 w 6902451"/>
              <a:gd name="connsiteY522" fmla="*/ 1434763 h 6858000"/>
              <a:gd name="connsiteX523" fmla="*/ 6411914 w 6902451"/>
              <a:gd name="connsiteY523" fmla="*/ 1371243 h 6858000"/>
              <a:gd name="connsiteX524" fmla="*/ 6391276 w 6902451"/>
              <a:gd name="connsiteY524" fmla="*/ 1309311 h 6858000"/>
              <a:gd name="connsiteX525" fmla="*/ 6366670 w 6902451"/>
              <a:gd name="connsiteY525" fmla="*/ 1248966 h 6858000"/>
              <a:gd name="connsiteX526" fmla="*/ 6340476 w 6902451"/>
              <a:gd name="connsiteY526" fmla="*/ 1190210 h 6858000"/>
              <a:gd name="connsiteX527" fmla="*/ 6310314 w 6902451"/>
              <a:gd name="connsiteY527" fmla="*/ 1132248 h 6858000"/>
              <a:gd name="connsiteX528" fmla="*/ 6278564 w 6902451"/>
              <a:gd name="connsiteY528" fmla="*/ 1075874 h 6858000"/>
              <a:gd name="connsiteX529" fmla="*/ 6242845 w 6902451"/>
              <a:gd name="connsiteY529" fmla="*/ 1021088 h 6858000"/>
              <a:gd name="connsiteX530" fmla="*/ 6206332 w 6902451"/>
              <a:gd name="connsiteY530" fmla="*/ 968683 h 6858000"/>
              <a:gd name="connsiteX531" fmla="*/ 6165851 w 6902451"/>
              <a:gd name="connsiteY531" fmla="*/ 917867 h 6858000"/>
              <a:gd name="connsiteX532" fmla="*/ 6125370 w 6902451"/>
              <a:gd name="connsiteY532" fmla="*/ 870227 h 6858000"/>
              <a:gd name="connsiteX533" fmla="*/ 6079332 w 6902451"/>
              <a:gd name="connsiteY533" fmla="*/ 823381 h 6858000"/>
              <a:gd name="connsiteX534" fmla="*/ 6034088 w 6902451"/>
              <a:gd name="connsiteY534" fmla="*/ 778917 h 6858000"/>
              <a:gd name="connsiteX535" fmla="*/ 5984876 w 6902451"/>
              <a:gd name="connsiteY535" fmla="*/ 736835 h 6858000"/>
              <a:gd name="connsiteX536" fmla="*/ 5934076 w 6902451"/>
              <a:gd name="connsiteY536" fmla="*/ 697135 h 6858000"/>
              <a:gd name="connsiteX537" fmla="*/ 5881688 w 6902451"/>
              <a:gd name="connsiteY537" fmla="*/ 659816 h 6858000"/>
              <a:gd name="connsiteX538" fmla="*/ 5828507 w 6902451"/>
              <a:gd name="connsiteY538" fmla="*/ 625674 h 6858000"/>
              <a:gd name="connsiteX539" fmla="*/ 5772151 w 6902451"/>
              <a:gd name="connsiteY539" fmla="*/ 592326 h 6858000"/>
              <a:gd name="connsiteX540" fmla="*/ 5714207 w 6902451"/>
              <a:gd name="connsiteY540" fmla="*/ 563742 h 6858000"/>
              <a:gd name="connsiteX541" fmla="*/ 5655470 w 6902451"/>
              <a:gd name="connsiteY541" fmla="*/ 535952 h 6858000"/>
              <a:gd name="connsiteX542" fmla="*/ 5595144 w 6902451"/>
              <a:gd name="connsiteY542" fmla="*/ 512926 h 6858000"/>
              <a:gd name="connsiteX543" fmla="*/ 5531644 w 6902451"/>
              <a:gd name="connsiteY543" fmla="*/ 490694 h 6858000"/>
              <a:gd name="connsiteX544" fmla="*/ 5468144 w 6902451"/>
              <a:gd name="connsiteY544" fmla="*/ 472432 h 6858000"/>
              <a:gd name="connsiteX545" fmla="*/ 5437188 w 6902451"/>
              <a:gd name="connsiteY545" fmla="*/ 466080 h 6858000"/>
              <a:gd name="connsiteX546" fmla="*/ 5403851 w 6902451"/>
              <a:gd name="connsiteY546" fmla="*/ 457346 h 6858000"/>
              <a:gd name="connsiteX547" fmla="*/ 5370513 w 6902451"/>
              <a:gd name="connsiteY547" fmla="*/ 451788 h 6858000"/>
              <a:gd name="connsiteX548" fmla="*/ 5337970 w 6902451"/>
              <a:gd name="connsiteY548" fmla="*/ 447024 h 6858000"/>
              <a:gd name="connsiteX549" fmla="*/ 5304632 w 6902451"/>
              <a:gd name="connsiteY549" fmla="*/ 441466 h 6858000"/>
              <a:gd name="connsiteX550" fmla="*/ 5272088 w 6902451"/>
              <a:gd name="connsiteY550" fmla="*/ 438290 h 6858000"/>
              <a:gd name="connsiteX551" fmla="*/ 5237957 w 6902451"/>
              <a:gd name="connsiteY551" fmla="*/ 434320 h 6858000"/>
              <a:gd name="connsiteX552" fmla="*/ 5203032 w 6902451"/>
              <a:gd name="connsiteY552" fmla="*/ 432732 h 6858000"/>
              <a:gd name="connsiteX553" fmla="*/ 5168901 w 6902451"/>
              <a:gd name="connsiteY553" fmla="*/ 431144 h 6858000"/>
              <a:gd name="connsiteX554" fmla="*/ 5134770 w 6902451"/>
              <a:gd name="connsiteY554" fmla="*/ 431144 h 6858000"/>
              <a:gd name="connsiteX555" fmla="*/ 5089526 w 6902451"/>
              <a:gd name="connsiteY555" fmla="*/ 0 h 6858000"/>
              <a:gd name="connsiteX556" fmla="*/ 5134770 w 6902451"/>
              <a:gd name="connsiteY556" fmla="*/ 0 h 6858000"/>
              <a:gd name="connsiteX557" fmla="*/ 5180013 w 6902451"/>
              <a:gd name="connsiteY557" fmla="*/ 0 h 6858000"/>
              <a:gd name="connsiteX558" fmla="*/ 5225257 w 6902451"/>
              <a:gd name="connsiteY558" fmla="*/ 2382 h 6858000"/>
              <a:gd name="connsiteX559" fmla="*/ 5270501 w 6902451"/>
              <a:gd name="connsiteY559" fmla="*/ 5558 h 6858000"/>
              <a:gd name="connsiteX560" fmla="*/ 5315744 w 6902451"/>
              <a:gd name="connsiteY560" fmla="*/ 9528 h 6858000"/>
              <a:gd name="connsiteX561" fmla="*/ 5360194 w 6902451"/>
              <a:gd name="connsiteY561" fmla="*/ 13498 h 6858000"/>
              <a:gd name="connsiteX562" fmla="*/ 5403851 w 6902451"/>
              <a:gd name="connsiteY562" fmla="*/ 20644 h 6858000"/>
              <a:gd name="connsiteX563" fmla="*/ 5447507 w 6902451"/>
              <a:gd name="connsiteY563" fmla="*/ 27790 h 6858000"/>
              <a:gd name="connsiteX564" fmla="*/ 5490370 w 6902451"/>
              <a:gd name="connsiteY564" fmla="*/ 35730 h 6858000"/>
              <a:gd name="connsiteX565" fmla="*/ 5534026 w 6902451"/>
              <a:gd name="connsiteY565" fmla="*/ 45258 h 6858000"/>
              <a:gd name="connsiteX566" fmla="*/ 5576888 w 6902451"/>
              <a:gd name="connsiteY566" fmla="*/ 56374 h 6858000"/>
              <a:gd name="connsiteX567" fmla="*/ 5618163 w 6902451"/>
              <a:gd name="connsiteY567" fmla="*/ 67491 h 6858000"/>
              <a:gd name="connsiteX568" fmla="*/ 5661026 w 6902451"/>
              <a:gd name="connsiteY568" fmla="*/ 79401 h 6858000"/>
              <a:gd name="connsiteX569" fmla="*/ 5702301 w 6902451"/>
              <a:gd name="connsiteY569" fmla="*/ 93693 h 6858000"/>
              <a:gd name="connsiteX570" fmla="*/ 5741988 w 6902451"/>
              <a:gd name="connsiteY570" fmla="*/ 107191 h 6858000"/>
              <a:gd name="connsiteX571" fmla="*/ 5783263 w 6902451"/>
              <a:gd name="connsiteY571" fmla="*/ 122277 h 6858000"/>
              <a:gd name="connsiteX572" fmla="*/ 5822951 w 6902451"/>
              <a:gd name="connsiteY572" fmla="*/ 138951 h 6858000"/>
              <a:gd name="connsiteX573" fmla="*/ 5862638 w 6902451"/>
              <a:gd name="connsiteY573" fmla="*/ 156419 h 6858000"/>
              <a:gd name="connsiteX574" fmla="*/ 5900738 w 6902451"/>
              <a:gd name="connsiteY574" fmla="*/ 174681 h 6858000"/>
              <a:gd name="connsiteX575" fmla="*/ 5939632 w 6902451"/>
              <a:gd name="connsiteY575" fmla="*/ 193737 h 6858000"/>
              <a:gd name="connsiteX576" fmla="*/ 5976938 w 6902451"/>
              <a:gd name="connsiteY576" fmla="*/ 214381 h 6858000"/>
              <a:gd name="connsiteX577" fmla="*/ 6013451 w 6902451"/>
              <a:gd name="connsiteY577" fmla="*/ 235025 h 6858000"/>
              <a:gd name="connsiteX578" fmla="*/ 6050757 w 6902451"/>
              <a:gd name="connsiteY578" fmla="*/ 257257 h 6858000"/>
              <a:gd name="connsiteX579" fmla="*/ 6088064 w 6902451"/>
              <a:gd name="connsiteY579" fmla="*/ 278695 h 6858000"/>
              <a:gd name="connsiteX580" fmla="*/ 6122195 w 6902451"/>
              <a:gd name="connsiteY580" fmla="*/ 302515 h 6858000"/>
              <a:gd name="connsiteX581" fmla="*/ 6157914 w 6902451"/>
              <a:gd name="connsiteY581" fmla="*/ 327129 h 6858000"/>
              <a:gd name="connsiteX582" fmla="*/ 6192045 w 6902451"/>
              <a:gd name="connsiteY582" fmla="*/ 351743 h 6858000"/>
              <a:gd name="connsiteX583" fmla="*/ 6226970 w 6902451"/>
              <a:gd name="connsiteY583" fmla="*/ 377946 h 6858000"/>
              <a:gd name="connsiteX584" fmla="*/ 6259514 w 6902451"/>
              <a:gd name="connsiteY584" fmla="*/ 404148 h 6858000"/>
              <a:gd name="connsiteX585" fmla="*/ 6291264 w 6902451"/>
              <a:gd name="connsiteY585" fmla="*/ 431144 h 6858000"/>
              <a:gd name="connsiteX586" fmla="*/ 6323014 w 6902451"/>
              <a:gd name="connsiteY586" fmla="*/ 460522 h 6858000"/>
              <a:gd name="connsiteX587" fmla="*/ 6354764 w 6902451"/>
              <a:gd name="connsiteY587" fmla="*/ 489106 h 6858000"/>
              <a:gd name="connsiteX588" fmla="*/ 6384926 w 6902451"/>
              <a:gd name="connsiteY588" fmla="*/ 518484 h 6858000"/>
              <a:gd name="connsiteX589" fmla="*/ 6415088 w 6902451"/>
              <a:gd name="connsiteY589" fmla="*/ 549450 h 6858000"/>
              <a:gd name="connsiteX590" fmla="*/ 6443664 w 6902451"/>
              <a:gd name="connsiteY590" fmla="*/ 579622 h 6858000"/>
              <a:gd name="connsiteX591" fmla="*/ 6471445 w 6902451"/>
              <a:gd name="connsiteY591" fmla="*/ 611382 h 6858000"/>
              <a:gd name="connsiteX592" fmla="*/ 6498432 w 6902451"/>
              <a:gd name="connsiteY592" fmla="*/ 644730 h 6858000"/>
              <a:gd name="connsiteX593" fmla="*/ 6526214 w 6902451"/>
              <a:gd name="connsiteY593" fmla="*/ 677284 h 6858000"/>
              <a:gd name="connsiteX594" fmla="*/ 6550820 w 6902451"/>
              <a:gd name="connsiteY594" fmla="*/ 712221 h 6858000"/>
              <a:gd name="connsiteX595" fmla="*/ 6577014 w 6902451"/>
              <a:gd name="connsiteY595" fmla="*/ 746363 h 6858000"/>
              <a:gd name="connsiteX596" fmla="*/ 6600032 w 6902451"/>
              <a:gd name="connsiteY596" fmla="*/ 780505 h 6858000"/>
              <a:gd name="connsiteX597" fmla="*/ 6623845 w 6902451"/>
              <a:gd name="connsiteY597" fmla="*/ 816235 h 6858000"/>
              <a:gd name="connsiteX598" fmla="*/ 6646864 w 6902451"/>
              <a:gd name="connsiteY598" fmla="*/ 851965 h 6858000"/>
              <a:gd name="connsiteX599" fmla="*/ 6669088 w 6902451"/>
              <a:gd name="connsiteY599" fmla="*/ 889283 h 6858000"/>
              <a:gd name="connsiteX600" fmla="*/ 6689726 w 6902451"/>
              <a:gd name="connsiteY600" fmla="*/ 926601 h 6858000"/>
              <a:gd name="connsiteX601" fmla="*/ 6708776 w 6902451"/>
              <a:gd name="connsiteY601" fmla="*/ 964713 h 6858000"/>
              <a:gd name="connsiteX602" fmla="*/ 6727826 w 6902451"/>
              <a:gd name="connsiteY602" fmla="*/ 1002825 h 6858000"/>
              <a:gd name="connsiteX603" fmla="*/ 6746876 w 6902451"/>
              <a:gd name="connsiteY603" fmla="*/ 1041732 h 6858000"/>
              <a:gd name="connsiteX604" fmla="*/ 6763545 w 6902451"/>
              <a:gd name="connsiteY604" fmla="*/ 1081432 h 6858000"/>
              <a:gd name="connsiteX605" fmla="*/ 6780214 w 6902451"/>
              <a:gd name="connsiteY605" fmla="*/ 1121132 h 6858000"/>
              <a:gd name="connsiteX606" fmla="*/ 6795295 w 6902451"/>
              <a:gd name="connsiteY606" fmla="*/ 1161626 h 6858000"/>
              <a:gd name="connsiteX607" fmla="*/ 6810376 w 6902451"/>
              <a:gd name="connsiteY607" fmla="*/ 1202120 h 6858000"/>
              <a:gd name="connsiteX608" fmla="*/ 6823870 w 6902451"/>
              <a:gd name="connsiteY608" fmla="*/ 1243408 h 6858000"/>
              <a:gd name="connsiteX609" fmla="*/ 6836570 w 6902451"/>
              <a:gd name="connsiteY609" fmla="*/ 1284696 h 6858000"/>
              <a:gd name="connsiteX610" fmla="*/ 6847682 w 6902451"/>
              <a:gd name="connsiteY610" fmla="*/ 1327573 h 6858000"/>
              <a:gd name="connsiteX611" fmla="*/ 6857207 w 6902451"/>
              <a:gd name="connsiteY611" fmla="*/ 1370449 h 6858000"/>
              <a:gd name="connsiteX612" fmla="*/ 6866732 w 6902451"/>
              <a:gd name="connsiteY612" fmla="*/ 1412531 h 6858000"/>
              <a:gd name="connsiteX613" fmla="*/ 6874670 w 6902451"/>
              <a:gd name="connsiteY613" fmla="*/ 1456995 h 6858000"/>
              <a:gd name="connsiteX614" fmla="*/ 6883401 w 6902451"/>
              <a:gd name="connsiteY614" fmla="*/ 1499077 h 6858000"/>
              <a:gd name="connsiteX615" fmla="*/ 6888957 w 6902451"/>
              <a:gd name="connsiteY615" fmla="*/ 1543541 h 6858000"/>
              <a:gd name="connsiteX616" fmla="*/ 6894514 w 6902451"/>
              <a:gd name="connsiteY616" fmla="*/ 1588800 h 6858000"/>
              <a:gd name="connsiteX617" fmla="*/ 6898482 w 6902451"/>
              <a:gd name="connsiteY617" fmla="*/ 1632470 h 6858000"/>
              <a:gd name="connsiteX618" fmla="*/ 6900864 w 6902451"/>
              <a:gd name="connsiteY618" fmla="*/ 1677728 h 6858000"/>
              <a:gd name="connsiteX619" fmla="*/ 6902451 w 6902451"/>
              <a:gd name="connsiteY619" fmla="*/ 1722986 h 6858000"/>
              <a:gd name="connsiteX620" fmla="*/ 6902451 w 6902451"/>
              <a:gd name="connsiteY620" fmla="*/ 1769038 h 6858000"/>
              <a:gd name="connsiteX621" fmla="*/ 6902451 w 6902451"/>
              <a:gd name="connsiteY621" fmla="*/ 2495550 h 6858000"/>
              <a:gd name="connsiteX622" fmla="*/ 6902451 w 6902451"/>
              <a:gd name="connsiteY622" fmla="*/ 5090640 h 6858000"/>
              <a:gd name="connsiteX623" fmla="*/ 6902451 w 6902451"/>
              <a:gd name="connsiteY623" fmla="*/ 5135876 h 6858000"/>
              <a:gd name="connsiteX624" fmla="*/ 6900864 w 6902451"/>
              <a:gd name="connsiteY624" fmla="*/ 5181111 h 6858000"/>
              <a:gd name="connsiteX625" fmla="*/ 6898482 w 6902451"/>
              <a:gd name="connsiteY625" fmla="*/ 5226347 h 6858000"/>
              <a:gd name="connsiteX626" fmla="*/ 6894514 w 6902451"/>
              <a:gd name="connsiteY626" fmla="*/ 5269995 h 6858000"/>
              <a:gd name="connsiteX627" fmla="*/ 6888957 w 6902451"/>
              <a:gd name="connsiteY627" fmla="*/ 5315231 h 6858000"/>
              <a:gd name="connsiteX628" fmla="*/ 6883401 w 6902451"/>
              <a:gd name="connsiteY628" fmla="*/ 5359673 h 6858000"/>
              <a:gd name="connsiteX629" fmla="*/ 6874670 w 6902451"/>
              <a:gd name="connsiteY629" fmla="*/ 5401734 h 6858000"/>
              <a:gd name="connsiteX630" fmla="*/ 6866732 w 6902451"/>
              <a:gd name="connsiteY630" fmla="*/ 5446176 h 6858000"/>
              <a:gd name="connsiteX631" fmla="*/ 6857207 w 6902451"/>
              <a:gd name="connsiteY631" fmla="*/ 5488237 h 6858000"/>
              <a:gd name="connsiteX632" fmla="*/ 6847682 w 6902451"/>
              <a:gd name="connsiteY632" fmla="*/ 5531092 h 6858000"/>
              <a:gd name="connsiteX633" fmla="*/ 6836570 w 6902451"/>
              <a:gd name="connsiteY633" fmla="*/ 5573946 h 6858000"/>
              <a:gd name="connsiteX634" fmla="*/ 6823870 w 6902451"/>
              <a:gd name="connsiteY634" fmla="*/ 5615214 h 6858000"/>
              <a:gd name="connsiteX635" fmla="*/ 6810376 w 6902451"/>
              <a:gd name="connsiteY635" fmla="*/ 5656481 h 6858000"/>
              <a:gd name="connsiteX636" fmla="*/ 6795295 w 6902451"/>
              <a:gd name="connsiteY636" fmla="*/ 5697749 h 6858000"/>
              <a:gd name="connsiteX637" fmla="*/ 6780214 w 6902451"/>
              <a:gd name="connsiteY637" fmla="*/ 5737429 h 6858000"/>
              <a:gd name="connsiteX638" fmla="*/ 6763545 w 6902451"/>
              <a:gd name="connsiteY638" fmla="*/ 5777109 h 6858000"/>
              <a:gd name="connsiteX639" fmla="*/ 6746876 w 6902451"/>
              <a:gd name="connsiteY639" fmla="*/ 5816790 h 6858000"/>
              <a:gd name="connsiteX640" fmla="*/ 6727826 w 6902451"/>
              <a:gd name="connsiteY640" fmla="*/ 5855676 h 6858000"/>
              <a:gd name="connsiteX641" fmla="*/ 6708776 w 6902451"/>
              <a:gd name="connsiteY641" fmla="*/ 5893769 h 6858000"/>
              <a:gd name="connsiteX642" fmla="*/ 6689726 w 6902451"/>
              <a:gd name="connsiteY642" fmla="*/ 5931862 h 6858000"/>
              <a:gd name="connsiteX643" fmla="*/ 6669088 w 6902451"/>
              <a:gd name="connsiteY643" fmla="*/ 5969162 h 6858000"/>
              <a:gd name="connsiteX644" fmla="*/ 6646864 w 6902451"/>
              <a:gd name="connsiteY644" fmla="*/ 6006461 h 6858000"/>
              <a:gd name="connsiteX645" fmla="*/ 6623845 w 6902451"/>
              <a:gd name="connsiteY645" fmla="*/ 6042174 h 6858000"/>
              <a:gd name="connsiteX646" fmla="*/ 6600032 w 6902451"/>
              <a:gd name="connsiteY646" fmla="*/ 6077886 h 6858000"/>
              <a:gd name="connsiteX647" fmla="*/ 6577014 w 6902451"/>
              <a:gd name="connsiteY647" fmla="*/ 6112011 h 6858000"/>
              <a:gd name="connsiteX648" fmla="*/ 6550820 w 6902451"/>
              <a:gd name="connsiteY648" fmla="*/ 6146136 h 6858000"/>
              <a:gd name="connsiteX649" fmla="*/ 6526214 w 6902451"/>
              <a:gd name="connsiteY649" fmla="*/ 6181055 h 6858000"/>
              <a:gd name="connsiteX650" fmla="*/ 6498432 w 6902451"/>
              <a:gd name="connsiteY650" fmla="*/ 6213592 h 6858000"/>
              <a:gd name="connsiteX651" fmla="*/ 6471445 w 6902451"/>
              <a:gd name="connsiteY651" fmla="*/ 6246924 h 6858000"/>
              <a:gd name="connsiteX652" fmla="*/ 6443664 w 6902451"/>
              <a:gd name="connsiteY652" fmla="*/ 6278668 h 6858000"/>
              <a:gd name="connsiteX653" fmla="*/ 6415088 w 6902451"/>
              <a:gd name="connsiteY653" fmla="*/ 6308825 h 6858000"/>
              <a:gd name="connsiteX654" fmla="*/ 6384926 w 6902451"/>
              <a:gd name="connsiteY654" fmla="*/ 6340569 h 6858000"/>
              <a:gd name="connsiteX655" fmla="*/ 6354764 w 6902451"/>
              <a:gd name="connsiteY655" fmla="*/ 6369139 h 6858000"/>
              <a:gd name="connsiteX656" fmla="*/ 6323014 w 6902451"/>
              <a:gd name="connsiteY656" fmla="*/ 6397709 h 6858000"/>
              <a:gd name="connsiteX657" fmla="*/ 6291264 w 6902451"/>
              <a:gd name="connsiteY657" fmla="*/ 6427072 h 6858000"/>
              <a:gd name="connsiteX658" fmla="*/ 6259514 w 6902451"/>
              <a:gd name="connsiteY658" fmla="*/ 6454055 h 6858000"/>
              <a:gd name="connsiteX659" fmla="*/ 6226970 w 6902451"/>
              <a:gd name="connsiteY659" fmla="*/ 6480244 h 6858000"/>
              <a:gd name="connsiteX660" fmla="*/ 6192045 w 6902451"/>
              <a:gd name="connsiteY660" fmla="*/ 6506433 h 6858000"/>
              <a:gd name="connsiteX661" fmla="*/ 6157914 w 6902451"/>
              <a:gd name="connsiteY661" fmla="*/ 6531035 h 6858000"/>
              <a:gd name="connsiteX662" fmla="*/ 6122195 w 6902451"/>
              <a:gd name="connsiteY662" fmla="*/ 6555636 h 6858000"/>
              <a:gd name="connsiteX663" fmla="*/ 6088064 w 6902451"/>
              <a:gd name="connsiteY663" fmla="*/ 6579445 h 6858000"/>
              <a:gd name="connsiteX664" fmla="*/ 6050757 w 6902451"/>
              <a:gd name="connsiteY664" fmla="*/ 6600872 h 6858000"/>
              <a:gd name="connsiteX665" fmla="*/ 6013451 w 6902451"/>
              <a:gd name="connsiteY665" fmla="*/ 6623093 h 6858000"/>
              <a:gd name="connsiteX666" fmla="*/ 5976938 w 6902451"/>
              <a:gd name="connsiteY666" fmla="*/ 6643727 h 6858000"/>
              <a:gd name="connsiteX667" fmla="*/ 5939632 w 6902451"/>
              <a:gd name="connsiteY667" fmla="*/ 6664360 h 6858000"/>
              <a:gd name="connsiteX668" fmla="*/ 5900738 w 6902451"/>
              <a:gd name="connsiteY668" fmla="*/ 6683407 h 6858000"/>
              <a:gd name="connsiteX669" fmla="*/ 5862638 w 6902451"/>
              <a:gd name="connsiteY669" fmla="*/ 6701660 h 6858000"/>
              <a:gd name="connsiteX670" fmla="*/ 5822951 w 6902451"/>
              <a:gd name="connsiteY670" fmla="*/ 6719119 h 6858000"/>
              <a:gd name="connsiteX671" fmla="*/ 5783263 w 6902451"/>
              <a:gd name="connsiteY671" fmla="*/ 6735785 h 6858000"/>
              <a:gd name="connsiteX672" fmla="*/ 5741988 w 6902451"/>
              <a:gd name="connsiteY672" fmla="*/ 6750863 h 6858000"/>
              <a:gd name="connsiteX673" fmla="*/ 5702301 w 6902451"/>
              <a:gd name="connsiteY673" fmla="*/ 6764355 h 6858000"/>
              <a:gd name="connsiteX674" fmla="*/ 5661026 w 6902451"/>
              <a:gd name="connsiteY674" fmla="*/ 6778640 h 6858000"/>
              <a:gd name="connsiteX675" fmla="*/ 5618163 w 6902451"/>
              <a:gd name="connsiteY675" fmla="*/ 6790544 h 6858000"/>
              <a:gd name="connsiteX676" fmla="*/ 5576888 w 6902451"/>
              <a:gd name="connsiteY676" fmla="*/ 6801654 h 6858000"/>
              <a:gd name="connsiteX677" fmla="*/ 5534026 w 6902451"/>
              <a:gd name="connsiteY677" fmla="*/ 6812765 h 6858000"/>
              <a:gd name="connsiteX678" fmla="*/ 5490370 w 6902451"/>
              <a:gd name="connsiteY678" fmla="*/ 6822288 h 6858000"/>
              <a:gd name="connsiteX679" fmla="*/ 5447507 w 6902451"/>
              <a:gd name="connsiteY679" fmla="*/ 6830224 h 6858000"/>
              <a:gd name="connsiteX680" fmla="*/ 5403851 w 6902451"/>
              <a:gd name="connsiteY680" fmla="*/ 6837367 h 6858000"/>
              <a:gd name="connsiteX681" fmla="*/ 5360194 w 6902451"/>
              <a:gd name="connsiteY681" fmla="*/ 6844509 h 6858000"/>
              <a:gd name="connsiteX682" fmla="*/ 5315744 w 6902451"/>
              <a:gd name="connsiteY682" fmla="*/ 6848477 h 6858000"/>
              <a:gd name="connsiteX683" fmla="*/ 5270501 w 6902451"/>
              <a:gd name="connsiteY683" fmla="*/ 6852445 h 6858000"/>
              <a:gd name="connsiteX684" fmla="*/ 5225257 w 6902451"/>
              <a:gd name="connsiteY684" fmla="*/ 6855619 h 6858000"/>
              <a:gd name="connsiteX685" fmla="*/ 5180013 w 6902451"/>
              <a:gd name="connsiteY685" fmla="*/ 6858000 h 6858000"/>
              <a:gd name="connsiteX686" fmla="*/ 5134770 w 6902451"/>
              <a:gd name="connsiteY686" fmla="*/ 6858000 h 6858000"/>
              <a:gd name="connsiteX687" fmla="*/ 5089526 w 6902451"/>
              <a:gd name="connsiteY687" fmla="*/ 6858000 h 6858000"/>
              <a:gd name="connsiteX688" fmla="*/ 5044282 w 6902451"/>
              <a:gd name="connsiteY688" fmla="*/ 6855619 h 6858000"/>
              <a:gd name="connsiteX689" fmla="*/ 4998244 w 6902451"/>
              <a:gd name="connsiteY689" fmla="*/ 6852445 h 6858000"/>
              <a:gd name="connsiteX690" fmla="*/ 4954588 w 6902451"/>
              <a:gd name="connsiteY690" fmla="*/ 6848477 h 6858000"/>
              <a:gd name="connsiteX691" fmla="*/ 4910932 w 6902451"/>
              <a:gd name="connsiteY691" fmla="*/ 6844509 h 6858000"/>
              <a:gd name="connsiteX692" fmla="*/ 4866482 w 6902451"/>
              <a:gd name="connsiteY692" fmla="*/ 6837367 h 6858000"/>
              <a:gd name="connsiteX693" fmla="*/ 4822826 w 6902451"/>
              <a:gd name="connsiteY693" fmla="*/ 6830224 h 6858000"/>
              <a:gd name="connsiteX694" fmla="*/ 4779170 w 6902451"/>
              <a:gd name="connsiteY694" fmla="*/ 6822288 h 6858000"/>
              <a:gd name="connsiteX695" fmla="*/ 4736307 w 6902451"/>
              <a:gd name="connsiteY695" fmla="*/ 6812765 h 6858000"/>
              <a:gd name="connsiteX696" fmla="*/ 4693444 w 6902451"/>
              <a:gd name="connsiteY696" fmla="*/ 6801654 h 6858000"/>
              <a:gd name="connsiteX697" fmla="*/ 4651376 w 6902451"/>
              <a:gd name="connsiteY697" fmla="*/ 6790544 h 6858000"/>
              <a:gd name="connsiteX698" fmla="*/ 4610101 w 6902451"/>
              <a:gd name="connsiteY698" fmla="*/ 6778640 h 6858000"/>
              <a:gd name="connsiteX699" fmla="*/ 4568826 w 6902451"/>
              <a:gd name="connsiteY699" fmla="*/ 6764355 h 6858000"/>
              <a:gd name="connsiteX700" fmla="*/ 4527551 w 6902451"/>
              <a:gd name="connsiteY700" fmla="*/ 6750863 h 6858000"/>
              <a:gd name="connsiteX701" fmla="*/ 4487863 w 6902451"/>
              <a:gd name="connsiteY701" fmla="*/ 6735785 h 6858000"/>
              <a:gd name="connsiteX702" fmla="*/ 4448176 w 6902451"/>
              <a:gd name="connsiteY702" fmla="*/ 6719119 h 6858000"/>
              <a:gd name="connsiteX703" fmla="*/ 4407694 w 6902451"/>
              <a:gd name="connsiteY703" fmla="*/ 6701660 h 6858000"/>
              <a:gd name="connsiteX704" fmla="*/ 4369594 w 6902451"/>
              <a:gd name="connsiteY704" fmla="*/ 6683407 h 6858000"/>
              <a:gd name="connsiteX705" fmla="*/ 4330701 w 6902451"/>
              <a:gd name="connsiteY705" fmla="*/ 6664360 h 6858000"/>
              <a:gd name="connsiteX706" fmla="*/ 4292601 w 6902451"/>
              <a:gd name="connsiteY706" fmla="*/ 6643727 h 6858000"/>
              <a:gd name="connsiteX707" fmla="*/ 4255294 w 6902451"/>
              <a:gd name="connsiteY707" fmla="*/ 6623093 h 6858000"/>
              <a:gd name="connsiteX708" fmla="*/ 4218782 w 6902451"/>
              <a:gd name="connsiteY708" fmla="*/ 6600872 h 6858000"/>
              <a:gd name="connsiteX709" fmla="*/ 4183063 w 6902451"/>
              <a:gd name="connsiteY709" fmla="*/ 6579445 h 6858000"/>
              <a:gd name="connsiteX710" fmla="*/ 4147345 w 6902451"/>
              <a:gd name="connsiteY710" fmla="*/ 6555636 h 6858000"/>
              <a:gd name="connsiteX711" fmla="*/ 4112420 w 6902451"/>
              <a:gd name="connsiteY711" fmla="*/ 6531035 h 6858000"/>
              <a:gd name="connsiteX712" fmla="*/ 4078288 w 6902451"/>
              <a:gd name="connsiteY712" fmla="*/ 6506433 h 6858000"/>
              <a:gd name="connsiteX713" fmla="*/ 4044157 w 6902451"/>
              <a:gd name="connsiteY713" fmla="*/ 6480244 h 6858000"/>
              <a:gd name="connsiteX714" fmla="*/ 4010820 w 6902451"/>
              <a:gd name="connsiteY714" fmla="*/ 6454055 h 6858000"/>
              <a:gd name="connsiteX715" fmla="*/ 3978276 w 6902451"/>
              <a:gd name="connsiteY715" fmla="*/ 6427072 h 6858000"/>
              <a:gd name="connsiteX716" fmla="*/ 3946526 w 6902451"/>
              <a:gd name="connsiteY716" fmla="*/ 6397709 h 6858000"/>
              <a:gd name="connsiteX717" fmla="*/ 3916363 w 6902451"/>
              <a:gd name="connsiteY717" fmla="*/ 6369139 h 6858000"/>
              <a:gd name="connsiteX718" fmla="*/ 3886201 w 6902451"/>
              <a:gd name="connsiteY718" fmla="*/ 6340569 h 6858000"/>
              <a:gd name="connsiteX719" fmla="*/ 3856038 w 6902451"/>
              <a:gd name="connsiteY719" fmla="*/ 6308825 h 6858000"/>
              <a:gd name="connsiteX720" fmla="*/ 3826670 w 6902451"/>
              <a:gd name="connsiteY720" fmla="*/ 6278668 h 6858000"/>
              <a:gd name="connsiteX721" fmla="*/ 3798095 w 6902451"/>
              <a:gd name="connsiteY721" fmla="*/ 6246924 h 6858000"/>
              <a:gd name="connsiteX722" fmla="*/ 3770313 w 6902451"/>
              <a:gd name="connsiteY722" fmla="*/ 6213592 h 6858000"/>
              <a:gd name="connsiteX723" fmla="*/ 3744120 w 6902451"/>
              <a:gd name="connsiteY723" fmla="*/ 6181055 h 6858000"/>
              <a:gd name="connsiteX724" fmla="*/ 3718720 w 6902451"/>
              <a:gd name="connsiteY724" fmla="*/ 6146136 h 6858000"/>
              <a:gd name="connsiteX725" fmla="*/ 3693320 w 6902451"/>
              <a:gd name="connsiteY725" fmla="*/ 6112011 h 6858000"/>
              <a:gd name="connsiteX726" fmla="*/ 3668713 w 6902451"/>
              <a:gd name="connsiteY726" fmla="*/ 6077886 h 6858000"/>
              <a:gd name="connsiteX727" fmla="*/ 3645695 w 6902451"/>
              <a:gd name="connsiteY727" fmla="*/ 6042174 h 6858000"/>
              <a:gd name="connsiteX728" fmla="*/ 3623470 w 6902451"/>
              <a:gd name="connsiteY728" fmla="*/ 6006461 h 6858000"/>
              <a:gd name="connsiteX729" fmla="*/ 3601245 w 6902451"/>
              <a:gd name="connsiteY729" fmla="*/ 5969162 h 6858000"/>
              <a:gd name="connsiteX730" fmla="*/ 3581401 w 6902451"/>
              <a:gd name="connsiteY730" fmla="*/ 5931862 h 6858000"/>
              <a:gd name="connsiteX731" fmla="*/ 3560763 w 6902451"/>
              <a:gd name="connsiteY731" fmla="*/ 5893769 h 6858000"/>
              <a:gd name="connsiteX732" fmla="*/ 3540920 w 6902451"/>
              <a:gd name="connsiteY732" fmla="*/ 5855676 h 6858000"/>
              <a:gd name="connsiteX733" fmla="*/ 3523457 w 6902451"/>
              <a:gd name="connsiteY733" fmla="*/ 5816790 h 6858000"/>
              <a:gd name="connsiteX734" fmla="*/ 3505201 w 6902451"/>
              <a:gd name="connsiteY734" fmla="*/ 5777109 h 6858000"/>
              <a:gd name="connsiteX735" fmla="*/ 3490120 w 6902451"/>
              <a:gd name="connsiteY735" fmla="*/ 5737429 h 6858000"/>
              <a:gd name="connsiteX736" fmla="*/ 3474245 w 6902451"/>
              <a:gd name="connsiteY736" fmla="*/ 5697749 h 6858000"/>
              <a:gd name="connsiteX737" fmla="*/ 3459957 w 6902451"/>
              <a:gd name="connsiteY737" fmla="*/ 5656481 h 6858000"/>
              <a:gd name="connsiteX738" fmla="*/ 3446463 w 6902451"/>
              <a:gd name="connsiteY738" fmla="*/ 5615214 h 6858000"/>
              <a:gd name="connsiteX739" fmla="*/ 3433763 w 6902451"/>
              <a:gd name="connsiteY739" fmla="*/ 5573946 h 6858000"/>
              <a:gd name="connsiteX740" fmla="*/ 3423445 w 6902451"/>
              <a:gd name="connsiteY740" fmla="*/ 5531092 h 6858000"/>
              <a:gd name="connsiteX741" fmla="*/ 3412332 w 6902451"/>
              <a:gd name="connsiteY741" fmla="*/ 5488237 h 6858000"/>
              <a:gd name="connsiteX742" fmla="*/ 3402807 w 6902451"/>
              <a:gd name="connsiteY742" fmla="*/ 5446176 h 6858000"/>
              <a:gd name="connsiteX743" fmla="*/ 3394076 w 6902451"/>
              <a:gd name="connsiteY743" fmla="*/ 5401734 h 6858000"/>
              <a:gd name="connsiteX744" fmla="*/ 3387726 w 6902451"/>
              <a:gd name="connsiteY744" fmla="*/ 5359673 h 6858000"/>
              <a:gd name="connsiteX745" fmla="*/ 3380582 w 6902451"/>
              <a:gd name="connsiteY745" fmla="*/ 5315231 h 6858000"/>
              <a:gd name="connsiteX746" fmla="*/ 3376613 w 6902451"/>
              <a:gd name="connsiteY746" fmla="*/ 5269995 h 6858000"/>
              <a:gd name="connsiteX747" fmla="*/ 3371851 w 6902451"/>
              <a:gd name="connsiteY747" fmla="*/ 5226347 h 6858000"/>
              <a:gd name="connsiteX748" fmla="*/ 3369470 w 6902451"/>
              <a:gd name="connsiteY748" fmla="*/ 5181111 h 6858000"/>
              <a:gd name="connsiteX749" fmla="*/ 3367088 w 6902451"/>
              <a:gd name="connsiteY749" fmla="*/ 5135876 h 6858000"/>
              <a:gd name="connsiteX750" fmla="*/ 3367088 w 6902451"/>
              <a:gd name="connsiteY750" fmla="*/ 5090640 h 6858000"/>
              <a:gd name="connsiteX751" fmla="*/ 3367088 w 6902451"/>
              <a:gd name="connsiteY751" fmla="*/ 2495550 h 6858000"/>
              <a:gd name="connsiteX752" fmla="*/ 3367088 w 6902451"/>
              <a:gd name="connsiteY752" fmla="*/ 1769038 h 6858000"/>
              <a:gd name="connsiteX753" fmla="*/ 3367088 w 6902451"/>
              <a:gd name="connsiteY753" fmla="*/ 1722986 h 6858000"/>
              <a:gd name="connsiteX754" fmla="*/ 3369470 w 6902451"/>
              <a:gd name="connsiteY754" fmla="*/ 1677728 h 6858000"/>
              <a:gd name="connsiteX755" fmla="*/ 3371851 w 6902451"/>
              <a:gd name="connsiteY755" fmla="*/ 1632470 h 6858000"/>
              <a:gd name="connsiteX756" fmla="*/ 3376613 w 6902451"/>
              <a:gd name="connsiteY756" fmla="*/ 1588800 h 6858000"/>
              <a:gd name="connsiteX757" fmla="*/ 3380582 w 6902451"/>
              <a:gd name="connsiteY757" fmla="*/ 1543541 h 6858000"/>
              <a:gd name="connsiteX758" fmla="*/ 3387726 w 6902451"/>
              <a:gd name="connsiteY758" fmla="*/ 1499077 h 6858000"/>
              <a:gd name="connsiteX759" fmla="*/ 3394076 w 6902451"/>
              <a:gd name="connsiteY759" fmla="*/ 1456995 h 6858000"/>
              <a:gd name="connsiteX760" fmla="*/ 3402807 w 6902451"/>
              <a:gd name="connsiteY760" fmla="*/ 1412531 h 6858000"/>
              <a:gd name="connsiteX761" fmla="*/ 3412332 w 6902451"/>
              <a:gd name="connsiteY761" fmla="*/ 1370449 h 6858000"/>
              <a:gd name="connsiteX762" fmla="*/ 3423445 w 6902451"/>
              <a:gd name="connsiteY762" fmla="*/ 1327573 h 6858000"/>
              <a:gd name="connsiteX763" fmla="*/ 3433763 w 6902451"/>
              <a:gd name="connsiteY763" fmla="*/ 1284696 h 6858000"/>
              <a:gd name="connsiteX764" fmla="*/ 3446463 w 6902451"/>
              <a:gd name="connsiteY764" fmla="*/ 1243408 h 6858000"/>
              <a:gd name="connsiteX765" fmla="*/ 3459957 w 6902451"/>
              <a:gd name="connsiteY765" fmla="*/ 1202120 h 6858000"/>
              <a:gd name="connsiteX766" fmla="*/ 3474245 w 6902451"/>
              <a:gd name="connsiteY766" fmla="*/ 1161626 h 6858000"/>
              <a:gd name="connsiteX767" fmla="*/ 3490120 w 6902451"/>
              <a:gd name="connsiteY767" fmla="*/ 1121132 h 6858000"/>
              <a:gd name="connsiteX768" fmla="*/ 3505201 w 6902451"/>
              <a:gd name="connsiteY768" fmla="*/ 1081432 h 6858000"/>
              <a:gd name="connsiteX769" fmla="*/ 3523457 w 6902451"/>
              <a:gd name="connsiteY769" fmla="*/ 1041732 h 6858000"/>
              <a:gd name="connsiteX770" fmla="*/ 3540920 w 6902451"/>
              <a:gd name="connsiteY770" fmla="*/ 1002825 h 6858000"/>
              <a:gd name="connsiteX771" fmla="*/ 3560763 w 6902451"/>
              <a:gd name="connsiteY771" fmla="*/ 964713 h 6858000"/>
              <a:gd name="connsiteX772" fmla="*/ 3581401 w 6902451"/>
              <a:gd name="connsiteY772" fmla="*/ 926601 h 6858000"/>
              <a:gd name="connsiteX773" fmla="*/ 3601245 w 6902451"/>
              <a:gd name="connsiteY773" fmla="*/ 889283 h 6858000"/>
              <a:gd name="connsiteX774" fmla="*/ 3623470 w 6902451"/>
              <a:gd name="connsiteY774" fmla="*/ 851965 h 6858000"/>
              <a:gd name="connsiteX775" fmla="*/ 3645695 w 6902451"/>
              <a:gd name="connsiteY775" fmla="*/ 816235 h 6858000"/>
              <a:gd name="connsiteX776" fmla="*/ 3668713 w 6902451"/>
              <a:gd name="connsiteY776" fmla="*/ 780505 h 6858000"/>
              <a:gd name="connsiteX777" fmla="*/ 3693320 w 6902451"/>
              <a:gd name="connsiteY777" fmla="*/ 746363 h 6858000"/>
              <a:gd name="connsiteX778" fmla="*/ 3718720 w 6902451"/>
              <a:gd name="connsiteY778" fmla="*/ 712221 h 6858000"/>
              <a:gd name="connsiteX779" fmla="*/ 3744120 w 6902451"/>
              <a:gd name="connsiteY779" fmla="*/ 677284 h 6858000"/>
              <a:gd name="connsiteX780" fmla="*/ 3770313 w 6902451"/>
              <a:gd name="connsiteY780" fmla="*/ 644730 h 6858000"/>
              <a:gd name="connsiteX781" fmla="*/ 3798095 w 6902451"/>
              <a:gd name="connsiteY781" fmla="*/ 611382 h 6858000"/>
              <a:gd name="connsiteX782" fmla="*/ 3826670 w 6902451"/>
              <a:gd name="connsiteY782" fmla="*/ 579622 h 6858000"/>
              <a:gd name="connsiteX783" fmla="*/ 3856038 w 6902451"/>
              <a:gd name="connsiteY783" fmla="*/ 549450 h 6858000"/>
              <a:gd name="connsiteX784" fmla="*/ 3886201 w 6902451"/>
              <a:gd name="connsiteY784" fmla="*/ 518484 h 6858000"/>
              <a:gd name="connsiteX785" fmla="*/ 3916363 w 6902451"/>
              <a:gd name="connsiteY785" fmla="*/ 489106 h 6858000"/>
              <a:gd name="connsiteX786" fmla="*/ 3946526 w 6902451"/>
              <a:gd name="connsiteY786" fmla="*/ 460522 h 6858000"/>
              <a:gd name="connsiteX787" fmla="*/ 3978276 w 6902451"/>
              <a:gd name="connsiteY787" fmla="*/ 431144 h 6858000"/>
              <a:gd name="connsiteX788" fmla="*/ 4010820 w 6902451"/>
              <a:gd name="connsiteY788" fmla="*/ 404148 h 6858000"/>
              <a:gd name="connsiteX789" fmla="*/ 4044157 w 6902451"/>
              <a:gd name="connsiteY789" fmla="*/ 377946 h 6858000"/>
              <a:gd name="connsiteX790" fmla="*/ 4078288 w 6902451"/>
              <a:gd name="connsiteY790" fmla="*/ 351743 h 6858000"/>
              <a:gd name="connsiteX791" fmla="*/ 4112420 w 6902451"/>
              <a:gd name="connsiteY791" fmla="*/ 327129 h 6858000"/>
              <a:gd name="connsiteX792" fmla="*/ 4147345 w 6902451"/>
              <a:gd name="connsiteY792" fmla="*/ 302515 h 6858000"/>
              <a:gd name="connsiteX793" fmla="*/ 4183063 w 6902451"/>
              <a:gd name="connsiteY793" fmla="*/ 278695 h 6858000"/>
              <a:gd name="connsiteX794" fmla="*/ 4218782 w 6902451"/>
              <a:gd name="connsiteY794" fmla="*/ 257257 h 6858000"/>
              <a:gd name="connsiteX795" fmla="*/ 4255294 w 6902451"/>
              <a:gd name="connsiteY795" fmla="*/ 235025 h 6858000"/>
              <a:gd name="connsiteX796" fmla="*/ 4292601 w 6902451"/>
              <a:gd name="connsiteY796" fmla="*/ 214381 h 6858000"/>
              <a:gd name="connsiteX797" fmla="*/ 4330701 w 6902451"/>
              <a:gd name="connsiteY797" fmla="*/ 193737 h 6858000"/>
              <a:gd name="connsiteX798" fmla="*/ 4369594 w 6902451"/>
              <a:gd name="connsiteY798" fmla="*/ 174681 h 6858000"/>
              <a:gd name="connsiteX799" fmla="*/ 4407694 w 6902451"/>
              <a:gd name="connsiteY799" fmla="*/ 156419 h 6858000"/>
              <a:gd name="connsiteX800" fmla="*/ 4448176 w 6902451"/>
              <a:gd name="connsiteY800" fmla="*/ 138951 h 6858000"/>
              <a:gd name="connsiteX801" fmla="*/ 4487863 w 6902451"/>
              <a:gd name="connsiteY801" fmla="*/ 122277 h 6858000"/>
              <a:gd name="connsiteX802" fmla="*/ 4527551 w 6902451"/>
              <a:gd name="connsiteY802" fmla="*/ 107191 h 6858000"/>
              <a:gd name="connsiteX803" fmla="*/ 4568826 w 6902451"/>
              <a:gd name="connsiteY803" fmla="*/ 93693 h 6858000"/>
              <a:gd name="connsiteX804" fmla="*/ 4610101 w 6902451"/>
              <a:gd name="connsiteY804" fmla="*/ 79401 h 6858000"/>
              <a:gd name="connsiteX805" fmla="*/ 4651376 w 6902451"/>
              <a:gd name="connsiteY805" fmla="*/ 67491 h 6858000"/>
              <a:gd name="connsiteX806" fmla="*/ 4693444 w 6902451"/>
              <a:gd name="connsiteY806" fmla="*/ 56374 h 6858000"/>
              <a:gd name="connsiteX807" fmla="*/ 4736307 w 6902451"/>
              <a:gd name="connsiteY807" fmla="*/ 45258 h 6858000"/>
              <a:gd name="connsiteX808" fmla="*/ 4779170 w 6902451"/>
              <a:gd name="connsiteY808" fmla="*/ 35730 h 6858000"/>
              <a:gd name="connsiteX809" fmla="*/ 4822826 w 6902451"/>
              <a:gd name="connsiteY809" fmla="*/ 27790 h 6858000"/>
              <a:gd name="connsiteX810" fmla="*/ 4866482 w 6902451"/>
              <a:gd name="connsiteY810" fmla="*/ 20644 h 6858000"/>
              <a:gd name="connsiteX811" fmla="*/ 4910932 w 6902451"/>
              <a:gd name="connsiteY811" fmla="*/ 13498 h 6858000"/>
              <a:gd name="connsiteX812" fmla="*/ 4954588 w 6902451"/>
              <a:gd name="connsiteY812" fmla="*/ 9528 h 6858000"/>
              <a:gd name="connsiteX813" fmla="*/ 4998244 w 6902451"/>
              <a:gd name="connsiteY813" fmla="*/ 5558 h 6858000"/>
              <a:gd name="connsiteX814" fmla="*/ 5044282 w 6902451"/>
              <a:gd name="connsiteY814" fmla="*/ 2382 h 68580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Lst>
            <a:rect l="l" t="t" r="r" b="b"/>
            <a:pathLst>
              <a:path w="6902451" h="6858000">
                <a:moveTo>
                  <a:pt x="4192588" y="3644900"/>
                </a:moveTo>
                <a:lnTo>
                  <a:pt x="6076951" y="3644900"/>
                </a:lnTo>
                <a:lnTo>
                  <a:pt x="6076951" y="4966494"/>
                </a:lnTo>
                <a:lnTo>
                  <a:pt x="6075364" y="5014119"/>
                </a:lnTo>
                <a:lnTo>
                  <a:pt x="6072982" y="5062538"/>
                </a:lnTo>
                <a:lnTo>
                  <a:pt x="6065838" y="5109369"/>
                </a:lnTo>
                <a:lnTo>
                  <a:pt x="6057901" y="5156200"/>
                </a:lnTo>
                <a:lnTo>
                  <a:pt x="6048376" y="5201444"/>
                </a:lnTo>
                <a:lnTo>
                  <a:pt x="6035676" y="5246688"/>
                </a:lnTo>
                <a:lnTo>
                  <a:pt x="6020595" y="5290344"/>
                </a:lnTo>
                <a:lnTo>
                  <a:pt x="6002338" y="5333206"/>
                </a:lnTo>
                <a:lnTo>
                  <a:pt x="5984876" y="5374481"/>
                </a:lnTo>
                <a:lnTo>
                  <a:pt x="5964238" y="5415756"/>
                </a:lnTo>
                <a:lnTo>
                  <a:pt x="5941220" y="5455444"/>
                </a:lnTo>
                <a:lnTo>
                  <a:pt x="5915820" y="5493544"/>
                </a:lnTo>
                <a:lnTo>
                  <a:pt x="5890420" y="5529263"/>
                </a:lnTo>
                <a:lnTo>
                  <a:pt x="5862638" y="5564981"/>
                </a:lnTo>
                <a:lnTo>
                  <a:pt x="5832476" y="5599906"/>
                </a:lnTo>
                <a:lnTo>
                  <a:pt x="5800726" y="5632450"/>
                </a:lnTo>
                <a:lnTo>
                  <a:pt x="5768976" y="5664200"/>
                </a:lnTo>
                <a:lnTo>
                  <a:pt x="5734845" y="5692775"/>
                </a:lnTo>
                <a:lnTo>
                  <a:pt x="5699126" y="5722144"/>
                </a:lnTo>
                <a:lnTo>
                  <a:pt x="5661820" y="5748338"/>
                </a:lnTo>
                <a:lnTo>
                  <a:pt x="5623720" y="5772944"/>
                </a:lnTo>
                <a:lnTo>
                  <a:pt x="5584032" y="5794375"/>
                </a:lnTo>
                <a:lnTo>
                  <a:pt x="5543551" y="5815013"/>
                </a:lnTo>
                <a:lnTo>
                  <a:pt x="5501482" y="5834856"/>
                </a:lnTo>
                <a:lnTo>
                  <a:pt x="5458620" y="5850731"/>
                </a:lnTo>
                <a:lnTo>
                  <a:pt x="5414963" y="5865813"/>
                </a:lnTo>
                <a:lnTo>
                  <a:pt x="5370513" y="5878513"/>
                </a:lnTo>
                <a:lnTo>
                  <a:pt x="5325270" y="5889625"/>
                </a:lnTo>
                <a:lnTo>
                  <a:pt x="5278438" y="5897563"/>
                </a:lnTo>
                <a:lnTo>
                  <a:pt x="5230813" y="5903119"/>
                </a:lnTo>
                <a:lnTo>
                  <a:pt x="5183982" y="5907088"/>
                </a:lnTo>
                <a:lnTo>
                  <a:pt x="5134770" y="5908675"/>
                </a:lnTo>
                <a:lnTo>
                  <a:pt x="5086351" y="5907088"/>
                </a:lnTo>
                <a:lnTo>
                  <a:pt x="5038726" y="5903119"/>
                </a:lnTo>
                <a:lnTo>
                  <a:pt x="4991894" y="5897563"/>
                </a:lnTo>
                <a:lnTo>
                  <a:pt x="4945063" y="5889625"/>
                </a:lnTo>
                <a:lnTo>
                  <a:pt x="4899819" y="5878513"/>
                </a:lnTo>
                <a:lnTo>
                  <a:pt x="4854576" y="5865813"/>
                </a:lnTo>
                <a:lnTo>
                  <a:pt x="4810126" y="5850731"/>
                </a:lnTo>
                <a:lnTo>
                  <a:pt x="4768057" y="5834856"/>
                </a:lnTo>
                <a:lnTo>
                  <a:pt x="4726782" y="5815013"/>
                </a:lnTo>
                <a:lnTo>
                  <a:pt x="4685507" y="5794375"/>
                </a:lnTo>
                <a:lnTo>
                  <a:pt x="4646613" y="5772944"/>
                </a:lnTo>
                <a:lnTo>
                  <a:pt x="4608513" y="5748338"/>
                </a:lnTo>
                <a:lnTo>
                  <a:pt x="4571207" y="5722144"/>
                </a:lnTo>
                <a:lnTo>
                  <a:pt x="4535488" y="5692775"/>
                </a:lnTo>
                <a:lnTo>
                  <a:pt x="4501357" y="5664200"/>
                </a:lnTo>
                <a:lnTo>
                  <a:pt x="4468019" y="5632450"/>
                </a:lnTo>
                <a:lnTo>
                  <a:pt x="4437063" y="5599906"/>
                </a:lnTo>
                <a:lnTo>
                  <a:pt x="4407694" y="5564981"/>
                </a:lnTo>
                <a:lnTo>
                  <a:pt x="4380707" y="5529263"/>
                </a:lnTo>
                <a:lnTo>
                  <a:pt x="4352926" y="5493544"/>
                </a:lnTo>
                <a:lnTo>
                  <a:pt x="4329907" y="5455444"/>
                </a:lnTo>
                <a:lnTo>
                  <a:pt x="4306094" y="5415756"/>
                </a:lnTo>
                <a:lnTo>
                  <a:pt x="4285457" y="5374481"/>
                </a:lnTo>
                <a:lnTo>
                  <a:pt x="4266407" y="5333206"/>
                </a:lnTo>
                <a:lnTo>
                  <a:pt x="4249738" y="5290344"/>
                </a:lnTo>
                <a:lnTo>
                  <a:pt x="4234657" y="5246688"/>
                </a:lnTo>
                <a:lnTo>
                  <a:pt x="4222751" y="5201444"/>
                </a:lnTo>
                <a:lnTo>
                  <a:pt x="4211638" y="5156200"/>
                </a:lnTo>
                <a:lnTo>
                  <a:pt x="4202907" y="5109369"/>
                </a:lnTo>
                <a:lnTo>
                  <a:pt x="4198144" y="5062538"/>
                </a:lnTo>
                <a:lnTo>
                  <a:pt x="4193382" y="5014119"/>
                </a:lnTo>
                <a:lnTo>
                  <a:pt x="4192588" y="4966494"/>
                </a:lnTo>
                <a:close/>
                <a:moveTo>
                  <a:pt x="2123617" y="2914650"/>
                </a:moveTo>
                <a:lnTo>
                  <a:pt x="3008313" y="3799164"/>
                </a:lnTo>
                <a:lnTo>
                  <a:pt x="3008313" y="4695587"/>
                </a:lnTo>
                <a:lnTo>
                  <a:pt x="2521928" y="5181514"/>
                </a:lnTo>
                <a:lnTo>
                  <a:pt x="2486223" y="5216450"/>
                </a:lnTo>
                <a:lnTo>
                  <a:pt x="2449724" y="5246622"/>
                </a:lnTo>
                <a:lnTo>
                  <a:pt x="2412432" y="5276794"/>
                </a:lnTo>
                <a:lnTo>
                  <a:pt x="2373553" y="5302996"/>
                </a:lnTo>
                <a:lnTo>
                  <a:pt x="2333881" y="5327609"/>
                </a:lnTo>
                <a:lnTo>
                  <a:pt x="2292621" y="5350635"/>
                </a:lnTo>
                <a:lnTo>
                  <a:pt x="2251362" y="5371279"/>
                </a:lnTo>
                <a:lnTo>
                  <a:pt x="2210103" y="5389541"/>
                </a:lnTo>
                <a:lnTo>
                  <a:pt x="2166463" y="5406215"/>
                </a:lnTo>
                <a:lnTo>
                  <a:pt x="2123617" y="5419713"/>
                </a:lnTo>
                <a:lnTo>
                  <a:pt x="2079977" y="5431623"/>
                </a:lnTo>
                <a:lnTo>
                  <a:pt x="2034750" y="5441945"/>
                </a:lnTo>
                <a:lnTo>
                  <a:pt x="1991111" y="5448297"/>
                </a:lnTo>
                <a:lnTo>
                  <a:pt x="1945091" y="5453855"/>
                </a:lnTo>
                <a:lnTo>
                  <a:pt x="1899864" y="5457031"/>
                </a:lnTo>
                <a:lnTo>
                  <a:pt x="1854637" y="5457825"/>
                </a:lnTo>
                <a:lnTo>
                  <a:pt x="1809411" y="5457031"/>
                </a:lnTo>
                <a:lnTo>
                  <a:pt x="1765771" y="5453855"/>
                </a:lnTo>
                <a:lnTo>
                  <a:pt x="1720544" y="5448297"/>
                </a:lnTo>
                <a:lnTo>
                  <a:pt x="1675318" y="5441945"/>
                </a:lnTo>
                <a:lnTo>
                  <a:pt x="1630885" y="5431623"/>
                </a:lnTo>
                <a:lnTo>
                  <a:pt x="1587245" y="5419713"/>
                </a:lnTo>
                <a:lnTo>
                  <a:pt x="1542812" y="5406215"/>
                </a:lnTo>
                <a:lnTo>
                  <a:pt x="1500759" y="5389541"/>
                </a:lnTo>
                <a:lnTo>
                  <a:pt x="1459499" y="5371279"/>
                </a:lnTo>
                <a:lnTo>
                  <a:pt x="1416653" y="5350635"/>
                </a:lnTo>
                <a:lnTo>
                  <a:pt x="1376981" y="5327609"/>
                </a:lnTo>
                <a:lnTo>
                  <a:pt x="1337308" y="5302996"/>
                </a:lnTo>
                <a:lnTo>
                  <a:pt x="1298429" y="5276794"/>
                </a:lnTo>
                <a:lnTo>
                  <a:pt x="1260344" y="5246622"/>
                </a:lnTo>
                <a:lnTo>
                  <a:pt x="1224638" y="5216450"/>
                </a:lnTo>
                <a:lnTo>
                  <a:pt x="1188933" y="5181514"/>
                </a:lnTo>
                <a:lnTo>
                  <a:pt x="1155608" y="5147372"/>
                </a:lnTo>
                <a:lnTo>
                  <a:pt x="1124664" y="5110054"/>
                </a:lnTo>
                <a:lnTo>
                  <a:pt x="1095306" y="5073530"/>
                </a:lnTo>
                <a:lnTo>
                  <a:pt x="1068329" y="5034624"/>
                </a:lnTo>
                <a:lnTo>
                  <a:pt x="1042938" y="4994924"/>
                </a:lnTo>
                <a:lnTo>
                  <a:pt x="1021515" y="4953637"/>
                </a:lnTo>
                <a:lnTo>
                  <a:pt x="1000886" y="4912349"/>
                </a:lnTo>
                <a:lnTo>
                  <a:pt x="982636" y="4870267"/>
                </a:lnTo>
                <a:lnTo>
                  <a:pt x="966767" y="4827391"/>
                </a:lnTo>
                <a:lnTo>
                  <a:pt x="952485" y="4784515"/>
                </a:lnTo>
                <a:lnTo>
                  <a:pt x="940583" y="4740845"/>
                </a:lnTo>
                <a:lnTo>
                  <a:pt x="931062" y="4695587"/>
                </a:lnTo>
                <a:lnTo>
                  <a:pt x="922334" y="4651123"/>
                </a:lnTo>
                <a:lnTo>
                  <a:pt x="916780" y="4605866"/>
                </a:lnTo>
                <a:lnTo>
                  <a:pt x="914400" y="4560608"/>
                </a:lnTo>
                <a:lnTo>
                  <a:pt x="912813" y="4515350"/>
                </a:lnTo>
                <a:lnTo>
                  <a:pt x="914400" y="4470092"/>
                </a:lnTo>
                <a:lnTo>
                  <a:pt x="916780" y="4424834"/>
                </a:lnTo>
                <a:lnTo>
                  <a:pt x="922334" y="4380370"/>
                </a:lnTo>
                <a:lnTo>
                  <a:pt x="931062" y="4335112"/>
                </a:lnTo>
                <a:lnTo>
                  <a:pt x="940583" y="4291442"/>
                </a:lnTo>
                <a:lnTo>
                  <a:pt x="952485" y="4247773"/>
                </a:lnTo>
                <a:lnTo>
                  <a:pt x="966767" y="4203309"/>
                </a:lnTo>
                <a:lnTo>
                  <a:pt x="982636" y="4161227"/>
                </a:lnTo>
                <a:lnTo>
                  <a:pt x="1000886" y="4118351"/>
                </a:lnTo>
                <a:lnTo>
                  <a:pt x="1021515" y="4077063"/>
                </a:lnTo>
                <a:lnTo>
                  <a:pt x="1042938" y="4037363"/>
                </a:lnTo>
                <a:lnTo>
                  <a:pt x="1068329" y="3997663"/>
                </a:lnTo>
                <a:lnTo>
                  <a:pt x="1095306" y="3958757"/>
                </a:lnTo>
                <a:lnTo>
                  <a:pt x="1124664" y="3920645"/>
                </a:lnTo>
                <a:lnTo>
                  <a:pt x="1155608" y="3884915"/>
                </a:lnTo>
                <a:lnTo>
                  <a:pt x="1188933" y="3849186"/>
                </a:lnTo>
                <a:close/>
                <a:moveTo>
                  <a:pt x="3308350" y="681038"/>
                </a:moveTo>
                <a:lnTo>
                  <a:pt x="3283750" y="725488"/>
                </a:lnTo>
                <a:lnTo>
                  <a:pt x="3259149" y="769144"/>
                </a:lnTo>
                <a:lnTo>
                  <a:pt x="3236930" y="813594"/>
                </a:lnTo>
                <a:lnTo>
                  <a:pt x="3213123" y="858838"/>
                </a:lnTo>
                <a:lnTo>
                  <a:pt x="3193284" y="905669"/>
                </a:lnTo>
                <a:lnTo>
                  <a:pt x="3172651" y="950913"/>
                </a:lnTo>
                <a:lnTo>
                  <a:pt x="3154399" y="998538"/>
                </a:lnTo>
                <a:lnTo>
                  <a:pt x="3136941" y="1045369"/>
                </a:lnTo>
                <a:lnTo>
                  <a:pt x="3118689" y="1093788"/>
                </a:lnTo>
                <a:lnTo>
                  <a:pt x="3103611" y="1143001"/>
                </a:lnTo>
                <a:lnTo>
                  <a:pt x="3090121" y="1191419"/>
                </a:lnTo>
                <a:lnTo>
                  <a:pt x="3075837" y="1240632"/>
                </a:lnTo>
                <a:lnTo>
                  <a:pt x="3063934" y="1291432"/>
                </a:lnTo>
                <a:lnTo>
                  <a:pt x="3052824" y="1342232"/>
                </a:lnTo>
                <a:lnTo>
                  <a:pt x="3043301" y="1393032"/>
                </a:lnTo>
                <a:lnTo>
                  <a:pt x="3035365" y="1443832"/>
                </a:lnTo>
                <a:lnTo>
                  <a:pt x="821334" y="3656807"/>
                </a:lnTo>
                <a:lnTo>
                  <a:pt x="797527" y="3681413"/>
                </a:lnTo>
                <a:lnTo>
                  <a:pt x="774514" y="3707607"/>
                </a:lnTo>
                <a:lnTo>
                  <a:pt x="752294" y="3733007"/>
                </a:lnTo>
                <a:lnTo>
                  <a:pt x="730868" y="3758407"/>
                </a:lnTo>
                <a:lnTo>
                  <a:pt x="708649" y="3784601"/>
                </a:lnTo>
                <a:lnTo>
                  <a:pt x="689603" y="3812382"/>
                </a:lnTo>
                <a:lnTo>
                  <a:pt x="668971" y="3840163"/>
                </a:lnTo>
                <a:lnTo>
                  <a:pt x="650719" y="3867151"/>
                </a:lnTo>
                <a:lnTo>
                  <a:pt x="633260" y="3894932"/>
                </a:lnTo>
                <a:lnTo>
                  <a:pt x="615008" y="3923507"/>
                </a:lnTo>
                <a:lnTo>
                  <a:pt x="583266" y="3981451"/>
                </a:lnTo>
                <a:lnTo>
                  <a:pt x="554698" y="4040188"/>
                </a:lnTo>
                <a:lnTo>
                  <a:pt x="528510" y="4099719"/>
                </a:lnTo>
                <a:lnTo>
                  <a:pt x="505497" y="4161632"/>
                </a:lnTo>
                <a:lnTo>
                  <a:pt x="486452" y="4221957"/>
                </a:lnTo>
                <a:lnTo>
                  <a:pt x="469787" y="4284663"/>
                </a:lnTo>
                <a:lnTo>
                  <a:pt x="456297" y="4348163"/>
                </a:lnTo>
                <a:lnTo>
                  <a:pt x="445187" y="4411663"/>
                </a:lnTo>
                <a:lnTo>
                  <a:pt x="436458" y="4474369"/>
                </a:lnTo>
                <a:lnTo>
                  <a:pt x="432490" y="4538663"/>
                </a:lnTo>
                <a:lnTo>
                  <a:pt x="430903" y="4603751"/>
                </a:lnTo>
                <a:lnTo>
                  <a:pt x="432490" y="4666457"/>
                </a:lnTo>
                <a:lnTo>
                  <a:pt x="436458" y="4731544"/>
                </a:lnTo>
                <a:lnTo>
                  <a:pt x="445187" y="4795838"/>
                </a:lnTo>
                <a:lnTo>
                  <a:pt x="456297" y="4859338"/>
                </a:lnTo>
                <a:lnTo>
                  <a:pt x="469787" y="4922044"/>
                </a:lnTo>
                <a:lnTo>
                  <a:pt x="486452" y="4983957"/>
                </a:lnTo>
                <a:lnTo>
                  <a:pt x="505497" y="5045869"/>
                </a:lnTo>
                <a:lnTo>
                  <a:pt x="528510" y="5106194"/>
                </a:lnTo>
                <a:lnTo>
                  <a:pt x="554698" y="5166519"/>
                </a:lnTo>
                <a:lnTo>
                  <a:pt x="583266" y="5226051"/>
                </a:lnTo>
                <a:lnTo>
                  <a:pt x="615008" y="5283994"/>
                </a:lnTo>
                <a:lnTo>
                  <a:pt x="633260" y="5310982"/>
                </a:lnTo>
                <a:lnTo>
                  <a:pt x="650719" y="5340351"/>
                </a:lnTo>
                <a:lnTo>
                  <a:pt x="668971" y="5367338"/>
                </a:lnTo>
                <a:lnTo>
                  <a:pt x="689603" y="5395119"/>
                </a:lnTo>
                <a:lnTo>
                  <a:pt x="708649" y="5421313"/>
                </a:lnTo>
                <a:lnTo>
                  <a:pt x="730868" y="5447507"/>
                </a:lnTo>
                <a:lnTo>
                  <a:pt x="752294" y="5472907"/>
                </a:lnTo>
                <a:lnTo>
                  <a:pt x="774514" y="5499101"/>
                </a:lnTo>
                <a:lnTo>
                  <a:pt x="797527" y="5523707"/>
                </a:lnTo>
                <a:lnTo>
                  <a:pt x="821334" y="5549107"/>
                </a:lnTo>
                <a:lnTo>
                  <a:pt x="845934" y="5573713"/>
                </a:lnTo>
                <a:lnTo>
                  <a:pt x="872122" y="5596732"/>
                </a:lnTo>
                <a:lnTo>
                  <a:pt x="896722" y="5618957"/>
                </a:lnTo>
                <a:lnTo>
                  <a:pt x="922910" y="5641182"/>
                </a:lnTo>
                <a:lnTo>
                  <a:pt x="950684" y="5661819"/>
                </a:lnTo>
                <a:lnTo>
                  <a:pt x="976078" y="5681663"/>
                </a:lnTo>
                <a:lnTo>
                  <a:pt x="1003853" y="5701507"/>
                </a:lnTo>
                <a:lnTo>
                  <a:pt x="1031627" y="5720557"/>
                </a:lnTo>
                <a:lnTo>
                  <a:pt x="1058608" y="5738019"/>
                </a:lnTo>
                <a:lnTo>
                  <a:pt x="1087970" y="5754688"/>
                </a:lnTo>
                <a:lnTo>
                  <a:pt x="1145106" y="5788026"/>
                </a:lnTo>
                <a:lnTo>
                  <a:pt x="1204623" y="5816601"/>
                </a:lnTo>
                <a:lnTo>
                  <a:pt x="1263347" y="5842794"/>
                </a:lnTo>
                <a:lnTo>
                  <a:pt x="1325244" y="5865019"/>
                </a:lnTo>
                <a:lnTo>
                  <a:pt x="1387142" y="5885657"/>
                </a:lnTo>
                <a:lnTo>
                  <a:pt x="1449040" y="5901532"/>
                </a:lnTo>
                <a:lnTo>
                  <a:pt x="1511731" y="5915819"/>
                </a:lnTo>
                <a:lnTo>
                  <a:pt x="1575216" y="5926932"/>
                </a:lnTo>
                <a:lnTo>
                  <a:pt x="1638700" y="5933282"/>
                </a:lnTo>
                <a:lnTo>
                  <a:pt x="1702979" y="5938838"/>
                </a:lnTo>
                <a:lnTo>
                  <a:pt x="1767257" y="5940426"/>
                </a:lnTo>
                <a:lnTo>
                  <a:pt x="1832329" y="5938838"/>
                </a:lnTo>
                <a:lnTo>
                  <a:pt x="1895020" y="5933282"/>
                </a:lnTo>
                <a:lnTo>
                  <a:pt x="1959298" y="5926932"/>
                </a:lnTo>
                <a:lnTo>
                  <a:pt x="2022783" y="5915819"/>
                </a:lnTo>
                <a:lnTo>
                  <a:pt x="2086268" y="5901532"/>
                </a:lnTo>
                <a:lnTo>
                  <a:pt x="2148166" y="5885657"/>
                </a:lnTo>
                <a:lnTo>
                  <a:pt x="2209270" y="5865019"/>
                </a:lnTo>
                <a:lnTo>
                  <a:pt x="2270374" y="5842794"/>
                </a:lnTo>
                <a:lnTo>
                  <a:pt x="2330684" y="5816601"/>
                </a:lnTo>
                <a:lnTo>
                  <a:pt x="2389408" y="5788026"/>
                </a:lnTo>
                <a:lnTo>
                  <a:pt x="2447338" y="5754688"/>
                </a:lnTo>
                <a:lnTo>
                  <a:pt x="2474319" y="5738019"/>
                </a:lnTo>
                <a:lnTo>
                  <a:pt x="2503680" y="5720557"/>
                </a:lnTo>
                <a:lnTo>
                  <a:pt x="2530661" y="5701507"/>
                </a:lnTo>
                <a:lnTo>
                  <a:pt x="2558436" y="5681663"/>
                </a:lnTo>
                <a:lnTo>
                  <a:pt x="2584624" y="5661819"/>
                </a:lnTo>
                <a:lnTo>
                  <a:pt x="2610811" y="5641182"/>
                </a:lnTo>
                <a:lnTo>
                  <a:pt x="2636998" y="5618957"/>
                </a:lnTo>
                <a:lnTo>
                  <a:pt x="2663186" y="5596732"/>
                </a:lnTo>
                <a:lnTo>
                  <a:pt x="2687786" y="5573713"/>
                </a:lnTo>
                <a:lnTo>
                  <a:pt x="2712387" y="5549107"/>
                </a:lnTo>
                <a:lnTo>
                  <a:pt x="3014733" y="5246688"/>
                </a:lnTo>
                <a:lnTo>
                  <a:pt x="3021081" y="5312569"/>
                </a:lnTo>
                <a:lnTo>
                  <a:pt x="3028223" y="5376863"/>
                </a:lnTo>
                <a:lnTo>
                  <a:pt x="3037746" y="5442744"/>
                </a:lnTo>
                <a:lnTo>
                  <a:pt x="3050443" y="5506244"/>
                </a:lnTo>
                <a:lnTo>
                  <a:pt x="3063934" y="5569744"/>
                </a:lnTo>
                <a:lnTo>
                  <a:pt x="3079011" y="5632451"/>
                </a:lnTo>
                <a:lnTo>
                  <a:pt x="3096469" y="5694363"/>
                </a:lnTo>
                <a:lnTo>
                  <a:pt x="3116308" y="5754688"/>
                </a:lnTo>
                <a:lnTo>
                  <a:pt x="3017113" y="5853907"/>
                </a:lnTo>
                <a:lnTo>
                  <a:pt x="2983784" y="5885657"/>
                </a:lnTo>
                <a:lnTo>
                  <a:pt x="2951248" y="5916613"/>
                </a:lnTo>
                <a:lnTo>
                  <a:pt x="2917125" y="5945982"/>
                </a:lnTo>
                <a:lnTo>
                  <a:pt x="2882208" y="5974557"/>
                </a:lnTo>
                <a:lnTo>
                  <a:pt x="2848085" y="6002338"/>
                </a:lnTo>
                <a:lnTo>
                  <a:pt x="2812375" y="6029326"/>
                </a:lnTo>
                <a:lnTo>
                  <a:pt x="2776665" y="6055519"/>
                </a:lnTo>
                <a:lnTo>
                  <a:pt x="2739368" y="6080126"/>
                </a:lnTo>
                <a:lnTo>
                  <a:pt x="2702864" y="6103938"/>
                </a:lnTo>
                <a:lnTo>
                  <a:pt x="2665567" y="6126163"/>
                </a:lnTo>
                <a:lnTo>
                  <a:pt x="2628269" y="6147594"/>
                </a:lnTo>
                <a:lnTo>
                  <a:pt x="2590178" y="6168232"/>
                </a:lnTo>
                <a:lnTo>
                  <a:pt x="2551294" y="6188869"/>
                </a:lnTo>
                <a:lnTo>
                  <a:pt x="2511616" y="6207126"/>
                </a:lnTo>
                <a:lnTo>
                  <a:pt x="2471938" y="6224588"/>
                </a:lnTo>
                <a:lnTo>
                  <a:pt x="2432260" y="6241257"/>
                </a:lnTo>
                <a:lnTo>
                  <a:pt x="2392582" y="6257926"/>
                </a:lnTo>
                <a:lnTo>
                  <a:pt x="2352111" y="6271419"/>
                </a:lnTo>
                <a:lnTo>
                  <a:pt x="2311639" y="6284913"/>
                </a:lnTo>
                <a:lnTo>
                  <a:pt x="2271167" y="6297613"/>
                </a:lnTo>
                <a:lnTo>
                  <a:pt x="2229902" y="6309519"/>
                </a:lnTo>
                <a:lnTo>
                  <a:pt x="2187844" y="6320632"/>
                </a:lnTo>
                <a:lnTo>
                  <a:pt x="2146579" y="6330157"/>
                </a:lnTo>
                <a:lnTo>
                  <a:pt x="2105314" y="6338888"/>
                </a:lnTo>
                <a:lnTo>
                  <a:pt x="2062461" y="6345238"/>
                </a:lnTo>
                <a:lnTo>
                  <a:pt x="2021196" y="6352382"/>
                </a:lnTo>
                <a:lnTo>
                  <a:pt x="1979137" y="6357938"/>
                </a:lnTo>
                <a:lnTo>
                  <a:pt x="1936285" y="6361907"/>
                </a:lnTo>
                <a:lnTo>
                  <a:pt x="1893433" y="6365876"/>
                </a:lnTo>
                <a:lnTo>
                  <a:pt x="1852961" y="6369051"/>
                </a:lnTo>
                <a:lnTo>
                  <a:pt x="1810109" y="6370638"/>
                </a:lnTo>
                <a:lnTo>
                  <a:pt x="1767257" y="6370638"/>
                </a:lnTo>
                <a:lnTo>
                  <a:pt x="1725198" y="6370638"/>
                </a:lnTo>
                <a:lnTo>
                  <a:pt x="1682346" y="6369051"/>
                </a:lnTo>
                <a:lnTo>
                  <a:pt x="1639494" y="6365876"/>
                </a:lnTo>
                <a:lnTo>
                  <a:pt x="1597435" y="6361907"/>
                </a:lnTo>
                <a:lnTo>
                  <a:pt x="1556170" y="6357938"/>
                </a:lnTo>
                <a:lnTo>
                  <a:pt x="1513318" y="6352382"/>
                </a:lnTo>
                <a:lnTo>
                  <a:pt x="1470466" y="6345238"/>
                </a:lnTo>
                <a:lnTo>
                  <a:pt x="1429201" y="6338888"/>
                </a:lnTo>
                <a:lnTo>
                  <a:pt x="1387142" y="6330157"/>
                </a:lnTo>
                <a:lnTo>
                  <a:pt x="1345877" y="6320632"/>
                </a:lnTo>
                <a:lnTo>
                  <a:pt x="1304612" y="6309519"/>
                </a:lnTo>
                <a:lnTo>
                  <a:pt x="1263347" y="6297613"/>
                </a:lnTo>
                <a:lnTo>
                  <a:pt x="1222082" y="6284913"/>
                </a:lnTo>
                <a:lnTo>
                  <a:pt x="1182404" y="6271419"/>
                </a:lnTo>
                <a:lnTo>
                  <a:pt x="1141139" y="6257926"/>
                </a:lnTo>
                <a:lnTo>
                  <a:pt x="1101461" y="6241257"/>
                </a:lnTo>
                <a:lnTo>
                  <a:pt x="1061783" y="6224588"/>
                </a:lnTo>
                <a:lnTo>
                  <a:pt x="1022898" y="6207126"/>
                </a:lnTo>
                <a:lnTo>
                  <a:pt x="983220" y="6188869"/>
                </a:lnTo>
                <a:lnTo>
                  <a:pt x="945129" y="6168232"/>
                </a:lnTo>
                <a:lnTo>
                  <a:pt x="906245" y="6147594"/>
                </a:lnTo>
                <a:lnTo>
                  <a:pt x="868948" y="6126163"/>
                </a:lnTo>
                <a:lnTo>
                  <a:pt x="830857" y="6103938"/>
                </a:lnTo>
                <a:lnTo>
                  <a:pt x="793559" y="6080126"/>
                </a:lnTo>
                <a:lnTo>
                  <a:pt x="757849" y="6055519"/>
                </a:lnTo>
                <a:lnTo>
                  <a:pt x="722139" y="6029326"/>
                </a:lnTo>
                <a:lnTo>
                  <a:pt x="686429" y="6002338"/>
                </a:lnTo>
                <a:lnTo>
                  <a:pt x="650719" y="5974557"/>
                </a:lnTo>
                <a:lnTo>
                  <a:pt x="616596" y="5945982"/>
                </a:lnTo>
                <a:lnTo>
                  <a:pt x="583266" y="5916613"/>
                </a:lnTo>
                <a:lnTo>
                  <a:pt x="549143" y="5885657"/>
                </a:lnTo>
                <a:lnTo>
                  <a:pt x="517401" y="5853907"/>
                </a:lnTo>
                <a:lnTo>
                  <a:pt x="484865" y="5820569"/>
                </a:lnTo>
                <a:lnTo>
                  <a:pt x="454709" y="5788026"/>
                </a:lnTo>
                <a:lnTo>
                  <a:pt x="424554" y="5753101"/>
                </a:lnTo>
                <a:lnTo>
                  <a:pt x="395192" y="5718969"/>
                </a:lnTo>
                <a:lnTo>
                  <a:pt x="368211" y="5684838"/>
                </a:lnTo>
                <a:lnTo>
                  <a:pt x="342024" y="5649119"/>
                </a:lnTo>
                <a:lnTo>
                  <a:pt x="315836" y="5613401"/>
                </a:lnTo>
                <a:lnTo>
                  <a:pt x="291236" y="5576094"/>
                </a:lnTo>
                <a:lnTo>
                  <a:pt x="267429" y="5538788"/>
                </a:lnTo>
                <a:lnTo>
                  <a:pt x="244416" y="5502276"/>
                </a:lnTo>
                <a:lnTo>
                  <a:pt x="222196" y="5463382"/>
                </a:lnTo>
                <a:lnTo>
                  <a:pt x="201564" y="5426869"/>
                </a:lnTo>
                <a:lnTo>
                  <a:pt x="182518" y="5386388"/>
                </a:lnTo>
                <a:lnTo>
                  <a:pt x="163473" y="5348288"/>
                </a:lnTo>
                <a:lnTo>
                  <a:pt x="145221" y="5308601"/>
                </a:lnTo>
                <a:lnTo>
                  <a:pt x="129350" y="5268913"/>
                </a:lnTo>
                <a:lnTo>
                  <a:pt x="114272" y="5228432"/>
                </a:lnTo>
                <a:lnTo>
                  <a:pt x="99195" y="5188744"/>
                </a:lnTo>
                <a:lnTo>
                  <a:pt x="84911" y="5147469"/>
                </a:lnTo>
                <a:lnTo>
                  <a:pt x="73007" y="5106194"/>
                </a:lnTo>
                <a:lnTo>
                  <a:pt x="61897" y="5064919"/>
                </a:lnTo>
                <a:lnTo>
                  <a:pt x="50788" y="5023644"/>
                </a:lnTo>
                <a:lnTo>
                  <a:pt x="41265" y="4983163"/>
                </a:lnTo>
                <a:lnTo>
                  <a:pt x="33329" y="4941888"/>
                </a:lnTo>
                <a:lnTo>
                  <a:pt x="24600" y="4899026"/>
                </a:lnTo>
                <a:lnTo>
                  <a:pt x="17458" y="4857751"/>
                </a:lnTo>
                <a:lnTo>
                  <a:pt x="12697" y="4814888"/>
                </a:lnTo>
                <a:lnTo>
                  <a:pt x="7935" y="4772819"/>
                </a:lnTo>
                <a:lnTo>
                  <a:pt x="5555" y="4729957"/>
                </a:lnTo>
                <a:lnTo>
                  <a:pt x="2380" y="4688682"/>
                </a:lnTo>
                <a:lnTo>
                  <a:pt x="1587" y="4645819"/>
                </a:lnTo>
                <a:lnTo>
                  <a:pt x="0" y="4603751"/>
                </a:lnTo>
                <a:lnTo>
                  <a:pt x="1587" y="4560888"/>
                </a:lnTo>
                <a:lnTo>
                  <a:pt x="2380" y="4518819"/>
                </a:lnTo>
                <a:lnTo>
                  <a:pt x="5555" y="4475957"/>
                </a:lnTo>
                <a:lnTo>
                  <a:pt x="7935" y="4433094"/>
                </a:lnTo>
                <a:lnTo>
                  <a:pt x="12697" y="4391819"/>
                </a:lnTo>
                <a:lnTo>
                  <a:pt x="17458" y="4349751"/>
                </a:lnTo>
                <a:lnTo>
                  <a:pt x="24600" y="4306888"/>
                </a:lnTo>
                <a:lnTo>
                  <a:pt x="33329" y="4265613"/>
                </a:lnTo>
                <a:lnTo>
                  <a:pt x="41265" y="4222751"/>
                </a:lnTo>
                <a:lnTo>
                  <a:pt x="50788" y="4181476"/>
                </a:lnTo>
                <a:lnTo>
                  <a:pt x="61897" y="4140994"/>
                </a:lnTo>
                <a:lnTo>
                  <a:pt x="73007" y="4099719"/>
                </a:lnTo>
                <a:lnTo>
                  <a:pt x="84911" y="4058444"/>
                </a:lnTo>
                <a:lnTo>
                  <a:pt x="99195" y="4018757"/>
                </a:lnTo>
                <a:lnTo>
                  <a:pt x="114272" y="3977482"/>
                </a:lnTo>
                <a:lnTo>
                  <a:pt x="129350" y="3937001"/>
                </a:lnTo>
                <a:lnTo>
                  <a:pt x="145221" y="3897313"/>
                </a:lnTo>
                <a:lnTo>
                  <a:pt x="163473" y="3859213"/>
                </a:lnTo>
                <a:lnTo>
                  <a:pt x="182518" y="3819526"/>
                </a:lnTo>
                <a:lnTo>
                  <a:pt x="201564" y="3780632"/>
                </a:lnTo>
                <a:lnTo>
                  <a:pt x="222196" y="3742532"/>
                </a:lnTo>
                <a:lnTo>
                  <a:pt x="244416" y="3703638"/>
                </a:lnTo>
                <a:lnTo>
                  <a:pt x="267429" y="3666332"/>
                </a:lnTo>
                <a:lnTo>
                  <a:pt x="291236" y="3629819"/>
                </a:lnTo>
                <a:lnTo>
                  <a:pt x="315836" y="3594101"/>
                </a:lnTo>
                <a:lnTo>
                  <a:pt x="342024" y="3556794"/>
                </a:lnTo>
                <a:lnTo>
                  <a:pt x="368211" y="3522663"/>
                </a:lnTo>
                <a:lnTo>
                  <a:pt x="395192" y="3486944"/>
                </a:lnTo>
                <a:lnTo>
                  <a:pt x="424554" y="3452019"/>
                </a:lnTo>
                <a:lnTo>
                  <a:pt x="454709" y="3419476"/>
                </a:lnTo>
                <a:lnTo>
                  <a:pt x="484865" y="3385345"/>
                </a:lnTo>
                <a:lnTo>
                  <a:pt x="517401" y="3353594"/>
                </a:lnTo>
                <a:lnTo>
                  <a:pt x="2864750" y="1004094"/>
                </a:lnTo>
                <a:lnTo>
                  <a:pt x="2915538" y="954882"/>
                </a:lnTo>
                <a:lnTo>
                  <a:pt x="2967913" y="909638"/>
                </a:lnTo>
                <a:lnTo>
                  <a:pt x="3022668" y="865188"/>
                </a:lnTo>
                <a:lnTo>
                  <a:pt x="3077424" y="823119"/>
                </a:lnTo>
                <a:lnTo>
                  <a:pt x="3133767" y="784226"/>
                </a:lnTo>
                <a:lnTo>
                  <a:pt x="3190109" y="747713"/>
                </a:lnTo>
                <a:lnTo>
                  <a:pt x="3248833" y="712788"/>
                </a:lnTo>
                <a:close/>
                <a:moveTo>
                  <a:pt x="5100638" y="431144"/>
                </a:moveTo>
                <a:lnTo>
                  <a:pt x="5065713" y="432732"/>
                </a:lnTo>
                <a:lnTo>
                  <a:pt x="5031582" y="434320"/>
                </a:lnTo>
                <a:lnTo>
                  <a:pt x="4998244" y="438290"/>
                </a:lnTo>
                <a:lnTo>
                  <a:pt x="4964113" y="441466"/>
                </a:lnTo>
                <a:lnTo>
                  <a:pt x="4931570" y="447024"/>
                </a:lnTo>
                <a:lnTo>
                  <a:pt x="4898232" y="451788"/>
                </a:lnTo>
                <a:lnTo>
                  <a:pt x="4865688" y="457346"/>
                </a:lnTo>
                <a:lnTo>
                  <a:pt x="4833938" y="466080"/>
                </a:lnTo>
                <a:lnTo>
                  <a:pt x="4800601" y="472432"/>
                </a:lnTo>
                <a:lnTo>
                  <a:pt x="4737894" y="490694"/>
                </a:lnTo>
                <a:lnTo>
                  <a:pt x="4675982" y="512926"/>
                </a:lnTo>
                <a:lnTo>
                  <a:pt x="4615657" y="535952"/>
                </a:lnTo>
                <a:lnTo>
                  <a:pt x="4556126" y="563742"/>
                </a:lnTo>
                <a:lnTo>
                  <a:pt x="4498976" y="592326"/>
                </a:lnTo>
                <a:lnTo>
                  <a:pt x="4442619" y="625674"/>
                </a:lnTo>
                <a:lnTo>
                  <a:pt x="4387057" y="659816"/>
                </a:lnTo>
                <a:lnTo>
                  <a:pt x="4335463" y="697135"/>
                </a:lnTo>
                <a:lnTo>
                  <a:pt x="4284663" y="736835"/>
                </a:lnTo>
                <a:lnTo>
                  <a:pt x="4236244" y="778917"/>
                </a:lnTo>
                <a:lnTo>
                  <a:pt x="4189413" y="823381"/>
                </a:lnTo>
                <a:lnTo>
                  <a:pt x="4145757" y="870227"/>
                </a:lnTo>
                <a:lnTo>
                  <a:pt x="4102895" y="917867"/>
                </a:lnTo>
                <a:lnTo>
                  <a:pt x="4063207" y="968683"/>
                </a:lnTo>
                <a:lnTo>
                  <a:pt x="4025901" y="1021088"/>
                </a:lnTo>
                <a:lnTo>
                  <a:pt x="3991770" y="1075874"/>
                </a:lnTo>
                <a:lnTo>
                  <a:pt x="3958432" y="1132248"/>
                </a:lnTo>
                <a:lnTo>
                  <a:pt x="3929857" y="1190210"/>
                </a:lnTo>
                <a:lnTo>
                  <a:pt x="3902076" y="1248966"/>
                </a:lnTo>
                <a:lnTo>
                  <a:pt x="3879057" y="1309311"/>
                </a:lnTo>
                <a:lnTo>
                  <a:pt x="3858420" y="1371243"/>
                </a:lnTo>
                <a:lnTo>
                  <a:pt x="3839370" y="1434763"/>
                </a:lnTo>
                <a:lnTo>
                  <a:pt x="3832226" y="1467317"/>
                </a:lnTo>
                <a:lnTo>
                  <a:pt x="3825876" y="1499077"/>
                </a:lnTo>
                <a:lnTo>
                  <a:pt x="3818732" y="1532425"/>
                </a:lnTo>
                <a:lnTo>
                  <a:pt x="3813176" y="1564979"/>
                </a:lnTo>
                <a:lnTo>
                  <a:pt x="3809207" y="1598328"/>
                </a:lnTo>
                <a:lnTo>
                  <a:pt x="3805238" y="1632470"/>
                </a:lnTo>
                <a:lnTo>
                  <a:pt x="3802063" y="1665818"/>
                </a:lnTo>
                <a:lnTo>
                  <a:pt x="3799682" y="1699960"/>
                </a:lnTo>
                <a:lnTo>
                  <a:pt x="3798095" y="1734102"/>
                </a:lnTo>
                <a:lnTo>
                  <a:pt x="3798095" y="1769038"/>
                </a:lnTo>
                <a:lnTo>
                  <a:pt x="3798095" y="2495550"/>
                </a:lnTo>
                <a:lnTo>
                  <a:pt x="3798095" y="5090640"/>
                </a:lnTo>
                <a:lnTo>
                  <a:pt x="3798095" y="5124765"/>
                </a:lnTo>
                <a:lnTo>
                  <a:pt x="3799682" y="5158891"/>
                </a:lnTo>
                <a:lnTo>
                  <a:pt x="3802063" y="5193016"/>
                </a:lnTo>
                <a:lnTo>
                  <a:pt x="3805238" y="5226347"/>
                </a:lnTo>
                <a:lnTo>
                  <a:pt x="3809207" y="5260472"/>
                </a:lnTo>
                <a:lnTo>
                  <a:pt x="3813176" y="5293803"/>
                </a:lnTo>
                <a:lnTo>
                  <a:pt x="3818732" y="5326341"/>
                </a:lnTo>
                <a:lnTo>
                  <a:pt x="3825876" y="5359673"/>
                </a:lnTo>
                <a:lnTo>
                  <a:pt x="3832226" y="5391417"/>
                </a:lnTo>
                <a:lnTo>
                  <a:pt x="3839370" y="5423955"/>
                </a:lnTo>
                <a:lnTo>
                  <a:pt x="3858420" y="5487443"/>
                </a:lnTo>
                <a:lnTo>
                  <a:pt x="3879057" y="5549344"/>
                </a:lnTo>
                <a:lnTo>
                  <a:pt x="3902076" y="5609659"/>
                </a:lnTo>
                <a:lnTo>
                  <a:pt x="3929857" y="5668385"/>
                </a:lnTo>
                <a:lnTo>
                  <a:pt x="3958432" y="5726319"/>
                </a:lnTo>
                <a:lnTo>
                  <a:pt x="3991770" y="5782665"/>
                </a:lnTo>
                <a:lnTo>
                  <a:pt x="4025901" y="5837423"/>
                </a:lnTo>
                <a:lnTo>
                  <a:pt x="4063207" y="5889801"/>
                </a:lnTo>
                <a:lnTo>
                  <a:pt x="4102895" y="5940592"/>
                </a:lnTo>
                <a:lnTo>
                  <a:pt x="4145757" y="5988208"/>
                </a:lnTo>
                <a:lnTo>
                  <a:pt x="4189413" y="6035031"/>
                </a:lnTo>
                <a:lnTo>
                  <a:pt x="4236244" y="6079473"/>
                </a:lnTo>
                <a:lnTo>
                  <a:pt x="4284663" y="6121534"/>
                </a:lnTo>
                <a:lnTo>
                  <a:pt x="4335463" y="6162008"/>
                </a:lnTo>
                <a:lnTo>
                  <a:pt x="4387057" y="6198514"/>
                </a:lnTo>
                <a:lnTo>
                  <a:pt x="4442619" y="6233433"/>
                </a:lnTo>
                <a:lnTo>
                  <a:pt x="4498976" y="6265970"/>
                </a:lnTo>
                <a:lnTo>
                  <a:pt x="4556126" y="6294540"/>
                </a:lnTo>
                <a:lnTo>
                  <a:pt x="4615657" y="6322316"/>
                </a:lnTo>
                <a:lnTo>
                  <a:pt x="4675982" y="6345331"/>
                </a:lnTo>
                <a:lnTo>
                  <a:pt x="4737894" y="6367552"/>
                </a:lnTo>
                <a:lnTo>
                  <a:pt x="4800601" y="6385805"/>
                </a:lnTo>
                <a:lnTo>
                  <a:pt x="4833938" y="6392154"/>
                </a:lnTo>
                <a:lnTo>
                  <a:pt x="4865688" y="6400883"/>
                </a:lnTo>
                <a:lnTo>
                  <a:pt x="4898232" y="6406439"/>
                </a:lnTo>
                <a:lnTo>
                  <a:pt x="4931570" y="6411994"/>
                </a:lnTo>
                <a:lnTo>
                  <a:pt x="4964113" y="6416755"/>
                </a:lnTo>
                <a:lnTo>
                  <a:pt x="4998244" y="6419930"/>
                </a:lnTo>
                <a:lnTo>
                  <a:pt x="5031582" y="6423898"/>
                </a:lnTo>
                <a:lnTo>
                  <a:pt x="5065713" y="6425485"/>
                </a:lnTo>
                <a:lnTo>
                  <a:pt x="5100638" y="6427072"/>
                </a:lnTo>
                <a:lnTo>
                  <a:pt x="5134770" y="6427072"/>
                </a:lnTo>
                <a:lnTo>
                  <a:pt x="5168901" y="6427072"/>
                </a:lnTo>
                <a:lnTo>
                  <a:pt x="5203032" y="6425485"/>
                </a:lnTo>
                <a:lnTo>
                  <a:pt x="5237957" y="6423898"/>
                </a:lnTo>
                <a:lnTo>
                  <a:pt x="5272088" y="6419930"/>
                </a:lnTo>
                <a:lnTo>
                  <a:pt x="5304632" y="6416755"/>
                </a:lnTo>
                <a:lnTo>
                  <a:pt x="5337970" y="6411994"/>
                </a:lnTo>
                <a:lnTo>
                  <a:pt x="5370513" y="6406439"/>
                </a:lnTo>
                <a:lnTo>
                  <a:pt x="5403851" y="6400883"/>
                </a:lnTo>
                <a:lnTo>
                  <a:pt x="5437188" y="6392154"/>
                </a:lnTo>
                <a:lnTo>
                  <a:pt x="5468144" y="6385805"/>
                </a:lnTo>
                <a:lnTo>
                  <a:pt x="5531644" y="6367552"/>
                </a:lnTo>
                <a:lnTo>
                  <a:pt x="5595144" y="6345331"/>
                </a:lnTo>
                <a:lnTo>
                  <a:pt x="5655470" y="6322316"/>
                </a:lnTo>
                <a:lnTo>
                  <a:pt x="5714207" y="6294540"/>
                </a:lnTo>
                <a:lnTo>
                  <a:pt x="5772151" y="6265970"/>
                </a:lnTo>
                <a:lnTo>
                  <a:pt x="5828507" y="6233433"/>
                </a:lnTo>
                <a:lnTo>
                  <a:pt x="5881688" y="6198514"/>
                </a:lnTo>
                <a:lnTo>
                  <a:pt x="5934076" y="6162008"/>
                </a:lnTo>
                <a:lnTo>
                  <a:pt x="5984876" y="6121534"/>
                </a:lnTo>
                <a:lnTo>
                  <a:pt x="6034088" y="6079473"/>
                </a:lnTo>
                <a:lnTo>
                  <a:pt x="6079332" y="6035031"/>
                </a:lnTo>
                <a:lnTo>
                  <a:pt x="6125370" y="5988208"/>
                </a:lnTo>
                <a:lnTo>
                  <a:pt x="6165851" y="5940592"/>
                </a:lnTo>
                <a:lnTo>
                  <a:pt x="6206332" y="5889801"/>
                </a:lnTo>
                <a:lnTo>
                  <a:pt x="6242845" y="5837423"/>
                </a:lnTo>
                <a:lnTo>
                  <a:pt x="6278564" y="5782665"/>
                </a:lnTo>
                <a:lnTo>
                  <a:pt x="6310314" y="5726319"/>
                </a:lnTo>
                <a:lnTo>
                  <a:pt x="6340476" y="5668385"/>
                </a:lnTo>
                <a:lnTo>
                  <a:pt x="6366670" y="5609659"/>
                </a:lnTo>
                <a:lnTo>
                  <a:pt x="6391276" y="5549344"/>
                </a:lnTo>
                <a:lnTo>
                  <a:pt x="6411914" y="5487443"/>
                </a:lnTo>
                <a:lnTo>
                  <a:pt x="6430170" y="5423955"/>
                </a:lnTo>
                <a:lnTo>
                  <a:pt x="6438107" y="5391417"/>
                </a:lnTo>
                <a:lnTo>
                  <a:pt x="6445251" y="5359673"/>
                </a:lnTo>
                <a:lnTo>
                  <a:pt x="6451601" y="5326341"/>
                </a:lnTo>
                <a:lnTo>
                  <a:pt x="6457157" y="5293803"/>
                </a:lnTo>
                <a:lnTo>
                  <a:pt x="6461126" y="5260472"/>
                </a:lnTo>
                <a:lnTo>
                  <a:pt x="6465888" y="5226347"/>
                </a:lnTo>
                <a:lnTo>
                  <a:pt x="6468270" y="5193016"/>
                </a:lnTo>
                <a:lnTo>
                  <a:pt x="6471445" y="5158891"/>
                </a:lnTo>
                <a:lnTo>
                  <a:pt x="6472238" y="5124765"/>
                </a:lnTo>
                <a:lnTo>
                  <a:pt x="6472238" y="5090640"/>
                </a:lnTo>
                <a:lnTo>
                  <a:pt x="6472238" y="2495550"/>
                </a:lnTo>
                <a:lnTo>
                  <a:pt x="6472238" y="1769038"/>
                </a:lnTo>
                <a:lnTo>
                  <a:pt x="6472238" y="1734102"/>
                </a:lnTo>
                <a:lnTo>
                  <a:pt x="6471445" y="1699960"/>
                </a:lnTo>
                <a:lnTo>
                  <a:pt x="6468270" y="1665818"/>
                </a:lnTo>
                <a:lnTo>
                  <a:pt x="6465888" y="1632470"/>
                </a:lnTo>
                <a:lnTo>
                  <a:pt x="6461126" y="1598328"/>
                </a:lnTo>
                <a:lnTo>
                  <a:pt x="6457157" y="1564979"/>
                </a:lnTo>
                <a:lnTo>
                  <a:pt x="6451601" y="1532425"/>
                </a:lnTo>
                <a:lnTo>
                  <a:pt x="6445251" y="1499077"/>
                </a:lnTo>
                <a:lnTo>
                  <a:pt x="6438107" y="1467317"/>
                </a:lnTo>
                <a:lnTo>
                  <a:pt x="6430170" y="1434763"/>
                </a:lnTo>
                <a:lnTo>
                  <a:pt x="6411914" y="1371243"/>
                </a:lnTo>
                <a:lnTo>
                  <a:pt x="6391276" y="1309311"/>
                </a:lnTo>
                <a:lnTo>
                  <a:pt x="6366670" y="1248966"/>
                </a:lnTo>
                <a:lnTo>
                  <a:pt x="6340476" y="1190210"/>
                </a:lnTo>
                <a:lnTo>
                  <a:pt x="6310314" y="1132248"/>
                </a:lnTo>
                <a:lnTo>
                  <a:pt x="6278564" y="1075874"/>
                </a:lnTo>
                <a:lnTo>
                  <a:pt x="6242845" y="1021088"/>
                </a:lnTo>
                <a:lnTo>
                  <a:pt x="6206332" y="968683"/>
                </a:lnTo>
                <a:lnTo>
                  <a:pt x="6165851" y="917867"/>
                </a:lnTo>
                <a:lnTo>
                  <a:pt x="6125370" y="870227"/>
                </a:lnTo>
                <a:lnTo>
                  <a:pt x="6079332" y="823381"/>
                </a:lnTo>
                <a:lnTo>
                  <a:pt x="6034088" y="778917"/>
                </a:lnTo>
                <a:lnTo>
                  <a:pt x="5984876" y="736835"/>
                </a:lnTo>
                <a:lnTo>
                  <a:pt x="5934076" y="697135"/>
                </a:lnTo>
                <a:lnTo>
                  <a:pt x="5881688" y="659816"/>
                </a:lnTo>
                <a:lnTo>
                  <a:pt x="5828507" y="625674"/>
                </a:lnTo>
                <a:lnTo>
                  <a:pt x="5772151" y="592326"/>
                </a:lnTo>
                <a:lnTo>
                  <a:pt x="5714207" y="563742"/>
                </a:lnTo>
                <a:lnTo>
                  <a:pt x="5655470" y="535952"/>
                </a:lnTo>
                <a:lnTo>
                  <a:pt x="5595144" y="512926"/>
                </a:lnTo>
                <a:lnTo>
                  <a:pt x="5531644" y="490694"/>
                </a:lnTo>
                <a:lnTo>
                  <a:pt x="5468144" y="472432"/>
                </a:lnTo>
                <a:lnTo>
                  <a:pt x="5437188" y="466080"/>
                </a:lnTo>
                <a:lnTo>
                  <a:pt x="5403851" y="457346"/>
                </a:lnTo>
                <a:lnTo>
                  <a:pt x="5370513" y="451788"/>
                </a:lnTo>
                <a:lnTo>
                  <a:pt x="5337970" y="447024"/>
                </a:lnTo>
                <a:lnTo>
                  <a:pt x="5304632" y="441466"/>
                </a:lnTo>
                <a:lnTo>
                  <a:pt x="5272088" y="438290"/>
                </a:lnTo>
                <a:lnTo>
                  <a:pt x="5237957" y="434320"/>
                </a:lnTo>
                <a:lnTo>
                  <a:pt x="5203032" y="432732"/>
                </a:lnTo>
                <a:lnTo>
                  <a:pt x="5168901" y="431144"/>
                </a:lnTo>
                <a:lnTo>
                  <a:pt x="5134770" y="431144"/>
                </a:lnTo>
                <a:close/>
                <a:moveTo>
                  <a:pt x="5089526" y="0"/>
                </a:moveTo>
                <a:lnTo>
                  <a:pt x="5134770" y="0"/>
                </a:lnTo>
                <a:lnTo>
                  <a:pt x="5180013" y="0"/>
                </a:lnTo>
                <a:lnTo>
                  <a:pt x="5225257" y="2382"/>
                </a:lnTo>
                <a:lnTo>
                  <a:pt x="5270501" y="5558"/>
                </a:lnTo>
                <a:lnTo>
                  <a:pt x="5315744" y="9528"/>
                </a:lnTo>
                <a:lnTo>
                  <a:pt x="5360194" y="13498"/>
                </a:lnTo>
                <a:lnTo>
                  <a:pt x="5403851" y="20644"/>
                </a:lnTo>
                <a:lnTo>
                  <a:pt x="5447507" y="27790"/>
                </a:lnTo>
                <a:lnTo>
                  <a:pt x="5490370" y="35730"/>
                </a:lnTo>
                <a:lnTo>
                  <a:pt x="5534026" y="45258"/>
                </a:lnTo>
                <a:lnTo>
                  <a:pt x="5576888" y="56374"/>
                </a:lnTo>
                <a:lnTo>
                  <a:pt x="5618163" y="67491"/>
                </a:lnTo>
                <a:lnTo>
                  <a:pt x="5661026" y="79401"/>
                </a:lnTo>
                <a:lnTo>
                  <a:pt x="5702301" y="93693"/>
                </a:lnTo>
                <a:lnTo>
                  <a:pt x="5741988" y="107191"/>
                </a:lnTo>
                <a:lnTo>
                  <a:pt x="5783263" y="122277"/>
                </a:lnTo>
                <a:lnTo>
                  <a:pt x="5822951" y="138951"/>
                </a:lnTo>
                <a:lnTo>
                  <a:pt x="5862638" y="156419"/>
                </a:lnTo>
                <a:lnTo>
                  <a:pt x="5900738" y="174681"/>
                </a:lnTo>
                <a:lnTo>
                  <a:pt x="5939632" y="193737"/>
                </a:lnTo>
                <a:lnTo>
                  <a:pt x="5976938" y="214381"/>
                </a:lnTo>
                <a:lnTo>
                  <a:pt x="6013451" y="235025"/>
                </a:lnTo>
                <a:lnTo>
                  <a:pt x="6050757" y="257257"/>
                </a:lnTo>
                <a:lnTo>
                  <a:pt x="6088064" y="278695"/>
                </a:lnTo>
                <a:lnTo>
                  <a:pt x="6122195" y="302515"/>
                </a:lnTo>
                <a:lnTo>
                  <a:pt x="6157914" y="327129"/>
                </a:lnTo>
                <a:lnTo>
                  <a:pt x="6192045" y="351743"/>
                </a:lnTo>
                <a:lnTo>
                  <a:pt x="6226970" y="377946"/>
                </a:lnTo>
                <a:lnTo>
                  <a:pt x="6259514" y="404148"/>
                </a:lnTo>
                <a:lnTo>
                  <a:pt x="6291264" y="431144"/>
                </a:lnTo>
                <a:lnTo>
                  <a:pt x="6323014" y="460522"/>
                </a:lnTo>
                <a:lnTo>
                  <a:pt x="6354764" y="489106"/>
                </a:lnTo>
                <a:lnTo>
                  <a:pt x="6384926" y="518484"/>
                </a:lnTo>
                <a:lnTo>
                  <a:pt x="6415088" y="549450"/>
                </a:lnTo>
                <a:lnTo>
                  <a:pt x="6443664" y="579622"/>
                </a:lnTo>
                <a:lnTo>
                  <a:pt x="6471445" y="611382"/>
                </a:lnTo>
                <a:lnTo>
                  <a:pt x="6498432" y="644730"/>
                </a:lnTo>
                <a:lnTo>
                  <a:pt x="6526214" y="677284"/>
                </a:lnTo>
                <a:lnTo>
                  <a:pt x="6550820" y="712221"/>
                </a:lnTo>
                <a:lnTo>
                  <a:pt x="6577014" y="746363"/>
                </a:lnTo>
                <a:lnTo>
                  <a:pt x="6600032" y="780505"/>
                </a:lnTo>
                <a:lnTo>
                  <a:pt x="6623845" y="816235"/>
                </a:lnTo>
                <a:lnTo>
                  <a:pt x="6646864" y="851965"/>
                </a:lnTo>
                <a:lnTo>
                  <a:pt x="6669088" y="889283"/>
                </a:lnTo>
                <a:lnTo>
                  <a:pt x="6689726" y="926601"/>
                </a:lnTo>
                <a:lnTo>
                  <a:pt x="6708776" y="964713"/>
                </a:lnTo>
                <a:lnTo>
                  <a:pt x="6727826" y="1002825"/>
                </a:lnTo>
                <a:lnTo>
                  <a:pt x="6746876" y="1041732"/>
                </a:lnTo>
                <a:lnTo>
                  <a:pt x="6763545" y="1081432"/>
                </a:lnTo>
                <a:lnTo>
                  <a:pt x="6780214" y="1121132"/>
                </a:lnTo>
                <a:lnTo>
                  <a:pt x="6795295" y="1161626"/>
                </a:lnTo>
                <a:lnTo>
                  <a:pt x="6810376" y="1202120"/>
                </a:lnTo>
                <a:lnTo>
                  <a:pt x="6823870" y="1243408"/>
                </a:lnTo>
                <a:lnTo>
                  <a:pt x="6836570" y="1284696"/>
                </a:lnTo>
                <a:lnTo>
                  <a:pt x="6847682" y="1327573"/>
                </a:lnTo>
                <a:lnTo>
                  <a:pt x="6857207" y="1370449"/>
                </a:lnTo>
                <a:lnTo>
                  <a:pt x="6866732" y="1412531"/>
                </a:lnTo>
                <a:lnTo>
                  <a:pt x="6874670" y="1456995"/>
                </a:lnTo>
                <a:lnTo>
                  <a:pt x="6883401" y="1499077"/>
                </a:lnTo>
                <a:lnTo>
                  <a:pt x="6888957" y="1543541"/>
                </a:lnTo>
                <a:lnTo>
                  <a:pt x="6894514" y="1588800"/>
                </a:lnTo>
                <a:lnTo>
                  <a:pt x="6898482" y="1632470"/>
                </a:lnTo>
                <a:lnTo>
                  <a:pt x="6900864" y="1677728"/>
                </a:lnTo>
                <a:lnTo>
                  <a:pt x="6902451" y="1722986"/>
                </a:lnTo>
                <a:lnTo>
                  <a:pt x="6902451" y="1769038"/>
                </a:lnTo>
                <a:lnTo>
                  <a:pt x="6902451" y="2495550"/>
                </a:lnTo>
                <a:lnTo>
                  <a:pt x="6902451" y="5090640"/>
                </a:lnTo>
                <a:lnTo>
                  <a:pt x="6902451" y="5135876"/>
                </a:lnTo>
                <a:lnTo>
                  <a:pt x="6900864" y="5181111"/>
                </a:lnTo>
                <a:lnTo>
                  <a:pt x="6898482" y="5226347"/>
                </a:lnTo>
                <a:lnTo>
                  <a:pt x="6894514" y="5269995"/>
                </a:lnTo>
                <a:lnTo>
                  <a:pt x="6888957" y="5315231"/>
                </a:lnTo>
                <a:lnTo>
                  <a:pt x="6883401" y="5359673"/>
                </a:lnTo>
                <a:lnTo>
                  <a:pt x="6874670" y="5401734"/>
                </a:lnTo>
                <a:lnTo>
                  <a:pt x="6866732" y="5446176"/>
                </a:lnTo>
                <a:lnTo>
                  <a:pt x="6857207" y="5488237"/>
                </a:lnTo>
                <a:lnTo>
                  <a:pt x="6847682" y="5531092"/>
                </a:lnTo>
                <a:lnTo>
                  <a:pt x="6836570" y="5573946"/>
                </a:lnTo>
                <a:lnTo>
                  <a:pt x="6823870" y="5615214"/>
                </a:lnTo>
                <a:lnTo>
                  <a:pt x="6810376" y="5656481"/>
                </a:lnTo>
                <a:lnTo>
                  <a:pt x="6795295" y="5697749"/>
                </a:lnTo>
                <a:lnTo>
                  <a:pt x="6780214" y="5737429"/>
                </a:lnTo>
                <a:lnTo>
                  <a:pt x="6763545" y="5777109"/>
                </a:lnTo>
                <a:lnTo>
                  <a:pt x="6746876" y="5816790"/>
                </a:lnTo>
                <a:lnTo>
                  <a:pt x="6727826" y="5855676"/>
                </a:lnTo>
                <a:lnTo>
                  <a:pt x="6708776" y="5893769"/>
                </a:lnTo>
                <a:lnTo>
                  <a:pt x="6689726" y="5931862"/>
                </a:lnTo>
                <a:lnTo>
                  <a:pt x="6669088" y="5969162"/>
                </a:lnTo>
                <a:lnTo>
                  <a:pt x="6646864" y="6006461"/>
                </a:lnTo>
                <a:lnTo>
                  <a:pt x="6623845" y="6042174"/>
                </a:lnTo>
                <a:lnTo>
                  <a:pt x="6600032" y="6077886"/>
                </a:lnTo>
                <a:lnTo>
                  <a:pt x="6577014" y="6112011"/>
                </a:lnTo>
                <a:lnTo>
                  <a:pt x="6550820" y="6146136"/>
                </a:lnTo>
                <a:lnTo>
                  <a:pt x="6526214" y="6181055"/>
                </a:lnTo>
                <a:lnTo>
                  <a:pt x="6498432" y="6213592"/>
                </a:lnTo>
                <a:lnTo>
                  <a:pt x="6471445" y="6246924"/>
                </a:lnTo>
                <a:lnTo>
                  <a:pt x="6443664" y="6278668"/>
                </a:lnTo>
                <a:lnTo>
                  <a:pt x="6415088" y="6308825"/>
                </a:lnTo>
                <a:lnTo>
                  <a:pt x="6384926" y="6340569"/>
                </a:lnTo>
                <a:lnTo>
                  <a:pt x="6354764" y="6369139"/>
                </a:lnTo>
                <a:lnTo>
                  <a:pt x="6323014" y="6397709"/>
                </a:lnTo>
                <a:lnTo>
                  <a:pt x="6291264" y="6427072"/>
                </a:lnTo>
                <a:lnTo>
                  <a:pt x="6259514" y="6454055"/>
                </a:lnTo>
                <a:lnTo>
                  <a:pt x="6226970" y="6480244"/>
                </a:lnTo>
                <a:lnTo>
                  <a:pt x="6192045" y="6506433"/>
                </a:lnTo>
                <a:lnTo>
                  <a:pt x="6157914" y="6531035"/>
                </a:lnTo>
                <a:lnTo>
                  <a:pt x="6122195" y="6555636"/>
                </a:lnTo>
                <a:lnTo>
                  <a:pt x="6088064" y="6579445"/>
                </a:lnTo>
                <a:lnTo>
                  <a:pt x="6050757" y="6600872"/>
                </a:lnTo>
                <a:lnTo>
                  <a:pt x="6013451" y="6623093"/>
                </a:lnTo>
                <a:lnTo>
                  <a:pt x="5976938" y="6643727"/>
                </a:lnTo>
                <a:lnTo>
                  <a:pt x="5939632" y="6664360"/>
                </a:lnTo>
                <a:lnTo>
                  <a:pt x="5900738" y="6683407"/>
                </a:lnTo>
                <a:lnTo>
                  <a:pt x="5862638" y="6701660"/>
                </a:lnTo>
                <a:lnTo>
                  <a:pt x="5822951" y="6719119"/>
                </a:lnTo>
                <a:lnTo>
                  <a:pt x="5783263" y="6735785"/>
                </a:lnTo>
                <a:lnTo>
                  <a:pt x="5741988" y="6750863"/>
                </a:lnTo>
                <a:lnTo>
                  <a:pt x="5702301" y="6764355"/>
                </a:lnTo>
                <a:lnTo>
                  <a:pt x="5661026" y="6778640"/>
                </a:lnTo>
                <a:lnTo>
                  <a:pt x="5618163" y="6790544"/>
                </a:lnTo>
                <a:lnTo>
                  <a:pt x="5576888" y="6801654"/>
                </a:lnTo>
                <a:lnTo>
                  <a:pt x="5534026" y="6812765"/>
                </a:lnTo>
                <a:lnTo>
                  <a:pt x="5490370" y="6822288"/>
                </a:lnTo>
                <a:lnTo>
                  <a:pt x="5447507" y="6830224"/>
                </a:lnTo>
                <a:lnTo>
                  <a:pt x="5403851" y="6837367"/>
                </a:lnTo>
                <a:lnTo>
                  <a:pt x="5360194" y="6844509"/>
                </a:lnTo>
                <a:lnTo>
                  <a:pt x="5315744" y="6848477"/>
                </a:lnTo>
                <a:lnTo>
                  <a:pt x="5270501" y="6852445"/>
                </a:lnTo>
                <a:lnTo>
                  <a:pt x="5225257" y="6855619"/>
                </a:lnTo>
                <a:lnTo>
                  <a:pt x="5180013" y="6858000"/>
                </a:lnTo>
                <a:lnTo>
                  <a:pt x="5134770" y="6858000"/>
                </a:lnTo>
                <a:lnTo>
                  <a:pt x="5089526" y="6858000"/>
                </a:lnTo>
                <a:lnTo>
                  <a:pt x="5044282" y="6855619"/>
                </a:lnTo>
                <a:lnTo>
                  <a:pt x="4998244" y="6852445"/>
                </a:lnTo>
                <a:lnTo>
                  <a:pt x="4954588" y="6848477"/>
                </a:lnTo>
                <a:lnTo>
                  <a:pt x="4910932" y="6844509"/>
                </a:lnTo>
                <a:lnTo>
                  <a:pt x="4866482" y="6837367"/>
                </a:lnTo>
                <a:lnTo>
                  <a:pt x="4822826" y="6830224"/>
                </a:lnTo>
                <a:lnTo>
                  <a:pt x="4779170" y="6822288"/>
                </a:lnTo>
                <a:lnTo>
                  <a:pt x="4736307" y="6812765"/>
                </a:lnTo>
                <a:lnTo>
                  <a:pt x="4693444" y="6801654"/>
                </a:lnTo>
                <a:lnTo>
                  <a:pt x="4651376" y="6790544"/>
                </a:lnTo>
                <a:lnTo>
                  <a:pt x="4610101" y="6778640"/>
                </a:lnTo>
                <a:lnTo>
                  <a:pt x="4568826" y="6764355"/>
                </a:lnTo>
                <a:lnTo>
                  <a:pt x="4527551" y="6750863"/>
                </a:lnTo>
                <a:lnTo>
                  <a:pt x="4487863" y="6735785"/>
                </a:lnTo>
                <a:lnTo>
                  <a:pt x="4448176" y="6719119"/>
                </a:lnTo>
                <a:lnTo>
                  <a:pt x="4407694" y="6701660"/>
                </a:lnTo>
                <a:lnTo>
                  <a:pt x="4369594" y="6683407"/>
                </a:lnTo>
                <a:lnTo>
                  <a:pt x="4330701" y="6664360"/>
                </a:lnTo>
                <a:lnTo>
                  <a:pt x="4292601" y="6643727"/>
                </a:lnTo>
                <a:lnTo>
                  <a:pt x="4255294" y="6623093"/>
                </a:lnTo>
                <a:lnTo>
                  <a:pt x="4218782" y="6600872"/>
                </a:lnTo>
                <a:lnTo>
                  <a:pt x="4183063" y="6579445"/>
                </a:lnTo>
                <a:lnTo>
                  <a:pt x="4147345" y="6555636"/>
                </a:lnTo>
                <a:lnTo>
                  <a:pt x="4112420" y="6531035"/>
                </a:lnTo>
                <a:lnTo>
                  <a:pt x="4078288" y="6506433"/>
                </a:lnTo>
                <a:lnTo>
                  <a:pt x="4044157" y="6480244"/>
                </a:lnTo>
                <a:lnTo>
                  <a:pt x="4010820" y="6454055"/>
                </a:lnTo>
                <a:lnTo>
                  <a:pt x="3978276" y="6427072"/>
                </a:lnTo>
                <a:lnTo>
                  <a:pt x="3946526" y="6397709"/>
                </a:lnTo>
                <a:lnTo>
                  <a:pt x="3916363" y="6369139"/>
                </a:lnTo>
                <a:lnTo>
                  <a:pt x="3886201" y="6340569"/>
                </a:lnTo>
                <a:lnTo>
                  <a:pt x="3856038" y="6308825"/>
                </a:lnTo>
                <a:lnTo>
                  <a:pt x="3826670" y="6278668"/>
                </a:lnTo>
                <a:lnTo>
                  <a:pt x="3798095" y="6246924"/>
                </a:lnTo>
                <a:lnTo>
                  <a:pt x="3770313" y="6213592"/>
                </a:lnTo>
                <a:lnTo>
                  <a:pt x="3744120" y="6181055"/>
                </a:lnTo>
                <a:lnTo>
                  <a:pt x="3718720" y="6146136"/>
                </a:lnTo>
                <a:lnTo>
                  <a:pt x="3693320" y="6112011"/>
                </a:lnTo>
                <a:lnTo>
                  <a:pt x="3668713" y="6077886"/>
                </a:lnTo>
                <a:lnTo>
                  <a:pt x="3645695" y="6042174"/>
                </a:lnTo>
                <a:lnTo>
                  <a:pt x="3623470" y="6006461"/>
                </a:lnTo>
                <a:lnTo>
                  <a:pt x="3601245" y="5969162"/>
                </a:lnTo>
                <a:lnTo>
                  <a:pt x="3581401" y="5931862"/>
                </a:lnTo>
                <a:lnTo>
                  <a:pt x="3560763" y="5893769"/>
                </a:lnTo>
                <a:lnTo>
                  <a:pt x="3540920" y="5855676"/>
                </a:lnTo>
                <a:lnTo>
                  <a:pt x="3523457" y="5816790"/>
                </a:lnTo>
                <a:lnTo>
                  <a:pt x="3505201" y="5777109"/>
                </a:lnTo>
                <a:lnTo>
                  <a:pt x="3490120" y="5737429"/>
                </a:lnTo>
                <a:lnTo>
                  <a:pt x="3474245" y="5697749"/>
                </a:lnTo>
                <a:lnTo>
                  <a:pt x="3459957" y="5656481"/>
                </a:lnTo>
                <a:lnTo>
                  <a:pt x="3446463" y="5615214"/>
                </a:lnTo>
                <a:lnTo>
                  <a:pt x="3433763" y="5573946"/>
                </a:lnTo>
                <a:lnTo>
                  <a:pt x="3423445" y="5531092"/>
                </a:lnTo>
                <a:lnTo>
                  <a:pt x="3412332" y="5488237"/>
                </a:lnTo>
                <a:lnTo>
                  <a:pt x="3402807" y="5446176"/>
                </a:lnTo>
                <a:lnTo>
                  <a:pt x="3394076" y="5401734"/>
                </a:lnTo>
                <a:lnTo>
                  <a:pt x="3387726" y="5359673"/>
                </a:lnTo>
                <a:lnTo>
                  <a:pt x="3380582" y="5315231"/>
                </a:lnTo>
                <a:lnTo>
                  <a:pt x="3376613" y="5269995"/>
                </a:lnTo>
                <a:lnTo>
                  <a:pt x="3371851" y="5226347"/>
                </a:lnTo>
                <a:lnTo>
                  <a:pt x="3369470" y="5181111"/>
                </a:lnTo>
                <a:lnTo>
                  <a:pt x="3367088" y="5135876"/>
                </a:lnTo>
                <a:lnTo>
                  <a:pt x="3367088" y="5090640"/>
                </a:lnTo>
                <a:lnTo>
                  <a:pt x="3367088" y="2495550"/>
                </a:lnTo>
                <a:lnTo>
                  <a:pt x="3367088" y="1769038"/>
                </a:lnTo>
                <a:lnTo>
                  <a:pt x="3367088" y="1722986"/>
                </a:lnTo>
                <a:lnTo>
                  <a:pt x="3369470" y="1677728"/>
                </a:lnTo>
                <a:lnTo>
                  <a:pt x="3371851" y="1632470"/>
                </a:lnTo>
                <a:lnTo>
                  <a:pt x="3376613" y="1588800"/>
                </a:lnTo>
                <a:lnTo>
                  <a:pt x="3380582" y="1543541"/>
                </a:lnTo>
                <a:lnTo>
                  <a:pt x="3387726" y="1499077"/>
                </a:lnTo>
                <a:lnTo>
                  <a:pt x="3394076" y="1456995"/>
                </a:lnTo>
                <a:lnTo>
                  <a:pt x="3402807" y="1412531"/>
                </a:lnTo>
                <a:lnTo>
                  <a:pt x="3412332" y="1370449"/>
                </a:lnTo>
                <a:lnTo>
                  <a:pt x="3423445" y="1327573"/>
                </a:lnTo>
                <a:lnTo>
                  <a:pt x="3433763" y="1284696"/>
                </a:lnTo>
                <a:lnTo>
                  <a:pt x="3446463" y="1243408"/>
                </a:lnTo>
                <a:lnTo>
                  <a:pt x="3459957" y="1202120"/>
                </a:lnTo>
                <a:lnTo>
                  <a:pt x="3474245" y="1161626"/>
                </a:lnTo>
                <a:lnTo>
                  <a:pt x="3490120" y="1121132"/>
                </a:lnTo>
                <a:lnTo>
                  <a:pt x="3505201" y="1081432"/>
                </a:lnTo>
                <a:lnTo>
                  <a:pt x="3523457" y="1041732"/>
                </a:lnTo>
                <a:lnTo>
                  <a:pt x="3540920" y="1002825"/>
                </a:lnTo>
                <a:lnTo>
                  <a:pt x="3560763" y="964713"/>
                </a:lnTo>
                <a:lnTo>
                  <a:pt x="3581401" y="926601"/>
                </a:lnTo>
                <a:lnTo>
                  <a:pt x="3601245" y="889283"/>
                </a:lnTo>
                <a:lnTo>
                  <a:pt x="3623470" y="851965"/>
                </a:lnTo>
                <a:lnTo>
                  <a:pt x="3645695" y="816235"/>
                </a:lnTo>
                <a:lnTo>
                  <a:pt x="3668713" y="780505"/>
                </a:lnTo>
                <a:lnTo>
                  <a:pt x="3693320" y="746363"/>
                </a:lnTo>
                <a:lnTo>
                  <a:pt x="3718720" y="712221"/>
                </a:lnTo>
                <a:lnTo>
                  <a:pt x="3744120" y="677284"/>
                </a:lnTo>
                <a:lnTo>
                  <a:pt x="3770313" y="644730"/>
                </a:lnTo>
                <a:lnTo>
                  <a:pt x="3798095" y="611382"/>
                </a:lnTo>
                <a:lnTo>
                  <a:pt x="3826670" y="579622"/>
                </a:lnTo>
                <a:lnTo>
                  <a:pt x="3856038" y="549450"/>
                </a:lnTo>
                <a:lnTo>
                  <a:pt x="3886201" y="518484"/>
                </a:lnTo>
                <a:lnTo>
                  <a:pt x="3916363" y="489106"/>
                </a:lnTo>
                <a:lnTo>
                  <a:pt x="3946526" y="460522"/>
                </a:lnTo>
                <a:lnTo>
                  <a:pt x="3978276" y="431144"/>
                </a:lnTo>
                <a:lnTo>
                  <a:pt x="4010820" y="404148"/>
                </a:lnTo>
                <a:lnTo>
                  <a:pt x="4044157" y="377946"/>
                </a:lnTo>
                <a:lnTo>
                  <a:pt x="4078288" y="351743"/>
                </a:lnTo>
                <a:lnTo>
                  <a:pt x="4112420" y="327129"/>
                </a:lnTo>
                <a:lnTo>
                  <a:pt x="4147345" y="302515"/>
                </a:lnTo>
                <a:lnTo>
                  <a:pt x="4183063" y="278695"/>
                </a:lnTo>
                <a:lnTo>
                  <a:pt x="4218782" y="257257"/>
                </a:lnTo>
                <a:lnTo>
                  <a:pt x="4255294" y="235025"/>
                </a:lnTo>
                <a:lnTo>
                  <a:pt x="4292601" y="214381"/>
                </a:lnTo>
                <a:lnTo>
                  <a:pt x="4330701" y="193737"/>
                </a:lnTo>
                <a:lnTo>
                  <a:pt x="4369594" y="174681"/>
                </a:lnTo>
                <a:lnTo>
                  <a:pt x="4407694" y="156419"/>
                </a:lnTo>
                <a:lnTo>
                  <a:pt x="4448176" y="138951"/>
                </a:lnTo>
                <a:lnTo>
                  <a:pt x="4487863" y="122277"/>
                </a:lnTo>
                <a:lnTo>
                  <a:pt x="4527551" y="107191"/>
                </a:lnTo>
                <a:lnTo>
                  <a:pt x="4568826" y="93693"/>
                </a:lnTo>
                <a:lnTo>
                  <a:pt x="4610101" y="79401"/>
                </a:lnTo>
                <a:lnTo>
                  <a:pt x="4651376" y="67491"/>
                </a:lnTo>
                <a:lnTo>
                  <a:pt x="4693444" y="56374"/>
                </a:lnTo>
                <a:lnTo>
                  <a:pt x="4736307" y="45258"/>
                </a:lnTo>
                <a:lnTo>
                  <a:pt x="4779170" y="35730"/>
                </a:lnTo>
                <a:lnTo>
                  <a:pt x="4822826" y="27790"/>
                </a:lnTo>
                <a:lnTo>
                  <a:pt x="4866482" y="20644"/>
                </a:lnTo>
                <a:lnTo>
                  <a:pt x="4910932" y="13498"/>
                </a:lnTo>
                <a:lnTo>
                  <a:pt x="4954588" y="9528"/>
                </a:lnTo>
                <a:lnTo>
                  <a:pt x="4998244" y="5558"/>
                </a:lnTo>
                <a:lnTo>
                  <a:pt x="5044282" y="2382"/>
                </a:lnTo>
                <a:close/>
              </a:path>
            </a:pathLst>
          </a:custGeom>
          <a:solidFill>
            <a:srgbClr val="009EE2"/>
          </a:solidFill>
          <a:ln>
            <a:noFill/>
          </a:ln>
        </p:spPr>
        <p:txBody>
          <a:bodyPr vert="horz" wrap="square" lIns="91440" tIns="45720" rIns="91440" bIns="45720" numCol="1" anchor="t" anchorCtr="0" compatLnSpc="1">
            <a:noAutofit/>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schemeClr val="tx1">
                  <a:lumMod val="75000"/>
                  <a:lumOff val="25000"/>
                </a:schemeClr>
              </a:solidFill>
              <a:effectLst/>
              <a:uLnTx/>
              <a:uFillTx/>
              <a:latin typeface="小米兰亭_GB外压缩" panose="03000502000000000000" charset="-122"/>
              <a:ea typeface="小米兰亭_GB外压缩" panose="03000502000000000000" charset="-122"/>
            </a:endParaRPr>
          </a:p>
        </p:txBody>
      </p:sp>
      <p:sp>
        <p:nvSpPr>
          <p:cNvPr id="74" name="任意多边形 73"/>
          <p:cNvSpPr/>
          <p:nvPr/>
        </p:nvSpPr>
        <p:spPr bwMode="auto">
          <a:xfrm>
            <a:off x="8469285" y="4205596"/>
            <a:ext cx="305262" cy="305118"/>
          </a:xfrm>
          <a:custGeom>
            <a:gdLst>
              <a:gd name="connsiteX0" fmla="*/ 5159334 w 6858000"/>
              <a:gd name="connsiteY0" fmla="*/ 4802187 h 6854825"/>
              <a:gd name="connsiteX1" fmla="*/ 5180014 w 6858000"/>
              <a:gd name="connsiteY1" fmla="*/ 4802187 h 6854825"/>
              <a:gd name="connsiteX2" fmla="*/ 5199104 w 6858000"/>
              <a:gd name="connsiteY2" fmla="*/ 4802187 h 6854825"/>
              <a:gd name="connsiteX3" fmla="*/ 5218196 w 6858000"/>
              <a:gd name="connsiteY3" fmla="*/ 4803775 h 6854825"/>
              <a:gd name="connsiteX4" fmla="*/ 5236490 w 6858000"/>
              <a:gd name="connsiteY4" fmla="*/ 4805362 h 6854825"/>
              <a:gd name="connsiteX5" fmla="*/ 5255580 w 6858000"/>
              <a:gd name="connsiteY5" fmla="*/ 4807743 h 6854825"/>
              <a:gd name="connsiteX6" fmla="*/ 5292170 w 6858000"/>
              <a:gd name="connsiteY6" fmla="*/ 4817268 h 6854825"/>
              <a:gd name="connsiteX7" fmla="*/ 5324784 w 6858000"/>
              <a:gd name="connsiteY7" fmla="*/ 4829968 h 6854825"/>
              <a:gd name="connsiteX8" fmla="*/ 5358192 w 6858000"/>
              <a:gd name="connsiteY8" fmla="*/ 4845843 h 6854825"/>
              <a:gd name="connsiteX9" fmla="*/ 5389214 w 6858000"/>
              <a:gd name="connsiteY9" fmla="*/ 4864893 h 6854825"/>
              <a:gd name="connsiteX10" fmla="*/ 5417848 w 6858000"/>
              <a:gd name="connsiteY10" fmla="*/ 4886325 h 6854825"/>
              <a:gd name="connsiteX11" fmla="*/ 5444894 w 6858000"/>
              <a:gd name="connsiteY11" fmla="*/ 4910137 h 6854825"/>
              <a:gd name="connsiteX12" fmla="*/ 5469552 w 6858000"/>
              <a:gd name="connsiteY12" fmla="*/ 4937125 h 6854825"/>
              <a:gd name="connsiteX13" fmla="*/ 5490232 w 6858000"/>
              <a:gd name="connsiteY13" fmla="*/ 4966493 h 6854825"/>
              <a:gd name="connsiteX14" fmla="*/ 5509324 w 6858000"/>
              <a:gd name="connsiteY14" fmla="*/ 4996656 h 6854825"/>
              <a:gd name="connsiteX15" fmla="*/ 5525232 w 6858000"/>
              <a:gd name="connsiteY15" fmla="*/ 5029993 h 6854825"/>
              <a:gd name="connsiteX16" fmla="*/ 5537164 w 6858000"/>
              <a:gd name="connsiteY16" fmla="*/ 5064125 h 6854825"/>
              <a:gd name="connsiteX17" fmla="*/ 5546708 w 6858000"/>
              <a:gd name="connsiteY17" fmla="*/ 5100637 h 6854825"/>
              <a:gd name="connsiteX18" fmla="*/ 5549890 w 6858000"/>
              <a:gd name="connsiteY18" fmla="*/ 5118893 h 6854825"/>
              <a:gd name="connsiteX19" fmla="*/ 5553072 w 6858000"/>
              <a:gd name="connsiteY19" fmla="*/ 5137943 h 6854825"/>
              <a:gd name="connsiteX20" fmla="*/ 5554664 w 6858000"/>
              <a:gd name="connsiteY20" fmla="*/ 5156993 h 6854825"/>
              <a:gd name="connsiteX21" fmla="*/ 5554664 w 6858000"/>
              <a:gd name="connsiteY21" fmla="*/ 5176043 h 6854825"/>
              <a:gd name="connsiteX22" fmla="*/ 5554664 w 6858000"/>
              <a:gd name="connsiteY22" fmla="*/ 5194300 h 6854825"/>
              <a:gd name="connsiteX23" fmla="*/ 5553072 w 6858000"/>
              <a:gd name="connsiteY23" fmla="*/ 5213350 h 6854825"/>
              <a:gd name="connsiteX24" fmla="*/ 5549890 w 6858000"/>
              <a:gd name="connsiteY24" fmla="*/ 5232400 h 6854825"/>
              <a:gd name="connsiteX25" fmla="*/ 5546708 w 6858000"/>
              <a:gd name="connsiteY25" fmla="*/ 5251450 h 6854825"/>
              <a:gd name="connsiteX26" fmla="*/ 5537164 w 6858000"/>
              <a:gd name="connsiteY26" fmla="*/ 5287168 h 6854825"/>
              <a:gd name="connsiteX27" fmla="*/ 5525232 w 6858000"/>
              <a:gd name="connsiteY27" fmla="*/ 5322093 h 6854825"/>
              <a:gd name="connsiteX28" fmla="*/ 5509324 w 6858000"/>
              <a:gd name="connsiteY28" fmla="*/ 5354637 h 6854825"/>
              <a:gd name="connsiteX29" fmla="*/ 5490232 w 6858000"/>
              <a:gd name="connsiteY29" fmla="*/ 5384800 h 6854825"/>
              <a:gd name="connsiteX30" fmla="*/ 5469552 w 6858000"/>
              <a:gd name="connsiteY30" fmla="*/ 5414168 h 6854825"/>
              <a:gd name="connsiteX31" fmla="*/ 5444894 w 6858000"/>
              <a:gd name="connsiteY31" fmla="*/ 5441156 h 6854825"/>
              <a:gd name="connsiteX32" fmla="*/ 5417848 w 6858000"/>
              <a:gd name="connsiteY32" fmla="*/ 5464968 h 6854825"/>
              <a:gd name="connsiteX33" fmla="*/ 5389214 w 6858000"/>
              <a:gd name="connsiteY33" fmla="*/ 5486400 h 6854825"/>
              <a:gd name="connsiteX34" fmla="*/ 5358192 w 6858000"/>
              <a:gd name="connsiteY34" fmla="*/ 5505450 h 6854825"/>
              <a:gd name="connsiteX35" fmla="*/ 5324784 w 6858000"/>
              <a:gd name="connsiteY35" fmla="*/ 5521325 h 6854825"/>
              <a:gd name="connsiteX36" fmla="*/ 5292170 w 6858000"/>
              <a:gd name="connsiteY36" fmla="*/ 5534025 h 6854825"/>
              <a:gd name="connsiteX37" fmla="*/ 5255580 w 6858000"/>
              <a:gd name="connsiteY37" fmla="*/ 5543550 h 6854825"/>
              <a:gd name="connsiteX38" fmla="*/ 5236490 w 6858000"/>
              <a:gd name="connsiteY38" fmla="*/ 5546725 h 6854825"/>
              <a:gd name="connsiteX39" fmla="*/ 5218196 w 6858000"/>
              <a:gd name="connsiteY39" fmla="*/ 5548312 h 6854825"/>
              <a:gd name="connsiteX40" fmla="*/ 5199104 w 6858000"/>
              <a:gd name="connsiteY40" fmla="*/ 5549900 h 6854825"/>
              <a:gd name="connsiteX41" fmla="*/ 5180014 w 6858000"/>
              <a:gd name="connsiteY41" fmla="*/ 5551487 h 6854825"/>
              <a:gd name="connsiteX42" fmla="*/ 5159334 w 6858000"/>
              <a:gd name="connsiteY42" fmla="*/ 5549900 h 6854825"/>
              <a:gd name="connsiteX43" fmla="*/ 5141038 w 6858000"/>
              <a:gd name="connsiteY43" fmla="*/ 5548312 h 6854825"/>
              <a:gd name="connsiteX44" fmla="*/ 5121948 w 6858000"/>
              <a:gd name="connsiteY44" fmla="*/ 5546725 h 6854825"/>
              <a:gd name="connsiteX45" fmla="*/ 5104448 w 6858000"/>
              <a:gd name="connsiteY45" fmla="*/ 5543550 h 6854825"/>
              <a:gd name="connsiteX46" fmla="*/ 5067858 w 6858000"/>
              <a:gd name="connsiteY46" fmla="*/ 5534025 h 6854825"/>
              <a:gd name="connsiteX47" fmla="*/ 5033654 w 6858000"/>
              <a:gd name="connsiteY47" fmla="*/ 5521325 h 6854825"/>
              <a:gd name="connsiteX48" fmla="*/ 5000246 w 6858000"/>
              <a:gd name="connsiteY48" fmla="*/ 5505450 h 6854825"/>
              <a:gd name="connsiteX49" fmla="*/ 4969224 w 6858000"/>
              <a:gd name="connsiteY49" fmla="*/ 5486400 h 6854825"/>
              <a:gd name="connsiteX50" fmla="*/ 4940590 w 6858000"/>
              <a:gd name="connsiteY50" fmla="*/ 5464968 h 6854825"/>
              <a:gd name="connsiteX51" fmla="*/ 4914340 w 6858000"/>
              <a:gd name="connsiteY51" fmla="*/ 5441156 h 6854825"/>
              <a:gd name="connsiteX52" fmla="*/ 4890478 w 6858000"/>
              <a:gd name="connsiteY52" fmla="*/ 5414168 h 6854825"/>
              <a:gd name="connsiteX53" fmla="*/ 4868206 w 6858000"/>
              <a:gd name="connsiteY53" fmla="*/ 5384800 h 6854825"/>
              <a:gd name="connsiteX54" fmla="*/ 4849114 w 6858000"/>
              <a:gd name="connsiteY54" fmla="*/ 5354637 h 6854825"/>
              <a:gd name="connsiteX55" fmla="*/ 4834002 w 6858000"/>
              <a:gd name="connsiteY55" fmla="*/ 5322093 h 6854825"/>
              <a:gd name="connsiteX56" fmla="*/ 4821274 w 6858000"/>
              <a:gd name="connsiteY56" fmla="*/ 5287168 h 6854825"/>
              <a:gd name="connsiteX57" fmla="*/ 4811730 w 6858000"/>
              <a:gd name="connsiteY57" fmla="*/ 5251450 h 6854825"/>
              <a:gd name="connsiteX58" fmla="*/ 4808548 w 6858000"/>
              <a:gd name="connsiteY58" fmla="*/ 5232400 h 6854825"/>
              <a:gd name="connsiteX59" fmla="*/ 4805366 w 6858000"/>
              <a:gd name="connsiteY59" fmla="*/ 5213350 h 6854825"/>
              <a:gd name="connsiteX60" fmla="*/ 4803776 w 6858000"/>
              <a:gd name="connsiteY60" fmla="*/ 5194300 h 6854825"/>
              <a:gd name="connsiteX61" fmla="*/ 4803776 w 6858000"/>
              <a:gd name="connsiteY61" fmla="*/ 5176043 h 6854825"/>
              <a:gd name="connsiteX62" fmla="*/ 4803776 w 6858000"/>
              <a:gd name="connsiteY62" fmla="*/ 5156993 h 6854825"/>
              <a:gd name="connsiteX63" fmla="*/ 4805366 w 6858000"/>
              <a:gd name="connsiteY63" fmla="*/ 5137943 h 6854825"/>
              <a:gd name="connsiteX64" fmla="*/ 4808548 w 6858000"/>
              <a:gd name="connsiteY64" fmla="*/ 5118893 h 6854825"/>
              <a:gd name="connsiteX65" fmla="*/ 4811730 w 6858000"/>
              <a:gd name="connsiteY65" fmla="*/ 5100637 h 6854825"/>
              <a:gd name="connsiteX66" fmla="*/ 4821274 w 6858000"/>
              <a:gd name="connsiteY66" fmla="*/ 5064125 h 6854825"/>
              <a:gd name="connsiteX67" fmla="*/ 4834002 w 6858000"/>
              <a:gd name="connsiteY67" fmla="*/ 5029993 h 6854825"/>
              <a:gd name="connsiteX68" fmla="*/ 4849114 w 6858000"/>
              <a:gd name="connsiteY68" fmla="*/ 4996656 h 6854825"/>
              <a:gd name="connsiteX69" fmla="*/ 4868206 w 6858000"/>
              <a:gd name="connsiteY69" fmla="*/ 4966493 h 6854825"/>
              <a:gd name="connsiteX70" fmla="*/ 4890478 w 6858000"/>
              <a:gd name="connsiteY70" fmla="*/ 4937125 h 6854825"/>
              <a:gd name="connsiteX71" fmla="*/ 4914340 w 6858000"/>
              <a:gd name="connsiteY71" fmla="*/ 4910137 h 6854825"/>
              <a:gd name="connsiteX72" fmla="*/ 4940590 w 6858000"/>
              <a:gd name="connsiteY72" fmla="*/ 4886325 h 6854825"/>
              <a:gd name="connsiteX73" fmla="*/ 4969224 w 6858000"/>
              <a:gd name="connsiteY73" fmla="*/ 4864893 h 6854825"/>
              <a:gd name="connsiteX74" fmla="*/ 5000246 w 6858000"/>
              <a:gd name="connsiteY74" fmla="*/ 4845843 h 6854825"/>
              <a:gd name="connsiteX75" fmla="*/ 5033654 w 6858000"/>
              <a:gd name="connsiteY75" fmla="*/ 4829968 h 6854825"/>
              <a:gd name="connsiteX76" fmla="*/ 5067858 w 6858000"/>
              <a:gd name="connsiteY76" fmla="*/ 4817268 h 6854825"/>
              <a:gd name="connsiteX77" fmla="*/ 5104448 w 6858000"/>
              <a:gd name="connsiteY77" fmla="*/ 4807743 h 6854825"/>
              <a:gd name="connsiteX78" fmla="*/ 5121948 w 6858000"/>
              <a:gd name="connsiteY78" fmla="*/ 4805362 h 6854825"/>
              <a:gd name="connsiteX79" fmla="*/ 5141038 w 6858000"/>
              <a:gd name="connsiteY79" fmla="*/ 4803775 h 6854825"/>
              <a:gd name="connsiteX80" fmla="*/ 680244 w 6858000"/>
              <a:gd name="connsiteY80" fmla="*/ 3870325 h 6854825"/>
              <a:gd name="connsiteX81" fmla="*/ 2857500 w 6858000"/>
              <a:gd name="connsiteY81" fmla="*/ 6151391 h 6854825"/>
              <a:gd name="connsiteX82" fmla="*/ 2515394 w 6858000"/>
              <a:gd name="connsiteY82" fmla="*/ 6478506 h 6854825"/>
              <a:gd name="connsiteX83" fmla="*/ 2473325 w 6858000"/>
              <a:gd name="connsiteY83" fmla="*/ 6516616 h 6854825"/>
              <a:gd name="connsiteX84" fmla="*/ 2430462 w 6858000"/>
              <a:gd name="connsiteY84" fmla="*/ 6552345 h 6854825"/>
              <a:gd name="connsiteX85" fmla="*/ 2386806 w 6858000"/>
              <a:gd name="connsiteY85" fmla="*/ 6584103 h 6854825"/>
              <a:gd name="connsiteX86" fmla="*/ 2340769 w 6858000"/>
              <a:gd name="connsiteY86" fmla="*/ 6615068 h 6854825"/>
              <a:gd name="connsiteX87" fmla="*/ 2293938 w 6858000"/>
              <a:gd name="connsiteY87" fmla="*/ 6642063 h 6854825"/>
              <a:gd name="connsiteX88" fmla="*/ 2247106 w 6858000"/>
              <a:gd name="connsiteY88" fmla="*/ 6667470 h 6854825"/>
              <a:gd name="connsiteX89" fmla="*/ 2197894 w 6858000"/>
              <a:gd name="connsiteY89" fmla="*/ 6690495 h 6854825"/>
              <a:gd name="connsiteX90" fmla="*/ 2147888 w 6858000"/>
              <a:gd name="connsiteY90" fmla="*/ 6709550 h 6854825"/>
              <a:gd name="connsiteX91" fmla="*/ 2097088 w 6858000"/>
              <a:gd name="connsiteY91" fmla="*/ 6728605 h 6854825"/>
              <a:gd name="connsiteX92" fmla="*/ 2047081 w 6858000"/>
              <a:gd name="connsiteY92" fmla="*/ 6742897 h 6854825"/>
              <a:gd name="connsiteX93" fmla="*/ 1997075 w 6858000"/>
              <a:gd name="connsiteY93" fmla="*/ 6754806 h 6854825"/>
              <a:gd name="connsiteX94" fmla="*/ 1944688 w 6858000"/>
              <a:gd name="connsiteY94" fmla="*/ 6765922 h 6854825"/>
              <a:gd name="connsiteX95" fmla="*/ 1893094 w 6858000"/>
              <a:gd name="connsiteY95" fmla="*/ 6772273 h 6854825"/>
              <a:gd name="connsiteX96" fmla="*/ 1839912 w 6858000"/>
              <a:gd name="connsiteY96" fmla="*/ 6778625 h 6854825"/>
              <a:gd name="connsiteX97" fmla="*/ 1788319 w 6858000"/>
              <a:gd name="connsiteY97" fmla="*/ 6780213 h 6854825"/>
              <a:gd name="connsiteX98" fmla="*/ 1735931 w 6858000"/>
              <a:gd name="connsiteY98" fmla="*/ 6780213 h 6854825"/>
              <a:gd name="connsiteX99" fmla="*/ 1682750 w 6858000"/>
              <a:gd name="connsiteY99" fmla="*/ 6778625 h 6854825"/>
              <a:gd name="connsiteX100" fmla="*/ 1631156 w 6858000"/>
              <a:gd name="connsiteY100" fmla="*/ 6772273 h 6854825"/>
              <a:gd name="connsiteX101" fmla="*/ 1578769 w 6858000"/>
              <a:gd name="connsiteY101" fmla="*/ 6765922 h 6854825"/>
              <a:gd name="connsiteX102" fmla="*/ 1527175 w 6858000"/>
              <a:gd name="connsiteY102" fmla="*/ 6754806 h 6854825"/>
              <a:gd name="connsiteX103" fmla="*/ 1477169 w 6858000"/>
              <a:gd name="connsiteY103" fmla="*/ 6742897 h 6854825"/>
              <a:gd name="connsiteX104" fmla="*/ 1426369 w 6858000"/>
              <a:gd name="connsiteY104" fmla="*/ 6728605 h 6854825"/>
              <a:gd name="connsiteX105" fmla="*/ 1376362 w 6858000"/>
              <a:gd name="connsiteY105" fmla="*/ 6711138 h 6854825"/>
              <a:gd name="connsiteX106" fmla="*/ 1327944 w 6858000"/>
              <a:gd name="connsiteY106" fmla="*/ 6690495 h 6854825"/>
              <a:gd name="connsiteX107" fmla="*/ 1278731 w 6858000"/>
              <a:gd name="connsiteY107" fmla="*/ 6669058 h 6854825"/>
              <a:gd name="connsiteX108" fmla="*/ 1231900 w 6858000"/>
              <a:gd name="connsiteY108" fmla="*/ 6643651 h 6854825"/>
              <a:gd name="connsiteX109" fmla="*/ 1184275 w 6858000"/>
              <a:gd name="connsiteY109" fmla="*/ 6616656 h 6854825"/>
              <a:gd name="connsiteX110" fmla="*/ 1139031 w 6858000"/>
              <a:gd name="connsiteY110" fmla="*/ 6587279 h 6854825"/>
              <a:gd name="connsiteX111" fmla="*/ 1095375 w 6858000"/>
              <a:gd name="connsiteY111" fmla="*/ 6553933 h 6854825"/>
              <a:gd name="connsiteX112" fmla="*/ 1052512 w 6858000"/>
              <a:gd name="connsiteY112" fmla="*/ 6519792 h 6854825"/>
              <a:gd name="connsiteX113" fmla="*/ 1012031 w 6858000"/>
              <a:gd name="connsiteY113" fmla="*/ 6481682 h 6854825"/>
              <a:gd name="connsiteX114" fmla="*/ 970756 w 6858000"/>
              <a:gd name="connsiteY114" fmla="*/ 6442777 h 6854825"/>
              <a:gd name="connsiteX115" fmla="*/ 301625 w 6858000"/>
              <a:gd name="connsiteY115" fmla="*/ 5740117 h 6854825"/>
              <a:gd name="connsiteX116" fmla="*/ 264319 w 6858000"/>
              <a:gd name="connsiteY116" fmla="*/ 5699624 h 6854825"/>
              <a:gd name="connsiteX117" fmla="*/ 229394 w 6858000"/>
              <a:gd name="connsiteY117" fmla="*/ 5655162 h 6854825"/>
              <a:gd name="connsiteX118" fmla="*/ 196056 w 6858000"/>
              <a:gd name="connsiteY118" fmla="*/ 5611494 h 6854825"/>
              <a:gd name="connsiteX119" fmla="*/ 166688 w 6858000"/>
              <a:gd name="connsiteY119" fmla="*/ 5565444 h 6854825"/>
              <a:gd name="connsiteX120" fmla="*/ 138112 w 6858000"/>
              <a:gd name="connsiteY120" fmla="*/ 5520188 h 6854825"/>
              <a:gd name="connsiteX121" fmla="*/ 113506 w 6858000"/>
              <a:gd name="connsiteY121" fmla="*/ 5471756 h 6854825"/>
              <a:gd name="connsiteX122" fmla="*/ 91281 w 6858000"/>
              <a:gd name="connsiteY122" fmla="*/ 5422530 h 6854825"/>
              <a:gd name="connsiteX123" fmla="*/ 70644 w 6858000"/>
              <a:gd name="connsiteY123" fmla="*/ 5374098 h 6854825"/>
              <a:gd name="connsiteX124" fmla="*/ 53181 w 6858000"/>
              <a:gd name="connsiteY124" fmla="*/ 5324078 h 6854825"/>
              <a:gd name="connsiteX125" fmla="*/ 38100 w 6858000"/>
              <a:gd name="connsiteY125" fmla="*/ 5273264 h 6854825"/>
              <a:gd name="connsiteX126" fmla="*/ 25400 w 6858000"/>
              <a:gd name="connsiteY126" fmla="*/ 5221657 h 6854825"/>
              <a:gd name="connsiteX127" fmla="*/ 15875 w 6858000"/>
              <a:gd name="connsiteY127" fmla="*/ 5170049 h 6854825"/>
              <a:gd name="connsiteX128" fmla="*/ 7938 w 6858000"/>
              <a:gd name="connsiteY128" fmla="*/ 5117647 h 6854825"/>
              <a:gd name="connsiteX129" fmla="*/ 3175 w 6858000"/>
              <a:gd name="connsiteY129" fmla="*/ 5066039 h 6854825"/>
              <a:gd name="connsiteX130" fmla="*/ 0 w 6858000"/>
              <a:gd name="connsiteY130" fmla="*/ 5014431 h 6854825"/>
              <a:gd name="connsiteX131" fmla="*/ 0 w 6858000"/>
              <a:gd name="connsiteY131" fmla="*/ 4960441 h 6854825"/>
              <a:gd name="connsiteX132" fmla="*/ 3175 w 6858000"/>
              <a:gd name="connsiteY132" fmla="*/ 4908834 h 6854825"/>
              <a:gd name="connsiteX133" fmla="*/ 7938 w 6858000"/>
              <a:gd name="connsiteY133" fmla="*/ 4857226 h 6854825"/>
              <a:gd name="connsiteX134" fmla="*/ 15875 w 6858000"/>
              <a:gd name="connsiteY134" fmla="*/ 4805618 h 6854825"/>
              <a:gd name="connsiteX135" fmla="*/ 25400 w 6858000"/>
              <a:gd name="connsiteY135" fmla="*/ 4753216 h 6854825"/>
              <a:gd name="connsiteX136" fmla="*/ 38100 w 6858000"/>
              <a:gd name="connsiteY136" fmla="*/ 4701608 h 6854825"/>
              <a:gd name="connsiteX137" fmla="*/ 51594 w 6858000"/>
              <a:gd name="connsiteY137" fmla="*/ 4651588 h 6854825"/>
              <a:gd name="connsiteX138" fmla="*/ 70644 w 6858000"/>
              <a:gd name="connsiteY138" fmla="*/ 4600775 h 6854825"/>
              <a:gd name="connsiteX139" fmla="*/ 89694 w 6858000"/>
              <a:gd name="connsiteY139" fmla="*/ 4552343 h 6854825"/>
              <a:gd name="connsiteX140" fmla="*/ 111919 w 6858000"/>
              <a:gd name="connsiteY140" fmla="*/ 4503911 h 6854825"/>
              <a:gd name="connsiteX141" fmla="*/ 136525 w 6858000"/>
              <a:gd name="connsiteY141" fmla="*/ 4456273 h 6854825"/>
              <a:gd name="connsiteX142" fmla="*/ 165100 w 6858000"/>
              <a:gd name="connsiteY142" fmla="*/ 4411017 h 6854825"/>
              <a:gd name="connsiteX143" fmla="*/ 194469 w 6858000"/>
              <a:gd name="connsiteY143" fmla="*/ 4364966 h 6854825"/>
              <a:gd name="connsiteX144" fmla="*/ 226219 w 6858000"/>
              <a:gd name="connsiteY144" fmla="*/ 4321298 h 6854825"/>
              <a:gd name="connsiteX145" fmla="*/ 261144 w 6858000"/>
              <a:gd name="connsiteY145" fmla="*/ 4279218 h 6854825"/>
              <a:gd name="connsiteX146" fmla="*/ 298450 w 6858000"/>
              <a:gd name="connsiteY146" fmla="*/ 4236344 h 6854825"/>
              <a:gd name="connsiteX147" fmla="*/ 338138 w 6858000"/>
              <a:gd name="connsiteY147" fmla="*/ 4197440 h 6854825"/>
              <a:gd name="connsiteX148" fmla="*/ 5366264 w 6858000"/>
              <a:gd name="connsiteY148" fmla="*/ 3760787 h 6854825"/>
              <a:gd name="connsiteX149" fmla="*/ 3671888 w 6858000"/>
              <a:gd name="connsiteY149" fmla="*/ 5374783 h 6854825"/>
              <a:gd name="connsiteX150" fmla="*/ 4352338 w 6858000"/>
              <a:gd name="connsiteY150" fmla="*/ 6087354 h 6854825"/>
              <a:gd name="connsiteX151" fmla="*/ 4384892 w 6858000"/>
              <a:gd name="connsiteY151" fmla="*/ 6120681 h 6854825"/>
              <a:gd name="connsiteX152" fmla="*/ 4418238 w 6858000"/>
              <a:gd name="connsiteY152" fmla="*/ 6150041 h 6854825"/>
              <a:gd name="connsiteX153" fmla="*/ 4454762 w 6858000"/>
              <a:gd name="connsiteY153" fmla="*/ 6178607 h 6854825"/>
              <a:gd name="connsiteX154" fmla="*/ 4490492 w 6858000"/>
              <a:gd name="connsiteY154" fmla="*/ 6205586 h 6854825"/>
              <a:gd name="connsiteX155" fmla="*/ 4528604 w 6858000"/>
              <a:gd name="connsiteY155" fmla="*/ 6230185 h 6854825"/>
              <a:gd name="connsiteX156" fmla="*/ 4565922 w 6858000"/>
              <a:gd name="connsiteY156" fmla="*/ 6252403 h 6854825"/>
              <a:gd name="connsiteX157" fmla="*/ 4605620 w 6858000"/>
              <a:gd name="connsiteY157" fmla="*/ 6273035 h 6854825"/>
              <a:gd name="connsiteX158" fmla="*/ 4644526 w 6858000"/>
              <a:gd name="connsiteY158" fmla="*/ 6292079 h 6854825"/>
              <a:gd name="connsiteX159" fmla="*/ 4685814 w 6858000"/>
              <a:gd name="connsiteY159" fmla="*/ 6307156 h 6854825"/>
              <a:gd name="connsiteX160" fmla="*/ 4726308 w 6858000"/>
              <a:gd name="connsiteY160" fmla="*/ 6321439 h 6854825"/>
              <a:gd name="connsiteX161" fmla="*/ 4766800 w 6858000"/>
              <a:gd name="connsiteY161" fmla="*/ 6334135 h 6854825"/>
              <a:gd name="connsiteX162" fmla="*/ 4809676 w 6858000"/>
              <a:gd name="connsiteY162" fmla="*/ 6345244 h 6854825"/>
              <a:gd name="connsiteX163" fmla="*/ 4851758 w 6858000"/>
              <a:gd name="connsiteY163" fmla="*/ 6353179 h 6854825"/>
              <a:gd name="connsiteX164" fmla="*/ 4894634 w 6858000"/>
              <a:gd name="connsiteY164" fmla="*/ 6359527 h 6854825"/>
              <a:gd name="connsiteX165" fmla="*/ 4938302 w 6858000"/>
              <a:gd name="connsiteY165" fmla="*/ 6362701 h 6854825"/>
              <a:gd name="connsiteX166" fmla="*/ 4981178 w 6858000"/>
              <a:gd name="connsiteY166" fmla="*/ 6365875 h 6854825"/>
              <a:gd name="connsiteX167" fmla="*/ 5024848 w 6858000"/>
              <a:gd name="connsiteY167" fmla="*/ 6365875 h 6854825"/>
              <a:gd name="connsiteX168" fmla="*/ 5067724 w 6858000"/>
              <a:gd name="connsiteY168" fmla="*/ 6362701 h 6854825"/>
              <a:gd name="connsiteX169" fmla="*/ 5109804 w 6858000"/>
              <a:gd name="connsiteY169" fmla="*/ 6359527 h 6854825"/>
              <a:gd name="connsiteX170" fmla="*/ 5153474 w 6858000"/>
              <a:gd name="connsiteY170" fmla="*/ 6353179 h 6854825"/>
              <a:gd name="connsiteX171" fmla="*/ 5196350 w 6858000"/>
              <a:gd name="connsiteY171" fmla="*/ 6345244 h 6854825"/>
              <a:gd name="connsiteX172" fmla="*/ 5238430 w 6858000"/>
              <a:gd name="connsiteY172" fmla="*/ 6334135 h 6854825"/>
              <a:gd name="connsiteX173" fmla="*/ 5279718 w 6858000"/>
              <a:gd name="connsiteY173" fmla="*/ 6321439 h 6854825"/>
              <a:gd name="connsiteX174" fmla="*/ 5320212 w 6858000"/>
              <a:gd name="connsiteY174" fmla="*/ 6307156 h 6854825"/>
              <a:gd name="connsiteX175" fmla="*/ 5361500 w 6858000"/>
              <a:gd name="connsiteY175" fmla="*/ 6290492 h 6854825"/>
              <a:gd name="connsiteX176" fmla="*/ 5401992 w 6858000"/>
              <a:gd name="connsiteY176" fmla="*/ 6273035 h 6854825"/>
              <a:gd name="connsiteX177" fmla="*/ 5441692 w 6858000"/>
              <a:gd name="connsiteY177" fmla="*/ 6250816 h 6854825"/>
              <a:gd name="connsiteX178" fmla="*/ 5479010 w 6858000"/>
              <a:gd name="connsiteY178" fmla="*/ 6228598 h 6854825"/>
              <a:gd name="connsiteX179" fmla="*/ 5517122 w 6858000"/>
              <a:gd name="connsiteY179" fmla="*/ 6203999 h 6854825"/>
              <a:gd name="connsiteX180" fmla="*/ 5552852 w 6858000"/>
              <a:gd name="connsiteY180" fmla="*/ 6177020 h 6854825"/>
              <a:gd name="connsiteX181" fmla="*/ 5589374 w 6858000"/>
              <a:gd name="connsiteY181" fmla="*/ 6148454 h 6854825"/>
              <a:gd name="connsiteX182" fmla="*/ 5621928 w 6858000"/>
              <a:gd name="connsiteY182" fmla="*/ 6117507 h 6854825"/>
              <a:gd name="connsiteX183" fmla="*/ 6016542 w 6858000"/>
              <a:gd name="connsiteY183" fmla="*/ 5742178 h 6854825"/>
              <a:gd name="connsiteX184" fmla="*/ 6049888 w 6858000"/>
              <a:gd name="connsiteY184" fmla="*/ 5708850 h 6854825"/>
              <a:gd name="connsiteX185" fmla="*/ 6079266 w 6858000"/>
              <a:gd name="connsiteY185" fmla="*/ 5674729 h 6854825"/>
              <a:gd name="connsiteX186" fmla="*/ 6109438 w 6858000"/>
              <a:gd name="connsiteY186" fmla="*/ 5639815 h 6854825"/>
              <a:gd name="connsiteX187" fmla="*/ 6134846 w 6858000"/>
              <a:gd name="connsiteY187" fmla="*/ 5604107 h 6854825"/>
              <a:gd name="connsiteX188" fmla="*/ 6159460 w 6858000"/>
              <a:gd name="connsiteY188" fmla="*/ 5566019 h 6854825"/>
              <a:gd name="connsiteX189" fmla="*/ 6181692 w 6858000"/>
              <a:gd name="connsiteY189" fmla="*/ 5528724 h 6854825"/>
              <a:gd name="connsiteX190" fmla="*/ 6202336 w 6858000"/>
              <a:gd name="connsiteY190" fmla="*/ 5489048 h 6854825"/>
              <a:gd name="connsiteX191" fmla="*/ 6220596 w 6858000"/>
              <a:gd name="connsiteY191" fmla="*/ 5450167 h 6854825"/>
              <a:gd name="connsiteX192" fmla="*/ 6238064 w 6858000"/>
              <a:gd name="connsiteY192" fmla="*/ 5408904 h 6854825"/>
              <a:gd name="connsiteX193" fmla="*/ 6252356 w 6858000"/>
              <a:gd name="connsiteY193" fmla="*/ 5368435 h 6854825"/>
              <a:gd name="connsiteX194" fmla="*/ 6263472 w 6858000"/>
              <a:gd name="connsiteY194" fmla="*/ 5326379 h 6854825"/>
              <a:gd name="connsiteX195" fmla="*/ 6274588 w 6858000"/>
              <a:gd name="connsiteY195" fmla="*/ 5283530 h 6854825"/>
              <a:gd name="connsiteX196" fmla="*/ 6282528 w 6858000"/>
              <a:gd name="connsiteY196" fmla="*/ 5241474 h 6854825"/>
              <a:gd name="connsiteX197" fmla="*/ 6288086 w 6858000"/>
              <a:gd name="connsiteY197" fmla="*/ 5198624 h 6854825"/>
              <a:gd name="connsiteX198" fmla="*/ 6292850 w 6858000"/>
              <a:gd name="connsiteY198" fmla="*/ 5156568 h 6854825"/>
              <a:gd name="connsiteX199" fmla="*/ 6294438 w 6858000"/>
              <a:gd name="connsiteY199" fmla="*/ 5112132 h 6854825"/>
              <a:gd name="connsiteX200" fmla="*/ 6294438 w 6858000"/>
              <a:gd name="connsiteY200" fmla="*/ 5070076 h 6854825"/>
              <a:gd name="connsiteX201" fmla="*/ 6292850 w 6858000"/>
              <a:gd name="connsiteY201" fmla="*/ 5028020 h 6854825"/>
              <a:gd name="connsiteX202" fmla="*/ 6288086 w 6858000"/>
              <a:gd name="connsiteY202" fmla="*/ 4983584 h 6854825"/>
              <a:gd name="connsiteX203" fmla="*/ 6282528 w 6858000"/>
              <a:gd name="connsiteY203" fmla="*/ 4941528 h 6854825"/>
              <a:gd name="connsiteX204" fmla="*/ 6274588 w 6858000"/>
              <a:gd name="connsiteY204" fmla="*/ 4898678 h 6854825"/>
              <a:gd name="connsiteX205" fmla="*/ 6263472 w 6858000"/>
              <a:gd name="connsiteY205" fmla="*/ 4856622 h 6854825"/>
              <a:gd name="connsiteX206" fmla="*/ 6250768 w 6858000"/>
              <a:gd name="connsiteY206" fmla="*/ 4813773 h 6854825"/>
              <a:gd name="connsiteX207" fmla="*/ 6236476 w 6858000"/>
              <a:gd name="connsiteY207" fmla="*/ 4773304 h 6854825"/>
              <a:gd name="connsiteX208" fmla="*/ 6220596 w 6858000"/>
              <a:gd name="connsiteY208" fmla="*/ 4732041 h 6854825"/>
              <a:gd name="connsiteX209" fmla="*/ 6202336 w 6858000"/>
              <a:gd name="connsiteY209" fmla="*/ 4693160 h 6854825"/>
              <a:gd name="connsiteX210" fmla="*/ 6181692 w 6858000"/>
              <a:gd name="connsiteY210" fmla="*/ 4654278 h 6854825"/>
              <a:gd name="connsiteX211" fmla="*/ 6157872 w 6858000"/>
              <a:gd name="connsiteY211" fmla="*/ 4616189 h 6854825"/>
              <a:gd name="connsiteX212" fmla="*/ 6133258 w 6858000"/>
              <a:gd name="connsiteY212" fmla="*/ 4578894 h 6854825"/>
              <a:gd name="connsiteX213" fmla="*/ 6106262 w 6858000"/>
              <a:gd name="connsiteY213" fmla="*/ 4542393 h 6854825"/>
              <a:gd name="connsiteX214" fmla="*/ 6077678 w 6858000"/>
              <a:gd name="connsiteY214" fmla="*/ 4506685 h 6854825"/>
              <a:gd name="connsiteX215" fmla="*/ 6046712 w 6858000"/>
              <a:gd name="connsiteY215" fmla="*/ 4471771 h 6854825"/>
              <a:gd name="connsiteX216" fmla="*/ 1677987 w 6858000"/>
              <a:gd name="connsiteY216" fmla="*/ 1300162 h 6854825"/>
              <a:gd name="connsiteX217" fmla="*/ 1698668 w 6858000"/>
              <a:gd name="connsiteY217" fmla="*/ 1301752 h 6854825"/>
              <a:gd name="connsiteX218" fmla="*/ 1716963 w 6858000"/>
              <a:gd name="connsiteY218" fmla="*/ 1302546 h 6854825"/>
              <a:gd name="connsiteX219" fmla="*/ 1736053 w 6858000"/>
              <a:gd name="connsiteY219" fmla="*/ 1304135 h 6854825"/>
              <a:gd name="connsiteX220" fmla="*/ 1753553 w 6858000"/>
              <a:gd name="connsiteY220" fmla="*/ 1307314 h 6854825"/>
              <a:gd name="connsiteX221" fmla="*/ 1790142 w 6858000"/>
              <a:gd name="connsiteY221" fmla="*/ 1316849 h 6854825"/>
              <a:gd name="connsiteX222" fmla="*/ 1824346 w 6858000"/>
              <a:gd name="connsiteY222" fmla="*/ 1329562 h 6854825"/>
              <a:gd name="connsiteX223" fmla="*/ 1857754 w 6858000"/>
              <a:gd name="connsiteY223" fmla="*/ 1345454 h 6854825"/>
              <a:gd name="connsiteX224" fmla="*/ 1888776 w 6858000"/>
              <a:gd name="connsiteY224" fmla="*/ 1364524 h 6854825"/>
              <a:gd name="connsiteX225" fmla="*/ 1917412 w 6858000"/>
              <a:gd name="connsiteY225" fmla="*/ 1385978 h 6854825"/>
              <a:gd name="connsiteX226" fmla="*/ 1943661 w 6858000"/>
              <a:gd name="connsiteY226" fmla="*/ 1409816 h 6854825"/>
              <a:gd name="connsiteX227" fmla="*/ 1967524 w 6858000"/>
              <a:gd name="connsiteY227" fmla="*/ 1436832 h 6854825"/>
              <a:gd name="connsiteX228" fmla="*/ 1989796 w 6858000"/>
              <a:gd name="connsiteY228" fmla="*/ 1464643 h 6854825"/>
              <a:gd name="connsiteX229" fmla="*/ 2008886 w 6858000"/>
              <a:gd name="connsiteY229" fmla="*/ 1496427 h 6854825"/>
              <a:gd name="connsiteX230" fmla="*/ 2024000 w 6858000"/>
              <a:gd name="connsiteY230" fmla="*/ 1529005 h 6854825"/>
              <a:gd name="connsiteX231" fmla="*/ 2036726 w 6858000"/>
              <a:gd name="connsiteY231" fmla="*/ 1563967 h 6854825"/>
              <a:gd name="connsiteX232" fmla="*/ 2046272 w 6858000"/>
              <a:gd name="connsiteY232" fmla="*/ 1600518 h 6854825"/>
              <a:gd name="connsiteX233" fmla="*/ 2049453 w 6858000"/>
              <a:gd name="connsiteY233" fmla="*/ 1617205 h 6854825"/>
              <a:gd name="connsiteX234" fmla="*/ 2052635 w 6858000"/>
              <a:gd name="connsiteY234" fmla="*/ 1636275 h 6854825"/>
              <a:gd name="connsiteX235" fmla="*/ 2054226 w 6858000"/>
              <a:gd name="connsiteY235" fmla="*/ 1655345 h 6854825"/>
              <a:gd name="connsiteX236" fmla="*/ 2054226 w 6858000"/>
              <a:gd name="connsiteY236" fmla="*/ 1675210 h 6854825"/>
              <a:gd name="connsiteX237" fmla="*/ 2054226 w 6858000"/>
              <a:gd name="connsiteY237" fmla="*/ 1694280 h 6854825"/>
              <a:gd name="connsiteX238" fmla="*/ 2052635 w 6858000"/>
              <a:gd name="connsiteY238" fmla="*/ 1713350 h 6854825"/>
              <a:gd name="connsiteX239" fmla="*/ 2049453 w 6858000"/>
              <a:gd name="connsiteY239" fmla="*/ 1732420 h 6854825"/>
              <a:gd name="connsiteX240" fmla="*/ 2046272 w 6858000"/>
              <a:gd name="connsiteY240" fmla="*/ 1750696 h 6854825"/>
              <a:gd name="connsiteX241" fmla="*/ 2036726 w 6858000"/>
              <a:gd name="connsiteY241" fmla="*/ 1787247 h 6854825"/>
              <a:gd name="connsiteX242" fmla="*/ 2024000 w 6858000"/>
              <a:gd name="connsiteY242" fmla="*/ 1822209 h 6854825"/>
              <a:gd name="connsiteX243" fmla="*/ 2008886 w 6858000"/>
              <a:gd name="connsiteY243" fmla="*/ 1853198 h 6854825"/>
              <a:gd name="connsiteX244" fmla="*/ 1989796 w 6858000"/>
              <a:gd name="connsiteY244" fmla="*/ 1884982 h 6854825"/>
              <a:gd name="connsiteX245" fmla="*/ 1967524 w 6858000"/>
              <a:gd name="connsiteY245" fmla="*/ 1912792 h 6854825"/>
              <a:gd name="connsiteX246" fmla="*/ 1943661 w 6858000"/>
              <a:gd name="connsiteY246" fmla="*/ 1939809 h 6854825"/>
              <a:gd name="connsiteX247" fmla="*/ 1917412 w 6858000"/>
              <a:gd name="connsiteY247" fmla="*/ 1965235 h 6854825"/>
              <a:gd name="connsiteX248" fmla="*/ 1888776 w 6858000"/>
              <a:gd name="connsiteY248" fmla="*/ 1986689 h 6854825"/>
              <a:gd name="connsiteX249" fmla="*/ 1857754 w 6858000"/>
              <a:gd name="connsiteY249" fmla="*/ 2004171 h 6854825"/>
              <a:gd name="connsiteX250" fmla="*/ 1824346 w 6858000"/>
              <a:gd name="connsiteY250" fmla="*/ 2021652 h 6854825"/>
              <a:gd name="connsiteX251" fmla="*/ 1790142 w 6858000"/>
              <a:gd name="connsiteY251" fmla="*/ 2034365 h 6854825"/>
              <a:gd name="connsiteX252" fmla="*/ 1753553 w 6858000"/>
              <a:gd name="connsiteY252" fmla="*/ 2042311 h 6854825"/>
              <a:gd name="connsiteX253" fmla="*/ 1736053 w 6858000"/>
              <a:gd name="connsiteY253" fmla="*/ 2045490 h 6854825"/>
              <a:gd name="connsiteX254" fmla="*/ 1716963 w 6858000"/>
              <a:gd name="connsiteY254" fmla="*/ 2048668 h 6854825"/>
              <a:gd name="connsiteX255" fmla="*/ 1698668 w 6858000"/>
              <a:gd name="connsiteY255" fmla="*/ 2049463 h 6854825"/>
              <a:gd name="connsiteX256" fmla="*/ 1677987 w 6858000"/>
              <a:gd name="connsiteY256" fmla="*/ 2049463 h 6854825"/>
              <a:gd name="connsiteX257" fmla="*/ 1658896 w 6858000"/>
              <a:gd name="connsiteY257" fmla="*/ 2049463 h 6854825"/>
              <a:gd name="connsiteX258" fmla="*/ 1639806 w 6858000"/>
              <a:gd name="connsiteY258" fmla="*/ 2048668 h 6854825"/>
              <a:gd name="connsiteX259" fmla="*/ 1621511 w 6858000"/>
              <a:gd name="connsiteY259" fmla="*/ 2045490 h 6854825"/>
              <a:gd name="connsiteX260" fmla="*/ 1602420 w 6858000"/>
              <a:gd name="connsiteY260" fmla="*/ 2042311 h 6854825"/>
              <a:gd name="connsiteX261" fmla="*/ 1565831 w 6858000"/>
              <a:gd name="connsiteY261" fmla="*/ 2034365 h 6854825"/>
              <a:gd name="connsiteX262" fmla="*/ 1533218 w 6858000"/>
              <a:gd name="connsiteY262" fmla="*/ 2021652 h 6854825"/>
              <a:gd name="connsiteX263" fmla="*/ 1499810 w 6858000"/>
              <a:gd name="connsiteY263" fmla="*/ 2004171 h 6854825"/>
              <a:gd name="connsiteX264" fmla="*/ 1468788 w 6858000"/>
              <a:gd name="connsiteY264" fmla="*/ 1986689 h 6854825"/>
              <a:gd name="connsiteX265" fmla="*/ 1440152 w 6858000"/>
              <a:gd name="connsiteY265" fmla="*/ 1965235 h 6854825"/>
              <a:gd name="connsiteX266" fmla="*/ 1413108 w 6858000"/>
              <a:gd name="connsiteY266" fmla="*/ 1939809 h 6854825"/>
              <a:gd name="connsiteX267" fmla="*/ 1388449 w 6858000"/>
              <a:gd name="connsiteY267" fmla="*/ 1912792 h 6854825"/>
              <a:gd name="connsiteX268" fmla="*/ 1367768 w 6858000"/>
              <a:gd name="connsiteY268" fmla="*/ 1884982 h 6854825"/>
              <a:gd name="connsiteX269" fmla="*/ 1348678 w 6858000"/>
              <a:gd name="connsiteY269" fmla="*/ 1853198 h 6854825"/>
              <a:gd name="connsiteX270" fmla="*/ 1332769 w 6858000"/>
              <a:gd name="connsiteY270" fmla="*/ 1822209 h 6854825"/>
              <a:gd name="connsiteX271" fmla="*/ 1320838 w 6858000"/>
              <a:gd name="connsiteY271" fmla="*/ 1787247 h 6854825"/>
              <a:gd name="connsiteX272" fmla="*/ 1311292 w 6858000"/>
              <a:gd name="connsiteY272" fmla="*/ 1750696 h 6854825"/>
              <a:gd name="connsiteX273" fmla="*/ 1308111 w 6858000"/>
              <a:gd name="connsiteY273" fmla="*/ 1732420 h 6854825"/>
              <a:gd name="connsiteX274" fmla="*/ 1304929 w 6858000"/>
              <a:gd name="connsiteY274" fmla="*/ 1713350 h 6854825"/>
              <a:gd name="connsiteX275" fmla="*/ 1303338 w 6858000"/>
              <a:gd name="connsiteY275" fmla="*/ 1694280 h 6854825"/>
              <a:gd name="connsiteX276" fmla="*/ 1303338 w 6858000"/>
              <a:gd name="connsiteY276" fmla="*/ 1675210 h 6854825"/>
              <a:gd name="connsiteX277" fmla="*/ 1303338 w 6858000"/>
              <a:gd name="connsiteY277" fmla="*/ 1655345 h 6854825"/>
              <a:gd name="connsiteX278" fmla="*/ 1304929 w 6858000"/>
              <a:gd name="connsiteY278" fmla="*/ 1636275 h 6854825"/>
              <a:gd name="connsiteX279" fmla="*/ 1308111 w 6858000"/>
              <a:gd name="connsiteY279" fmla="*/ 1617205 h 6854825"/>
              <a:gd name="connsiteX280" fmla="*/ 1311292 w 6858000"/>
              <a:gd name="connsiteY280" fmla="*/ 1600518 h 6854825"/>
              <a:gd name="connsiteX281" fmla="*/ 1320838 w 6858000"/>
              <a:gd name="connsiteY281" fmla="*/ 1563967 h 6854825"/>
              <a:gd name="connsiteX282" fmla="*/ 1332769 w 6858000"/>
              <a:gd name="connsiteY282" fmla="*/ 1529005 h 6854825"/>
              <a:gd name="connsiteX283" fmla="*/ 1348678 w 6858000"/>
              <a:gd name="connsiteY283" fmla="*/ 1496427 h 6854825"/>
              <a:gd name="connsiteX284" fmla="*/ 1367768 w 6858000"/>
              <a:gd name="connsiteY284" fmla="*/ 1464643 h 6854825"/>
              <a:gd name="connsiteX285" fmla="*/ 1388449 w 6858000"/>
              <a:gd name="connsiteY285" fmla="*/ 1436832 h 6854825"/>
              <a:gd name="connsiteX286" fmla="*/ 1413108 w 6858000"/>
              <a:gd name="connsiteY286" fmla="*/ 1409816 h 6854825"/>
              <a:gd name="connsiteX287" fmla="*/ 1440152 w 6858000"/>
              <a:gd name="connsiteY287" fmla="*/ 1385978 h 6854825"/>
              <a:gd name="connsiteX288" fmla="*/ 1468788 w 6858000"/>
              <a:gd name="connsiteY288" fmla="*/ 1364524 h 6854825"/>
              <a:gd name="connsiteX289" fmla="*/ 1499810 w 6858000"/>
              <a:gd name="connsiteY289" fmla="*/ 1345454 h 6854825"/>
              <a:gd name="connsiteX290" fmla="*/ 1533218 w 6858000"/>
              <a:gd name="connsiteY290" fmla="*/ 1329562 h 6854825"/>
              <a:gd name="connsiteX291" fmla="*/ 1565831 w 6858000"/>
              <a:gd name="connsiteY291" fmla="*/ 1316849 h 6854825"/>
              <a:gd name="connsiteX292" fmla="*/ 1602420 w 6858000"/>
              <a:gd name="connsiteY292" fmla="*/ 1307314 h 6854825"/>
              <a:gd name="connsiteX293" fmla="*/ 1621511 w 6858000"/>
              <a:gd name="connsiteY293" fmla="*/ 1304135 h 6854825"/>
              <a:gd name="connsiteX294" fmla="*/ 1639806 w 6858000"/>
              <a:gd name="connsiteY294" fmla="*/ 1302546 h 6854825"/>
              <a:gd name="connsiteX295" fmla="*/ 1658896 w 6858000"/>
              <a:gd name="connsiteY295" fmla="*/ 1301752 h 6854825"/>
              <a:gd name="connsiteX296" fmla="*/ 1837916 w 6858000"/>
              <a:gd name="connsiteY296" fmla="*/ 488950 h 6854825"/>
              <a:gd name="connsiteX297" fmla="*/ 1793453 w 6858000"/>
              <a:gd name="connsiteY297" fmla="*/ 490537 h 6854825"/>
              <a:gd name="connsiteX298" fmla="*/ 1751372 w 6858000"/>
              <a:gd name="connsiteY298" fmla="*/ 495298 h 6854825"/>
              <a:gd name="connsiteX299" fmla="*/ 1709290 w 6858000"/>
              <a:gd name="connsiteY299" fmla="*/ 501646 h 6854825"/>
              <a:gd name="connsiteX300" fmla="*/ 1664827 w 6858000"/>
              <a:gd name="connsiteY300" fmla="*/ 509581 h 6854825"/>
              <a:gd name="connsiteX301" fmla="*/ 1624333 w 6858000"/>
              <a:gd name="connsiteY301" fmla="*/ 520691 h 6854825"/>
              <a:gd name="connsiteX302" fmla="*/ 1581458 w 6858000"/>
              <a:gd name="connsiteY302" fmla="*/ 533387 h 6854825"/>
              <a:gd name="connsiteX303" fmla="*/ 1540964 w 6858000"/>
              <a:gd name="connsiteY303" fmla="*/ 547670 h 6854825"/>
              <a:gd name="connsiteX304" fmla="*/ 1499677 w 6858000"/>
              <a:gd name="connsiteY304" fmla="*/ 562747 h 6854825"/>
              <a:gd name="connsiteX305" fmla="*/ 1460771 w 6858000"/>
              <a:gd name="connsiteY305" fmla="*/ 581791 h 6854825"/>
              <a:gd name="connsiteX306" fmla="*/ 1421072 w 6858000"/>
              <a:gd name="connsiteY306" fmla="*/ 602422 h 6854825"/>
              <a:gd name="connsiteX307" fmla="*/ 1382166 w 6858000"/>
              <a:gd name="connsiteY307" fmla="*/ 626227 h 6854825"/>
              <a:gd name="connsiteX308" fmla="*/ 1344054 w 6858000"/>
              <a:gd name="connsiteY308" fmla="*/ 650826 h 6854825"/>
              <a:gd name="connsiteX309" fmla="*/ 1308325 w 6858000"/>
              <a:gd name="connsiteY309" fmla="*/ 677805 h 6854825"/>
              <a:gd name="connsiteX310" fmla="*/ 1273389 w 6858000"/>
              <a:gd name="connsiteY310" fmla="*/ 706372 h 6854825"/>
              <a:gd name="connsiteX311" fmla="*/ 1239248 w 6858000"/>
              <a:gd name="connsiteY311" fmla="*/ 737318 h 6854825"/>
              <a:gd name="connsiteX312" fmla="*/ 844635 w 6858000"/>
              <a:gd name="connsiteY312" fmla="*/ 1112648 h 6854825"/>
              <a:gd name="connsiteX313" fmla="*/ 811287 w 6858000"/>
              <a:gd name="connsiteY313" fmla="*/ 1145975 h 6854825"/>
              <a:gd name="connsiteX314" fmla="*/ 781909 w 6858000"/>
              <a:gd name="connsiteY314" fmla="*/ 1180096 h 6854825"/>
              <a:gd name="connsiteX315" fmla="*/ 753326 w 6858000"/>
              <a:gd name="connsiteY315" fmla="*/ 1215010 h 6854825"/>
              <a:gd name="connsiteX316" fmla="*/ 726330 w 6858000"/>
              <a:gd name="connsiteY316" fmla="*/ 1250718 h 6854825"/>
              <a:gd name="connsiteX317" fmla="*/ 701716 w 6858000"/>
              <a:gd name="connsiteY317" fmla="*/ 1288807 h 6854825"/>
              <a:gd name="connsiteX318" fmla="*/ 679485 w 6858000"/>
              <a:gd name="connsiteY318" fmla="*/ 1326102 h 6854825"/>
              <a:gd name="connsiteX319" fmla="*/ 658841 w 6858000"/>
              <a:gd name="connsiteY319" fmla="*/ 1365777 h 6854825"/>
              <a:gd name="connsiteX320" fmla="*/ 640579 w 6858000"/>
              <a:gd name="connsiteY320" fmla="*/ 1404660 h 6854825"/>
              <a:gd name="connsiteX321" fmla="*/ 624699 w 6858000"/>
              <a:gd name="connsiteY321" fmla="*/ 1445922 h 6854825"/>
              <a:gd name="connsiteX322" fmla="*/ 610407 w 6858000"/>
              <a:gd name="connsiteY322" fmla="*/ 1486390 h 6854825"/>
              <a:gd name="connsiteX323" fmla="*/ 597704 w 6858000"/>
              <a:gd name="connsiteY323" fmla="*/ 1528446 h 6854825"/>
              <a:gd name="connsiteX324" fmla="*/ 586588 w 6858000"/>
              <a:gd name="connsiteY324" fmla="*/ 1571297 h 6854825"/>
              <a:gd name="connsiteX325" fmla="*/ 578648 w 6858000"/>
              <a:gd name="connsiteY325" fmla="*/ 1613353 h 6854825"/>
              <a:gd name="connsiteX326" fmla="*/ 572296 w 6858000"/>
              <a:gd name="connsiteY326" fmla="*/ 1656202 h 6854825"/>
              <a:gd name="connsiteX327" fmla="*/ 568326 w 6858000"/>
              <a:gd name="connsiteY327" fmla="*/ 1698258 h 6854825"/>
              <a:gd name="connsiteX328" fmla="*/ 566738 w 6858000"/>
              <a:gd name="connsiteY328" fmla="*/ 1742694 h 6854825"/>
              <a:gd name="connsiteX329" fmla="*/ 566738 w 6858000"/>
              <a:gd name="connsiteY329" fmla="*/ 1784749 h 6854825"/>
              <a:gd name="connsiteX330" fmla="*/ 569914 w 6858000"/>
              <a:gd name="connsiteY330" fmla="*/ 1826805 h 6854825"/>
              <a:gd name="connsiteX331" fmla="*/ 572296 w 6858000"/>
              <a:gd name="connsiteY331" fmla="*/ 1871243 h 6854825"/>
              <a:gd name="connsiteX332" fmla="*/ 578648 w 6858000"/>
              <a:gd name="connsiteY332" fmla="*/ 1913299 h 6854825"/>
              <a:gd name="connsiteX333" fmla="*/ 586588 w 6858000"/>
              <a:gd name="connsiteY333" fmla="*/ 1956148 h 6854825"/>
              <a:gd name="connsiteX334" fmla="*/ 597704 w 6858000"/>
              <a:gd name="connsiteY334" fmla="*/ 1998204 h 6854825"/>
              <a:gd name="connsiteX335" fmla="*/ 610407 w 6858000"/>
              <a:gd name="connsiteY335" fmla="*/ 2039467 h 6854825"/>
              <a:gd name="connsiteX336" fmla="*/ 624699 w 6858000"/>
              <a:gd name="connsiteY336" fmla="*/ 2081522 h 6854825"/>
              <a:gd name="connsiteX337" fmla="*/ 640579 w 6858000"/>
              <a:gd name="connsiteY337" fmla="*/ 2122784 h 6854825"/>
              <a:gd name="connsiteX338" fmla="*/ 658841 w 6858000"/>
              <a:gd name="connsiteY338" fmla="*/ 2161667 h 6854825"/>
              <a:gd name="connsiteX339" fmla="*/ 679485 w 6858000"/>
              <a:gd name="connsiteY339" fmla="*/ 2200549 h 6854825"/>
              <a:gd name="connsiteX340" fmla="*/ 703304 w 6858000"/>
              <a:gd name="connsiteY340" fmla="*/ 2238636 h 6854825"/>
              <a:gd name="connsiteX341" fmla="*/ 727918 w 6858000"/>
              <a:gd name="connsiteY341" fmla="*/ 2275932 h 6854825"/>
              <a:gd name="connsiteX342" fmla="*/ 754914 w 6858000"/>
              <a:gd name="connsiteY342" fmla="*/ 2312433 h 6854825"/>
              <a:gd name="connsiteX343" fmla="*/ 783497 w 6858000"/>
              <a:gd name="connsiteY343" fmla="*/ 2348141 h 6854825"/>
              <a:gd name="connsiteX344" fmla="*/ 814463 w 6858000"/>
              <a:gd name="connsiteY344" fmla="*/ 2383056 h 6854825"/>
              <a:gd name="connsiteX345" fmla="*/ 1494913 w 6858000"/>
              <a:gd name="connsiteY345" fmla="*/ 3094039 h 6854825"/>
              <a:gd name="connsiteX346" fmla="*/ 3189288 w 6858000"/>
              <a:gd name="connsiteY346" fmla="*/ 1480043 h 6854825"/>
              <a:gd name="connsiteX347" fmla="*/ 2508838 w 6858000"/>
              <a:gd name="connsiteY347" fmla="*/ 767472 h 6854825"/>
              <a:gd name="connsiteX348" fmla="*/ 2476285 w 6858000"/>
              <a:gd name="connsiteY348" fmla="*/ 734144 h 6854825"/>
              <a:gd name="connsiteX349" fmla="*/ 2442937 w 6858000"/>
              <a:gd name="connsiteY349" fmla="*/ 704784 h 6854825"/>
              <a:gd name="connsiteX350" fmla="*/ 2406414 w 6858000"/>
              <a:gd name="connsiteY350" fmla="*/ 676218 h 6854825"/>
              <a:gd name="connsiteX351" fmla="*/ 2370684 w 6858000"/>
              <a:gd name="connsiteY351" fmla="*/ 649239 h 6854825"/>
              <a:gd name="connsiteX352" fmla="*/ 2334160 w 6858000"/>
              <a:gd name="connsiteY352" fmla="*/ 624640 h 6854825"/>
              <a:gd name="connsiteX353" fmla="*/ 2295255 w 6858000"/>
              <a:gd name="connsiteY353" fmla="*/ 602422 h 6854825"/>
              <a:gd name="connsiteX354" fmla="*/ 2255555 w 6858000"/>
              <a:gd name="connsiteY354" fmla="*/ 581791 h 6854825"/>
              <a:gd name="connsiteX355" fmla="*/ 2216650 w 6858000"/>
              <a:gd name="connsiteY355" fmla="*/ 562747 h 6854825"/>
              <a:gd name="connsiteX356" fmla="*/ 2175362 w 6858000"/>
              <a:gd name="connsiteY356" fmla="*/ 547670 h 6854825"/>
              <a:gd name="connsiteX357" fmla="*/ 2134869 w 6858000"/>
              <a:gd name="connsiteY357" fmla="*/ 533387 h 6854825"/>
              <a:gd name="connsiteX358" fmla="*/ 2094375 w 6858000"/>
              <a:gd name="connsiteY358" fmla="*/ 520691 h 6854825"/>
              <a:gd name="connsiteX359" fmla="*/ 2051500 w 6858000"/>
              <a:gd name="connsiteY359" fmla="*/ 509581 h 6854825"/>
              <a:gd name="connsiteX360" fmla="*/ 2009418 w 6858000"/>
              <a:gd name="connsiteY360" fmla="*/ 501646 h 6854825"/>
              <a:gd name="connsiteX361" fmla="*/ 1966543 w 6858000"/>
              <a:gd name="connsiteY361" fmla="*/ 495298 h 6854825"/>
              <a:gd name="connsiteX362" fmla="*/ 1922874 w 6858000"/>
              <a:gd name="connsiteY362" fmla="*/ 490537 h 6854825"/>
              <a:gd name="connsiteX363" fmla="*/ 1879998 w 6858000"/>
              <a:gd name="connsiteY363" fmla="*/ 488950 h 6854825"/>
              <a:gd name="connsiteX364" fmla="*/ 5070178 w 6858000"/>
              <a:gd name="connsiteY364" fmla="*/ 74612 h 6854825"/>
              <a:gd name="connsiteX365" fmla="*/ 5122552 w 6858000"/>
              <a:gd name="connsiteY365" fmla="*/ 74612 h 6854825"/>
              <a:gd name="connsiteX366" fmla="*/ 5175718 w 6858000"/>
              <a:gd name="connsiteY366" fmla="*/ 76200 h 6854825"/>
              <a:gd name="connsiteX367" fmla="*/ 5227298 w 6858000"/>
              <a:gd name="connsiteY367" fmla="*/ 82552 h 6854825"/>
              <a:gd name="connsiteX368" fmla="*/ 5279670 w 6858000"/>
              <a:gd name="connsiteY368" fmla="*/ 88903 h 6854825"/>
              <a:gd name="connsiteX369" fmla="*/ 5331250 w 6858000"/>
              <a:gd name="connsiteY369" fmla="*/ 100019 h 6854825"/>
              <a:gd name="connsiteX370" fmla="*/ 5381242 w 6858000"/>
              <a:gd name="connsiteY370" fmla="*/ 111929 h 6854825"/>
              <a:gd name="connsiteX371" fmla="*/ 5433616 w 6858000"/>
              <a:gd name="connsiteY371" fmla="*/ 126220 h 6854825"/>
              <a:gd name="connsiteX372" fmla="*/ 5482020 w 6858000"/>
              <a:gd name="connsiteY372" fmla="*/ 143687 h 6854825"/>
              <a:gd name="connsiteX373" fmla="*/ 5532012 w 6858000"/>
              <a:gd name="connsiteY373" fmla="*/ 164330 h 6854825"/>
              <a:gd name="connsiteX374" fmla="*/ 5579624 w 6858000"/>
              <a:gd name="connsiteY374" fmla="*/ 185767 h 6854825"/>
              <a:gd name="connsiteX375" fmla="*/ 5628030 w 6858000"/>
              <a:gd name="connsiteY375" fmla="*/ 211174 h 6854825"/>
              <a:gd name="connsiteX376" fmla="*/ 5674054 w 6858000"/>
              <a:gd name="connsiteY376" fmla="*/ 238169 h 6854825"/>
              <a:gd name="connsiteX377" fmla="*/ 5719286 w 6858000"/>
              <a:gd name="connsiteY377" fmla="*/ 267546 h 6854825"/>
              <a:gd name="connsiteX378" fmla="*/ 5762930 w 6858000"/>
              <a:gd name="connsiteY378" fmla="*/ 300893 h 6854825"/>
              <a:gd name="connsiteX379" fmla="*/ 5805780 w 6858000"/>
              <a:gd name="connsiteY379" fmla="*/ 335033 h 6854825"/>
              <a:gd name="connsiteX380" fmla="*/ 5847838 w 6858000"/>
              <a:gd name="connsiteY380" fmla="*/ 373144 h 6854825"/>
              <a:gd name="connsiteX381" fmla="*/ 5887514 w 6858000"/>
              <a:gd name="connsiteY381" fmla="*/ 412048 h 6854825"/>
              <a:gd name="connsiteX382" fmla="*/ 6556460 w 6858000"/>
              <a:gd name="connsiteY382" fmla="*/ 1114709 h 6854825"/>
              <a:gd name="connsiteX383" fmla="*/ 6593756 w 6858000"/>
              <a:gd name="connsiteY383" fmla="*/ 1155201 h 6854825"/>
              <a:gd name="connsiteX384" fmla="*/ 6630258 w 6858000"/>
              <a:gd name="connsiteY384" fmla="*/ 1198075 h 6854825"/>
              <a:gd name="connsiteX385" fmla="*/ 6662000 w 6858000"/>
              <a:gd name="connsiteY385" fmla="*/ 1243331 h 6854825"/>
              <a:gd name="connsiteX386" fmla="*/ 6692946 w 6858000"/>
              <a:gd name="connsiteY386" fmla="*/ 1289381 h 6854825"/>
              <a:gd name="connsiteX387" fmla="*/ 6719926 w 6858000"/>
              <a:gd name="connsiteY387" fmla="*/ 1334637 h 6854825"/>
              <a:gd name="connsiteX388" fmla="*/ 6744526 w 6858000"/>
              <a:gd name="connsiteY388" fmla="*/ 1383069 h 6854825"/>
              <a:gd name="connsiteX389" fmla="*/ 6768332 w 6858000"/>
              <a:gd name="connsiteY389" fmla="*/ 1432295 h 6854825"/>
              <a:gd name="connsiteX390" fmla="*/ 6787376 w 6858000"/>
              <a:gd name="connsiteY390" fmla="*/ 1480727 h 6854825"/>
              <a:gd name="connsiteX391" fmla="*/ 6804834 w 6858000"/>
              <a:gd name="connsiteY391" fmla="*/ 1530747 h 6854825"/>
              <a:gd name="connsiteX392" fmla="*/ 6819912 w 6858000"/>
              <a:gd name="connsiteY392" fmla="*/ 1581561 h 6854825"/>
              <a:gd name="connsiteX393" fmla="*/ 6832608 w 6858000"/>
              <a:gd name="connsiteY393" fmla="*/ 1633169 h 6854825"/>
              <a:gd name="connsiteX394" fmla="*/ 6842130 w 6858000"/>
              <a:gd name="connsiteY394" fmla="*/ 1684777 h 6854825"/>
              <a:gd name="connsiteX395" fmla="*/ 6850066 w 6858000"/>
              <a:gd name="connsiteY395" fmla="*/ 1737179 h 6854825"/>
              <a:gd name="connsiteX396" fmla="*/ 6854828 w 6858000"/>
              <a:gd name="connsiteY396" fmla="*/ 1788786 h 6854825"/>
              <a:gd name="connsiteX397" fmla="*/ 6858000 w 6858000"/>
              <a:gd name="connsiteY397" fmla="*/ 1840394 h 6854825"/>
              <a:gd name="connsiteX398" fmla="*/ 6858000 w 6858000"/>
              <a:gd name="connsiteY398" fmla="*/ 1894384 h 6854825"/>
              <a:gd name="connsiteX399" fmla="*/ 6854828 w 6858000"/>
              <a:gd name="connsiteY399" fmla="*/ 1945992 h 6854825"/>
              <a:gd name="connsiteX400" fmla="*/ 6850066 w 6858000"/>
              <a:gd name="connsiteY400" fmla="*/ 1997600 h 6854825"/>
              <a:gd name="connsiteX401" fmla="*/ 6843718 w 6858000"/>
              <a:gd name="connsiteY401" fmla="*/ 2049207 h 6854825"/>
              <a:gd name="connsiteX402" fmla="*/ 6832608 w 6858000"/>
              <a:gd name="connsiteY402" fmla="*/ 2101609 h 6854825"/>
              <a:gd name="connsiteX403" fmla="*/ 6819912 w 6858000"/>
              <a:gd name="connsiteY403" fmla="*/ 2151630 h 6854825"/>
              <a:gd name="connsiteX404" fmla="*/ 6806422 w 6858000"/>
              <a:gd name="connsiteY404" fmla="*/ 2203237 h 6854825"/>
              <a:gd name="connsiteX405" fmla="*/ 6788964 w 6858000"/>
              <a:gd name="connsiteY405" fmla="*/ 2252463 h 6854825"/>
              <a:gd name="connsiteX406" fmla="*/ 6768332 w 6858000"/>
              <a:gd name="connsiteY406" fmla="*/ 2302483 h 6854825"/>
              <a:gd name="connsiteX407" fmla="*/ 6746114 w 6858000"/>
              <a:gd name="connsiteY407" fmla="*/ 2350915 h 6854825"/>
              <a:gd name="connsiteX408" fmla="*/ 6721514 w 6858000"/>
              <a:gd name="connsiteY408" fmla="*/ 2398553 h 6854825"/>
              <a:gd name="connsiteX409" fmla="*/ 6694534 w 6858000"/>
              <a:gd name="connsiteY409" fmla="*/ 2443809 h 6854825"/>
              <a:gd name="connsiteX410" fmla="*/ 6665174 w 6858000"/>
              <a:gd name="connsiteY410" fmla="*/ 2489859 h 6854825"/>
              <a:gd name="connsiteX411" fmla="*/ 6631844 w 6858000"/>
              <a:gd name="connsiteY411" fmla="*/ 2533527 h 6854825"/>
              <a:gd name="connsiteX412" fmla="*/ 6596930 w 6858000"/>
              <a:gd name="connsiteY412" fmla="*/ 2575608 h 6854825"/>
              <a:gd name="connsiteX413" fmla="*/ 6559634 w 6858000"/>
              <a:gd name="connsiteY413" fmla="*/ 2618482 h 6854825"/>
              <a:gd name="connsiteX414" fmla="*/ 6519958 w 6858000"/>
              <a:gd name="connsiteY414" fmla="*/ 2657386 h 6854825"/>
              <a:gd name="connsiteX415" fmla="*/ 6177946 w 6858000"/>
              <a:gd name="connsiteY415" fmla="*/ 2984500 h 6854825"/>
              <a:gd name="connsiteX416" fmla="*/ 4002088 w 6858000"/>
              <a:gd name="connsiteY416" fmla="*/ 703434 h 6854825"/>
              <a:gd name="connsiteX417" fmla="*/ 4343306 w 6858000"/>
              <a:gd name="connsiteY417" fmla="*/ 376320 h 6854825"/>
              <a:gd name="connsiteX418" fmla="*/ 4385362 w 6858000"/>
              <a:gd name="connsiteY418" fmla="*/ 338209 h 6854825"/>
              <a:gd name="connsiteX419" fmla="*/ 4428214 w 6858000"/>
              <a:gd name="connsiteY419" fmla="*/ 302481 h 6854825"/>
              <a:gd name="connsiteX420" fmla="*/ 4473444 w 6858000"/>
              <a:gd name="connsiteY420" fmla="*/ 269134 h 6854825"/>
              <a:gd name="connsiteX421" fmla="*/ 4519470 w 6858000"/>
              <a:gd name="connsiteY421" fmla="*/ 239757 h 6854825"/>
              <a:gd name="connsiteX422" fmla="*/ 4564700 w 6858000"/>
              <a:gd name="connsiteY422" fmla="*/ 212762 h 6854825"/>
              <a:gd name="connsiteX423" fmla="*/ 4613106 w 6858000"/>
              <a:gd name="connsiteY423" fmla="*/ 187355 h 6854825"/>
              <a:gd name="connsiteX424" fmla="*/ 4660718 w 6858000"/>
              <a:gd name="connsiteY424" fmla="*/ 164330 h 6854825"/>
              <a:gd name="connsiteX425" fmla="*/ 4710710 w 6858000"/>
              <a:gd name="connsiteY425" fmla="*/ 145275 h 6854825"/>
              <a:gd name="connsiteX426" fmla="*/ 4761496 w 6858000"/>
              <a:gd name="connsiteY426" fmla="*/ 126220 h 6854825"/>
              <a:gd name="connsiteX427" fmla="*/ 4811488 w 6858000"/>
              <a:gd name="connsiteY427" fmla="*/ 111929 h 6854825"/>
              <a:gd name="connsiteX428" fmla="*/ 4863068 w 6858000"/>
              <a:gd name="connsiteY428" fmla="*/ 100019 h 6854825"/>
              <a:gd name="connsiteX429" fmla="*/ 4913854 w 6858000"/>
              <a:gd name="connsiteY429" fmla="*/ 88903 h 6854825"/>
              <a:gd name="connsiteX430" fmla="*/ 4967020 w 6858000"/>
              <a:gd name="connsiteY430" fmla="*/ 82552 h 6854825"/>
              <a:gd name="connsiteX431" fmla="*/ 5018600 w 6858000"/>
              <a:gd name="connsiteY431" fmla="*/ 76200 h 6854825"/>
              <a:gd name="connsiteX432" fmla="*/ 1843881 w 6858000"/>
              <a:gd name="connsiteY432" fmla="*/ 0 h 6854825"/>
              <a:gd name="connsiteX433" fmla="*/ 1895475 w 6858000"/>
              <a:gd name="connsiteY433" fmla="*/ 0 h 6854825"/>
              <a:gd name="connsiteX434" fmla="*/ 1947069 w 6858000"/>
              <a:gd name="connsiteY434" fmla="*/ 1588 h 6854825"/>
              <a:gd name="connsiteX435" fmla="*/ 2001044 w 6858000"/>
              <a:gd name="connsiteY435" fmla="*/ 6350 h 6854825"/>
              <a:gd name="connsiteX436" fmla="*/ 2052638 w 6858000"/>
              <a:gd name="connsiteY436" fmla="*/ 14288 h 6854825"/>
              <a:gd name="connsiteX437" fmla="*/ 2104231 w 6858000"/>
              <a:gd name="connsiteY437" fmla="*/ 23813 h 6854825"/>
              <a:gd name="connsiteX438" fmla="*/ 2155031 w 6858000"/>
              <a:gd name="connsiteY438" fmla="*/ 35719 h 6854825"/>
              <a:gd name="connsiteX439" fmla="*/ 2205038 w 6858000"/>
              <a:gd name="connsiteY439" fmla="*/ 51594 h 6854825"/>
              <a:gd name="connsiteX440" fmla="*/ 2255044 w 6858000"/>
              <a:gd name="connsiteY440" fmla="*/ 69056 h 6854825"/>
              <a:gd name="connsiteX441" fmla="*/ 2304256 w 6858000"/>
              <a:gd name="connsiteY441" fmla="*/ 89694 h 6854825"/>
              <a:gd name="connsiteX442" fmla="*/ 2352675 w 6858000"/>
              <a:gd name="connsiteY442" fmla="*/ 111125 h 6854825"/>
              <a:gd name="connsiteX443" fmla="*/ 2399506 w 6858000"/>
              <a:gd name="connsiteY443" fmla="*/ 136525 h 6854825"/>
              <a:gd name="connsiteX444" fmla="*/ 2447132 w 6858000"/>
              <a:gd name="connsiteY444" fmla="*/ 163513 h 6854825"/>
              <a:gd name="connsiteX445" fmla="*/ 2492375 w 6858000"/>
              <a:gd name="connsiteY445" fmla="*/ 192881 h 6854825"/>
              <a:gd name="connsiteX446" fmla="*/ 2536825 w 6858000"/>
              <a:gd name="connsiteY446" fmla="*/ 226219 h 6854825"/>
              <a:gd name="connsiteX447" fmla="*/ 2578894 w 6858000"/>
              <a:gd name="connsiteY447" fmla="*/ 260350 h 6854825"/>
              <a:gd name="connsiteX448" fmla="*/ 2620169 w 6858000"/>
              <a:gd name="connsiteY448" fmla="*/ 296863 h 6854825"/>
              <a:gd name="connsiteX449" fmla="*/ 2660650 w 6858000"/>
              <a:gd name="connsiteY449" fmla="*/ 337344 h 6854825"/>
              <a:gd name="connsiteX450" fmla="*/ 6481764 w 6858000"/>
              <a:gd name="connsiteY450" fmla="*/ 4341813 h 6854825"/>
              <a:gd name="connsiteX451" fmla="*/ 6519068 w 6858000"/>
              <a:gd name="connsiteY451" fmla="*/ 4382294 h 6854825"/>
              <a:gd name="connsiteX452" fmla="*/ 6553994 w 6858000"/>
              <a:gd name="connsiteY452" fmla="*/ 4426744 h 6854825"/>
              <a:gd name="connsiteX453" fmla="*/ 6587332 w 6858000"/>
              <a:gd name="connsiteY453" fmla="*/ 4470400 h 6854825"/>
              <a:gd name="connsiteX454" fmla="*/ 6616700 w 6858000"/>
              <a:gd name="connsiteY454" fmla="*/ 4515644 h 6854825"/>
              <a:gd name="connsiteX455" fmla="*/ 6645276 w 6858000"/>
              <a:gd name="connsiteY455" fmla="*/ 4563269 h 6854825"/>
              <a:gd name="connsiteX456" fmla="*/ 6669882 w 6858000"/>
              <a:gd name="connsiteY456" fmla="*/ 4610100 h 6854825"/>
              <a:gd name="connsiteX457" fmla="*/ 6692106 w 6858000"/>
              <a:gd name="connsiteY457" fmla="*/ 4658519 h 6854825"/>
              <a:gd name="connsiteX458" fmla="*/ 6712744 w 6858000"/>
              <a:gd name="connsiteY458" fmla="*/ 4707731 h 6854825"/>
              <a:gd name="connsiteX459" fmla="*/ 6730206 w 6858000"/>
              <a:gd name="connsiteY459" fmla="*/ 4757738 h 6854825"/>
              <a:gd name="connsiteX460" fmla="*/ 6745288 w 6858000"/>
              <a:gd name="connsiteY460" fmla="*/ 4807744 h 6854825"/>
              <a:gd name="connsiteX461" fmla="*/ 6757988 w 6858000"/>
              <a:gd name="connsiteY461" fmla="*/ 4860131 h 6854825"/>
              <a:gd name="connsiteX462" fmla="*/ 6767512 w 6858000"/>
              <a:gd name="connsiteY462" fmla="*/ 4911725 h 6854825"/>
              <a:gd name="connsiteX463" fmla="*/ 6775450 w 6858000"/>
              <a:gd name="connsiteY463" fmla="*/ 4963319 h 6854825"/>
              <a:gd name="connsiteX464" fmla="*/ 6780212 w 6858000"/>
              <a:gd name="connsiteY464" fmla="*/ 5015706 h 6854825"/>
              <a:gd name="connsiteX465" fmla="*/ 6783388 w 6858000"/>
              <a:gd name="connsiteY465" fmla="*/ 5067300 h 6854825"/>
              <a:gd name="connsiteX466" fmla="*/ 6783388 w 6858000"/>
              <a:gd name="connsiteY466" fmla="*/ 5120481 h 6854825"/>
              <a:gd name="connsiteX467" fmla="*/ 6780212 w 6858000"/>
              <a:gd name="connsiteY467" fmla="*/ 5172869 h 6854825"/>
              <a:gd name="connsiteX468" fmla="*/ 6775450 w 6858000"/>
              <a:gd name="connsiteY468" fmla="*/ 5224463 h 6854825"/>
              <a:gd name="connsiteX469" fmla="*/ 6767512 w 6858000"/>
              <a:gd name="connsiteY469" fmla="*/ 5276056 h 6854825"/>
              <a:gd name="connsiteX470" fmla="*/ 6757988 w 6858000"/>
              <a:gd name="connsiteY470" fmla="*/ 5328444 h 6854825"/>
              <a:gd name="connsiteX471" fmla="*/ 6745288 w 6858000"/>
              <a:gd name="connsiteY471" fmla="*/ 5380038 h 6854825"/>
              <a:gd name="connsiteX472" fmla="*/ 6730206 w 6858000"/>
              <a:gd name="connsiteY472" fmla="*/ 5430044 h 6854825"/>
              <a:gd name="connsiteX473" fmla="*/ 6712744 w 6858000"/>
              <a:gd name="connsiteY473" fmla="*/ 5480050 h 6854825"/>
              <a:gd name="connsiteX474" fmla="*/ 6693694 w 6858000"/>
              <a:gd name="connsiteY474" fmla="*/ 5529263 h 6854825"/>
              <a:gd name="connsiteX475" fmla="*/ 6669882 w 6858000"/>
              <a:gd name="connsiteY475" fmla="*/ 5577681 h 6854825"/>
              <a:gd name="connsiteX476" fmla="*/ 6646864 w 6858000"/>
              <a:gd name="connsiteY476" fmla="*/ 5625306 h 6854825"/>
              <a:gd name="connsiteX477" fmla="*/ 6618288 w 6858000"/>
              <a:gd name="connsiteY477" fmla="*/ 5672138 h 6854825"/>
              <a:gd name="connsiteX478" fmla="*/ 6588920 w 6858000"/>
              <a:gd name="connsiteY478" fmla="*/ 5715794 h 6854825"/>
              <a:gd name="connsiteX479" fmla="*/ 6557168 w 6858000"/>
              <a:gd name="connsiteY479" fmla="*/ 5760244 h 6854825"/>
              <a:gd name="connsiteX480" fmla="*/ 6522244 w 6858000"/>
              <a:gd name="connsiteY480" fmla="*/ 5803900 h 6854825"/>
              <a:gd name="connsiteX481" fmla="*/ 6484938 w 6858000"/>
              <a:gd name="connsiteY481" fmla="*/ 5845175 h 6854825"/>
              <a:gd name="connsiteX482" fmla="*/ 6445250 w 6858000"/>
              <a:gd name="connsiteY482" fmla="*/ 5884069 h 6854825"/>
              <a:gd name="connsiteX483" fmla="*/ 5743576 w 6858000"/>
              <a:gd name="connsiteY483" fmla="*/ 6553200 h 6854825"/>
              <a:gd name="connsiteX484" fmla="*/ 5700712 w 6858000"/>
              <a:gd name="connsiteY484" fmla="*/ 6591300 h 6854825"/>
              <a:gd name="connsiteX485" fmla="*/ 5658644 w 6858000"/>
              <a:gd name="connsiteY485" fmla="*/ 6627019 h 6854825"/>
              <a:gd name="connsiteX486" fmla="*/ 5614194 w 6858000"/>
              <a:gd name="connsiteY486" fmla="*/ 6660356 h 6854825"/>
              <a:gd name="connsiteX487" fmla="*/ 5568950 w 6858000"/>
              <a:gd name="connsiteY487" fmla="*/ 6689725 h 6854825"/>
              <a:gd name="connsiteX488" fmla="*/ 5522120 w 6858000"/>
              <a:gd name="connsiteY488" fmla="*/ 6718300 h 6854825"/>
              <a:gd name="connsiteX489" fmla="*/ 5474494 w 6858000"/>
              <a:gd name="connsiteY489" fmla="*/ 6743700 h 6854825"/>
              <a:gd name="connsiteX490" fmla="*/ 5426076 w 6858000"/>
              <a:gd name="connsiteY490" fmla="*/ 6765131 h 6854825"/>
              <a:gd name="connsiteX491" fmla="*/ 5376864 w 6858000"/>
              <a:gd name="connsiteY491" fmla="*/ 6785769 h 6854825"/>
              <a:gd name="connsiteX492" fmla="*/ 5326856 w 6858000"/>
              <a:gd name="connsiteY492" fmla="*/ 6803231 h 6854825"/>
              <a:gd name="connsiteX493" fmla="*/ 5275264 w 6858000"/>
              <a:gd name="connsiteY493" fmla="*/ 6817519 h 6854825"/>
              <a:gd name="connsiteX494" fmla="*/ 5224464 w 6858000"/>
              <a:gd name="connsiteY494" fmla="*/ 6829425 h 6854825"/>
              <a:gd name="connsiteX495" fmla="*/ 5172868 w 6858000"/>
              <a:gd name="connsiteY495" fmla="*/ 6840538 h 6854825"/>
              <a:gd name="connsiteX496" fmla="*/ 5121276 w 6858000"/>
              <a:gd name="connsiteY496" fmla="*/ 6848475 h 6854825"/>
              <a:gd name="connsiteX497" fmla="*/ 5068888 w 6858000"/>
              <a:gd name="connsiteY497" fmla="*/ 6853238 h 6854825"/>
              <a:gd name="connsiteX498" fmla="*/ 5015706 w 6858000"/>
              <a:gd name="connsiteY498" fmla="*/ 6854825 h 6854825"/>
              <a:gd name="connsiteX499" fmla="*/ 4964112 w 6858000"/>
              <a:gd name="connsiteY499" fmla="*/ 6854825 h 6854825"/>
              <a:gd name="connsiteX500" fmla="*/ 4912520 w 6858000"/>
              <a:gd name="connsiteY500" fmla="*/ 6853238 h 6854825"/>
              <a:gd name="connsiteX501" fmla="*/ 4858544 w 6858000"/>
              <a:gd name="connsiteY501" fmla="*/ 6848475 h 6854825"/>
              <a:gd name="connsiteX502" fmla="*/ 4806950 w 6858000"/>
              <a:gd name="connsiteY502" fmla="*/ 6840538 h 6854825"/>
              <a:gd name="connsiteX503" fmla="*/ 4756944 w 6858000"/>
              <a:gd name="connsiteY503" fmla="*/ 6831013 h 6854825"/>
              <a:gd name="connsiteX504" fmla="*/ 4704556 w 6858000"/>
              <a:gd name="connsiteY504" fmla="*/ 6819106 h 6854825"/>
              <a:gd name="connsiteX505" fmla="*/ 4654550 w 6858000"/>
              <a:gd name="connsiteY505" fmla="*/ 6803231 h 6854825"/>
              <a:gd name="connsiteX506" fmla="*/ 4604544 w 6858000"/>
              <a:gd name="connsiteY506" fmla="*/ 6785769 h 6854825"/>
              <a:gd name="connsiteX507" fmla="*/ 4555332 w 6858000"/>
              <a:gd name="connsiteY507" fmla="*/ 6765131 h 6854825"/>
              <a:gd name="connsiteX508" fmla="*/ 4506912 w 6858000"/>
              <a:gd name="connsiteY508" fmla="*/ 6743700 h 6854825"/>
              <a:gd name="connsiteX509" fmla="*/ 4459288 w 6858000"/>
              <a:gd name="connsiteY509" fmla="*/ 6718300 h 6854825"/>
              <a:gd name="connsiteX510" fmla="*/ 4412456 w 6858000"/>
              <a:gd name="connsiteY510" fmla="*/ 6691313 h 6854825"/>
              <a:gd name="connsiteX511" fmla="*/ 4367212 w 6858000"/>
              <a:gd name="connsiteY511" fmla="*/ 6661944 h 6854825"/>
              <a:gd name="connsiteX512" fmla="*/ 4322764 w 6858000"/>
              <a:gd name="connsiteY512" fmla="*/ 6628606 h 6854825"/>
              <a:gd name="connsiteX513" fmla="*/ 4280694 w 6858000"/>
              <a:gd name="connsiteY513" fmla="*/ 6594475 h 6854825"/>
              <a:gd name="connsiteX514" fmla="*/ 4239420 w 6858000"/>
              <a:gd name="connsiteY514" fmla="*/ 6557963 h 6854825"/>
              <a:gd name="connsiteX515" fmla="*/ 4200526 w 6858000"/>
              <a:gd name="connsiteY515" fmla="*/ 6517481 h 6854825"/>
              <a:gd name="connsiteX516" fmla="*/ 377825 w 6858000"/>
              <a:gd name="connsiteY516" fmla="*/ 2513013 h 6854825"/>
              <a:gd name="connsiteX517" fmla="*/ 340519 w 6858000"/>
              <a:gd name="connsiteY517" fmla="*/ 2472532 h 6854825"/>
              <a:gd name="connsiteX518" fmla="*/ 305594 w 6858000"/>
              <a:gd name="connsiteY518" fmla="*/ 2428081 h 6854825"/>
              <a:gd name="connsiteX519" fmla="*/ 272256 w 6858000"/>
              <a:gd name="connsiteY519" fmla="*/ 2384425 h 6854825"/>
              <a:gd name="connsiteX520" fmla="*/ 242888 w 6858000"/>
              <a:gd name="connsiteY520" fmla="*/ 2339182 h 6854825"/>
              <a:gd name="connsiteX521" fmla="*/ 214313 w 6858000"/>
              <a:gd name="connsiteY521" fmla="*/ 2291557 h 6854825"/>
              <a:gd name="connsiteX522" fmla="*/ 189706 w 6858000"/>
              <a:gd name="connsiteY522" fmla="*/ 2244726 h 6854825"/>
              <a:gd name="connsiteX523" fmla="*/ 167481 w 6858000"/>
              <a:gd name="connsiteY523" fmla="*/ 2196306 h 6854825"/>
              <a:gd name="connsiteX524" fmla="*/ 146844 w 6858000"/>
              <a:gd name="connsiteY524" fmla="*/ 2147094 h 6854825"/>
              <a:gd name="connsiteX525" fmla="*/ 129381 w 6858000"/>
              <a:gd name="connsiteY525" fmla="*/ 2097089 h 6854825"/>
              <a:gd name="connsiteX526" fmla="*/ 113506 w 6858000"/>
              <a:gd name="connsiteY526" fmla="*/ 2047082 h 6854825"/>
              <a:gd name="connsiteX527" fmla="*/ 101600 w 6858000"/>
              <a:gd name="connsiteY527" fmla="*/ 1994695 h 6854825"/>
              <a:gd name="connsiteX528" fmla="*/ 92075 w 6858000"/>
              <a:gd name="connsiteY528" fmla="*/ 1943101 h 6854825"/>
              <a:gd name="connsiteX529" fmla="*/ 84138 w 6858000"/>
              <a:gd name="connsiteY529" fmla="*/ 1891507 h 6854825"/>
              <a:gd name="connsiteX530" fmla="*/ 79375 w 6858000"/>
              <a:gd name="connsiteY530" fmla="*/ 1839120 h 6854825"/>
              <a:gd name="connsiteX531" fmla="*/ 76200 w 6858000"/>
              <a:gd name="connsiteY531" fmla="*/ 1785939 h 6854825"/>
              <a:gd name="connsiteX532" fmla="*/ 76200 w 6858000"/>
              <a:gd name="connsiteY532" fmla="*/ 1734345 h 6854825"/>
              <a:gd name="connsiteX533" fmla="*/ 79375 w 6858000"/>
              <a:gd name="connsiteY533" fmla="*/ 1681957 h 6854825"/>
              <a:gd name="connsiteX534" fmla="*/ 84138 w 6858000"/>
              <a:gd name="connsiteY534" fmla="*/ 1630364 h 6854825"/>
              <a:gd name="connsiteX535" fmla="*/ 92075 w 6858000"/>
              <a:gd name="connsiteY535" fmla="*/ 1578770 h 6854825"/>
              <a:gd name="connsiteX536" fmla="*/ 101600 w 6858000"/>
              <a:gd name="connsiteY536" fmla="*/ 1526381 h 6854825"/>
              <a:gd name="connsiteX537" fmla="*/ 113506 w 6858000"/>
              <a:gd name="connsiteY537" fmla="*/ 1474789 h 6854825"/>
              <a:gd name="connsiteX538" fmla="*/ 129381 w 6858000"/>
              <a:gd name="connsiteY538" fmla="*/ 1424782 h 6854825"/>
              <a:gd name="connsiteX539" fmla="*/ 146844 w 6858000"/>
              <a:gd name="connsiteY539" fmla="*/ 1374775 h 6854825"/>
              <a:gd name="connsiteX540" fmla="*/ 165894 w 6858000"/>
              <a:gd name="connsiteY540" fmla="*/ 1325563 h 6854825"/>
              <a:gd name="connsiteX541" fmla="*/ 189706 w 6858000"/>
              <a:gd name="connsiteY541" fmla="*/ 1277144 h 6854825"/>
              <a:gd name="connsiteX542" fmla="*/ 214313 w 6858000"/>
              <a:gd name="connsiteY542" fmla="*/ 1229519 h 6854825"/>
              <a:gd name="connsiteX543" fmla="*/ 241300 w 6858000"/>
              <a:gd name="connsiteY543" fmla="*/ 1182688 h 6854825"/>
              <a:gd name="connsiteX544" fmla="*/ 270669 w 6858000"/>
              <a:gd name="connsiteY544" fmla="*/ 1139031 h 6854825"/>
              <a:gd name="connsiteX545" fmla="*/ 302419 w 6858000"/>
              <a:gd name="connsiteY545" fmla="*/ 1094581 h 6854825"/>
              <a:gd name="connsiteX546" fmla="*/ 338931 w 6858000"/>
              <a:gd name="connsiteY546" fmla="*/ 1050925 h 6854825"/>
              <a:gd name="connsiteX547" fmla="*/ 374650 w 6858000"/>
              <a:gd name="connsiteY547" fmla="*/ 1009650 h 6854825"/>
              <a:gd name="connsiteX548" fmla="*/ 414338 w 6858000"/>
              <a:gd name="connsiteY548" fmla="*/ 970756 h 6854825"/>
              <a:gd name="connsiteX549" fmla="*/ 1116013 w 6858000"/>
              <a:gd name="connsiteY549" fmla="*/ 300038 h 6854825"/>
              <a:gd name="connsiteX550" fmla="*/ 1158875 w 6858000"/>
              <a:gd name="connsiteY550" fmla="*/ 261938 h 6854825"/>
              <a:gd name="connsiteX551" fmla="*/ 1200944 w 6858000"/>
              <a:gd name="connsiteY551" fmla="*/ 227806 h 6854825"/>
              <a:gd name="connsiteX552" fmla="*/ 1245394 w 6858000"/>
              <a:gd name="connsiteY552" fmla="*/ 194469 h 6854825"/>
              <a:gd name="connsiteX553" fmla="*/ 1290638 w 6858000"/>
              <a:gd name="connsiteY553" fmla="*/ 165100 h 6854825"/>
              <a:gd name="connsiteX554" fmla="*/ 1337469 w 6858000"/>
              <a:gd name="connsiteY554" fmla="*/ 136525 h 6854825"/>
              <a:gd name="connsiteX555" fmla="*/ 1385094 w 6858000"/>
              <a:gd name="connsiteY555" fmla="*/ 111125 h 6854825"/>
              <a:gd name="connsiteX556" fmla="*/ 1433513 w 6858000"/>
              <a:gd name="connsiteY556" fmla="*/ 89694 h 6854825"/>
              <a:gd name="connsiteX557" fmla="*/ 1484313 w 6858000"/>
              <a:gd name="connsiteY557" fmla="*/ 69056 h 6854825"/>
              <a:gd name="connsiteX558" fmla="*/ 1532731 w 6858000"/>
              <a:gd name="connsiteY558" fmla="*/ 51594 h 6854825"/>
              <a:gd name="connsiteX559" fmla="*/ 1584325 w 6858000"/>
              <a:gd name="connsiteY559" fmla="*/ 37306 h 6854825"/>
              <a:gd name="connsiteX560" fmla="*/ 1635125 w 6858000"/>
              <a:gd name="connsiteY560" fmla="*/ 25400 h 6854825"/>
              <a:gd name="connsiteX561" fmla="*/ 1686719 w 6858000"/>
              <a:gd name="connsiteY561" fmla="*/ 14288 h 6854825"/>
              <a:gd name="connsiteX562" fmla="*/ 1738313 w 6858000"/>
              <a:gd name="connsiteY562" fmla="*/ 6350 h 6854825"/>
              <a:gd name="connsiteX563" fmla="*/ 1791494 w 6858000"/>
              <a:gd name="connsiteY563" fmla="*/ 1588 h 68548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Lst>
            <a:rect l="l" t="t" r="r" b="b"/>
            <a:pathLst>
              <a:path w="6858000" h="6854825">
                <a:moveTo>
                  <a:pt x="5159334" y="4802187"/>
                </a:moveTo>
                <a:lnTo>
                  <a:pt x="5180014" y="4802187"/>
                </a:lnTo>
                <a:lnTo>
                  <a:pt x="5199104" y="4802187"/>
                </a:lnTo>
                <a:lnTo>
                  <a:pt x="5218196" y="4803775"/>
                </a:lnTo>
                <a:lnTo>
                  <a:pt x="5236490" y="4805362"/>
                </a:lnTo>
                <a:lnTo>
                  <a:pt x="5255580" y="4807743"/>
                </a:lnTo>
                <a:lnTo>
                  <a:pt x="5292170" y="4817268"/>
                </a:lnTo>
                <a:lnTo>
                  <a:pt x="5324784" y="4829968"/>
                </a:lnTo>
                <a:lnTo>
                  <a:pt x="5358192" y="4845843"/>
                </a:lnTo>
                <a:lnTo>
                  <a:pt x="5389214" y="4864893"/>
                </a:lnTo>
                <a:lnTo>
                  <a:pt x="5417848" y="4886325"/>
                </a:lnTo>
                <a:lnTo>
                  <a:pt x="5444894" y="4910137"/>
                </a:lnTo>
                <a:lnTo>
                  <a:pt x="5469552" y="4937125"/>
                </a:lnTo>
                <a:lnTo>
                  <a:pt x="5490232" y="4966493"/>
                </a:lnTo>
                <a:lnTo>
                  <a:pt x="5509324" y="4996656"/>
                </a:lnTo>
                <a:lnTo>
                  <a:pt x="5525232" y="5029993"/>
                </a:lnTo>
                <a:lnTo>
                  <a:pt x="5537164" y="5064125"/>
                </a:lnTo>
                <a:lnTo>
                  <a:pt x="5546708" y="5100637"/>
                </a:lnTo>
                <a:lnTo>
                  <a:pt x="5549890" y="5118893"/>
                </a:lnTo>
                <a:lnTo>
                  <a:pt x="5553072" y="5137943"/>
                </a:lnTo>
                <a:lnTo>
                  <a:pt x="5554664" y="5156993"/>
                </a:lnTo>
                <a:lnTo>
                  <a:pt x="5554664" y="5176043"/>
                </a:lnTo>
                <a:lnTo>
                  <a:pt x="5554664" y="5194300"/>
                </a:lnTo>
                <a:lnTo>
                  <a:pt x="5553072" y="5213350"/>
                </a:lnTo>
                <a:lnTo>
                  <a:pt x="5549890" y="5232400"/>
                </a:lnTo>
                <a:lnTo>
                  <a:pt x="5546708" y="5251450"/>
                </a:lnTo>
                <a:lnTo>
                  <a:pt x="5537164" y="5287168"/>
                </a:lnTo>
                <a:lnTo>
                  <a:pt x="5525232" y="5322093"/>
                </a:lnTo>
                <a:lnTo>
                  <a:pt x="5509324" y="5354637"/>
                </a:lnTo>
                <a:lnTo>
                  <a:pt x="5490232" y="5384800"/>
                </a:lnTo>
                <a:lnTo>
                  <a:pt x="5469552" y="5414168"/>
                </a:lnTo>
                <a:lnTo>
                  <a:pt x="5444894" y="5441156"/>
                </a:lnTo>
                <a:lnTo>
                  <a:pt x="5417848" y="5464968"/>
                </a:lnTo>
                <a:lnTo>
                  <a:pt x="5389214" y="5486400"/>
                </a:lnTo>
                <a:lnTo>
                  <a:pt x="5358192" y="5505450"/>
                </a:lnTo>
                <a:lnTo>
                  <a:pt x="5324784" y="5521325"/>
                </a:lnTo>
                <a:lnTo>
                  <a:pt x="5292170" y="5534025"/>
                </a:lnTo>
                <a:lnTo>
                  <a:pt x="5255580" y="5543550"/>
                </a:lnTo>
                <a:lnTo>
                  <a:pt x="5236490" y="5546725"/>
                </a:lnTo>
                <a:lnTo>
                  <a:pt x="5218196" y="5548312"/>
                </a:lnTo>
                <a:lnTo>
                  <a:pt x="5199104" y="5549900"/>
                </a:lnTo>
                <a:lnTo>
                  <a:pt x="5180014" y="5551487"/>
                </a:lnTo>
                <a:lnTo>
                  <a:pt x="5159334" y="5549900"/>
                </a:lnTo>
                <a:lnTo>
                  <a:pt x="5141038" y="5548312"/>
                </a:lnTo>
                <a:lnTo>
                  <a:pt x="5121948" y="5546725"/>
                </a:lnTo>
                <a:lnTo>
                  <a:pt x="5104448" y="5543550"/>
                </a:lnTo>
                <a:lnTo>
                  <a:pt x="5067858" y="5534025"/>
                </a:lnTo>
                <a:lnTo>
                  <a:pt x="5033654" y="5521325"/>
                </a:lnTo>
                <a:lnTo>
                  <a:pt x="5000246" y="5505450"/>
                </a:lnTo>
                <a:lnTo>
                  <a:pt x="4969224" y="5486400"/>
                </a:lnTo>
                <a:lnTo>
                  <a:pt x="4940590" y="5464968"/>
                </a:lnTo>
                <a:lnTo>
                  <a:pt x="4914340" y="5441156"/>
                </a:lnTo>
                <a:lnTo>
                  <a:pt x="4890478" y="5414168"/>
                </a:lnTo>
                <a:lnTo>
                  <a:pt x="4868206" y="5384800"/>
                </a:lnTo>
                <a:lnTo>
                  <a:pt x="4849114" y="5354637"/>
                </a:lnTo>
                <a:lnTo>
                  <a:pt x="4834002" y="5322093"/>
                </a:lnTo>
                <a:lnTo>
                  <a:pt x="4821274" y="5287168"/>
                </a:lnTo>
                <a:lnTo>
                  <a:pt x="4811730" y="5251450"/>
                </a:lnTo>
                <a:lnTo>
                  <a:pt x="4808548" y="5232400"/>
                </a:lnTo>
                <a:lnTo>
                  <a:pt x="4805366" y="5213350"/>
                </a:lnTo>
                <a:lnTo>
                  <a:pt x="4803776" y="5194300"/>
                </a:lnTo>
                <a:lnTo>
                  <a:pt x="4803776" y="5176043"/>
                </a:lnTo>
                <a:lnTo>
                  <a:pt x="4803776" y="5156993"/>
                </a:lnTo>
                <a:lnTo>
                  <a:pt x="4805366" y="5137943"/>
                </a:lnTo>
                <a:lnTo>
                  <a:pt x="4808548" y="5118893"/>
                </a:lnTo>
                <a:lnTo>
                  <a:pt x="4811730" y="5100637"/>
                </a:lnTo>
                <a:lnTo>
                  <a:pt x="4821274" y="5064125"/>
                </a:lnTo>
                <a:lnTo>
                  <a:pt x="4834002" y="5029993"/>
                </a:lnTo>
                <a:lnTo>
                  <a:pt x="4849114" y="4996656"/>
                </a:lnTo>
                <a:lnTo>
                  <a:pt x="4868206" y="4966493"/>
                </a:lnTo>
                <a:lnTo>
                  <a:pt x="4890478" y="4937125"/>
                </a:lnTo>
                <a:lnTo>
                  <a:pt x="4914340" y="4910137"/>
                </a:lnTo>
                <a:lnTo>
                  <a:pt x="4940590" y="4886325"/>
                </a:lnTo>
                <a:lnTo>
                  <a:pt x="4969224" y="4864893"/>
                </a:lnTo>
                <a:lnTo>
                  <a:pt x="5000246" y="4845843"/>
                </a:lnTo>
                <a:lnTo>
                  <a:pt x="5033654" y="4829968"/>
                </a:lnTo>
                <a:lnTo>
                  <a:pt x="5067858" y="4817268"/>
                </a:lnTo>
                <a:lnTo>
                  <a:pt x="5104448" y="4807743"/>
                </a:lnTo>
                <a:lnTo>
                  <a:pt x="5121948" y="4805362"/>
                </a:lnTo>
                <a:lnTo>
                  <a:pt x="5141038" y="4803775"/>
                </a:lnTo>
                <a:close/>
                <a:moveTo>
                  <a:pt x="680244" y="3870325"/>
                </a:moveTo>
                <a:lnTo>
                  <a:pt x="2857500" y="6151391"/>
                </a:lnTo>
                <a:lnTo>
                  <a:pt x="2515394" y="6478506"/>
                </a:lnTo>
                <a:lnTo>
                  <a:pt x="2473325" y="6516616"/>
                </a:lnTo>
                <a:lnTo>
                  <a:pt x="2430462" y="6552345"/>
                </a:lnTo>
                <a:lnTo>
                  <a:pt x="2386806" y="6584103"/>
                </a:lnTo>
                <a:lnTo>
                  <a:pt x="2340769" y="6615068"/>
                </a:lnTo>
                <a:lnTo>
                  <a:pt x="2293938" y="6642063"/>
                </a:lnTo>
                <a:lnTo>
                  <a:pt x="2247106" y="6667470"/>
                </a:lnTo>
                <a:lnTo>
                  <a:pt x="2197894" y="6690495"/>
                </a:lnTo>
                <a:lnTo>
                  <a:pt x="2147888" y="6709550"/>
                </a:lnTo>
                <a:lnTo>
                  <a:pt x="2097088" y="6728605"/>
                </a:lnTo>
                <a:lnTo>
                  <a:pt x="2047081" y="6742897"/>
                </a:lnTo>
                <a:lnTo>
                  <a:pt x="1997075" y="6754806"/>
                </a:lnTo>
                <a:lnTo>
                  <a:pt x="1944688" y="6765922"/>
                </a:lnTo>
                <a:lnTo>
                  <a:pt x="1893094" y="6772273"/>
                </a:lnTo>
                <a:lnTo>
                  <a:pt x="1839912" y="6778625"/>
                </a:lnTo>
                <a:lnTo>
                  <a:pt x="1788319" y="6780213"/>
                </a:lnTo>
                <a:lnTo>
                  <a:pt x="1735931" y="6780213"/>
                </a:lnTo>
                <a:lnTo>
                  <a:pt x="1682750" y="6778625"/>
                </a:lnTo>
                <a:lnTo>
                  <a:pt x="1631156" y="6772273"/>
                </a:lnTo>
                <a:lnTo>
                  <a:pt x="1578769" y="6765922"/>
                </a:lnTo>
                <a:lnTo>
                  <a:pt x="1527175" y="6754806"/>
                </a:lnTo>
                <a:lnTo>
                  <a:pt x="1477169" y="6742897"/>
                </a:lnTo>
                <a:lnTo>
                  <a:pt x="1426369" y="6728605"/>
                </a:lnTo>
                <a:lnTo>
                  <a:pt x="1376362" y="6711138"/>
                </a:lnTo>
                <a:lnTo>
                  <a:pt x="1327944" y="6690495"/>
                </a:lnTo>
                <a:lnTo>
                  <a:pt x="1278731" y="6669058"/>
                </a:lnTo>
                <a:lnTo>
                  <a:pt x="1231900" y="6643651"/>
                </a:lnTo>
                <a:lnTo>
                  <a:pt x="1184275" y="6616656"/>
                </a:lnTo>
                <a:lnTo>
                  <a:pt x="1139031" y="6587279"/>
                </a:lnTo>
                <a:lnTo>
                  <a:pt x="1095375" y="6553933"/>
                </a:lnTo>
                <a:lnTo>
                  <a:pt x="1052512" y="6519792"/>
                </a:lnTo>
                <a:lnTo>
                  <a:pt x="1012031" y="6481682"/>
                </a:lnTo>
                <a:lnTo>
                  <a:pt x="970756" y="6442777"/>
                </a:lnTo>
                <a:lnTo>
                  <a:pt x="301625" y="5740117"/>
                </a:lnTo>
                <a:lnTo>
                  <a:pt x="264319" y="5699624"/>
                </a:lnTo>
                <a:lnTo>
                  <a:pt x="229394" y="5655162"/>
                </a:lnTo>
                <a:lnTo>
                  <a:pt x="196056" y="5611494"/>
                </a:lnTo>
                <a:lnTo>
                  <a:pt x="166688" y="5565444"/>
                </a:lnTo>
                <a:lnTo>
                  <a:pt x="138112" y="5520188"/>
                </a:lnTo>
                <a:lnTo>
                  <a:pt x="113506" y="5471756"/>
                </a:lnTo>
                <a:lnTo>
                  <a:pt x="91281" y="5422530"/>
                </a:lnTo>
                <a:lnTo>
                  <a:pt x="70644" y="5374098"/>
                </a:lnTo>
                <a:lnTo>
                  <a:pt x="53181" y="5324078"/>
                </a:lnTo>
                <a:lnTo>
                  <a:pt x="38100" y="5273264"/>
                </a:lnTo>
                <a:lnTo>
                  <a:pt x="25400" y="5221657"/>
                </a:lnTo>
                <a:lnTo>
                  <a:pt x="15875" y="5170049"/>
                </a:lnTo>
                <a:lnTo>
                  <a:pt x="7938" y="5117647"/>
                </a:lnTo>
                <a:lnTo>
                  <a:pt x="3175" y="5066039"/>
                </a:lnTo>
                <a:lnTo>
                  <a:pt x="0" y="5014431"/>
                </a:lnTo>
                <a:lnTo>
                  <a:pt x="0" y="4960441"/>
                </a:lnTo>
                <a:lnTo>
                  <a:pt x="3175" y="4908834"/>
                </a:lnTo>
                <a:lnTo>
                  <a:pt x="7938" y="4857226"/>
                </a:lnTo>
                <a:lnTo>
                  <a:pt x="15875" y="4805618"/>
                </a:lnTo>
                <a:lnTo>
                  <a:pt x="25400" y="4753216"/>
                </a:lnTo>
                <a:lnTo>
                  <a:pt x="38100" y="4701608"/>
                </a:lnTo>
                <a:lnTo>
                  <a:pt x="51594" y="4651588"/>
                </a:lnTo>
                <a:lnTo>
                  <a:pt x="70644" y="4600775"/>
                </a:lnTo>
                <a:lnTo>
                  <a:pt x="89694" y="4552343"/>
                </a:lnTo>
                <a:lnTo>
                  <a:pt x="111919" y="4503911"/>
                </a:lnTo>
                <a:lnTo>
                  <a:pt x="136525" y="4456273"/>
                </a:lnTo>
                <a:lnTo>
                  <a:pt x="165100" y="4411017"/>
                </a:lnTo>
                <a:lnTo>
                  <a:pt x="194469" y="4364966"/>
                </a:lnTo>
                <a:lnTo>
                  <a:pt x="226219" y="4321298"/>
                </a:lnTo>
                <a:lnTo>
                  <a:pt x="261144" y="4279218"/>
                </a:lnTo>
                <a:lnTo>
                  <a:pt x="298450" y="4236344"/>
                </a:lnTo>
                <a:lnTo>
                  <a:pt x="338138" y="4197440"/>
                </a:lnTo>
                <a:close/>
                <a:moveTo>
                  <a:pt x="5366264" y="3760787"/>
                </a:moveTo>
                <a:lnTo>
                  <a:pt x="3671888" y="5374783"/>
                </a:lnTo>
                <a:lnTo>
                  <a:pt x="4352338" y="6087354"/>
                </a:lnTo>
                <a:lnTo>
                  <a:pt x="4384892" y="6120681"/>
                </a:lnTo>
                <a:lnTo>
                  <a:pt x="4418238" y="6150041"/>
                </a:lnTo>
                <a:lnTo>
                  <a:pt x="4454762" y="6178607"/>
                </a:lnTo>
                <a:lnTo>
                  <a:pt x="4490492" y="6205586"/>
                </a:lnTo>
                <a:lnTo>
                  <a:pt x="4528604" y="6230185"/>
                </a:lnTo>
                <a:lnTo>
                  <a:pt x="4565922" y="6252403"/>
                </a:lnTo>
                <a:lnTo>
                  <a:pt x="4605620" y="6273035"/>
                </a:lnTo>
                <a:lnTo>
                  <a:pt x="4644526" y="6292079"/>
                </a:lnTo>
                <a:lnTo>
                  <a:pt x="4685814" y="6307156"/>
                </a:lnTo>
                <a:lnTo>
                  <a:pt x="4726308" y="6321439"/>
                </a:lnTo>
                <a:lnTo>
                  <a:pt x="4766800" y="6334135"/>
                </a:lnTo>
                <a:lnTo>
                  <a:pt x="4809676" y="6345244"/>
                </a:lnTo>
                <a:lnTo>
                  <a:pt x="4851758" y="6353179"/>
                </a:lnTo>
                <a:lnTo>
                  <a:pt x="4894634" y="6359527"/>
                </a:lnTo>
                <a:lnTo>
                  <a:pt x="4938302" y="6362701"/>
                </a:lnTo>
                <a:lnTo>
                  <a:pt x="4981178" y="6365875"/>
                </a:lnTo>
                <a:lnTo>
                  <a:pt x="5024848" y="6365875"/>
                </a:lnTo>
                <a:lnTo>
                  <a:pt x="5067724" y="6362701"/>
                </a:lnTo>
                <a:lnTo>
                  <a:pt x="5109804" y="6359527"/>
                </a:lnTo>
                <a:lnTo>
                  <a:pt x="5153474" y="6353179"/>
                </a:lnTo>
                <a:lnTo>
                  <a:pt x="5196350" y="6345244"/>
                </a:lnTo>
                <a:lnTo>
                  <a:pt x="5238430" y="6334135"/>
                </a:lnTo>
                <a:lnTo>
                  <a:pt x="5279718" y="6321439"/>
                </a:lnTo>
                <a:lnTo>
                  <a:pt x="5320212" y="6307156"/>
                </a:lnTo>
                <a:lnTo>
                  <a:pt x="5361500" y="6290492"/>
                </a:lnTo>
                <a:lnTo>
                  <a:pt x="5401992" y="6273035"/>
                </a:lnTo>
                <a:lnTo>
                  <a:pt x="5441692" y="6250816"/>
                </a:lnTo>
                <a:lnTo>
                  <a:pt x="5479010" y="6228598"/>
                </a:lnTo>
                <a:lnTo>
                  <a:pt x="5517122" y="6203999"/>
                </a:lnTo>
                <a:lnTo>
                  <a:pt x="5552852" y="6177020"/>
                </a:lnTo>
                <a:lnTo>
                  <a:pt x="5589374" y="6148454"/>
                </a:lnTo>
                <a:lnTo>
                  <a:pt x="5621928" y="6117507"/>
                </a:lnTo>
                <a:lnTo>
                  <a:pt x="6016542" y="5742178"/>
                </a:lnTo>
                <a:lnTo>
                  <a:pt x="6049888" y="5708850"/>
                </a:lnTo>
                <a:lnTo>
                  <a:pt x="6079266" y="5674729"/>
                </a:lnTo>
                <a:lnTo>
                  <a:pt x="6109438" y="5639815"/>
                </a:lnTo>
                <a:lnTo>
                  <a:pt x="6134846" y="5604107"/>
                </a:lnTo>
                <a:lnTo>
                  <a:pt x="6159460" y="5566019"/>
                </a:lnTo>
                <a:lnTo>
                  <a:pt x="6181692" y="5528724"/>
                </a:lnTo>
                <a:lnTo>
                  <a:pt x="6202336" y="5489048"/>
                </a:lnTo>
                <a:lnTo>
                  <a:pt x="6220596" y="5450167"/>
                </a:lnTo>
                <a:lnTo>
                  <a:pt x="6238064" y="5408904"/>
                </a:lnTo>
                <a:lnTo>
                  <a:pt x="6252356" y="5368435"/>
                </a:lnTo>
                <a:lnTo>
                  <a:pt x="6263472" y="5326379"/>
                </a:lnTo>
                <a:lnTo>
                  <a:pt x="6274588" y="5283530"/>
                </a:lnTo>
                <a:lnTo>
                  <a:pt x="6282528" y="5241474"/>
                </a:lnTo>
                <a:lnTo>
                  <a:pt x="6288086" y="5198624"/>
                </a:lnTo>
                <a:lnTo>
                  <a:pt x="6292850" y="5156568"/>
                </a:lnTo>
                <a:lnTo>
                  <a:pt x="6294438" y="5112132"/>
                </a:lnTo>
                <a:lnTo>
                  <a:pt x="6294438" y="5070076"/>
                </a:lnTo>
                <a:lnTo>
                  <a:pt x="6292850" y="5028020"/>
                </a:lnTo>
                <a:lnTo>
                  <a:pt x="6288086" y="4983584"/>
                </a:lnTo>
                <a:lnTo>
                  <a:pt x="6282528" y="4941528"/>
                </a:lnTo>
                <a:lnTo>
                  <a:pt x="6274588" y="4898678"/>
                </a:lnTo>
                <a:lnTo>
                  <a:pt x="6263472" y="4856622"/>
                </a:lnTo>
                <a:lnTo>
                  <a:pt x="6250768" y="4813773"/>
                </a:lnTo>
                <a:lnTo>
                  <a:pt x="6236476" y="4773304"/>
                </a:lnTo>
                <a:lnTo>
                  <a:pt x="6220596" y="4732041"/>
                </a:lnTo>
                <a:lnTo>
                  <a:pt x="6202336" y="4693160"/>
                </a:lnTo>
                <a:lnTo>
                  <a:pt x="6181692" y="4654278"/>
                </a:lnTo>
                <a:lnTo>
                  <a:pt x="6157872" y="4616189"/>
                </a:lnTo>
                <a:lnTo>
                  <a:pt x="6133258" y="4578894"/>
                </a:lnTo>
                <a:lnTo>
                  <a:pt x="6106262" y="4542393"/>
                </a:lnTo>
                <a:lnTo>
                  <a:pt x="6077678" y="4506685"/>
                </a:lnTo>
                <a:lnTo>
                  <a:pt x="6046712" y="4471771"/>
                </a:lnTo>
                <a:close/>
                <a:moveTo>
                  <a:pt x="1677987" y="1300162"/>
                </a:moveTo>
                <a:lnTo>
                  <a:pt x="1698668" y="1301752"/>
                </a:lnTo>
                <a:lnTo>
                  <a:pt x="1716963" y="1302546"/>
                </a:lnTo>
                <a:lnTo>
                  <a:pt x="1736053" y="1304135"/>
                </a:lnTo>
                <a:lnTo>
                  <a:pt x="1753553" y="1307314"/>
                </a:lnTo>
                <a:lnTo>
                  <a:pt x="1790142" y="1316849"/>
                </a:lnTo>
                <a:lnTo>
                  <a:pt x="1824346" y="1329562"/>
                </a:lnTo>
                <a:lnTo>
                  <a:pt x="1857754" y="1345454"/>
                </a:lnTo>
                <a:lnTo>
                  <a:pt x="1888776" y="1364524"/>
                </a:lnTo>
                <a:lnTo>
                  <a:pt x="1917412" y="1385978"/>
                </a:lnTo>
                <a:lnTo>
                  <a:pt x="1943661" y="1409816"/>
                </a:lnTo>
                <a:lnTo>
                  <a:pt x="1967524" y="1436832"/>
                </a:lnTo>
                <a:lnTo>
                  <a:pt x="1989796" y="1464643"/>
                </a:lnTo>
                <a:lnTo>
                  <a:pt x="2008886" y="1496427"/>
                </a:lnTo>
                <a:lnTo>
                  <a:pt x="2024000" y="1529005"/>
                </a:lnTo>
                <a:lnTo>
                  <a:pt x="2036726" y="1563967"/>
                </a:lnTo>
                <a:lnTo>
                  <a:pt x="2046272" y="1600518"/>
                </a:lnTo>
                <a:lnTo>
                  <a:pt x="2049453" y="1617205"/>
                </a:lnTo>
                <a:lnTo>
                  <a:pt x="2052635" y="1636275"/>
                </a:lnTo>
                <a:lnTo>
                  <a:pt x="2054226" y="1655345"/>
                </a:lnTo>
                <a:lnTo>
                  <a:pt x="2054226" y="1675210"/>
                </a:lnTo>
                <a:lnTo>
                  <a:pt x="2054226" y="1694280"/>
                </a:lnTo>
                <a:lnTo>
                  <a:pt x="2052635" y="1713350"/>
                </a:lnTo>
                <a:lnTo>
                  <a:pt x="2049453" y="1732420"/>
                </a:lnTo>
                <a:lnTo>
                  <a:pt x="2046272" y="1750696"/>
                </a:lnTo>
                <a:lnTo>
                  <a:pt x="2036726" y="1787247"/>
                </a:lnTo>
                <a:lnTo>
                  <a:pt x="2024000" y="1822209"/>
                </a:lnTo>
                <a:lnTo>
                  <a:pt x="2008886" y="1853198"/>
                </a:lnTo>
                <a:lnTo>
                  <a:pt x="1989796" y="1884982"/>
                </a:lnTo>
                <a:lnTo>
                  <a:pt x="1967524" y="1912792"/>
                </a:lnTo>
                <a:lnTo>
                  <a:pt x="1943661" y="1939809"/>
                </a:lnTo>
                <a:lnTo>
                  <a:pt x="1917412" y="1965235"/>
                </a:lnTo>
                <a:lnTo>
                  <a:pt x="1888776" y="1986689"/>
                </a:lnTo>
                <a:lnTo>
                  <a:pt x="1857754" y="2004171"/>
                </a:lnTo>
                <a:lnTo>
                  <a:pt x="1824346" y="2021652"/>
                </a:lnTo>
                <a:lnTo>
                  <a:pt x="1790142" y="2034365"/>
                </a:lnTo>
                <a:lnTo>
                  <a:pt x="1753553" y="2042311"/>
                </a:lnTo>
                <a:lnTo>
                  <a:pt x="1736053" y="2045490"/>
                </a:lnTo>
                <a:lnTo>
                  <a:pt x="1716963" y="2048668"/>
                </a:lnTo>
                <a:lnTo>
                  <a:pt x="1698668" y="2049463"/>
                </a:lnTo>
                <a:lnTo>
                  <a:pt x="1677987" y="2049463"/>
                </a:lnTo>
                <a:lnTo>
                  <a:pt x="1658896" y="2049463"/>
                </a:lnTo>
                <a:lnTo>
                  <a:pt x="1639806" y="2048668"/>
                </a:lnTo>
                <a:lnTo>
                  <a:pt x="1621511" y="2045490"/>
                </a:lnTo>
                <a:lnTo>
                  <a:pt x="1602420" y="2042311"/>
                </a:lnTo>
                <a:lnTo>
                  <a:pt x="1565831" y="2034365"/>
                </a:lnTo>
                <a:lnTo>
                  <a:pt x="1533218" y="2021652"/>
                </a:lnTo>
                <a:lnTo>
                  <a:pt x="1499810" y="2004171"/>
                </a:lnTo>
                <a:lnTo>
                  <a:pt x="1468788" y="1986689"/>
                </a:lnTo>
                <a:lnTo>
                  <a:pt x="1440152" y="1965235"/>
                </a:lnTo>
                <a:lnTo>
                  <a:pt x="1413108" y="1939809"/>
                </a:lnTo>
                <a:lnTo>
                  <a:pt x="1388449" y="1912792"/>
                </a:lnTo>
                <a:lnTo>
                  <a:pt x="1367768" y="1884982"/>
                </a:lnTo>
                <a:lnTo>
                  <a:pt x="1348678" y="1853198"/>
                </a:lnTo>
                <a:lnTo>
                  <a:pt x="1332769" y="1822209"/>
                </a:lnTo>
                <a:lnTo>
                  <a:pt x="1320838" y="1787247"/>
                </a:lnTo>
                <a:lnTo>
                  <a:pt x="1311292" y="1750696"/>
                </a:lnTo>
                <a:lnTo>
                  <a:pt x="1308111" y="1732420"/>
                </a:lnTo>
                <a:lnTo>
                  <a:pt x="1304929" y="1713350"/>
                </a:lnTo>
                <a:lnTo>
                  <a:pt x="1303338" y="1694280"/>
                </a:lnTo>
                <a:lnTo>
                  <a:pt x="1303338" y="1675210"/>
                </a:lnTo>
                <a:lnTo>
                  <a:pt x="1303338" y="1655345"/>
                </a:lnTo>
                <a:lnTo>
                  <a:pt x="1304929" y="1636275"/>
                </a:lnTo>
                <a:lnTo>
                  <a:pt x="1308111" y="1617205"/>
                </a:lnTo>
                <a:lnTo>
                  <a:pt x="1311292" y="1600518"/>
                </a:lnTo>
                <a:lnTo>
                  <a:pt x="1320838" y="1563967"/>
                </a:lnTo>
                <a:lnTo>
                  <a:pt x="1332769" y="1529005"/>
                </a:lnTo>
                <a:lnTo>
                  <a:pt x="1348678" y="1496427"/>
                </a:lnTo>
                <a:lnTo>
                  <a:pt x="1367768" y="1464643"/>
                </a:lnTo>
                <a:lnTo>
                  <a:pt x="1388449" y="1436832"/>
                </a:lnTo>
                <a:lnTo>
                  <a:pt x="1413108" y="1409816"/>
                </a:lnTo>
                <a:lnTo>
                  <a:pt x="1440152" y="1385978"/>
                </a:lnTo>
                <a:lnTo>
                  <a:pt x="1468788" y="1364524"/>
                </a:lnTo>
                <a:lnTo>
                  <a:pt x="1499810" y="1345454"/>
                </a:lnTo>
                <a:lnTo>
                  <a:pt x="1533218" y="1329562"/>
                </a:lnTo>
                <a:lnTo>
                  <a:pt x="1565831" y="1316849"/>
                </a:lnTo>
                <a:lnTo>
                  <a:pt x="1602420" y="1307314"/>
                </a:lnTo>
                <a:lnTo>
                  <a:pt x="1621511" y="1304135"/>
                </a:lnTo>
                <a:lnTo>
                  <a:pt x="1639806" y="1302546"/>
                </a:lnTo>
                <a:lnTo>
                  <a:pt x="1658896" y="1301752"/>
                </a:lnTo>
                <a:close/>
                <a:moveTo>
                  <a:pt x="1837916" y="488950"/>
                </a:moveTo>
                <a:lnTo>
                  <a:pt x="1793453" y="490537"/>
                </a:lnTo>
                <a:lnTo>
                  <a:pt x="1751372" y="495298"/>
                </a:lnTo>
                <a:lnTo>
                  <a:pt x="1709290" y="501646"/>
                </a:lnTo>
                <a:lnTo>
                  <a:pt x="1664827" y="509581"/>
                </a:lnTo>
                <a:lnTo>
                  <a:pt x="1624333" y="520691"/>
                </a:lnTo>
                <a:lnTo>
                  <a:pt x="1581458" y="533387"/>
                </a:lnTo>
                <a:lnTo>
                  <a:pt x="1540964" y="547670"/>
                </a:lnTo>
                <a:lnTo>
                  <a:pt x="1499677" y="562747"/>
                </a:lnTo>
                <a:lnTo>
                  <a:pt x="1460771" y="581791"/>
                </a:lnTo>
                <a:lnTo>
                  <a:pt x="1421072" y="602422"/>
                </a:lnTo>
                <a:lnTo>
                  <a:pt x="1382166" y="626227"/>
                </a:lnTo>
                <a:lnTo>
                  <a:pt x="1344054" y="650826"/>
                </a:lnTo>
                <a:lnTo>
                  <a:pt x="1308325" y="677805"/>
                </a:lnTo>
                <a:lnTo>
                  <a:pt x="1273389" y="706372"/>
                </a:lnTo>
                <a:lnTo>
                  <a:pt x="1239248" y="737318"/>
                </a:lnTo>
                <a:lnTo>
                  <a:pt x="844635" y="1112648"/>
                </a:lnTo>
                <a:lnTo>
                  <a:pt x="811287" y="1145975"/>
                </a:lnTo>
                <a:lnTo>
                  <a:pt x="781909" y="1180096"/>
                </a:lnTo>
                <a:lnTo>
                  <a:pt x="753326" y="1215010"/>
                </a:lnTo>
                <a:lnTo>
                  <a:pt x="726330" y="1250718"/>
                </a:lnTo>
                <a:lnTo>
                  <a:pt x="701716" y="1288807"/>
                </a:lnTo>
                <a:lnTo>
                  <a:pt x="679485" y="1326102"/>
                </a:lnTo>
                <a:lnTo>
                  <a:pt x="658841" y="1365777"/>
                </a:lnTo>
                <a:lnTo>
                  <a:pt x="640579" y="1404660"/>
                </a:lnTo>
                <a:lnTo>
                  <a:pt x="624699" y="1445922"/>
                </a:lnTo>
                <a:lnTo>
                  <a:pt x="610407" y="1486390"/>
                </a:lnTo>
                <a:lnTo>
                  <a:pt x="597704" y="1528446"/>
                </a:lnTo>
                <a:lnTo>
                  <a:pt x="586588" y="1571297"/>
                </a:lnTo>
                <a:lnTo>
                  <a:pt x="578648" y="1613353"/>
                </a:lnTo>
                <a:lnTo>
                  <a:pt x="572296" y="1656202"/>
                </a:lnTo>
                <a:lnTo>
                  <a:pt x="568326" y="1698258"/>
                </a:lnTo>
                <a:lnTo>
                  <a:pt x="566738" y="1742694"/>
                </a:lnTo>
                <a:lnTo>
                  <a:pt x="566738" y="1784749"/>
                </a:lnTo>
                <a:lnTo>
                  <a:pt x="569914" y="1826805"/>
                </a:lnTo>
                <a:lnTo>
                  <a:pt x="572296" y="1871243"/>
                </a:lnTo>
                <a:lnTo>
                  <a:pt x="578648" y="1913299"/>
                </a:lnTo>
                <a:lnTo>
                  <a:pt x="586588" y="1956148"/>
                </a:lnTo>
                <a:lnTo>
                  <a:pt x="597704" y="1998204"/>
                </a:lnTo>
                <a:lnTo>
                  <a:pt x="610407" y="2039467"/>
                </a:lnTo>
                <a:lnTo>
                  <a:pt x="624699" y="2081522"/>
                </a:lnTo>
                <a:lnTo>
                  <a:pt x="640579" y="2122784"/>
                </a:lnTo>
                <a:lnTo>
                  <a:pt x="658841" y="2161667"/>
                </a:lnTo>
                <a:lnTo>
                  <a:pt x="679485" y="2200549"/>
                </a:lnTo>
                <a:lnTo>
                  <a:pt x="703304" y="2238636"/>
                </a:lnTo>
                <a:lnTo>
                  <a:pt x="727918" y="2275932"/>
                </a:lnTo>
                <a:lnTo>
                  <a:pt x="754914" y="2312433"/>
                </a:lnTo>
                <a:lnTo>
                  <a:pt x="783497" y="2348141"/>
                </a:lnTo>
                <a:lnTo>
                  <a:pt x="814463" y="2383056"/>
                </a:lnTo>
                <a:lnTo>
                  <a:pt x="1494913" y="3094039"/>
                </a:lnTo>
                <a:lnTo>
                  <a:pt x="3189288" y="1480043"/>
                </a:lnTo>
                <a:lnTo>
                  <a:pt x="2508838" y="767472"/>
                </a:lnTo>
                <a:lnTo>
                  <a:pt x="2476285" y="734144"/>
                </a:lnTo>
                <a:lnTo>
                  <a:pt x="2442937" y="704784"/>
                </a:lnTo>
                <a:lnTo>
                  <a:pt x="2406414" y="676218"/>
                </a:lnTo>
                <a:lnTo>
                  <a:pt x="2370684" y="649239"/>
                </a:lnTo>
                <a:lnTo>
                  <a:pt x="2334160" y="624640"/>
                </a:lnTo>
                <a:lnTo>
                  <a:pt x="2295255" y="602422"/>
                </a:lnTo>
                <a:lnTo>
                  <a:pt x="2255555" y="581791"/>
                </a:lnTo>
                <a:lnTo>
                  <a:pt x="2216650" y="562747"/>
                </a:lnTo>
                <a:lnTo>
                  <a:pt x="2175362" y="547670"/>
                </a:lnTo>
                <a:lnTo>
                  <a:pt x="2134869" y="533387"/>
                </a:lnTo>
                <a:lnTo>
                  <a:pt x="2094375" y="520691"/>
                </a:lnTo>
                <a:lnTo>
                  <a:pt x="2051500" y="509581"/>
                </a:lnTo>
                <a:lnTo>
                  <a:pt x="2009418" y="501646"/>
                </a:lnTo>
                <a:lnTo>
                  <a:pt x="1966543" y="495298"/>
                </a:lnTo>
                <a:lnTo>
                  <a:pt x="1922874" y="490537"/>
                </a:lnTo>
                <a:lnTo>
                  <a:pt x="1879998" y="488950"/>
                </a:lnTo>
                <a:close/>
                <a:moveTo>
                  <a:pt x="5070178" y="74612"/>
                </a:moveTo>
                <a:lnTo>
                  <a:pt x="5122552" y="74612"/>
                </a:lnTo>
                <a:lnTo>
                  <a:pt x="5175718" y="76200"/>
                </a:lnTo>
                <a:lnTo>
                  <a:pt x="5227298" y="82552"/>
                </a:lnTo>
                <a:lnTo>
                  <a:pt x="5279670" y="88903"/>
                </a:lnTo>
                <a:lnTo>
                  <a:pt x="5331250" y="100019"/>
                </a:lnTo>
                <a:lnTo>
                  <a:pt x="5381242" y="111929"/>
                </a:lnTo>
                <a:lnTo>
                  <a:pt x="5433616" y="126220"/>
                </a:lnTo>
                <a:lnTo>
                  <a:pt x="5482020" y="143687"/>
                </a:lnTo>
                <a:lnTo>
                  <a:pt x="5532012" y="164330"/>
                </a:lnTo>
                <a:lnTo>
                  <a:pt x="5579624" y="185767"/>
                </a:lnTo>
                <a:lnTo>
                  <a:pt x="5628030" y="211174"/>
                </a:lnTo>
                <a:lnTo>
                  <a:pt x="5674054" y="238169"/>
                </a:lnTo>
                <a:lnTo>
                  <a:pt x="5719286" y="267546"/>
                </a:lnTo>
                <a:lnTo>
                  <a:pt x="5762930" y="300893"/>
                </a:lnTo>
                <a:lnTo>
                  <a:pt x="5805780" y="335033"/>
                </a:lnTo>
                <a:lnTo>
                  <a:pt x="5847838" y="373144"/>
                </a:lnTo>
                <a:lnTo>
                  <a:pt x="5887514" y="412048"/>
                </a:lnTo>
                <a:lnTo>
                  <a:pt x="6556460" y="1114709"/>
                </a:lnTo>
                <a:lnTo>
                  <a:pt x="6593756" y="1155201"/>
                </a:lnTo>
                <a:lnTo>
                  <a:pt x="6630258" y="1198075"/>
                </a:lnTo>
                <a:lnTo>
                  <a:pt x="6662000" y="1243331"/>
                </a:lnTo>
                <a:lnTo>
                  <a:pt x="6692946" y="1289381"/>
                </a:lnTo>
                <a:lnTo>
                  <a:pt x="6719926" y="1334637"/>
                </a:lnTo>
                <a:lnTo>
                  <a:pt x="6744526" y="1383069"/>
                </a:lnTo>
                <a:lnTo>
                  <a:pt x="6768332" y="1432295"/>
                </a:lnTo>
                <a:lnTo>
                  <a:pt x="6787376" y="1480727"/>
                </a:lnTo>
                <a:lnTo>
                  <a:pt x="6804834" y="1530747"/>
                </a:lnTo>
                <a:lnTo>
                  <a:pt x="6819912" y="1581561"/>
                </a:lnTo>
                <a:lnTo>
                  <a:pt x="6832608" y="1633169"/>
                </a:lnTo>
                <a:lnTo>
                  <a:pt x="6842130" y="1684777"/>
                </a:lnTo>
                <a:lnTo>
                  <a:pt x="6850066" y="1737179"/>
                </a:lnTo>
                <a:lnTo>
                  <a:pt x="6854828" y="1788786"/>
                </a:lnTo>
                <a:lnTo>
                  <a:pt x="6858000" y="1840394"/>
                </a:lnTo>
                <a:lnTo>
                  <a:pt x="6858000" y="1894384"/>
                </a:lnTo>
                <a:lnTo>
                  <a:pt x="6854828" y="1945992"/>
                </a:lnTo>
                <a:lnTo>
                  <a:pt x="6850066" y="1997600"/>
                </a:lnTo>
                <a:lnTo>
                  <a:pt x="6843718" y="2049207"/>
                </a:lnTo>
                <a:lnTo>
                  <a:pt x="6832608" y="2101609"/>
                </a:lnTo>
                <a:lnTo>
                  <a:pt x="6819912" y="2151630"/>
                </a:lnTo>
                <a:lnTo>
                  <a:pt x="6806422" y="2203237"/>
                </a:lnTo>
                <a:lnTo>
                  <a:pt x="6788964" y="2252463"/>
                </a:lnTo>
                <a:lnTo>
                  <a:pt x="6768332" y="2302483"/>
                </a:lnTo>
                <a:lnTo>
                  <a:pt x="6746114" y="2350915"/>
                </a:lnTo>
                <a:lnTo>
                  <a:pt x="6721514" y="2398553"/>
                </a:lnTo>
                <a:lnTo>
                  <a:pt x="6694534" y="2443809"/>
                </a:lnTo>
                <a:lnTo>
                  <a:pt x="6665174" y="2489859"/>
                </a:lnTo>
                <a:lnTo>
                  <a:pt x="6631844" y="2533527"/>
                </a:lnTo>
                <a:lnTo>
                  <a:pt x="6596930" y="2575608"/>
                </a:lnTo>
                <a:lnTo>
                  <a:pt x="6559634" y="2618482"/>
                </a:lnTo>
                <a:lnTo>
                  <a:pt x="6519958" y="2657386"/>
                </a:lnTo>
                <a:lnTo>
                  <a:pt x="6177946" y="2984500"/>
                </a:lnTo>
                <a:lnTo>
                  <a:pt x="4002088" y="703434"/>
                </a:lnTo>
                <a:lnTo>
                  <a:pt x="4343306" y="376320"/>
                </a:lnTo>
                <a:lnTo>
                  <a:pt x="4385362" y="338209"/>
                </a:lnTo>
                <a:lnTo>
                  <a:pt x="4428214" y="302481"/>
                </a:lnTo>
                <a:lnTo>
                  <a:pt x="4473444" y="269134"/>
                </a:lnTo>
                <a:lnTo>
                  <a:pt x="4519470" y="239757"/>
                </a:lnTo>
                <a:lnTo>
                  <a:pt x="4564700" y="212762"/>
                </a:lnTo>
                <a:lnTo>
                  <a:pt x="4613106" y="187355"/>
                </a:lnTo>
                <a:lnTo>
                  <a:pt x="4660718" y="164330"/>
                </a:lnTo>
                <a:lnTo>
                  <a:pt x="4710710" y="145275"/>
                </a:lnTo>
                <a:lnTo>
                  <a:pt x="4761496" y="126220"/>
                </a:lnTo>
                <a:lnTo>
                  <a:pt x="4811488" y="111929"/>
                </a:lnTo>
                <a:lnTo>
                  <a:pt x="4863068" y="100019"/>
                </a:lnTo>
                <a:lnTo>
                  <a:pt x="4913854" y="88903"/>
                </a:lnTo>
                <a:lnTo>
                  <a:pt x="4967020" y="82552"/>
                </a:lnTo>
                <a:lnTo>
                  <a:pt x="5018600" y="76200"/>
                </a:lnTo>
                <a:close/>
                <a:moveTo>
                  <a:pt x="1843881" y="0"/>
                </a:moveTo>
                <a:lnTo>
                  <a:pt x="1895475" y="0"/>
                </a:lnTo>
                <a:lnTo>
                  <a:pt x="1947069" y="1588"/>
                </a:lnTo>
                <a:lnTo>
                  <a:pt x="2001044" y="6350"/>
                </a:lnTo>
                <a:lnTo>
                  <a:pt x="2052638" y="14288"/>
                </a:lnTo>
                <a:lnTo>
                  <a:pt x="2104231" y="23813"/>
                </a:lnTo>
                <a:lnTo>
                  <a:pt x="2155031" y="35719"/>
                </a:lnTo>
                <a:lnTo>
                  <a:pt x="2205038" y="51594"/>
                </a:lnTo>
                <a:lnTo>
                  <a:pt x="2255044" y="69056"/>
                </a:lnTo>
                <a:lnTo>
                  <a:pt x="2304256" y="89694"/>
                </a:lnTo>
                <a:lnTo>
                  <a:pt x="2352675" y="111125"/>
                </a:lnTo>
                <a:lnTo>
                  <a:pt x="2399506" y="136525"/>
                </a:lnTo>
                <a:lnTo>
                  <a:pt x="2447132" y="163513"/>
                </a:lnTo>
                <a:lnTo>
                  <a:pt x="2492375" y="192881"/>
                </a:lnTo>
                <a:lnTo>
                  <a:pt x="2536825" y="226219"/>
                </a:lnTo>
                <a:lnTo>
                  <a:pt x="2578894" y="260350"/>
                </a:lnTo>
                <a:lnTo>
                  <a:pt x="2620169" y="296863"/>
                </a:lnTo>
                <a:lnTo>
                  <a:pt x="2660650" y="337344"/>
                </a:lnTo>
                <a:lnTo>
                  <a:pt x="6481764" y="4341813"/>
                </a:lnTo>
                <a:lnTo>
                  <a:pt x="6519068" y="4382294"/>
                </a:lnTo>
                <a:lnTo>
                  <a:pt x="6553994" y="4426744"/>
                </a:lnTo>
                <a:lnTo>
                  <a:pt x="6587332" y="4470400"/>
                </a:lnTo>
                <a:lnTo>
                  <a:pt x="6616700" y="4515644"/>
                </a:lnTo>
                <a:lnTo>
                  <a:pt x="6645276" y="4563269"/>
                </a:lnTo>
                <a:lnTo>
                  <a:pt x="6669882" y="4610100"/>
                </a:lnTo>
                <a:lnTo>
                  <a:pt x="6692106" y="4658519"/>
                </a:lnTo>
                <a:lnTo>
                  <a:pt x="6712744" y="4707731"/>
                </a:lnTo>
                <a:lnTo>
                  <a:pt x="6730206" y="4757738"/>
                </a:lnTo>
                <a:lnTo>
                  <a:pt x="6745288" y="4807744"/>
                </a:lnTo>
                <a:lnTo>
                  <a:pt x="6757988" y="4860131"/>
                </a:lnTo>
                <a:lnTo>
                  <a:pt x="6767512" y="4911725"/>
                </a:lnTo>
                <a:lnTo>
                  <a:pt x="6775450" y="4963319"/>
                </a:lnTo>
                <a:lnTo>
                  <a:pt x="6780212" y="5015706"/>
                </a:lnTo>
                <a:lnTo>
                  <a:pt x="6783388" y="5067300"/>
                </a:lnTo>
                <a:lnTo>
                  <a:pt x="6783388" y="5120481"/>
                </a:lnTo>
                <a:lnTo>
                  <a:pt x="6780212" y="5172869"/>
                </a:lnTo>
                <a:lnTo>
                  <a:pt x="6775450" y="5224463"/>
                </a:lnTo>
                <a:lnTo>
                  <a:pt x="6767512" y="5276056"/>
                </a:lnTo>
                <a:lnTo>
                  <a:pt x="6757988" y="5328444"/>
                </a:lnTo>
                <a:lnTo>
                  <a:pt x="6745288" y="5380038"/>
                </a:lnTo>
                <a:lnTo>
                  <a:pt x="6730206" y="5430044"/>
                </a:lnTo>
                <a:lnTo>
                  <a:pt x="6712744" y="5480050"/>
                </a:lnTo>
                <a:lnTo>
                  <a:pt x="6693694" y="5529263"/>
                </a:lnTo>
                <a:lnTo>
                  <a:pt x="6669882" y="5577681"/>
                </a:lnTo>
                <a:lnTo>
                  <a:pt x="6646864" y="5625306"/>
                </a:lnTo>
                <a:lnTo>
                  <a:pt x="6618288" y="5672138"/>
                </a:lnTo>
                <a:lnTo>
                  <a:pt x="6588920" y="5715794"/>
                </a:lnTo>
                <a:lnTo>
                  <a:pt x="6557168" y="5760244"/>
                </a:lnTo>
                <a:lnTo>
                  <a:pt x="6522244" y="5803900"/>
                </a:lnTo>
                <a:lnTo>
                  <a:pt x="6484938" y="5845175"/>
                </a:lnTo>
                <a:lnTo>
                  <a:pt x="6445250" y="5884069"/>
                </a:lnTo>
                <a:lnTo>
                  <a:pt x="5743576" y="6553200"/>
                </a:lnTo>
                <a:lnTo>
                  <a:pt x="5700712" y="6591300"/>
                </a:lnTo>
                <a:lnTo>
                  <a:pt x="5658644" y="6627019"/>
                </a:lnTo>
                <a:lnTo>
                  <a:pt x="5614194" y="6660356"/>
                </a:lnTo>
                <a:lnTo>
                  <a:pt x="5568950" y="6689725"/>
                </a:lnTo>
                <a:lnTo>
                  <a:pt x="5522120" y="6718300"/>
                </a:lnTo>
                <a:lnTo>
                  <a:pt x="5474494" y="6743700"/>
                </a:lnTo>
                <a:lnTo>
                  <a:pt x="5426076" y="6765131"/>
                </a:lnTo>
                <a:lnTo>
                  <a:pt x="5376864" y="6785769"/>
                </a:lnTo>
                <a:lnTo>
                  <a:pt x="5326856" y="6803231"/>
                </a:lnTo>
                <a:lnTo>
                  <a:pt x="5275264" y="6817519"/>
                </a:lnTo>
                <a:lnTo>
                  <a:pt x="5224464" y="6829425"/>
                </a:lnTo>
                <a:lnTo>
                  <a:pt x="5172868" y="6840538"/>
                </a:lnTo>
                <a:lnTo>
                  <a:pt x="5121276" y="6848475"/>
                </a:lnTo>
                <a:lnTo>
                  <a:pt x="5068888" y="6853238"/>
                </a:lnTo>
                <a:lnTo>
                  <a:pt x="5015706" y="6854825"/>
                </a:lnTo>
                <a:lnTo>
                  <a:pt x="4964112" y="6854825"/>
                </a:lnTo>
                <a:lnTo>
                  <a:pt x="4912520" y="6853238"/>
                </a:lnTo>
                <a:lnTo>
                  <a:pt x="4858544" y="6848475"/>
                </a:lnTo>
                <a:lnTo>
                  <a:pt x="4806950" y="6840538"/>
                </a:lnTo>
                <a:lnTo>
                  <a:pt x="4756944" y="6831013"/>
                </a:lnTo>
                <a:lnTo>
                  <a:pt x="4704556" y="6819106"/>
                </a:lnTo>
                <a:lnTo>
                  <a:pt x="4654550" y="6803231"/>
                </a:lnTo>
                <a:lnTo>
                  <a:pt x="4604544" y="6785769"/>
                </a:lnTo>
                <a:lnTo>
                  <a:pt x="4555332" y="6765131"/>
                </a:lnTo>
                <a:lnTo>
                  <a:pt x="4506912" y="6743700"/>
                </a:lnTo>
                <a:lnTo>
                  <a:pt x="4459288" y="6718300"/>
                </a:lnTo>
                <a:lnTo>
                  <a:pt x="4412456" y="6691313"/>
                </a:lnTo>
                <a:lnTo>
                  <a:pt x="4367212" y="6661944"/>
                </a:lnTo>
                <a:lnTo>
                  <a:pt x="4322764" y="6628606"/>
                </a:lnTo>
                <a:lnTo>
                  <a:pt x="4280694" y="6594475"/>
                </a:lnTo>
                <a:lnTo>
                  <a:pt x="4239420" y="6557963"/>
                </a:lnTo>
                <a:lnTo>
                  <a:pt x="4200526" y="6517481"/>
                </a:lnTo>
                <a:lnTo>
                  <a:pt x="377825" y="2513013"/>
                </a:lnTo>
                <a:lnTo>
                  <a:pt x="340519" y="2472532"/>
                </a:lnTo>
                <a:lnTo>
                  <a:pt x="305594" y="2428081"/>
                </a:lnTo>
                <a:lnTo>
                  <a:pt x="272256" y="2384425"/>
                </a:lnTo>
                <a:lnTo>
                  <a:pt x="242888" y="2339182"/>
                </a:lnTo>
                <a:lnTo>
                  <a:pt x="214313" y="2291557"/>
                </a:lnTo>
                <a:lnTo>
                  <a:pt x="189706" y="2244726"/>
                </a:lnTo>
                <a:lnTo>
                  <a:pt x="167481" y="2196306"/>
                </a:lnTo>
                <a:lnTo>
                  <a:pt x="146844" y="2147094"/>
                </a:lnTo>
                <a:lnTo>
                  <a:pt x="129381" y="2097089"/>
                </a:lnTo>
                <a:lnTo>
                  <a:pt x="113506" y="2047082"/>
                </a:lnTo>
                <a:lnTo>
                  <a:pt x="101600" y="1994695"/>
                </a:lnTo>
                <a:lnTo>
                  <a:pt x="92075" y="1943101"/>
                </a:lnTo>
                <a:lnTo>
                  <a:pt x="84138" y="1891507"/>
                </a:lnTo>
                <a:lnTo>
                  <a:pt x="79375" y="1839120"/>
                </a:lnTo>
                <a:lnTo>
                  <a:pt x="76200" y="1785939"/>
                </a:lnTo>
                <a:lnTo>
                  <a:pt x="76200" y="1734345"/>
                </a:lnTo>
                <a:lnTo>
                  <a:pt x="79375" y="1681957"/>
                </a:lnTo>
                <a:lnTo>
                  <a:pt x="84138" y="1630364"/>
                </a:lnTo>
                <a:lnTo>
                  <a:pt x="92075" y="1578770"/>
                </a:lnTo>
                <a:lnTo>
                  <a:pt x="101600" y="1526381"/>
                </a:lnTo>
                <a:lnTo>
                  <a:pt x="113506" y="1474789"/>
                </a:lnTo>
                <a:lnTo>
                  <a:pt x="129381" y="1424782"/>
                </a:lnTo>
                <a:lnTo>
                  <a:pt x="146844" y="1374775"/>
                </a:lnTo>
                <a:lnTo>
                  <a:pt x="165894" y="1325563"/>
                </a:lnTo>
                <a:lnTo>
                  <a:pt x="189706" y="1277144"/>
                </a:lnTo>
                <a:lnTo>
                  <a:pt x="214313" y="1229519"/>
                </a:lnTo>
                <a:lnTo>
                  <a:pt x="241300" y="1182688"/>
                </a:lnTo>
                <a:lnTo>
                  <a:pt x="270669" y="1139031"/>
                </a:lnTo>
                <a:lnTo>
                  <a:pt x="302419" y="1094581"/>
                </a:lnTo>
                <a:lnTo>
                  <a:pt x="338931" y="1050925"/>
                </a:lnTo>
                <a:lnTo>
                  <a:pt x="374650" y="1009650"/>
                </a:lnTo>
                <a:lnTo>
                  <a:pt x="414338" y="970756"/>
                </a:lnTo>
                <a:lnTo>
                  <a:pt x="1116013" y="300038"/>
                </a:lnTo>
                <a:lnTo>
                  <a:pt x="1158875" y="261938"/>
                </a:lnTo>
                <a:lnTo>
                  <a:pt x="1200944" y="227806"/>
                </a:lnTo>
                <a:lnTo>
                  <a:pt x="1245394" y="194469"/>
                </a:lnTo>
                <a:lnTo>
                  <a:pt x="1290638" y="165100"/>
                </a:lnTo>
                <a:lnTo>
                  <a:pt x="1337469" y="136525"/>
                </a:lnTo>
                <a:lnTo>
                  <a:pt x="1385094" y="111125"/>
                </a:lnTo>
                <a:lnTo>
                  <a:pt x="1433513" y="89694"/>
                </a:lnTo>
                <a:lnTo>
                  <a:pt x="1484313" y="69056"/>
                </a:lnTo>
                <a:lnTo>
                  <a:pt x="1532731" y="51594"/>
                </a:lnTo>
                <a:lnTo>
                  <a:pt x="1584325" y="37306"/>
                </a:lnTo>
                <a:lnTo>
                  <a:pt x="1635125" y="25400"/>
                </a:lnTo>
                <a:lnTo>
                  <a:pt x="1686719" y="14288"/>
                </a:lnTo>
                <a:lnTo>
                  <a:pt x="1738313" y="6350"/>
                </a:lnTo>
                <a:lnTo>
                  <a:pt x="1791494" y="1588"/>
                </a:lnTo>
                <a:close/>
              </a:path>
            </a:pathLst>
          </a:custGeom>
          <a:solidFill>
            <a:schemeClr val="tx1">
              <a:lumMod val="75000"/>
              <a:lumOff val="25000"/>
            </a:schemeClr>
          </a:solidFill>
          <a:ln>
            <a:noFill/>
          </a:ln>
        </p:spPr>
        <p:txBody>
          <a:bodyPr vert="horz" wrap="square" lIns="91440" tIns="45720" rIns="91440" bIns="45720" numCol="1" anchor="t" anchorCtr="0" compatLnSpc="1">
            <a:noAutofit/>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schemeClr val="tx1">
                  <a:lumMod val="75000"/>
                  <a:lumOff val="25000"/>
                </a:schemeClr>
              </a:solidFill>
              <a:effectLst/>
              <a:uLnTx/>
              <a:uFillTx/>
              <a:latin typeface="小米兰亭_GB外压缩" panose="03000502000000000000" charset="-122"/>
              <a:ea typeface="小米兰亭_GB外压缩" panose="03000502000000000000" charset="-122"/>
            </a:endParaRPr>
          </a:p>
        </p:txBody>
      </p:sp>
      <p:sp>
        <p:nvSpPr>
          <p:cNvPr id="75" name="任意多边形 74"/>
          <p:cNvSpPr/>
          <p:nvPr/>
        </p:nvSpPr>
        <p:spPr>
          <a:xfrm>
            <a:off x="5049249" y="5136502"/>
            <a:ext cx="312822" cy="296696"/>
          </a:xfrm>
          <a:custGeom>
            <a:gdLst>
              <a:gd name="connsiteX0" fmla="*/ 1737573 w 4159147"/>
              <a:gd name="connsiteY0" fmla="*/ 1383592 h 3944750"/>
              <a:gd name="connsiteX1" fmla="*/ 1737573 w 4159147"/>
              <a:gd name="connsiteY1" fmla="*/ 2067592 h 3944750"/>
              <a:gd name="connsiteX2" fmla="*/ 1053573 w 4159147"/>
              <a:gd name="connsiteY2" fmla="*/ 2067592 h 3944750"/>
              <a:gd name="connsiteX3" fmla="*/ 1053573 w 4159147"/>
              <a:gd name="connsiteY3" fmla="*/ 2751592 h 3944750"/>
              <a:gd name="connsiteX4" fmla="*/ 1737573 w 4159147"/>
              <a:gd name="connsiteY4" fmla="*/ 2751592 h 3944750"/>
              <a:gd name="connsiteX5" fmla="*/ 1737573 w 4159147"/>
              <a:gd name="connsiteY5" fmla="*/ 3435592 h 3944750"/>
              <a:gd name="connsiteX6" fmla="*/ 2421573 w 4159147"/>
              <a:gd name="connsiteY6" fmla="*/ 3435592 h 3944750"/>
              <a:gd name="connsiteX7" fmla="*/ 2421573 w 4159147"/>
              <a:gd name="connsiteY7" fmla="*/ 2751592 h 3944750"/>
              <a:gd name="connsiteX8" fmla="*/ 3105573 w 4159147"/>
              <a:gd name="connsiteY8" fmla="*/ 2751592 h 3944750"/>
              <a:gd name="connsiteX9" fmla="*/ 3105573 w 4159147"/>
              <a:gd name="connsiteY9" fmla="*/ 2067592 h 3944750"/>
              <a:gd name="connsiteX10" fmla="*/ 2421573 w 4159147"/>
              <a:gd name="connsiteY10" fmla="*/ 2067592 h 3944750"/>
              <a:gd name="connsiteX11" fmla="*/ 2421573 w 4159147"/>
              <a:gd name="connsiteY11" fmla="*/ 1383592 h 3944750"/>
              <a:gd name="connsiteX12" fmla="*/ 1500520 w 4159147"/>
              <a:gd name="connsiteY12" fmla="*/ 288000 h 3944750"/>
              <a:gd name="connsiteX13" fmla="*/ 1359573 w 4159147"/>
              <a:gd name="connsiteY13" fmla="*/ 428947 h 3944750"/>
              <a:gd name="connsiteX14" fmla="*/ 1359573 w 4159147"/>
              <a:gd name="connsiteY14" fmla="*/ 874434 h 3944750"/>
              <a:gd name="connsiteX15" fmla="*/ 2799573 w 4159147"/>
              <a:gd name="connsiteY15" fmla="*/ 874434 h 3944750"/>
              <a:gd name="connsiteX16" fmla="*/ 2799573 w 4159147"/>
              <a:gd name="connsiteY16" fmla="*/ 428947 h 3944750"/>
              <a:gd name="connsiteX17" fmla="*/ 2658626 w 4159147"/>
              <a:gd name="connsiteY17" fmla="*/ 288000 h 3944750"/>
              <a:gd name="connsiteX18" fmla="*/ 1407580 w 4159147"/>
              <a:gd name="connsiteY18" fmla="*/ 0 h 3944750"/>
              <a:gd name="connsiteX19" fmla="*/ 2751566 w 4159147"/>
              <a:gd name="connsiteY19" fmla="*/ 0 h 3944750"/>
              <a:gd name="connsiteX20" fmla="*/ 3087573 w 4159147"/>
              <a:gd name="connsiteY20" fmla="*/ 336007 h 3944750"/>
              <a:gd name="connsiteX21" fmla="*/ 3087573 w 4159147"/>
              <a:gd name="connsiteY21" fmla="*/ 874434 h 3944750"/>
              <a:gd name="connsiteX22" fmla="*/ 3647417 w 4159147"/>
              <a:gd name="connsiteY22" fmla="*/ 874434 h 3944750"/>
              <a:gd name="connsiteX23" fmla="*/ 4159147 w 4159147"/>
              <a:gd name="connsiteY23" fmla="*/ 1386164 h 3944750"/>
              <a:gd name="connsiteX24" fmla="*/ 4159147 w 4159147"/>
              <a:gd name="connsiteY24" fmla="*/ 3433020 h 3944750"/>
              <a:gd name="connsiteX25" fmla="*/ 3647417 w 4159147"/>
              <a:gd name="connsiteY25" fmla="*/ 3944750 h 3944750"/>
              <a:gd name="connsiteX26" fmla="*/ 511730 w 4159147"/>
              <a:gd name="connsiteY26" fmla="*/ 3944750 h 3944750"/>
              <a:gd name="connsiteX27" fmla="*/ 0 w 4159147"/>
              <a:gd name="connsiteY27" fmla="*/ 3433020 h 3944750"/>
              <a:gd name="connsiteX28" fmla="*/ 0 w 4159147"/>
              <a:gd name="connsiteY28" fmla="*/ 1386164 h 3944750"/>
              <a:gd name="connsiteX29" fmla="*/ 511730 w 4159147"/>
              <a:gd name="connsiteY29" fmla="*/ 874434 h 3944750"/>
              <a:gd name="connsiteX30" fmla="*/ 1071573 w 4159147"/>
              <a:gd name="connsiteY30" fmla="*/ 874434 h 3944750"/>
              <a:gd name="connsiteX31" fmla="*/ 1071573 w 4159147"/>
              <a:gd name="connsiteY31" fmla="*/ 336007 h 3944750"/>
              <a:gd name="connsiteX32" fmla="*/ 1407580 w 4159147"/>
              <a:gd name="connsiteY32" fmla="*/ 0 h 39447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159147" h="3944749">
                <a:moveTo>
                  <a:pt x="1737573" y="1383592"/>
                </a:moveTo>
                <a:lnTo>
                  <a:pt x="1737573" y="2067592"/>
                </a:lnTo>
                <a:lnTo>
                  <a:pt x="1053573" y="2067592"/>
                </a:lnTo>
                <a:lnTo>
                  <a:pt x="1053573" y="2751592"/>
                </a:lnTo>
                <a:lnTo>
                  <a:pt x="1737573" y="2751592"/>
                </a:lnTo>
                <a:lnTo>
                  <a:pt x="1737573" y="3435592"/>
                </a:lnTo>
                <a:lnTo>
                  <a:pt x="2421573" y="3435592"/>
                </a:lnTo>
                <a:lnTo>
                  <a:pt x="2421573" y="2751592"/>
                </a:lnTo>
                <a:lnTo>
                  <a:pt x="3105573" y="2751592"/>
                </a:lnTo>
                <a:lnTo>
                  <a:pt x="3105573" y="2067592"/>
                </a:lnTo>
                <a:lnTo>
                  <a:pt x="2421573" y="2067592"/>
                </a:lnTo>
                <a:lnTo>
                  <a:pt x="2421573" y="1383592"/>
                </a:lnTo>
                <a:close/>
                <a:moveTo>
                  <a:pt x="1500520" y="288000"/>
                </a:moveTo>
                <a:cubicBezTo>
                  <a:pt x="1422677" y="288000"/>
                  <a:pt x="1359573" y="351104"/>
                  <a:pt x="1359573" y="428947"/>
                </a:cubicBezTo>
                <a:lnTo>
                  <a:pt x="1359573" y="874434"/>
                </a:lnTo>
                <a:lnTo>
                  <a:pt x="2799573" y="874434"/>
                </a:lnTo>
                <a:lnTo>
                  <a:pt x="2799573" y="428947"/>
                </a:lnTo>
                <a:cubicBezTo>
                  <a:pt x="2799573" y="351104"/>
                  <a:pt x="2736469" y="288000"/>
                  <a:pt x="2658626" y="288000"/>
                </a:cubicBezTo>
                <a:close/>
                <a:moveTo>
                  <a:pt x="1407580" y="0"/>
                </a:moveTo>
                <a:lnTo>
                  <a:pt x="2751566" y="0"/>
                </a:lnTo>
                <a:cubicBezTo>
                  <a:pt x="2937138" y="0"/>
                  <a:pt x="3087573" y="150435"/>
                  <a:pt x="3087573" y="336007"/>
                </a:cubicBezTo>
                <a:lnTo>
                  <a:pt x="3087573" y="874434"/>
                </a:lnTo>
                <a:lnTo>
                  <a:pt x="3647417" y="874434"/>
                </a:lnTo>
                <a:cubicBezTo>
                  <a:pt x="3930038" y="874434"/>
                  <a:pt x="4159147" y="1103543"/>
                  <a:pt x="4159147" y="1386164"/>
                </a:cubicBezTo>
                <a:lnTo>
                  <a:pt x="4159147" y="3433020"/>
                </a:lnTo>
                <a:cubicBezTo>
                  <a:pt x="4159147" y="3715641"/>
                  <a:pt x="3930038" y="3944750"/>
                  <a:pt x="3647417" y="3944750"/>
                </a:cubicBezTo>
                <a:lnTo>
                  <a:pt x="511730" y="3944750"/>
                </a:lnTo>
                <a:cubicBezTo>
                  <a:pt x="229109" y="3944750"/>
                  <a:pt x="0" y="3715641"/>
                  <a:pt x="0" y="3433020"/>
                </a:cubicBezTo>
                <a:lnTo>
                  <a:pt x="0" y="1386164"/>
                </a:lnTo>
                <a:cubicBezTo>
                  <a:pt x="0" y="1103543"/>
                  <a:pt x="229109" y="874434"/>
                  <a:pt x="511730" y="874434"/>
                </a:cubicBezTo>
                <a:lnTo>
                  <a:pt x="1071573" y="874434"/>
                </a:lnTo>
                <a:lnTo>
                  <a:pt x="1071573" y="336007"/>
                </a:lnTo>
                <a:cubicBezTo>
                  <a:pt x="1071573" y="150435"/>
                  <a:pt x="1222008" y="0"/>
                  <a:pt x="1407580" y="0"/>
                </a:cubicBezTo>
                <a:close/>
              </a:path>
            </a:pathLst>
          </a:custGeom>
          <a:solidFill>
            <a:schemeClr val="tx1">
              <a:lumMod val="75000"/>
              <a:lumOff val="2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schemeClr val="tx1">
                  <a:lumMod val="75000"/>
                  <a:lumOff val="25000"/>
                </a:schemeClr>
              </a:solidFill>
              <a:effectLst/>
              <a:uLnTx/>
              <a:uFillTx/>
              <a:latin typeface="小米兰亭_GB外压缩" panose="03000502000000000000" charset="-122"/>
              <a:ea typeface="小米兰亭_GB外压缩" panose="03000502000000000000" charset="-122"/>
            </a:endParaRPr>
          </a:p>
        </p:txBody>
      </p:sp>
      <p:sp>
        <p:nvSpPr>
          <p:cNvPr id="76" name="任意多边形 75"/>
          <p:cNvSpPr/>
          <p:nvPr/>
        </p:nvSpPr>
        <p:spPr>
          <a:xfrm>
            <a:off x="8512679" y="5136502"/>
            <a:ext cx="218474" cy="310460"/>
          </a:xfrm>
          <a:custGeom>
            <a:gdLst>
              <a:gd name="connsiteX0" fmla="*/ 2067098 w 4826000"/>
              <a:gd name="connsiteY0" fmla="*/ 3025775 h 6858001"/>
              <a:gd name="connsiteX1" fmla="*/ 2759432 w 4826000"/>
              <a:gd name="connsiteY1" fmla="*/ 3025775 h 6858001"/>
              <a:gd name="connsiteX2" fmla="*/ 2759432 w 4826000"/>
              <a:gd name="connsiteY2" fmla="*/ 3674534 h 6858001"/>
              <a:gd name="connsiteX3" fmla="*/ 3408363 w 4826000"/>
              <a:gd name="connsiteY3" fmla="*/ 3674534 h 6858001"/>
              <a:gd name="connsiteX4" fmla="*/ 3408363 w 4826000"/>
              <a:gd name="connsiteY4" fmla="*/ 4366684 h 6858001"/>
              <a:gd name="connsiteX5" fmla="*/ 2759432 w 4826000"/>
              <a:gd name="connsiteY5" fmla="*/ 4366684 h 6858001"/>
              <a:gd name="connsiteX6" fmla="*/ 2759432 w 4826000"/>
              <a:gd name="connsiteY6" fmla="*/ 5014913 h 6858001"/>
              <a:gd name="connsiteX7" fmla="*/ 2067098 w 4826000"/>
              <a:gd name="connsiteY7" fmla="*/ 5014913 h 6858001"/>
              <a:gd name="connsiteX8" fmla="*/ 2067098 w 4826000"/>
              <a:gd name="connsiteY8" fmla="*/ 4366684 h 6858001"/>
              <a:gd name="connsiteX9" fmla="*/ 1419225 w 4826000"/>
              <a:gd name="connsiteY9" fmla="*/ 4366684 h 6858001"/>
              <a:gd name="connsiteX10" fmla="*/ 1419225 w 4826000"/>
              <a:gd name="connsiteY10" fmla="*/ 3674534 h 6858001"/>
              <a:gd name="connsiteX11" fmla="*/ 2067098 w 4826000"/>
              <a:gd name="connsiteY11" fmla="*/ 3674534 h 6858001"/>
              <a:gd name="connsiteX12" fmla="*/ 770466 w 4826000"/>
              <a:gd name="connsiteY12" fmla="*/ 1036638 h 6858001"/>
              <a:gd name="connsiteX13" fmla="*/ 1172104 w 4826000"/>
              <a:gd name="connsiteY13" fmla="*/ 1036638 h 6858001"/>
              <a:gd name="connsiteX14" fmla="*/ 862541 w 4826000"/>
              <a:gd name="connsiteY14" fmla="*/ 1572733 h 6858001"/>
              <a:gd name="connsiteX15" fmla="*/ 770466 w 4826000"/>
              <a:gd name="connsiteY15" fmla="*/ 1572733 h 6858001"/>
              <a:gd name="connsiteX16" fmla="*/ 758296 w 4826000"/>
              <a:gd name="connsiteY16" fmla="*/ 1573791 h 6858001"/>
              <a:gd name="connsiteX17" fmla="*/ 747183 w 4826000"/>
              <a:gd name="connsiteY17" fmla="*/ 1574321 h 6858001"/>
              <a:gd name="connsiteX18" fmla="*/ 735012 w 4826000"/>
              <a:gd name="connsiteY18" fmla="*/ 1575908 h 6858001"/>
              <a:gd name="connsiteX19" fmla="*/ 723900 w 4826000"/>
              <a:gd name="connsiteY19" fmla="*/ 1577496 h 6858001"/>
              <a:gd name="connsiteX20" fmla="*/ 712787 w 4826000"/>
              <a:gd name="connsiteY20" fmla="*/ 1580142 h 6858001"/>
              <a:gd name="connsiteX21" fmla="*/ 701146 w 4826000"/>
              <a:gd name="connsiteY21" fmla="*/ 1583317 h 6858001"/>
              <a:gd name="connsiteX22" fmla="*/ 690033 w 4826000"/>
              <a:gd name="connsiteY22" fmla="*/ 1587022 h 6858001"/>
              <a:gd name="connsiteX23" fmla="*/ 679450 w 4826000"/>
              <a:gd name="connsiteY23" fmla="*/ 1591785 h 6858001"/>
              <a:gd name="connsiteX24" fmla="*/ 668866 w 4826000"/>
              <a:gd name="connsiteY24" fmla="*/ 1596018 h 6858001"/>
              <a:gd name="connsiteX25" fmla="*/ 659341 w 4826000"/>
              <a:gd name="connsiteY25" fmla="*/ 1601310 h 6858001"/>
              <a:gd name="connsiteX26" fmla="*/ 649287 w 4826000"/>
              <a:gd name="connsiteY26" fmla="*/ 1606603 h 6858001"/>
              <a:gd name="connsiteX27" fmla="*/ 639762 w 4826000"/>
              <a:gd name="connsiteY27" fmla="*/ 1612953 h 6858001"/>
              <a:gd name="connsiteX28" fmla="*/ 630237 w 4826000"/>
              <a:gd name="connsiteY28" fmla="*/ 1619304 h 6858001"/>
              <a:gd name="connsiteX29" fmla="*/ 621241 w 4826000"/>
              <a:gd name="connsiteY29" fmla="*/ 1626184 h 6858001"/>
              <a:gd name="connsiteX30" fmla="*/ 613304 w 4826000"/>
              <a:gd name="connsiteY30" fmla="*/ 1633592 h 6858001"/>
              <a:gd name="connsiteX31" fmla="*/ 604837 w 4826000"/>
              <a:gd name="connsiteY31" fmla="*/ 1641531 h 6858001"/>
              <a:gd name="connsiteX32" fmla="*/ 597429 w 4826000"/>
              <a:gd name="connsiteY32" fmla="*/ 1649469 h 6858001"/>
              <a:gd name="connsiteX33" fmla="*/ 590021 w 4826000"/>
              <a:gd name="connsiteY33" fmla="*/ 1658466 h 6858001"/>
              <a:gd name="connsiteX34" fmla="*/ 583141 w 4826000"/>
              <a:gd name="connsiteY34" fmla="*/ 1666933 h 6858001"/>
              <a:gd name="connsiteX35" fmla="*/ 576262 w 4826000"/>
              <a:gd name="connsiteY35" fmla="*/ 1676988 h 6858001"/>
              <a:gd name="connsiteX36" fmla="*/ 570441 w 4826000"/>
              <a:gd name="connsiteY36" fmla="*/ 1685985 h 6858001"/>
              <a:gd name="connsiteX37" fmla="*/ 564091 w 4826000"/>
              <a:gd name="connsiteY37" fmla="*/ 1695511 h 6858001"/>
              <a:gd name="connsiteX38" fmla="*/ 559858 w 4826000"/>
              <a:gd name="connsiteY38" fmla="*/ 1706095 h 6858001"/>
              <a:gd name="connsiteX39" fmla="*/ 554566 w 4826000"/>
              <a:gd name="connsiteY39" fmla="*/ 1716150 h 6858001"/>
              <a:gd name="connsiteX40" fmla="*/ 550862 w 4826000"/>
              <a:gd name="connsiteY40" fmla="*/ 1727264 h 6858001"/>
              <a:gd name="connsiteX41" fmla="*/ 546629 w 4826000"/>
              <a:gd name="connsiteY41" fmla="*/ 1737848 h 6858001"/>
              <a:gd name="connsiteX42" fmla="*/ 543983 w 4826000"/>
              <a:gd name="connsiteY42" fmla="*/ 1748961 h 6858001"/>
              <a:gd name="connsiteX43" fmla="*/ 540808 w 4826000"/>
              <a:gd name="connsiteY43" fmla="*/ 1760604 h 6858001"/>
              <a:gd name="connsiteX44" fmla="*/ 538691 w 4826000"/>
              <a:gd name="connsiteY44" fmla="*/ 1771718 h 6858001"/>
              <a:gd name="connsiteX45" fmla="*/ 537104 w 4826000"/>
              <a:gd name="connsiteY45" fmla="*/ 1783889 h 6858001"/>
              <a:gd name="connsiteX46" fmla="*/ 536046 w 4826000"/>
              <a:gd name="connsiteY46" fmla="*/ 1795532 h 6858001"/>
              <a:gd name="connsiteX47" fmla="*/ 536046 w 4826000"/>
              <a:gd name="connsiteY47" fmla="*/ 1807704 h 6858001"/>
              <a:gd name="connsiteX48" fmla="*/ 536046 w 4826000"/>
              <a:gd name="connsiteY48" fmla="*/ 6087464 h 6858001"/>
              <a:gd name="connsiteX49" fmla="*/ 536046 w 4826000"/>
              <a:gd name="connsiteY49" fmla="*/ 6099636 h 6858001"/>
              <a:gd name="connsiteX50" fmla="*/ 537104 w 4826000"/>
              <a:gd name="connsiteY50" fmla="*/ 6111808 h 6858001"/>
              <a:gd name="connsiteX51" fmla="*/ 538691 w 4826000"/>
              <a:gd name="connsiteY51" fmla="*/ 6122922 h 6858001"/>
              <a:gd name="connsiteX52" fmla="*/ 540808 w 4826000"/>
              <a:gd name="connsiteY52" fmla="*/ 6135094 h 6858001"/>
              <a:gd name="connsiteX53" fmla="*/ 543983 w 4826000"/>
              <a:gd name="connsiteY53" fmla="*/ 6146207 h 6858001"/>
              <a:gd name="connsiteX54" fmla="*/ 546629 w 4826000"/>
              <a:gd name="connsiteY54" fmla="*/ 6156792 h 6858001"/>
              <a:gd name="connsiteX55" fmla="*/ 550862 w 4826000"/>
              <a:gd name="connsiteY55" fmla="*/ 6167905 h 6858001"/>
              <a:gd name="connsiteX56" fmla="*/ 554566 w 4826000"/>
              <a:gd name="connsiteY56" fmla="*/ 6178489 h 6858001"/>
              <a:gd name="connsiteX57" fmla="*/ 559858 w 4826000"/>
              <a:gd name="connsiteY57" fmla="*/ 6189074 h 6858001"/>
              <a:gd name="connsiteX58" fmla="*/ 564091 w 4826000"/>
              <a:gd name="connsiteY58" fmla="*/ 6199129 h 6858001"/>
              <a:gd name="connsiteX59" fmla="*/ 570441 w 4826000"/>
              <a:gd name="connsiteY59" fmla="*/ 6208655 h 6858001"/>
              <a:gd name="connsiteX60" fmla="*/ 576262 w 4826000"/>
              <a:gd name="connsiteY60" fmla="*/ 6218710 h 6858001"/>
              <a:gd name="connsiteX61" fmla="*/ 583141 w 4826000"/>
              <a:gd name="connsiteY61" fmla="*/ 6227706 h 6858001"/>
              <a:gd name="connsiteX62" fmla="*/ 590021 w 4826000"/>
              <a:gd name="connsiteY62" fmla="*/ 6236703 h 6858001"/>
              <a:gd name="connsiteX63" fmla="*/ 597429 w 4826000"/>
              <a:gd name="connsiteY63" fmla="*/ 6244641 h 6858001"/>
              <a:gd name="connsiteX64" fmla="*/ 604837 w 4826000"/>
              <a:gd name="connsiteY64" fmla="*/ 6253109 h 6858001"/>
              <a:gd name="connsiteX65" fmla="*/ 613304 w 4826000"/>
              <a:gd name="connsiteY65" fmla="*/ 6260518 h 6858001"/>
              <a:gd name="connsiteX66" fmla="*/ 621241 w 4826000"/>
              <a:gd name="connsiteY66" fmla="*/ 6268456 h 6858001"/>
              <a:gd name="connsiteX67" fmla="*/ 630237 w 4826000"/>
              <a:gd name="connsiteY67" fmla="*/ 6274807 h 6858001"/>
              <a:gd name="connsiteX68" fmla="*/ 639762 w 4826000"/>
              <a:gd name="connsiteY68" fmla="*/ 6281686 h 6858001"/>
              <a:gd name="connsiteX69" fmla="*/ 649287 w 4826000"/>
              <a:gd name="connsiteY69" fmla="*/ 6288037 h 6858001"/>
              <a:gd name="connsiteX70" fmla="*/ 659341 w 4826000"/>
              <a:gd name="connsiteY70" fmla="*/ 6293858 h 6858001"/>
              <a:gd name="connsiteX71" fmla="*/ 668866 w 4826000"/>
              <a:gd name="connsiteY71" fmla="*/ 6299150 h 6858001"/>
              <a:gd name="connsiteX72" fmla="*/ 679450 w 4826000"/>
              <a:gd name="connsiteY72" fmla="*/ 6303384 h 6858001"/>
              <a:gd name="connsiteX73" fmla="*/ 690033 w 4826000"/>
              <a:gd name="connsiteY73" fmla="*/ 6308147 h 6858001"/>
              <a:gd name="connsiteX74" fmla="*/ 701146 w 4826000"/>
              <a:gd name="connsiteY74" fmla="*/ 6311322 h 6858001"/>
              <a:gd name="connsiteX75" fmla="*/ 712787 w 4826000"/>
              <a:gd name="connsiteY75" fmla="*/ 6315027 h 6858001"/>
              <a:gd name="connsiteX76" fmla="*/ 723900 w 4826000"/>
              <a:gd name="connsiteY76" fmla="*/ 6317144 h 6858001"/>
              <a:gd name="connsiteX77" fmla="*/ 735012 w 4826000"/>
              <a:gd name="connsiteY77" fmla="*/ 6319261 h 6858001"/>
              <a:gd name="connsiteX78" fmla="*/ 747183 w 4826000"/>
              <a:gd name="connsiteY78" fmla="*/ 6320848 h 6858001"/>
              <a:gd name="connsiteX79" fmla="*/ 758296 w 4826000"/>
              <a:gd name="connsiteY79" fmla="*/ 6321907 h 6858001"/>
              <a:gd name="connsiteX80" fmla="*/ 770466 w 4826000"/>
              <a:gd name="connsiteY80" fmla="*/ 6321907 h 6858001"/>
              <a:gd name="connsiteX81" fmla="*/ 4055533 w 4826000"/>
              <a:gd name="connsiteY81" fmla="*/ 6321907 h 6858001"/>
              <a:gd name="connsiteX82" fmla="*/ 4067704 w 4826000"/>
              <a:gd name="connsiteY82" fmla="*/ 6321907 h 6858001"/>
              <a:gd name="connsiteX83" fmla="*/ 4079346 w 4826000"/>
              <a:gd name="connsiteY83" fmla="*/ 6320848 h 6858001"/>
              <a:gd name="connsiteX84" fmla="*/ 4090988 w 4826000"/>
              <a:gd name="connsiteY84" fmla="*/ 6319261 h 6858001"/>
              <a:gd name="connsiteX85" fmla="*/ 4102629 w 4826000"/>
              <a:gd name="connsiteY85" fmla="*/ 6317144 h 6858001"/>
              <a:gd name="connsiteX86" fmla="*/ 4114271 w 4826000"/>
              <a:gd name="connsiteY86" fmla="*/ 6315027 h 6858001"/>
              <a:gd name="connsiteX87" fmla="*/ 4125383 w 4826000"/>
              <a:gd name="connsiteY87" fmla="*/ 6311322 h 6858001"/>
              <a:gd name="connsiteX88" fmla="*/ 4135967 w 4826000"/>
              <a:gd name="connsiteY88" fmla="*/ 6308147 h 6858001"/>
              <a:gd name="connsiteX89" fmla="*/ 4146550 w 4826000"/>
              <a:gd name="connsiteY89" fmla="*/ 6303384 h 6858001"/>
              <a:gd name="connsiteX90" fmla="*/ 4157133 w 4826000"/>
              <a:gd name="connsiteY90" fmla="*/ 6299150 h 6858001"/>
              <a:gd name="connsiteX91" fmla="*/ 4166658 w 4826000"/>
              <a:gd name="connsiteY91" fmla="*/ 6293858 h 6858001"/>
              <a:gd name="connsiteX92" fmla="*/ 4176713 w 4826000"/>
              <a:gd name="connsiteY92" fmla="*/ 6288037 h 6858001"/>
              <a:gd name="connsiteX93" fmla="*/ 4186238 w 4826000"/>
              <a:gd name="connsiteY93" fmla="*/ 6281686 h 6858001"/>
              <a:gd name="connsiteX94" fmla="*/ 4195763 w 4826000"/>
              <a:gd name="connsiteY94" fmla="*/ 6274807 h 6858001"/>
              <a:gd name="connsiteX95" fmla="*/ 4204759 w 4826000"/>
              <a:gd name="connsiteY95" fmla="*/ 6268456 h 6858001"/>
              <a:gd name="connsiteX96" fmla="*/ 4212696 w 4826000"/>
              <a:gd name="connsiteY96" fmla="*/ 6260518 h 6858001"/>
              <a:gd name="connsiteX97" fmla="*/ 4221163 w 4826000"/>
              <a:gd name="connsiteY97" fmla="*/ 6253109 h 6858001"/>
              <a:gd name="connsiteX98" fmla="*/ 4229629 w 4826000"/>
              <a:gd name="connsiteY98" fmla="*/ 6244641 h 6858001"/>
              <a:gd name="connsiteX99" fmla="*/ 4235979 w 4826000"/>
              <a:gd name="connsiteY99" fmla="*/ 6236703 h 6858001"/>
              <a:gd name="connsiteX100" fmla="*/ 4243917 w 4826000"/>
              <a:gd name="connsiteY100" fmla="*/ 6227706 h 6858001"/>
              <a:gd name="connsiteX101" fmla="*/ 4249738 w 4826000"/>
              <a:gd name="connsiteY101" fmla="*/ 6218710 h 6858001"/>
              <a:gd name="connsiteX102" fmla="*/ 4255559 w 4826000"/>
              <a:gd name="connsiteY102" fmla="*/ 6208655 h 6858001"/>
              <a:gd name="connsiteX103" fmla="*/ 4261909 w 4826000"/>
              <a:gd name="connsiteY103" fmla="*/ 6199129 h 6858001"/>
              <a:gd name="connsiteX104" fmla="*/ 4267200 w 4826000"/>
              <a:gd name="connsiteY104" fmla="*/ 6189074 h 6858001"/>
              <a:gd name="connsiteX105" fmla="*/ 4271434 w 4826000"/>
              <a:gd name="connsiteY105" fmla="*/ 6178489 h 6858001"/>
              <a:gd name="connsiteX106" fmla="*/ 4276196 w 4826000"/>
              <a:gd name="connsiteY106" fmla="*/ 6167905 h 6858001"/>
              <a:gd name="connsiteX107" fmla="*/ 4279371 w 4826000"/>
              <a:gd name="connsiteY107" fmla="*/ 6156792 h 6858001"/>
              <a:gd name="connsiteX108" fmla="*/ 4283075 w 4826000"/>
              <a:gd name="connsiteY108" fmla="*/ 6146207 h 6858001"/>
              <a:gd name="connsiteX109" fmla="*/ 4285192 w 4826000"/>
              <a:gd name="connsiteY109" fmla="*/ 6135094 h 6858001"/>
              <a:gd name="connsiteX110" fmla="*/ 4287309 w 4826000"/>
              <a:gd name="connsiteY110" fmla="*/ 6122922 h 6858001"/>
              <a:gd name="connsiteX111" fmla="*/ 4288896 w 4826000"/>
              <a:gd name="connsiteY111" fmla="*/ 6111808 h 6858001"/>
              <a:gd name="connsiteX112" fmla="*/ 4289954 w 4826000"/>
              <a:gd name="connsiteY112" fmla="*/ 6099636 h 6858001"/>
              <a:gd name="connsiteX113" fmla="*/ 4290484 w 4826000"/>
              <a:gd name="connsiteY113" fmla="*/ 6087464 h 6858001"/>
              <a:gd name="connsiteX114" fmla="*/ 4290484 w 4826000"/>
              <a:gd name="connsiteY114" fmla="*/ 1807704 h 6858001"/>
              <a:gd name="connsiteX115" fmla="*/ 4289954 w 4826000"/>
              <a:gd name="connsiteY115" fmla="*/ 1795532 h 6858001"/>
              <a:gd name="connsiteX116" fmla="*/ 4288896 w 4826000"/>
              <a:gd name="connsiteY116" fmla="*/ 1783889 h 6858001"/>
              <a:gd name="connsiteX117" fmla="*/ 4287309 w 4826000"/>
              <a:gd name="connsiteY117" fmla="*/ 1771718 h 6858001"/>
              <a:gd name="connsiteX118" fmla="*/ 4285192 w 4826000"/>
              <a:gd name="connsiteY118" fmla="*/ 1760604 h 6858001"/>
              <a:gd name="connsiteX119" fmla="*/ 4283075 w 4826000"/>
              <a:gd name="connsiteY119" fmla="*/ 1748961 h 6858001"/>
              <a:gd name="connsiteX120" fmla="*/ 4279371 w 4826000"/>
              <a:gd name="connsiteY120" fmla="*/ 1737848 h 6858001"/>
              <a:gd name="connsiteX121" fmla="*/ 4276196 w 4826000"/>
              <a:gd name="connsiteY121" fmla="*/ 1727264 h 6858001"/>
              <a:gd name="connsiteX122" fmla="*/ 4271434 w 4826000"/>
              <a:gd name="connsiteY122" fmla="*/ 1716150 h 6858001"/>
              <a:gd name="connsiteX123" fmla="*/ 4267200 w 4826000"/>
              <a:gd name="connsiteY123" fmla="*/ 1706095 h 6858001"/>
              <a:gd name="connsiteX124" fmla="*/ 4261909 w 4826000"/>
              <a:gd name="connsiteY124" fmla="*/ 1695511 h 6858001"/>
              <a:gd name="connsiteX125" fmla="*/ 4255559 w 4826000"/>
              <a:gd name="connsiteY125" fmla="*/ 1685985 h 6858001"/>
              <a:gd name="connsiteX126" fmla="*/ 4249738 w 4826000"/>
              <a:gd name="connsiteY126" fmla="*/ 1676988 h 6858001"/>
              <a:gd name="connsiteX127" fmla="*/ 4243917 w 4826000"/>
              <a:gd name="connsiteY127" fmla="*/ 1666933 h 6858001"/>
              <a:gd name="connsiteX128" fmla="*/ 4235979 w 4826000"/>
              <a:gd name="connsiteY128" fmla="*/ 1658466 h 6858001"/>
              <a:gd name="connsiteX129" fmla="*/ 4229629 w 4826000"/>
              <a:gd name="connsiteY129" fmla="*/ 1649469 h 6858001"/>
              <a:gd name="connsiteX130" fmla="*/ 4221163 w 4826000"/>
              <a:gd name="connsiteY130" fmla="*/ 1641531 h 6858001"/>
              <a:gd name="connsiteX131" fmla="*/ 4212696 w 4826000"/>
              <a:gd name="connsiteY131" fmla="*/ 1633592 h 6858001"/>
              <a:gd name="connsiteX132" fmla="*/ 4204759 w 4826000"/>
              <a:gd name="connsiteY132" fmla="*/ 1626184 h 6858001"/>
              <a:gd name="connsiteX133" fmla="*/ 4195763 w 4826000"/>
              <a:gd name="connsiteY133" fmla="*/ 1619304 h 6858001"/>
              <a:gd name="connsiteX134" fmla="*/ 4186238 w 4826000"/>
              <a:gd name="connsiteY134" fmla="*/ 1612953 h 6858001"/>
              <a:gd name="connsiteX135" fmla="*/ 4176713 w 4826000"/>
              <a:gd name="connsiteY135" fmla="*/ 1606603 h 6858001"/>
              <a:gd name="connsiteX136" fmla="*/ 4166658 w 4826000"/>
              <a:gd name="connsiteY136" fmla="*/ 1601310 h 6858001"/>
              <a:gd name="connsiteX137" fmla="*/ 4157133 w 4826000"/>
              <a:gd name="connsiteY137" fmla="*/ 1596018 h 6858001"/>
              <a:gd name="connsiteX138" fmla="*/ 4146550 w 4826000"/>
              <a:gd name="connsiteY138" fmla="*/ 1591785 h 6858001"/>
              <a:gd name="connsiteX139" fmla="*/ 4135967 w 4826000"/>
              <a:gd name="connsiteY139" fmla="*/ 1587022 h 6858001"/>
              <a:gd name="connsiteX140" fmla="*/ 4125383 w 4826000"/>
              <a:gd name="connsiteY140" fmla="*/ 1583317 h 6858001"/>
              <a:gd name="connsiteX141" fmla="*/ 4114271 w 4826000"/>
              <a:gd name="connsiteY141" fmla="*/ 1580142 h 6858001"/>
              <a:gd name="connsiteX142" fmla="*/ 4102629 w 4826000"/>
              <a:gd name="connsiteY142" fmla="*/ 1577496 h 6858001"/>
              <a:gd name="connsiteX143" fmla="*/ 4090988 w 4826000"/>
              <a:gd name="connsiteY143" fmla="*/ 1575908 h 6858001"/>
              <a:gd name="connsiteX144" fmla="*/ 4079346 w 4826000"/>
              <a:gd name="connsiteY144" fmla="*/ 1574321 h 6858001"/>
              <a:gd name="connsiteX145" fmla="*/ 4067704 w 4826000"/>
              <a:gd name="connsiteY145" fmla="*/ 1573791 h 6858001"/>
              <a:gd name="connsiteX146" fmla="*/ 4055533 w 4826000"/>
              <a:gd name="connsiteY146" fmla="*/ 1572733 h 6858001"/>
              <a:gd name="connsiteX147" fmla="*/ 3963458 w 4826000"/>
              <a:gd name="connsiteY147" fmla="*/ 1572733 h 6858001"/>
              <a:gd name="connsiteX148" fmla="*/ 3653896 w 4826000"/>
              <a:gd name="connsiteY148" fmla="*/ 1036638 h 6858001"/>
              <a:gd name="connsiteX149" fmla="*/ 4055533 w 4826000"/>
              <a:gd name="connsiteY149" fmla="*/ 1036638 h 6858001"/>
              <a:gd name="connsiteX150" fmla="*/ 4075113 w 4826000"/>
              <a:gd name="connsiteY150" fmla="*/ 1037167 h 6858001"/>
              <a:gd name="connsiteX151" fmla="*/ 4095221 w 4826000"/>
              <a:gd name="connsiteY151" fmla="*/ 1038226 h 6858001"/>
              <a:gd name="connsiteX152" fmla="*/ 4114800 w 4826000"/>
              <a:gd name="connsiteY152" fmla="*/ 1038755 h 6858001"/>
              <a:gd name="connsiteX153" fmla="*/ 4134379 w 4826000"/>
              <a:gd name="connsiteY153" fmla="*/ 1040343 h 6858001"/>
              <a:gd name="connsiteX154" fmla="*/ 4153429 w 4826000"/>
              <a:gd name="connsiteY154" fmla="*/ 1042460 h 6858001"/>
              <a:gd name="connsiteX155" fmla="*/ 4173008 w 4826000"/>
              <a:gd name="connsiteY155" fmla="*/ 1045635 h 6858001"/>
              <a:gd name="connsiteX156" fmla="*/ 4191529 w 4826000"/>
              <a:gd name="connsiteY156" fmla="*/ 1048810 h 6858001"/>
              <a:gd name="connsiteX157" fmla="*/ 4210579 w 4826000"/>
              <a:gd name="connsiteY157" fmla="*/ 1052515 h 6858001"/>
              <a:gd name="connsiteX158" fmla="*/ 4229629 w 4826000"/>
              <a:gd name="connsiteY158" fmla="*/ 1056219 h 6858001"/>
              <a:gd name="connsiteX159" fmla="*/ 4248150 w 4826000"/>
              <a:gd name="connsiteY159" fmla="*/ 1060453 h 6858001"/>
              <a:gd name="connsiteX160" fmla="*/ 4266142 w 4826000"/>
              <a:gd name="connsiteY160" fmla="*/ 1065745 h 6858001"/>
              <a:gd name="connsiteX161" fmla="*/ 4284663 w 4826000"/>
              <a:gd name="connsiteY161" fmla="*/ 1071037 h 6858001"/>
              <a:gd name="connsiteX162" fmla="*/ 4302654 w 4826000"/>
              <a:gd name="connsiteY162" fmla="*/ 1077388 h 6858001"/>
              <a:gd name="connsiteX163" fmla="*/ 4320646 w 4826000"/>
              <a:gd name="connsiteY163" fmla="*/ 1083209 h 6858001"/>
              <a:gd name="connsiteX164" fmla="*/ 4338109 w 4826000"/>
              <a:gd name="connsiteY164" fmla="*/ 1090089 h 6858001"/>
              <a:gd name="connsiteX165" fmla="*/ 4355042 w 4826000"/>
              <a:gd name="connsiteY165" fmla="*/ 1097498 h 6858001"/>
              <a:gd name="connsiteX166" fmla="*/ 4372504 w 4826000"/>
              <a:gd name="connsiteY166" fmla="*/ 1104907 h 6858001"/>
              <a:gd name="connsiteX167" fmla="*/ 4388909 w 4826000"/>
              <a:gd name="connsiteY167" fmla="*/ 1112845 h 6858001"/>
              <a:gd name="connsiteX168" fmla="*/ 4406371 w 4826000"/>
              <a:gd name="connsiteY168" fmla="*/ 1120783 h 6858001"/>
              <a:gd name="connsiteX169" fmla="*/ 4422246 w 4826000"/>
              <a:gd name="connsiteY169" fmla="*/ 1129780 h 6858001"/>
              <a:gd name="connsiteX170" fmla="*/ 4454525 w 4826000"/>
              <a:gd name="connsiteY170" fmla="*/ 1148832 h 6858001"/>
              <a:gd name="connsiteX171" fmla="*/ 4486275 w 4826000"/>
              <a:gd name="connsiteY171" fmla="*/ 1168413 h 6858001"/>
              <a:gd name="connsiteX172" fmla="*/ 4516438 w 4826000"/>
              <a:gd name="connsiteY172" fmla="*/ 1190111 h 6858001"/>
              <a:gd name="connsiteX173" fmla="*/ 4545542 w 4826000"/>
              <a:gd name="connsiteY173" fmla="*/ 1212867 h 6858001"/>
              <a:gd name="connsiteX174" fmla="*/ 4573588 w 4826000"/>
              <a:gd name="connsiteY174" fmla="*/ 1236681 h 6858001"/>
              <a:gd name="connsiteX175" fmla="*/ 4600046 w 4826000"/>
              <a:gd name="connsiteY175" fmla="*/ 1262613 h 6858001"/>
              <a:gd name="connsiteX176" fmla="*/ 4625446 w 4826000"/>
              <a:gd name="connsiteY176" fmla="*/ 1289603 h 6858001"/>
              <a:gd name="connsiteX177" fmla="*/ 4649788 w 4826000"/>
              <a:gd name="connsiteY177" fmla="*/ 1317651 h 6858001"/>
              <a:gd name="connsiteX178" fmla="*/ 4673071 w 4826000"/>
              <a:gd name="connsiteY178" fmla="*/ 1346758 h 6858001"/>
              <a:gd name="connsiteX179" fmla="*/ 4694238 w 4826000"/>
              <a:gd name="connsiteY179" fmla="*/ 1376923 h 6858001"/>
              <a:gd name="connsiteX180" fmla="*/ 4714346 w 4826000"/>
              <a:gd name="connsiteY180" fmla="*/ 1407618 h 6858001"/>
              <a:gd name="connsiteX181" fmla="*/ 4733396 w 4826000"/>
              <a:gd name="connsiteY181" fmla="*/ 1440429 h 6858001"/>
              <a:gd name="connsiteX182" fmla="*/ 4741862 w 4826000"/>
              <a:gd name="connsiteY182" fmla="*/ 1456835 h 6858001"/>
              <a:gd name="connsiteX183" fmla="*/ 4749800 w 4826000"/>
              <a:gd name="connsiteY183" fmla="*/ 1473240 h 6858001"/>
              <a:gd name="connsiteX184" fmla="*/ 4758266 w 4826000"/>
              <a:gd name="connsiteY184" fmla="*/ 1490705 h 6858001"/>
              <a:gd name="connsiteX185" fmla="*/ 4765675 w 4826000"/>
              <a:gd name="connsiteY185" fmla="*/ 1508169 h 6858001"/>
              <a:gd name="connsiteX186" fmla="*/ 4772554 w 4826000"/>
              <a:gd name="connsiteY186" fmla="*/ 1525104 h 6858001"/>
              <a:gd name="connsiteX187" fmla="*/ 4779434 w 4826000"/>
              <a:gd name="connsiteY187" fmla="*/ 1542568 h 6858001"/>
              <a:gd name="connsiteX188" fmla="*/ 4786312 w 4826000"/>
              <a:gd name="connsiteY188" fmla="*/ 1560561 h 6858001"/>
              <a:gd name="connsiteX189" fmla="*/ 4791604 w 4826000"/>
              <a:gd name="connsiteY189" fmla="*/ 1579083 h 6858001"/>
              <a:gd name="connsiteX190" fmla="*/ 4797425 w 4826000"/>
              <a:gd name="connsiteY190" fmla="*/ 1597077 h 6858001"/>
              <a:gd name="connsiteX191" fmla="*/ 4801658 w 4826000"/>
              <a:gd name="connsiteY191" fmla="*/ 1615070 h 6858001"/>
              <a:gd name="connsiteX192" fmla="*/ 4806421 w 4826000"/>
              <a:gd name="connsiteY192" fmla="*/ 1633592 h 6858001"/>
              <a:gd name="connsiteX193" fmla="*/ 4811184 w 4826000"/>
              <a:gd name="connsiteY193" fmla="*/ 1652644 h 6858001"/>
              <a:gd name="connsiteX194" fmla="*/ 4813829 w 4826000"/>
              <a:gd name="connsiteY194" fmla="*/ 1671696 h 6858001"/>
              <a:gd name="connsiteX195" fmla="*/ 4817534 w 4826000"/>
              <a:gd name="connsiteY195" fmla="*/ 1690219 h 6858001"/>
              <a:gd name="connsiteX196" fmla="*/ 4820179 w 4826000"/>
              <a:gd name="connsiteY196" fmla="*/ 1709270 h 6858001"/>
              <a:gd name="connsiteX197" fmla="*/ 4822296 w 4826000"/>
              <a:gd name="connsiteY197" fmla="*/ 1728851 h 6858001"/>
              <a:gd name="connsiteX198" fmla="*/ 4823884 w 4826000"/>
              <a:gd name="connsiteY198" fmla="*/ 1748432 h 6858001"/>
              <a:gd name="connsiteX199" fmla="*/ 4825471 w 4826000"/>
              <a:gd name="connsiteY199" fmla="*/ 1768013 h 6858001"/>
              <a:gd name="connsiteX200" fmla="*/ 4826000 w 4826000"/>
              <a:gd name="connsiteY200" fmla="*/ 1787594 h 6858001"/>
              <a:gd name="connsiteX201" fmla="*/ 4826000 w 4826000"/>
              <a:gd name="connsiteY201" fmla="*/ 1807704 h 6858001"/>
              <a:gd name="connsiteX202" fmla="*/ 4826000 w 4826000"/>
              <a:gd name="connsiteY202" fmla="*/ 6087464 h 6858001"/>
              <a:gd name="connsiteX203" fmla="*/ 4826000 w 4826000"/>
              <a:gd name="connsiteY203" fmla="*/ 6107045 h 6858001"/>
              <a:gd name="connsiteX204" fmla="*/ 4825471 w 4826000"/>
              <a:gd name="connsiteY204" fmla="*/ 6127156 h 6858001"/>
              <a:gd name="connsiteX205" fmla="*/ 4823884 w 4826000"/>
              <a:gd name="connsiteY205" fmla="*/ 6146737 h 6858001"/>
              <a:gd name="connsiteX206" fmla="*/ 4822296 w 4826000"/>
              <a:gd name="connsiteY206" fmla="*/ 6165788 h 6858001"/>
              <a:gd name="connsiteX207" fmla="*/ 4820179 w 4826000"/>
              <a:gd name="connsiteY207" fmla="*/ 6185369 h 6858001"/>
              <a:gd name="connsiteX208" fmla="*/ 4817534 w 4826000"/>
              <a:gd name="connsiteY208" fmla="*/ 6204950 h 6858001"/>
              <a:gd name="connsiteX209" fmla="*/ 4813829 w 4826000"/>
              <a:gd name="connsiteY209" fmla="*/ 6224002 h 6858001"/>
              <a:gd name="connsiteX210" fmla="*/ 4811184 w 4826000"/>
              <a:gd name="connsiteY210" fmla="*/ 6242524 h 6858001"/>
              <a:gd name="connsiteX211" fmla="*/ 4806421 w 4826000"/>
              <a:gd name="connsiteY211" fmla="*/ 6261576 h 6858001"/>
              <a:gd name="connsiteX212" fmla="*/ 4801658 w 4826000"/>
              <a:gd name="connsiteY212" fmla="*/ 6279569 h 6858001"/>
              <a:gd name="connsiteX213" fmla="*/ 4797425 w 4826000"/>
              <a:gd name="connsiteY213" fmla="*/ 6298621 h 6858001"/>
              <a:gd name="connsiteX214" fmla="*/ 4791604 w 4826000"/>
              <a:gd name="connsiteY214" fmla="*/ 6316614 h 6858001"/>
              <a:gd name="connsiteX215" fmla="*/ 4786312 w 4826000"/>
              <a:gd name="connsiteY215" fmla="*/ 6334608 h 6858001"/>
              <a:gd name="connsiteX216" fmla="*/ 4779434 w 4826000"/>
              <a:gd name="connsiteY216" fmla="*/ 6352601 h 6858001"/>
              <a:gd name="connsiteX217" fmla="*/ 4772554 w 4826000"/>
              <a:gd name="connsiteY217" fmla="*/ 6370065 h 6858001"/>
              <a:gd name="connsiteX218" fmla="*/ 4765675 w 4826000"/>
              <a:gd name="connsiteY218" fmla="*/ 6387000 h 6858001"/>
              <a:gd name="connsiteX219" fmla="*/ 4758266 w 4826000"/>
              <a:gd name="connsiteY219" fmla="*/ 6404464 h 6858001"/>
              <a:gd name="connsiteX220" fmla="*/ 4749800 w 4826000"/>
              <a:gd name="connsiteY220" fmla="*/ 6421399 h 6858001"/>
              <a:gd name="connsiteX221" fmla="*/ 4741862 w 4826000"/>
              <a:gd name="connsiteY221" fmla="*/ 6438334 h 6858001"/>
              <a:gd name="connsiteX222" fmla="*/ 4733396 w 4826000"/>
              <a:gd name="connsiteY222" fmla="*/ 6454210 h 6858001"/>
              <a:gd name="connsiteX223" fmla="*/ 4714346 w 4826000"/>
              <a:gd name="connsiteY223" fmla="*/ 6486492 h 6858001"/>
              <a:gd name="connsiteX224" fmla="*/ 4694238 w 4826000"/>
              <a:gd name="connsiteY224" fmla="*/ 6518245 h 6858001"/>
              <a:gd name="connsiteX225" fmla="*/ 4673071 w 4826000"/>
              <a:gd name="connsiteY225" fmla="*/ 6548411 h 6858001"/>
              <a:gd name="connsiteX226" fmla="*/ 4649788 w 4826000"/>
              <a:gd name="connsiteY226" fmla="*/ 6578047 h 6858001"/>
              <a:gd name="connsiteX227" fmla="*/ 4625446 w 4826000"/>
              <a:gd name="connsiteY227" fmla="*/ 6605566 h 6858001"/>
              <a:gd name="connsiteX228" fmla="*/ 4600046 w 4826000"/>
              <a:gd name="connsiteY228" fmla="*/ 6632027 h 6858001"/>
              <a:gd name="connsiteX229" fmla="*/ 4573588 w 4826000"/>
              <a:gd name="connsiteY229" fmla="*/ 6657429 h 6858001"/>
              <a:gd name="connsiteX230" fmla="*/ 4545542 w 4826000"/>
              <a:gd name="connsiteY230" fmla="*/ 6681773 h 6858001"/>
              <a:gd name="connsiteX231" fmla="*/ 4516438 w 4826000"/>
              <a:gd name="connsiteY231" fmla="*/ 6705058 h 6858001"/>
              <a:gd name="connsiteX232" fmla="*/ 4486275 w 4826000"/>
              <a:gd name="connsiteY232" fmla="*/ 6726227 h 6858001"/>
              <a:gd name="connsiteX233" fmla="*/ 4454525 w 4826000"/>
              <a:gd name="connsiteY233" fmla="*/ 6746337 h 6858001"/>
              <a:gd name="connsiteX234" fmla="*/ 4422246 w 4826000"/>
              <a:gd name="connsiteY234" fmla="*/ 6765389 h 6858001"/>
              <a:gd name="connsiteX235" fmla="*/ 4406371 w 4826000"/>
              <a:gd name="connsiteY235" fmla="*/ 6773856 h 6858001"/>
              <a:gd name="connsiteX236" fmla="*/ 4388909 w 4826000"/>
              <a:gd name="connsiteY236" fmla="*/ 6781794 h 6858001"/>
              <a:gd name="connsiteX237" fmla="*/ 4372504 w 4826000"/>
              <a:gd name="connsiteY237" fmla="*/ 6790262 h 6858001"/>
              <a:gd name="connsiteX238" fmla="*/ 4355042 w 4826000"/>
              <a:gd name="connsiteY238" fmla="*/ 6797671 h 6858001"/>
              <a:gd name="connsiteX239" fmla="*/ 4338109 w 4826000"/>
              <a:gd name="connsiteY239" fmla="*/ 6804551 h 6858001"/>
              <a:gd name="connsiteX240" fmla="*/ 4320646 w 4826000"/>
              <a:gd name="connsiteY240" fmla="*/ 6811430 h 6858001"/>
              <a:gd name="connsiteX241" fmla="*/ 4302654 w 4826000"/>
              <a:gd name="connsiteY241" fmla="*/ 6818310 h 6858001"/>
              <a:gd name="connsiteX242" fmla="*/ 4284663 w 4826000"/>
              <a:gd name="connsiteY242" fmla="*/ 6823602 h 6858001"/>
              <a:gd name="connsiteX243" fmla="*/ 4266142 w 4826000"/>
              <a:gd name="connsiteY243" fmla="*/ 6829424 h 6858001"/>
              <a:gd name="connsiteX244" fmla="*/ 4248150 w 4826000"/>
              <a:gd name="connsiteY244" fmla="*/ 6833657 h 6858001"/>
              <a:gd name="connsiteX245" fmla="*/ 4229629 w 4826000"/>
              <a:gd name="connsiteY245" fmla="*/ 6838420 h 6858001"/>
              <a:gd name="connsiteX246" fmla="*/ 4210579 w 4826000"/>
              <a:gd name="connsiteY246" fmla="*/ 6843183 h 6858001"/>
              <a:gd name="connsiteX247" fmla="*/ 4191529 w 4826000"/>
              <a:gd name="connsiteY247" fmla="*/ 6845829 h 6858001"/>
              <a:gd name="connsiteX248" fmla="*/ 4173008 w 4826000"/>
              <a:gd name="connsiteY248" fmla="*/ 6849534 h 6858001"/>
              <a:gd name="connsiteX249" fmla="*/ 4153429 w 4826000"/>
              <a:gd name="connsiteY249" fmla="*/ 6852180 h 6858001"/>
              <a:gd name="connsiteX250" fmla="*/ 4134379 w 4826000"/>
              <a:gd name="connsiteY250" fmla="*/ 6854297 h 6858001"/>
              <a:gd name="connsiteX251" fmla="*/ 4114800 w 4826000"/>
              <a:gd name="connsiteY251" fmla="*/ 6855884 h 6858001"/>
              <a:gd name="connsiteX252" fmla="*/ 4095221 w 4826000"/>
              <a:gd name="connsiteY252" fmla="*/ 6857472 h 6858001"/>
              <a:gd name="connsiteX253" fmla="*/ 4075113 w 4826000"/>
              <a:gd name="connsiteY253" fmla="*/ 6858001 h 6858001"/>
              <a:gd name="connsiteX254" fmla="*/ 4055533 w 4826000"/>
              <a:gd name="connsiteY254" fmla="*/ 6858001 h 6858001"/>
              <a:gd name="connsiteX255" fmla="*/ 770466 w 4826000"/>
              <a:gd name="connsiteY255" fmla="*/ 6858001 h 6858001"/>
              <a:gd name="connsiteX256" fmla="*/ 750887 w 4826000"/>
              <a:gd name="connsiteY256" fmla="*/ 6858001 h 6858001"/>
              <a:gd name="connsiteX257" fmla="*/ 731308 w 4826000"/>
              <a:gd name="connsiteY257" fmla="*/ 6857472 h 6858001"/>
              <a:gd name="connsiteX258" fmla="*/ 711729 w 4826000"/>
              <a:gd name="connsiteY258" fmla="*/ 6855884 h 6858001"/>
              <a:gd name="connsiteX259" fmla="*/ 692150 w 4826000"/>
              <a:gd name="connsiteY259" fmla="*/ 6854297 h 6858001"/>
              <a:gd name="connsiteX260" fmla="*/ 672571 w 4826000"/>
              <a:gd name="connsiteY260" fmla="*/ 6852180 h 6858001"/>
              <a:gd name="connsiteX261" fmla="*/ 654050 w 4826000"/>
              <a:gd name="connsiteY261" fmla="*/ 6849534 h 6858001"/>
              <a:gd name="connsiteX262" fmla="*/ 634471 w 4826000"/>
              <a:gd name="connsiteY262" fmla="*/ 6845829 h 6858001"/>
              <a:gd name="connsiteX263" fmla="*/ 615421 w 4826000"/>
              <a:gd name="connsiteY263" fmla="*/ 6843183 h 6858001"/>
              <a:gd name="connsiteX264" fmla="*/ 596371 w 4826000"/>
              <a:gd name="connsiteY264" fmla="*/ 6838420 h 6858001"/>
              <a:gd name="connsiteX265" fmla="*/ 578379 w 4826000"/>
              <a:gd name="connsiteY265" fmla="*/ 6833657 h 6858001"/>
              <a:gd name="connsiteX266" fmla="*/ 559858 w 4826000"/>
              <a:gd name="connsiteY266" fmla="*/ 6829424 h 6858001"/>
              <a:gd name="connsiteX267" fmla="*/ 541337 w 4826000"/>
              <a:gd name="connsiteY267" fmla="*/ 6823602 h 6858001"/>
              <a:gd name="connsiteX268" fmla="*/ 523346 w 4826000"/>
              <a:gd name="connsiteY268" fmla="*/ 6818310 h 6858001"/>
              <a:gd name="connsiteX269" fmla="*/ 506412 w 4826000"/>
              <a:gd name="connsiteY269" fmla="*/ 6811430 h 6858001"/>
              <a:gd name="connsiteX270" fmla="*/ 487892 w 4826000"/>
              <a:gd name="connsiteY270" fmla="*/ 6804551 h 6858001"/>
              <a:gd name="connsiteX271" fmla="*/ 470958 w 4826000"/>
              <a:gd name="connsiteY271" fmla="*/ 6797671 h 6858001"/>
              <a:gd name="connsiteX272" fmla="*/ 453496 w 4826000"/>
              <a:gd name="connsiteY272" fmla="*/ 6790262 h 6858001"/>
              <a:gd name="connsiteX273" fmla="*/ 437092 w 4826000"/>
              <a:gd name="connsiteY273" fmla="*/ 6781794 h 6858001"/>
              <a:gd name="connsiteX274" fmla="*/ 420158 w 4826000"/>
              <a:gd name="connsiteY274" fmla="*/ 6773856 h 6858001"/>
              <a:gd name="connsiteX275" fmla="*/ 403754 w 4826000"/>
              <a:gd name="connsiteY275" fmla="*/ 6765389 h 6858001"/>
              <a:gd name="connsiteX276" fmla="*/ 371475 w 4826000"/>
              <a:gd name="connsiteY276" fmla="*/ 6746337 h 6858001"/>
              <a:gd name="connsiteX277" fmla="*/ 339725 w 4826000"/>
              <a:gd name="connsiteY277" fmla="*/ 6726227 h 6858001"/>
              <a:gd name="connsiteX278" fmla="*/ 309562 w 4826000"/>
              <a:gd name="connsiteY278" fmla="*/ 6705058 h 6858001"/>
              <a:gd name="connsiteX279" fmla="*/ 280987 w 4826000"/>
              <a:gd name="connsiteY279" fmla="*/ 6681773 h 6858001"/>
              <a:gd name="connsiteX280" fmla="*/ 252942 w 4826000"/>
              <a:gd name="connsiteY280" fmla="*/ 6657429 h 6858001"/>
              <a:gd name="connsiteX281" fmla="*/ 225954 w 4826000"/>
              <a:gd name="connsiteY281" fmla="*/ 6632027 h 6858001"/>
              <a:gd name="connsiteX282" fmla="*/ 200554 w 4826000"/>
              <a:gd name="connsiteY282" fmla="*/ 6605566 h 6858001"/>
              <a:gd name="connsiteX283" fmla="*/ 176212 w 4826000"/>
              <a:gd name="connsiteY283" fmla="*/ 6578047 h 6858001"/>
              <a:gd name="connsiteX284" fmla="*/ 152929 w 4826000"/>
              <a:gd name="connsiteY284" fmla="*/ 6548411 h 6858001"/>
              <a:gd name="connsiteX285" fmla="*/ 131762 w 4826000"/>
              <a:gd name="connsiteY285" fmla="*/ 6518245 h 6858001"/>
              <a:gd name="connsiteX286" fmla="*/ 111654 w 4826000"/>
              <a:gd name="connsiteY286" fmla="*/ 6486492 h 6858001"/>
              <a:gd name="connsiteX287" fmla="*/ 93662 w 4826000"/>
              <a:gd name="connsiteY287" fmla="*/ 6454210 h 6858001"/>
              <a:gd name="connsiteX288" fmla="*/ 84137 w 4826000"/>
              <a:gd name="connsiteY288" fmla="*/ 6438334 h 6858001"/>
              <a:gd name="connsiteX289" fmla="*/ 76200 w 4826000"/>
              <a:gd name="connsiteY289" fmla="*/ 6421399 h 6858001"/>
              <a:gd name="connsiteX290" fmla="*/ 67733 w 4826000"/>
              <a:gd name="connsiteY290" fmla="*/ 6404464 h 6858001"/>
              <a:gd name="connsiteX291" fmla="*/ 60325 w 4826000"/>
              <a:gd name="connsiteY291" fmla="*/ 6387000 h 6858001"/>
              <a:gd name="connsiteX292" fmla="*/ 53446 w 4826000"/>
              <a:gd name="connsiteY292" fmla="*/ 6370065 h 6858001"/>
              <a:gd name="connsiteX293" fmla="*/ 46567 w 4826000"/>
              <a:gd name="connsiteY293" fmla="*/ 6352601 h 6858001"/>
              <a:gd name="connsiteX294" fmla="*/ 40746 w 4826000"/>
              <a:gd name="connsiteY294" fmla="*/ 6334608 h 6858001"/>
              <a:gd name="connsiteX295" fmla="*/ 34396 w 4826000"/>
              <a:gd name="connsiteY295" fmla="*/ 6316614 h 6858001"/>
              <a:gd name="connsiteX296" fmla="*/ 29633 w 4826000"/>
              <a:gd name="connsiteY296" fmla="*/ 6298621 h 6858001"/>
              <a:gd name="connsiteX297" fmla="*/ 24342 w 4826000"/>
              <a:gd name="connsiteY297" fmla="*/ 6279569 h 6858001"/>
              <a:gd name="connsiteX298" fmla="*/ 19579 w 4826000"/>
              <a:gd name="connsiteY298" fmla="*/ 6261576 h 6858001"/>
              <a:gd name="connsiteX299" fmla="*/ 15875 w 4826000"/>
              <a:gd name="connsiteY299" fmla="*/ 6242524 h 6858001"/>
              <a:gd name="connsiteX300" fmla="*/ 12171 w 4826000"/>
              <a:gd name="connsiteY300" fmla="*/ 6224002 h 6858001"/>
              <a:gd name="connsiteX301" fmla="*/ 8996 w 4826000"/>
              <a:gd name="connsiteY301" fmla="*/ 6204950 h 6858001"/>
              <a:gd name="connsiteX302" fmla="*/ 5821 w 4826000"/>
              <a:gd name="connsiteY302" fmla="*/ 6185369 h 6858001"/>
              <a:gd name="connsiteX303" fmla="*/ 3704 w 4826000"/>
              <a:gd name="connsiteY303" fmla="*/ 6165788 h 6858001"/>
              <a:gd name="connsiteX304" fmla="*/ 2117 w 4826000"/>
              <a:gd name="connsiteY304" fmla="*/ 6146737 h 6858001"/>
              <a:gd name="connsiteX305" fmla="*/ 529 w 4826000"/>
              <a:gd name="connsiteY305" fmla="*/ 6127156 h 6858001"/>
              <a:gd name="connsiteX306" fmla="*/ 0 w 4826000"/>
              <a:gd name="connsiteY306" fmla="*/ 6107045 h 6858001"/>
              <a:gd name="connsiteX307" fmla="*/ 0 w 4826000"/>
              <a:gd name="connsiteY307" fmla="*/ 6087464 h 6858001"/>
              <a:gd name="connsiteX308" fmla="*/ 0 w 4826000"/>
              <a:gd name="connsiteY308" fmla="*/ 1807704 h 6858001"/>
              <a:gd name="connsiteX309" fmla="*/ 0 w 4826000"/>
              <a:gd name="connsiteY309" fmla="*/ 1787594 h 6858001"/>
              <a:gd name="connsiteX310" fmla="*/ 529 w 4826000"/>
              <a:gd name="connsiteY310" fmla="*/ 1768013 h 6858001"/>
              <a:gd name="connsiteX311" fmla="*/ 2117 w 4826000"/>
              <a:gd name="connsiteY311" fmla="*/ 1748432 h 6858001"/>
              <a:gd name="connsiteX312" fmla="*/ 3704 w 4826000"/>
              <a:gd name="connsiteY312" fmla="*/ 1728851 h 6858001"/>
              <a:gd name="connsiteX313" fmla="*/ 5821 w 4826000"/>
              <a:gd name="connsiteY313" fmla="*/ 1709270 h 6858001"/>
              <a:gd name="connsiteX314" fmla="*/ 8996 w 4826000"/>
              <a:gd name="connsiteY314" fmla="*/ 1690219 h 6858001"/>
              <a:gd name="connsiteX315" fmla="*/ 12171 w 4826000"/>
              <a:gd name="connsiteY315" fmla="*/ 1671696 h 6858001"/>
              <a:gd name="connsiteX316" fmla="*/ 15875 w 4826000"/>
              <a:gd name="connsiteY316" fmla="*/ 1652644 h 6858001"/>
              <a:gd name="connsiteX317" fmla="*/ 19579 w 4826000"/>
              <a:gd name="connsiteY317" fmla="*/ 1633592 h 6858001"/>
              <a:gd name="connsiteX318" fmla="*/ 24342 w 4826000"/>
              <a:gd name="connsiteY318" fmla="*/ 1615070 h 6858001"/>
              <a:gd name="connsiteX319" fmla="*/ 29633 w 4826000"/>
              <a:gd name="connsiteY319" fmla="*/ 1597077 h 6858001"/>
              <a:gd name="connsiteX320" fmla="*/ 34396 w 4826000"/>
              <a:gd name="connsiteY320" fmla="*/ 1579083 h 6858001"/>
              <a:gd name="connsiteX321" fmla="*/ 40746 w 4826000"/>
              <a:gd name="connsiteY321" fmla="*/ 1560561 h 6858001"/>
              <a:gd name="connsiteX322" fmla="*/ 46567 w 4826000"/>
              <a:gd name="connsiteY322" fmla="*/ 1542568 h 6858001"/>
              <a:gd name="connsiteX323" fmla="*/ 53446 w 4826000"/>
              <a:gd name="connsiteY323" fmla="*/ 1525104 h 6858001"/>
              <a:gd name="connsiteX324" fmla="*/ 60325 w 4826000"/>
              <a:gd name="connsiteY324" fmla="*/ 1508169 h 6858001"/>
              <a:gd name="connsiteX325" fmla="*/ 67733 w 4826000"/>
              <a:gd name="connsiteY325" fmla="*/ 1490705 h 6858001"/>
              <a:gd name="connsiteX326" fmla="*/ 76200 w 4826000"/>
              <a:gd name="connsiteY326" fmla="*/ 1473240 h 6858001"/>
              <a:gd name="connsiteX327" fmla="*/ 84137 w 4826000"/>
              <a:gd name="connsiteY327" fmla="*/ 1456835 h 6858001"/>
              <a:gd name="connsiteX328" fmla="*/ 93662 w 4826000"/>
              <a:gd name="connsiteY328" fmla="*/ 1440429 h 6858001"/>
              <a:gd name="connsiteX329" fmla="*/ 111654 w 4826000"/>
              <a:gd name="connsiteY329" fmla="*/ 1407618 h 6858001"/>
              <a:gd name="connsiteX330" fmla="*/ 131762 w 4826000"/>
              <a:gd name="connsiteY330" fmla="*/ 1376923 h 6858001"/>
              <a:gd name="connsiteX331" fmla="*/ 152929 w 4826000"/>
              <a:gd name="connsiteY331" fmla="*/ 1346758 h 6858001"/>
              <a:gd name="connsiteX332" fmla="*/ 176212 w 4826000"/>
              <a:gd name="connsiteY332" fmla="*/ 1317651 h 6858001"/>
              <a:gd name="connsiteX333" fmla="*/ 200554 w 4826000"/>
              <a:gd name="connsiteY333" fmla="*/ 1289603 h 6858001"/>
              <a:gd name="connsiteX334" fmla="*/ 225954 w 4826000"/>
              <a:gd name="connsiteY334" fmla="*/ 1262613 h 6858001"/>
              <a:gd name="connsiteX335" fmla="*/ 252942 w 4826000"/>
              <a:gd name="connsiteY335" fmla="*/ 1236681 h 6858001"/>
              <a:gd name="connsiteX336" fmla="*/ 280987 w 4826000"/>
              <a:gd name="connsiteY336" fmla="*/ 1212867 h 6858001"/>
              <a:gd name="connsiteX337" fmla="*/ 309562 w 4826000"/>
              <a:gd name="connsiteY337" fmla="*/ 1190111 h 6858001"/>
              <a:gd name="connsiteX338" fmla="*/ 339725 w 4826000"/>
              <a:gd name="connsiteY338" fmla="*/ 1168413 h 6858001"/>
              <a:gd name="connsiteX339" fmla="*/ 371475 w 4826000"/>
              <a:gd name="connsiteY339" fmla="*/ 1148832 h 6858001"/>
              <a:gd name="connsiteX340" fmla="*/ 403754 w 4826000"/>
              <a:gd name="connsiteY340" fmla="*/ 1129780 h 6858001"/>
              <a:gd name="connsiteX341" fmla="*/ 420158 w 4826000"/>
              <a:gd name="connsiteY341" fmla="*/ 1120783 h 6858001"/>
              <a:gd name="connsiteX342" fmla="*/ 437092 w 4826000"/>
              <a:gd name="connsiteY342" fmla="*/ 1112845 h 6858001"/>
              <a:gd name="connsiteX343" fmla="*/ 453496 w 4826000"/>
              <a:gd name="connsiteY343" fmla="*/ 1104907 h 6858001"/>
              <a:gd name="connsiteX344" fmla="*/ 470958 w 4826000"/>
              <a:gd name="connsiteY344" fmla="*/ 1097498 h 6858001"/>
              <a:gd name="connsiteX345" fmla="*/ 487892 w 4826000"/>
              <a:gd name="connsiteY345" fmla="*/ 1090089 h 6858001"/>
              <a:gd name="connsiteX346" fmla="*/ 506412 w 4826000"/>
              <a:gd name="connsiteY346" fmla="*/ 1083209 h 6858001"/>
              <a:gd name="connsiteX347" fmla="*/ 523346 w 4826000"/>
              <a:gd name="connsiteY347" fmla="*/ 1077388 h 6858001"/>
              <a:gd name="connsiteX348" fmla="*/ 541337 w 4826000"/>
              <a:gd name="connsiteY348" fmla="*/ 1071037 h 6858001"/>
              <a:gd name="connsiteX349" fmla="*/ 559858 w 4826000"/>
              <a:gd name="connsiteY349" fmla="*/ 1065745 h 6858001"/>
              <a:gd name="connsiteX350" fmla="*/ 578379 w 4826000"/>
              <a:gd name="connsiteY350" fmla="*/ 1060453 h 6858001"/>
              <a:gd name="connsiteX351" fmla="*/ 596371 w 4826000"/>
              <a:gd name="connsiteY351" fmla="*/ 1056219 h 6858001"/>
              <a:gd name="connsiteX352" fmla="*/ 615421 w 4826000"/>
              <a:gd name="connsiteY352" fmla="*/ 1052515 h 6858001"/>
              <a:gd name="connsiteX353" fmla="*/ 634471 w 4826000"/>
              <a:gd name="connsiteY353" fmla="*/ 1048810 h 6858001"/>
              <a:gd name="connsiteX354" fmla="*/ 654050 w 4826000"/>
              <a:gd name="connsiteY354" fmla="*/ 1045635 h 6858001"/>
              <a:gd name="connsiteX355" fmla="*/ 672571 w 4826000"/>
              <a:gd name="connsiteY355" fmla="*/ 1042460 h 6858001"/>
              <a:gd name="connsiteX356" fmla="*/ 692150 w 4826000"/>
              <a:gd name="connsiteY356" fmla="*/ 1040343 h 6858001"/>
              <a:gd name="connsiteX357" fmla="*/ 711729 w 4826000"/>
              <a:gd name="connsiteY357" fmla="*/ 1038755 h 6858001"/>
              <a:gd name="connsiteX358" fmla="*/ 731308 w 4826000"/>
              <a:gd name="connsiteY358" fmla="*/ 1038226 h 6858001"/>
              <a:gd name="connsiteX359" fmla="*/ 750887 w 4826000"/>
              <a:gd name="connsiteY359" fmla="*/ 1037167 h 6858001"/>
              <a:gd name="connsiteX360" fmla="*/ 2413795 w 4826000"/>
              <a:gd name="connsiteY360" fmla="*/ 327025 h 6858001"/>
              <a:gd name="connsiteX361" fmla="*/ 2205038 w 4826000"/>
              <a:gd name="connsiteY361" fmla="*/ 535782 h 6858001"/>
              <a:gd name="connsiteX362" fmla="*/ 2413795 w 4826000"/>
              <a:gd name="connsiteY362" fmla="*/ 744539 h 6858001"/>
              <a:gd name="connsiteX363" fmla="*/ 2622552 w 4826000"/>
              <a:gd name="connsiteY363" fmla="*/ 535782 h 6858001"/>
              <a:gd name="connsiteX364" fmla="*/ 2413795 w 4826000"/>
              <a:gd name="connsiteY364" fmla="*/ 327025 h 6858001"/>
              <a:gd name="connsiteX365" fmla="*/ 2386002 w 4826000"/>
              <a:gd name="connsiteY365" fmla="*/ 0 h 6858001"/>
              <a:gd name="connsiteX366" fmla="*/ 2413530 w 4826000"/>
              <a:gd name="connsiteY366" fmla="*/ 0 h 6858001"/>
              <a:gd name="connsiteX367" fmla="*/ 2439999 w 4826000"/>
              <a:gd name="connsiteY367" fmla="*/ 0 h 6858001"/>
              <a:gd name="connsiteX368" fmla="*/ 2465939 w 4826000"/>
              <a:gd name="connsiteY368" fmla="*/ 2117 h 6858001"/>
              <a:gd name="connsiteX369" fmla="*/ 2491879 w 4826000"/>
              <a:gd name="connsiteY369" fmla="*/ 5292 h 6858001"/>
              <a:gd name="connsiteX370" fmla="*/ 2517289 w 4826000"/>
              <a:gd name="connsiteY370" fmla="*/ 10054 h 6858001"/>
              <a:gd name="connsiteX371" fmla="*/ 2543229 w 4826000"/>
              <a:gd name="connsiteY371" fmla="*/ 15875 h 6858001"/>
              <a:gd name="connsiteX372" fmla="*/ 2567052 w 4826000"/>
              <a:gd name="connsiteY372" fmla="*/ 21696 h 6858001"/>
              <a:gd name="connsiteX373" fmla="*/ 2591403 w 4826000"/>
              <a:gd name="connsiteY373" fmla="*/ 30163 h 6858001"/>
              <a:gd name="connsiteX374" fmla="*/ 2615225 w 4826000"/>
              <a:gd name="connsiteY374" fmla="*/ 39158 h 6858001"/>
              <a:gd name="connsiteX375" fmla="*/ 2637989 w 4826000"/>
              <a:gd name="connsiteY375" fmla="*/ 49213 h 6858001"/>
              <a:gd name="connsiteX376" fmla="*/ 2660753 w 4826000"/>
              <a:gd name="connsiteY376" fmla="*/ 60325 h 6858001"/>
              <a:gd name="connsiteX377" fmla="*/ 2682457 w 4826000"/>
              <a:gd name="connsiteY377" fmla="*/ 72496 h 6858001"/>
              <a:gd name="connsiteX378" fmla="*/ 2704162 w 4826000"/>
              <a:gd name="connsiteY378" fmla="*/ 85196 h 6858001"/>
              <a:gd name="connsiteX379" fmla="*/ 2724808 w 4826000"/>
              <a:gd name="connsiteY379" fmla="*/ 99483 h 6858001"/>
              <a:gd name="connsiteX380" fmla="*/ 2744395 w 4826000"/>
              <a:gd name="connsiteY380" fmla="*/ 114300 h 6858001"/>
              <a:gd name="connsiteX381" fmla="*/ 2763982 w 4826000"/>
              <a:gd name="connsiteY381" fmla="*/ 130175 h 6858001"/>
              <a:gd name="connsiteX382" fmla="*/ 2781982 w 4826000"/>
              <a:gd name="connsiteY382" fmla="*/ 147108 h 6858001"/>
              <a:gd name="connsiteX383" fmla="*/ 2799451 w 4826000"/>
              <a:gd name="connsiteY383" fmla="*/ 164042 h 6858001"/>
              <a:gd name="connsiteX384" fmla="*/ 2816391 w 4826000"/>
              <a:gd name="connsiteY384" fmla="*/ 183092 h 6858001"/>
              <a:gd name="connsiteX385" fmla="*/ 2832273 w 4826000"/>
              <a:gd name="connsiteY385" fmla="*/ 201613 h 6858001"/>
              <a:gd name="connsiteX386" fmla="*/ 2847625 w 4826000"/>
              <a:gd name="connsiteY386" fmla="*/ 221192 h 6858001"/>
              <a:gd name="connsiteX387" fmla="*/ 2861919 w 4826000"/>
              <a:gd name="connsiteY387" fmla="*/ 241829 h 6858001"/>
              <a:gd name="connsiteX388" fmla="*/ 2874624 w 4826000"/>
              <a:gd name="connsiteY388" fmla="*/ 263525 h 6858001"/>
              <a:gd name="connsiteX389" fmla="*/ 2886800 w 4826000"/>
              <a:gd name="connsiteY389" fmla="*/ 285221 h 6858001"/>
              <a:gd name="connsiteX390" fmla="*/ 2897917 w 4826000"/>
              <a:gd name="connsiteY390" fmla="*/ 307446 h 6858001"/>
              <a:gd name="connsiteX391" fmla="*/ 2908504 w 4826000"/>
              <a:gd name="connsiteY391" fmla="*/ 330729 h 6858001"/>
              <a:gd name="connsiteX392" fmla="*/ 2917504 w 4826000"/>
              <a:gd name="connsiteY392" fmla="*/ 354013 h 6858001"/>
              <a:gd name="connsiteX393" fmla="*/ 2924915 w 4826000"/>
              <a:gd name="connsiteY393" fmla="*/ 377825 h 6858001"/>
              <a:gd name="connsiteX394" fmla="*/ 2932327 w 4826000"/>
              <a:gd name="connsiteY394" fmla="*/ 402696 h 6858001"/>
              <a:gd name="connsiteX395" fmla="*/ 2937620 w 4826000"/>
              <a:gd name="connsiteY395" fmla="*/ 427567 h 6858001"/>
              <a:gd name="connsiteX396" fmla="*/ 2942385 w 4826000"/>
              <a:gd name="connsiteY396" fmla="*/ 453496 h 6858001"/>
              <a:gd name="connsiteX397" fmla="*/ 2946091 w 4826000"/>
              <a:gd name="connsiteY397" fmla="*/ 478896 h 6858001"/>
              <a:gd name="connsiteX398" fmla="*/ 2948208 w 4826000"/>
              <a:gd name="connsiteY398" fmla="*/ 505354 h 6858001"/>
              <a:gd name="connsiteX399" fmla="*/ 3700463 w 4826000"/>
              <a:gd name="connsiteY399" fmla="*/ 1808163 h 6858001"/>
              <a:gd name="connsiteX400" fmla="*/ 1125538 w 4826000"/>
              <a:gd name="connsiteY400" fmla="*/ 1808163 h 6858001"/>
              <a:gd name="connsiteX401" fmla="*/ 1878322 w 4826000"/>
              <a:gd name="connsiteY401" fmla="*/ 505354 h 6858001"/>
              <a:gd name="connsiteX402" fmla="*/ 1880440 w 4826000"/>
              <a:gd name="connsiteY402" fmla="*/ 478896 h 6858001"/>
              <a:gd name="connsiteX403" fmla="*/ 1883616 w 4826000"/>
              <a:gd name="connsiteY403" fmla="*/ 453496 h 6858001"/>
              <a:gd name="connsiteX404" fmla="*/ 1888380 w 4826000"/>
              <a:gd name="connsiteY404" fmla="*/ 427567 h 6858001"/>
              <a:gd name="connsiteX405" fmla="*/ 1894204 w 4826000"/>
              <a:gd name="connsiteY405" fmla="*/ 402696 h 6858001"/>
              <a:gd name="connsiteX406" fmla="*/ 1901086 w 4826000"/>
              <a:gd name="connsiteY406" fmla="*/ 377825 h 6858001"/>
              <a:gd name="connsiteX407" fmla="*/ 1909026 w 4826000"/>
              <a:gd name="connsiteY407" fmla="*/ 354013 h 6858001"/>
              <a:gd name="connsiteX408" fmla="*/ 1918555 w 4826000"/>
              <a:gd name="connsiteY408" fmla="*/ 330729 h 6858001"/>
              <a:gd name="connsiteX409" fmla="*/ 1928084 w 4826000"/>
              <a:gd name="connsiteY409" fmla="*/ 307446 h 6858001"/>
              <a:gd name="connsiteX410" fmla="*/ 1939201 w 4826000"/>
              <a:gd name="connsiteY410" fmla="*/ 285221 h 6858001"/>
              <a:gd name="connsiteX411" fmla="*/ 1951377 w 4826000"/>
              <a:gd name="connsiteY411" fmla="*/ 263525 h 6858001"/>
              <a:gd name="connsiteX412" fmla="*/ 1965141 w 4826000"/>
              <a:gd name="connsiteY412" fmla="*/ 241829 h 6858001"/>
              <a:gd name="connsiteX413" fmla="*/ 1979435 w 4826000"/>
              <a:gd name="connsiteY413" fmla="*/ 221192 h 6858001"/>
              <a:gd name="connsiteX414" fmla="*/ 1994257 w 4826000"/>
              <a:gd name="connsiteY414" fmla="*/ 201613 h 6858001"/>
              <a:gd name="connsiteX415" fmla="*/ 2010139 w 4826000"/>
              <a:gd name="connsiteY415" fmla="*/ 183092 h 6858001"/>
              <a:gd name="connsiteX416" fmla="*/ 2026550 w 4826000"/>
              <a:gd name="connsiteY416" fmla="*/ 164042 h 6858001"/>
              <a:gd name="connsiteX417" fmla="*/ 2044019 w 4826000"/>
              <a:gd name="connsiteY417" fmla="*/ 147108 h 6858001"/>
              <a:gd name="connsiteX418" fmla="*/ 2063077 w 4826000"/>
              <a:gd name="connsiteY418" fmla="*/ 130175 h 6858001"/>
              <a:gd name="connsiteX419" fmla="*/ 2081606 w 4826000"/>
              <a:gd name="connsiteY419" fmla="*/ 114300 h 6858001"/>
              <a:gd name="connsiteX420" fmla="*/ 2101193 w 4826000"/>
              <a:gd name="connsiteY420" fmla="*/ 99483 h 6858001"/>
              <a:gd name="connsiteX421" fmla="*/ 2122368 w 4826000"/>
              <a:gd name="connsiteY421" fmla="*/ 85196 h 6858001"/>
              <a:gd name="connsiteX422" fmla="*/ 2143544 w 4826000"/>
              <a:gd name="connsiteY422" fmla="*/ 72496 h 6858001"/>
              <a:gd name="connsiteX423" fmla="*/ 2165248 w 4826000"/>
              <a:gd name="connsiteY423" fmla="*/ 60325 h 6858001"/>
              <a:gd name="connsiteX424" fmla="*/ 2188012 w 4826000"/>
              <a:gd name="connsiteY424" fmla="*/ 49213 h 6858001"/>
              <a:gd name="connsiteX425" fmla="*/ 2211305 w 4826000"/>
              <a:gd name="connsiteY425" fmla="*/ 39158 h 6858001"/>
              <a:gd name="connsiteX426" fmla="*/ 2234598 w 4826000"/>
              <a:gd name="connsiteY426" fmla="*/ 30163 h 6858001"/>
              <a:gd name="connsiteX427" fmla="*/ 2258950 w 4826000"/>
              <a:gd name="connsiteY427" fmla="*/ 21696 h 6858001"/>
              <a:gd name="connsiteX428" fmla="*/ 2283831 w 4826000"/>
              <a:gd name="connsiteY428" fmla="*/ 15875 h 6858001"/>
              <a:gd name="connsiteX429" fmla="*/ 2308712 w 4826000"/>
              <a:gd name="connsiteY429" fmla="*/ 10054 h 6858001"/>
              <a:gd name="connsiteX430" fmla="*/ 2334122 w 4826000"/>
              <a:gd name="connsiteY430" fmla="*/ 5292 h 6858001"/>
              <a:gd name="connsiteX431" fmla="*/ 2360062 w 4826000"/>
              <a:gd name="connsiteY431" fmla="*/ 2117 h 685800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Lst>
            <a:rect l="l" t="t" r="r" b="b"/>
            <a:pathLst>
              <a:path w="4826000" h="6858001">
                <a:moveTo>
                  <a:pt x="2067098" y="3025775"/>
                </a:moveTo>
                <a:lnTo>
                  <a:pt x="2759432" y="3025775"/>
                </a:lnTo>
                <a:lnTo>
                  <a:pt x="2759432" y="3674534"/>
                </a:lnTo>
                <a:lnTo>
                  <a:pt x="3408363" y="3674534"/>
                </a:lnTo>
                <a:lnTo>
                  <a:pt x="3408363" y="4366684"/>
                </a:lnTo>
                <a:lnTo>
                  <a:pt x="2759432" y="4366684"/>
                </a:lnTo>
                <a:lnTo>
                  <a:pt x="2759432" y="5014913"/>
                </a:lnTo>
                <a:lnTo>
                  <a:pt x="2067098" y="5014913"/>
                </a:lnTo>
                <a:lnTo>
                  <a:pt x="2067098" y="4366684"/>
                </a:lnTo>
                <a:lnTo>
                  <a:pt x="1419225" y="4366684"/>
                </a:lnTo>
                <a:lnTo>
                  <a:pt x="1419225" y="3674534"/>
                </a:lnTo>
                <a:lnTo>
                  <a:pt x="2067098" y="3674534"/>
                </a:lnTo>
                <a:close/>
                <a:moveTo>
                  <a:pt x="770466" y="1036638"/>
                </a:moveTo>
                <a:lnTo>
                  <a:pt x="1172104" y="1036638"/>
                </a:lnTo>
                <a:lnTo>
                  <a:pt x="862541" y="1572733"/>
                </a:lnTo>
                <a:lnTo>
                  <a:pt x="770466" y="1572733"/>
                </a:lnTo>
                <a:lnTo>
                  <a:pt x="758296" y="1573791"/>
                </a:lnTo>
                <a:lnTo>
                  <a:pt x="747183" y="1574321"/>
                </a:lnTo>
                <a:lnTo>
                  <a:pt x="735012" y="1575908"/>
                </a:lnTo>
                <a:lnTo>
                  <a:pt x="723900" y="1577496"/>
                </a:lnTo>
                <a:lnTo>
                  <a:pt x="712787" y="1580142"/>
                </a:lnTo>
                <a:lnTo>
                  <a:pt x="701146" y="1583317"/>
                </a:lnTo>
                <a:lnTo>
                  <a:pt x="690033" y="1587022"/>
                </a:lnTo>
                <a:lnTo>
                  <a:pt x="679450" y="1591785"/>
                </a:lnTo>
                <a:lnTo>
                  <a:pt x="668866" y="1596018"/>
                </a:lnTo>
                <a:lnTo>
                  <a:pt x="659341" y="1601310"/>
                </a:lnTo>
                <a:lnTo>
                  <a:pt x="649287" y="1606603"/>
                </a:lnTo>
                <a:lnTo>
                  <a:pt x="639762" y="1612953"/>
                </a:lnTo>
                <a:lnTo>
                  <a:pt x="630237" y="1619304"/>
                </a:lnTo>
                <a:lnTo>
                  <a:pt x="621241" y="1626184"/>
                </a:lnTo>
                <a:lnTo>
                  <a:pt x="613304" y="1633592"/>
                </a:lnTo>
                <a:lnTo>
                  <a:pt x="604837" y="1641531"/>
                </a:lnTo>
                <a:lnTo>
                  <a:pt x="597429" y="1649469"/>
                </a:lnTo>
                <a:lnTo>
                  <a:pt x="590021" y="1658466"/>
                </a:lnTo>
                <a:lnTo>
                  <a:pt x="583141" y="1666933"/>
                </a:lnTo>
                <a:lnTo>
                  <a:pt x="576262" y="1676988"/>
                </a:lnTo>
                <a:lnTo>
                  <a:pt x="570441" y="1685985"/>
                </a:lnTo>
                <a:lnTo>
                  <a:pt x="564091" y="1695511"/>
                </a:lnTo>
                <a:lnTo>
                  <a:pt x="559858" y="1706095"/>
                </a:lnTo>
                <a:lnTo>
                  <a:pt x="554566" y="1716150"/>
                </a:lnTo>
                <a:lnTo>
                  <a:pt x="550862" y="1727264"/>
                </a:lnTo>
                <a:lnTo>
                  <a:pt x="546629" y="1737848"/>
                </a:lnTo>
                <a:lnTo>
                  <a:pt x="543983" y="1748961"/>
                </a:lnTo>
                <a:lnTo>
                  <a:pt x="540808" y="1760604"/>
                </a:lnTo>
                <a:lnTo>
                  <a:pt x="538691" y="1771718"/>
                </a:lnTo>
                <a:lnTo>
                  <a:pt x="537104" y="1783889"/>
                </a:lnTo>
                <a:lnTo>
                  <a:pt x="536046" y="1795532"/>
                </a:lnTo>
                <a:lnTo>
                  <a:pt x="536046" y="1807704"/>
                </a:lnTo>
                <a:lnTo>
                  <a:pt x="536046" y="6087464"/>
                </a:lnTo>
                <a:lnTo>
                  <a:pt x="536046" y="6099636"/>
                </a:lnTo>
                <a:lnTo>
                  <a:pt x="537104" y="6111808"/>
                </a:lnTo>
                <a:lnTo>
                  <a:pt x="538691" y="6122922"/>
                </a:lnTo>
                <a:lnTo>
                  <a:pt x="540808" y="6135094"/>
                </a:lnTo>
                <a:lnTo>
                  <a:pt x="543983" y="6146207"/>
                </a:lnTo>
                <a:lnTo>
                  <a:pt x="546629" y="6156792"/>
                </a:lnTo>
                <a:lnTo>
                  <a:pt x="550862" y="6167905"/>
                </a:lnTo>
                <a:lnTo>
                  <a:pt x="554566" y="6178489"/>
                </a:lnTo>
                <a:lnTo>
                  <a:pt x="559858" y="6189074"/>
                </a:lnTo>
                <a:lnTo>
                  <a:pt x="564091" y="6199129"/>
                </a:lnTo>
                <a:lnTo>
                  <a:pt x="570441" y="6208655"/>
                </a:lnTo>
                <a:lnTo>
                  <a:pt x="576262" y="6218710"/>
                </a:lnTo>
                <a:lnTo>
                  <a:pt x="583141" y="6227706"/>
                </a:lnTo>
                <a:lnTo>
                  <a:pt x="590021" y="6236703"/>
                </a:lnTo>
                <a:lnTo>
                  <a:pt x="597429" y="6244641"/>
                </a:lnTo>
                <a:lnTo>
                  <a:pt x="604837" y="6253109"/>
                </a:lnTo>
                <a:lnTo>
                  <a:pt x="613304" y="6260518"/>
                </a:lnTo>
                <a:lnTo>
                  <a:pt x="621241" y="6268456"/>
                </a:lnTo>
                <a:lnTo>
                  <a:pt x="630237" y="6274807"/>
                </a:lnTo>
                <a:lnTo>
                  <a:pt x="639762" y="6281686"/>
                </a:lnTo>
                <a:lnTo>
                  <a:pt x="649287" y="6288037"/>
                </a:lnTo>
                <a:lnTo>
                  <a:pt x="659341" y="6293858"/>
                </a:lnTo>
                <a:lnTo>
                  <a:pt x="668866" y="6299150"/>
                </a:lnTo>
                <a:lnTo>
                  <a:pt x="679450" y="6303384"/>
                </a:lnTo>
                <a:lnTo>
                  <a:pt x="690033" y="6308147"/>
                </a:lnTo>
                <a:lnTo>
                  <a:pt x="701146" y="6311322"/>
                </a:lnTo>
                <a:lnTo>
                  <a:pt x="712787" y="6315027"/>
                </a:lnTo>
                <a:lnTo>
                  <a:pt x="723900" y="6317144"/>
                </a:lnTo>
                <a:lnTo>
                  <a:pt x="735012" y="6319261"/>
                </a:lnTo>
                <a:lnTo>
                  <a:pt x="747183" y="6320848"/>
                </a:lnTo>
                <a:lnTo>
                  <a:pt x="758296" y="6321907"/>
                </a:lnTo>
                <a:lnTo>
                  <a:pt x="770466" y="6321907"/>
                </a:lnTo>
                <a:lnTo>
                  <a:pt x="4055533" y="6321907"/>
                </a:lnTo>
                <a:lnTo>
                  <a:pt x="4067704" y="6321907"/>
                </a:lnTo>
                <a:lnTo>
                  <a:pt x="4079346" y="6320848"/>
                </a:lnTo>
                <a:lnTo>
                  <a:pt x="4090988" y="6319261"/>
                </a:lnTo>
                <a:lnTo>
                  <a:pt x="4102629" y="6317144"/>
                </a:lnTo>
                <a:lnTo>
                  <a:pt x="4114271" y="6315027"/>
                </a:lnTo>
                <a:lnTo>
                  <a:pt x="4125383" y="6311322"/>
                </a:lnTo>
                <a:lnTo>
                  <a:pt x="4135967" y="6308147"/>
                </a:lnTo>
                <a:lnTo>
                  <a:pt x="4146550" y="6303384"/>
                </a:lnTo>
                <a:lnTo>
                  <a:pt x="4157133" y="6299150"/>
                </a:lnTo>
                <a:lnTo>
                  <a:pt x="4166658" y="6293858"/>
                </a:lnTo>
                <a:lnTo>
                  <a:pt x="4176713" y="6288037"/>
                </a:lnTo>
                <a:lnTo>
                  <a:pt x="4186238" y="6281686"/>
                </a:lnTo>
                <a:lnTo>
                  <a:pt x="4195763" y="6274807"/>
                </a:lnTo>
                <a:lnTo>
                  <a:pt x="4204759" y="6268456"/>
                </a:lnTo>
                <a:lnTo>
                  <a:pt x="4212696" y="6260518"/>
                </a:lnTo>
                <a:lnTo>
                  <a:pt x="4221163" y="6253109"/>
                </a:lnTo>
                <a:lnTo>
                  <a:pt x="4229629" y="6244641"/>
                </a:lnTo>
                <a:lnTo>
                  <a:pt x="4235979" y="6236703"/>
                </a:lnTo>
                <a:lnTo>
                  <a:pt x="4243917" y="6227706"/>
                </a:lnTo>
                <a:lnTo>
                  <a:pt x="4249738" y="6218710"/>
                </a:lnTo>
                <a:lnTo>
                  <a:pt x="4255559" y="6208655"/>
                </a:lnTo>
                <a:lnTo>
                  <a:pt x="4261909" y="6199129"/>
                </a:lnTo>
                <a:lnTo>
                  <a:pt x="4267200" y="6189074"/>
                </a:lnTo>
                <a:lnTo>
                  <a:pt x="4271434" y="6178489"/>
                </a:lnTo>
                <a:lnTo>
                  <a:pt x="4276196" y="6167905"/>
                </a:lnTo>
                <a:lnTo>
                  <a:pt x="4279371" y="6156792"/>
                </a:lnTo>
                <a:lnTo>
                  <a:pt x="4283075" y="6146207"/>
                </a:lnTo>
                <a:lnTo>
                  <a:pt x="4285192" y="6135094"/>
                </a:lnTo>
                <a:lnTo>
                  <a:pt x="4287309" y="6122922"/>
                </a:lnTo>
                <a:lnTo>
                  <a:pt x="4288896" y="6111808"/>
                </a:lnTo>
                <a:lnTo>
                  <a:pt x="4289954" y="6099636"/>
                </a:lnTo>
                <a:lnTo>
                  <a:pt x="4290484" y="6087464"/>
                </a:lnTo>
                <a:lnTo>
                  <a:pt x="4290484" y="1807704"/>
                </a:lnTo>
                <a:lnTo>
                  <a:pt x="4289954" y="1795532"/>
                </a:lnTo>
                <a:lnTo>
                  <a:pt x="4288896" y="1783889"/>
                </a:lnTo>
                <a:lnTo>
                  <a:pt x="4287309" y="1771718"/>
                </a:lnTo>
                <a:lnTo>
                  <a:pt x="4285192" y="1760604"/>
                </a:lnTo>
                <a:lnTo>
                  <a:pt x="4283075" y="1748961"/>
                </a:lnTo>
                <a:lnTo>
                  <a:pt x="4279371" y="1737848"/>
                </a:lnTo>
                <a:lnTo>
                  <a:pt x="4276196" y="1727264"/>
                </a:lnTo>
                <a:lnTo>
                  <a:pt x="4271434" y="1716150"/>
                </a:lnTo>
                <a:lnTo>
                  <a:pt x="4267200" y="1706095"/>
                </a:lnTo>
                <a:lnTo>
                  <a:pt x="4261909" y="1695511"/>
                </a:lnTo>
                <a:lnTo>
                  <a:pt x="4255559" y="1685985"/>
                </a:lnTo>
                <a:lnTo>
                  <a:pt x="4249738" y="1676988"/>
                </a:lnTo>
                <a:lnTo>
                  <a:pt x="4243917" y="1666933"/>
                </a:lnTo>
                <a:lnTo>
                  <a:pt x="4235979" y="1658466"/>
                </a:lnTo>
                <a:lnTo>
                  <a:pt x="4229629" y="1649469"/>
                </a:lnTo>
                <a:lnTo>
                  <a:pt x="4221163" y="1641531"/>
                </a:lnTo>
                <a:lnTo>
                  <a:pt x="4212696" y="1633592"/>
                </a:lnTo>
                <a:lnTo>
                  <a:pt x="4204759" y="1626184"/>
                </a:lnTo>
                <a:lnTo>
                  <a:pt x="4195763" y="1619304"/>
                </a:lnTo>
                <a:lnTo>
                  <a:pt x="4186238" y="1612953"/>
                </a:lnTo>
                <a:lnTo>
                  <a:pt x="4176713" y="1606603"/>
                </a:lnTo>
                <a:lnTo>
                  <a:pt x="4166658" y="1601310"/>
                </a:lnTo>
                <a:lnTo>
                  <a:pt x="4157133" y="1596018"/>
                </a:lnTo>
                <a:lnTo>
                  <a:pt x="4146550" y="1591785"/>
                </a:lnTo>
                <a:lnTo>
                  <a:pt x="4135967" y="1587022"/>
                </a:lnTo>
                <a:lnTo>
                  <a:pt x="4125383" y="1583317"/>
                </a:lnTo>
                <a:lnTo>
                  <a:pt x="4114271" y="1580142"/>
                </a:lnTo>
                <a:lnTo>
                  <a:pt x="4102629" y="1577496"/>
                </a:lnTo>
                <a:lnTo>
                  <a:pt x="4090988" y="1575908"/>
                </a:lnTo>
                <a:lnTo>
                  <a:pt x="4079346" y="1574321"/>
                </a:lnTo>
                <a:lnTo>
                  <a:pt x="4067704" y="1573791"/>
                </a:lnTo>
                <a:lnTo>
                  <a:pt x="4055533" y="1572733"/>
                </a:lnTo>
                <a:lnTo>
                  <a:pt x="3963458" y="1572733"/>
                </a:lnTo>
                <a:lnTo>
                  <a:pt x="3653896" y="1036638"/>
                </a:lnTo>
                <a:lnTo>
                  <a:pt x="4055533" y="1036638"/>
                </a:lnTo>
                <a:lnTo>
                  <a:pt x="4075113" y="1037167"/>
                </a:lnTo>
                <a:lnTo>
                  <a:pt x="4095221" y="1038226"/>
                </a:lnTo>
                <a:lnTo>
                  <a:pt x="4114800" y="1038755"/>
                </a:lnTo>
                <a:lnTo>
                  <a:pt x="4134379" y="1040343"/>
                </a:lnTo>
                <a:lnTo>
                  <a:pt x="4153429" y="1042460"/>
                </a:lnTo>
                <a:lnTo>
                  <a:pt x="4173008" y="1045635"/>
                </a:lnTo>
                <a:lnTo>
                  <a:pt x="4191529" y="1048810"/>
                </a:lnTo>
                <a:lnTo>
                  <a:pt x="4210579" y="1052515"/>
                </a:lnTo>
                <a:lnTo>
                  <a:pt x="4229629" y="1056219"/>
                </a:lnTo>
                <a:lnTo>
                  <a:pt x="4248150" y="1060453"/>
                </a:lnTo>
                <a:lnTo>
                  <a:pt x="4266142" y="1065745"/>
                </a:lnTo>
                <a:lnTo>
                  <a:pt x="4284663" y="1071037"/>
                </a:lnTo>
                <a:lnTo>
                  <a:pt x="4302654" y="1077388"/>
                </a:lnTo>
                <a:lnTo>
                  <a:pt x="4320646" y="1083209"/>
                </a:lnTo>
                <a:lnTo>
                  <a:pt x="4338109" y="1090089"/>
                </a:lnTo>
                <a:lnTo>
                  <a:pt x="4355042" y="1097498"/>
                </a:lnTo>
                <a:lnTo>
                  <a:pt x="4372504" y="1104907"/>
                </a:lnTo>
                <a:lnTo>
                  <a:pt x="4388909" y="1112845"/>
                </a:lnTo>
                <a:lnTo>
                  <a:pt x="4406371" y="1120783"/>
                </a:lnTo>
                <a:lnTo>
                  <a:pt x="4422246" y="1129780"/>
                </a:lnTo>
                <a:lnTo>
                  <a:pt x="4454525" y="1148832"/>
                </a:lnTo>
                <a:lnTo>
                  <a:pt x="4486275" y="1168413"/>
                </a:lnTo>
                <a:lnTo>
                  <a:pt x="4516438" y="1190111"/>
                </a:lnTo>
                <a:lnTo>
                  <a:pt x="4545542" y="1212867"/>
                </a:lnTo>
                <a:lnTo>
                  <a:pt x="4573588" y="1236681"/>
                </a:lnTo>
                <a:lnTo>
                  <a:pt x="4600046" y="1262613"/>
                </a:lnTo>
                <a:lnTo>
                  <a:pt x="4625446" y="1289603"/>
                </a:lnTo>
                <a:lnTo>
                  <a:pt x="4649788" y="1317651"/>
                </a:lnTo>
                <a:lnTo>
                  <a:pt x="4673071" y="1346758"/>
                </a:lnTo>
                <a:lnTo>
                  <a:pt x="4694238" y="1376923"/>
                </a:lnTo>
                <a:lnTo>
                  <a:pt x="4714346" y="1407618"/>
                </a:lnTo>
                <a:lnTo>
                  <a:pt x="4733396" y="1440429"/>
                </a:lnTo>
                <a:lnTo>
                  <a:pt x="4741862" y="1456835"/>
                </a:lnTo>
                <a:lnTo>
                  <a:pt x="4749800" y="1473240"/>
                </a:lnTo>
                <a:lnTo>
                  <a:pt x="4758266" y="1490705"/>
                </a:lnTo>
                <a:lnTo>
                  <a:pt x="4765675" y="1508169"/>
                </a:lnTo>
                <a:lnTo>
                  <a:pt x="4772554" y="1525104"/>
                </a:lnTo>
                <a:lnTo>
                  <a:pt x="4779434" y="1542568"/>
                </a:lnTo>
                <a:lnTo>
                  <a:pt x="4786312" y="1560561"/>
                </a:lnTo>
                <a:lnTo>
                  <a:pt x="4791604" y="1579083"/>
                </a:lnTo>
                <a:lnTo>
                  <a:pt x="4797425" y="1597077"/>
                </a:lnTo>
                <a:lnTo>
                  <a:pt x="4801658" y="1615070"/>
                </a:lnTo>
                <a:lnTo>
                  <a:pt x="4806421" y="1633592"/>
                </a:lnTo>
                <a:lnTo>
                  <a:pt x="4811184" y="1652644"/>
                </a:lnTo>
                <a:lnTo>
                  <a:pt x="4813829" y="1671696"/>
                </a:lnTo>
                <a:lnTo>
                  <a:pt x="4817534" y="1690219"/>
                </a:lnTo>
                <a:lnTo>
                  <a:pt x="4820179" y="1709270"/>
                </a:lnTo>
                <a:lnTo>
                  <a:pt x="4822296" y="1728851"/>
                </a:lnTo>
                <a:lnTo>
                  <a:pt x="4823884" y="1748432"/>
                </a:lnTo>
                <a:lnTo>
                  <a:pt x="4825471" y="1768013"/>
                </a:lnTo>
                <a:lnTo>
                  <a:pt x="4826000" y="1787594"/>
                </a:lnTo>
                <a:lnTo>
                  <a:pt x="4826000" y="1807704"/>
                </a:lnTo>
                <a:lnTo>
                  <a:pt x="4826000" y="6087464"/>
                </a:lnTo>
                <a:lnTo>
                  <a:pt x="4826000" y="6107045"/>
                </a:lnTo>
                <a:lnTo>
                  <a:pt x="4825471" y="6127156"/>
                </a:lnTo>
                <a:lnTo>
                  <a:pt x="4823884" y="6146737"/>
                </a:lnTo>
                <a:lnTo>
                  <a:pt x="4822296" y="6165788"/>
                </a:lnTo>
                <a:lnTo>
                  <a:pt x="4820179" y="6185369"/>
                </a:lnTo>
                <a:lnTo>
                  <a:pt x="4817534" y="6204950"/>
                </a:lnTo>
                <a:lnTo>
                  <a:pt x="4813829" y="6224002"/>
                </a:lnTo>
                <a:lnTo>
                  <a:pt x="4811184" y="6242524"/>
                </a:lnTo>
                <a:lnTo>
                  <a:pt x="4806421" y="6261576"/>
                </a:lnTo>
                <a:lnTo>
                  <a:pt x="4801658" y="6279569"/>
                </a:lnTo>
                <a:lnTo>
                  <a:pt x="4797425" y="6298621"/>
                </a:lnTo>
                <a:lnTo>
                  <a:pt x="4791604" y="6316614"/>
                </a:lnTo>
                <a:lnTo>
                  <a:pt x="4786312" y="6334608"/>
                </a:lnTo>
                <a:lnTo>
                  <a:pt x="4779434" y="6352601"/>
                </a:lnTo>
                <a:lnTo>
                  <a:pt x="4772554" y="6370065"/>
                </a:lnTo>
                <a:lnTo>
                  <a:pt x="4765675" y="6387000"/>
                </a:lnTo>
                <a:lnTo>
                  <a:pt x="4758266" y="6404464"/>
                </a:lnTo>
                <a:lnTo>
                  <a:pt x="4749800" y="6421399"/>
                </a:lnTo>
                <a:lnTo>
                  <a:pt x="4741862" y="6438334"/>
                </a:lnTo>
                <a:lnTo>
                  <a:pt x="4733396" y="6454210"/>
                </a:lnTo>
                <a:lnTo>
                  <a:pt x="4714346" y="6486492"/>
                </a:lnTo>
                <a:lnTo>
                  <a:pt x="4694238" y="6518245"/>
                </a:lnTo>
                <a:lnTo>
                  <a:pt x="4673071" y="6548411"/>
                </a:lnTo>
                <a:lnTo>
                  <a:pt x="4649788" y="6578047"/>
                </a:lnTo>
                <a:lnTo>
                  <a:pt x="4625446" y="6605566"/>
                </a:lnTo>
                <a:lnTo>
                  <a:pt x="4600046" y="6632027"/>
                </a:lnTo>
                <a:lnTo>
                  <a:pt x="4573588" y="6657429"/>
                </a:lnTo>
                <a:lnTo>
                  <a:pt x="4545542" y="6681773"/>
                </a:lnTo>
                <a:lnTo>
                  <a:pt x="4516438" y="6705058"/>
                </a:lnTo>
                <a:lnTo>
                  <a:pt x="4486275" y="6726227"/>
                </a:lnTo>
                <a:lnTo>
                  <a:pt x="4454525" y="6746337"/>
                </a:lnTo>
                <a:lnTo>
                  <a:pt x="4422246" y="6765389"/>
                </a:lnTo>
                <a:lnTo>
                  <a:pt x="4406371" y="6773856"/>
                </a:lnTo>
                <a:lnTo>
                  <a:pt x="4388909" y="6781794"/>
                </a:lnTo>
                <a:lnTo>
                  <a:pt x="4372504" y="6790262"/>
                </a:lnTo>
                <a:lnTo>
                  <a:pt x="4355042" y="6797671"/>
                </a:lnTo>
                <a:lnTo>
                  <a:pt x="4338109" y="6804551"/>
                </a:lnTo>
                <a:lnTo>
                  <a:pt x="4320646" y="6811430"/>
                </a:lnTo>
                <a:lnTo>
                  <a:pt x="4302654" y="6818310"/>
                </a:lnTo>
                <a:lnTo>
                  <a:pt x="4284663" y="6823602"/>
                </a:lnTo>
                <a:lnTo>
                  <a:pt x="4266142" y="6829424"/>
                </a:lnTo>
                <a:lnTo>
                  <a:pt x="4248150" y="6833657"/>
                </a:lnTo>
                <a:lnTo>
                  <a:pt x="4229629" y="6838420"/>
                </a:lnTo>
                <a:lnTo>
                  <a:pt x="4210579" y="6843183"/>
                </a:lnTo>
                <a:lnTo>
                  <a:pt x="4191529" y="6845829"/>
                </a:lnTo>
                <a:lnTo>
                  <a:pt x="4173008" y="6849534"/>
                </a:lnTo>
                <a:lnTo>
                  <a:pt x="4153429" y="6852180"/>
                </a:lnTo>
                <a:lnTo>
                  <a:pt x="4134379" y="6854297"/>
                </a:lnTo>
                <a:lnTo>
                  <a:pt x="4114800" y="6855884"/>
                </a:lnTo>
                <a:lnTo>
                  <a:pt x="4095221" y="6857472"/>
                </a:lnTo>
                <a:lnTo>
                  <a:pt x="4075113" y="6858001"/>
                </a:lnTo>
                <a:lnTo>
                  <a:pt x="4055533" y="6858001"/>
                </a:lnTo>
                <a:lnTo>
                  <a:pt x="770466" y="6858001"/>
                </a:lnTo>
                <a:lnTo>
                  <a:pt x="750887" y="6858001"/>
                </a:lnTo>
                <a:lnTo>
                  <a:pt x="731308" y="6857472"/>
                </a:lnTo>
                <a:lnTo>
                  <a:pt x="711729" y="6855884"/>
                </a:lnTo>
                <a:lnTo>
                  <a:pt x="692150" y="6854297"/>
                </a:lnTo>
                <a:lnTo>
                  <a:pt x="672571" y="6852180"/>
                </a:lnTo>
                <a:lnTo>
                  <a:pt x="654050" y="6849534"/>
                </a:lnTo>
                <a:lnTo>
                  <a:pt x="634471" y="6845829"/>
                </a:lnTo>
                <a:lnTo>
                  <a:pt x="615421" y="6843183"/>
                </a:lnTo>
                <a:lnTo>
                  <a:pt x="596371" y="6838420"/>
                </a:lnTo>
                <a:lnTo>
                  <a:pt x="578379" y="6833657"/>
                </a:lnTo>
                <a:lnTo>
                  <a:pt x="559858" y="6829424"/>
                </a:lnTo>
                <a:lnTo>
                  <a:pt x="541337" y="6823602"/>
                </a:lnTo>
                <a:lnTo>
                  <a:pt x="523346" y="6818310"/>
                </a:lnTo>
                <a:lnTo>
                  <a:pt x="506412" y="6811430"/>
                </a:lnTo>
                <a:lnTo>
                  <a:pt x="487892" y="6804551"/>
                </a:lnTo>
                <a:lnTo>
                  <a:pt x="470958" y="6797671"/>
                </a:lnTo>
                <a:lnTo>
                  <a:pt x="453496" y="6790262"/>
                </a:lnTo>
                <a:lnTo>
                  <a:pt x="437092" y="6781794"/>
                </a:lnTo>
                <a:lnTo>
                  <a:pt x="420158" y="6773856"/>
                </a:lnTo>
                <a:lnTo>
                  <a:pt x="403754" y="6765389"/>
                </a:lnTo>
                <a:lnTo>
                  <a:pt x="371475" y="6746337"/>
                </a:lnTo>
                <a:lnTo>
                  <a:pt x="339725" y="6726227"/>
                </a:lnTo>
                <a:lnTo>
                  <a:pt x="309562" y="6705058"/>
                </a:lnTo>
                <a:lnTo>
                  <a:pt x="280987" y="6681773"/>
                </a:lnTo>
                <a:lnTo>
                  <a:pt x="252942" y="6657429"/>
                </a:lnTo>
                <a:lnTo>
                  <a:pt x="225954" y="6632027"/>
                </a:lnTo>
                <a:lnTo>
                  <a:pt x="200554" y="6605566"/>
                </a:lnTo>
                <a:lnTo>
                  <a:pt x="176212" y="6578047"/>
                </a:lnTo>
                <a:lnTo>
                  <a:pt x="152929" y="6548411"/>
                </a:lnTo>
                <a:lnTo>
                  <a:pt x="131762" y="6518245"/>
                </a:lnTo>
                <a:lnTo>
                  <a:pt x="111654" y="6486492"/>
                </a:lnTo>
                <a:lnTo>
                  <a:pt x="93662" y="6454210"/>
                </a:lnTo>
                <a:lnTo>
                  <a:pt x="84137" y="6438334"/>
                </a:lnTo>
                <a:lnTo>
                  <a:pt x="76200" y="6421399"/>
                </a:lnTo>
                <a:lnTo>
                  <a:pt x="67733" y="6404464"/>
                </a:lnTo>
                <a:lnTo>
                  <a:pt x="60325" y="6387000"/>
                </a:lnTo>
                <a:lnTo>
                  <a:pt x="53446" y="6370065"/>
                </a:lnTo>
                <a:lnTo>
                  <a:pt x="46567" y="6352601"/>
                </a:lnTo>
                <a:lnTo>
                  <a:pt x="40746" y="6334608"/>
                </a:lnTo>
                <a:lnTo>
                  <a:pt x="34396" y="6316614"/>
                </a:lnTo>
                <a:lnTo>
                  <a:pt x="29633" y="6298621"/>
                </a:lnTo>
                <a:lnTo>
                  <a:pt x="24342" y="6279569"/>
                </a:lnTo>
                <a:lnTo>
                  <a:pt x="19579" y="6261576"/>
                </a:lnTo>
                <a:lnTo>
                  <a:pt x="15875" y="6242524"/>
                </a:lnTo>
                <a:lnTo>
                  <a:pt x="12171" y="6224002"/>
                </a:lnTo>
                <a:lnTo>
                  <a:pt x="8996" y="6204950"/>
                </a:lnTo>
                <a:lnTo>
                  <a:pt x="5821" y="6185369"/>
                </a:lnTo>
                <a:lnTo>
                  <a:pt x="3704" y="6165788"/>
                </a:lnTo>
                <a:lnTo>
                  <a:pt x="2117" y="6146737"/>
                </a:lnTo>
                <a:lnTo>
                  <a:pt x="529" y="6127156"/>
                </a:lnTo>
                <a:lnTo>
                  <a:pt x="0" y="6107045"/>
                </a:lnTo>
                <a:lnTo>
                  <a:pt x="0" y="6087464"/>
                </a:lnTo>
                <a:lnTo>
                  <a:pt x="0" y="1807704"/>
                </a:lnTo>
                <a:lnTo>
                  <a:pt x="0" y="1787594"/>
                </a:lnTo>
                <a:lnTo>
                  <a:pt x="529" y="1768013"/>
                </a:lnTo>
                <a:lnTo>
                  <a:pt x="2117" y="1748432"/>
                </a:lnTo>
                <a:lnTo>
                  <a:pt x="3704" y="1728851"/>
                </a:lnTo>
                <a:lnTo>
                  <a:pt x="5821" y="1709270"/>
                </a:lnTo>
                <a:lnTo>
                  <a:pt x="8996" y="1690219"/>
                </a:lnTo>
                <a:lnTo>
                  <a:pt x="12171" y="1671696"/>
                </a:lnTo>
                <a:lnTo>
                  <a:pt x="15875" y="1652644"/>
                </a:lnTo>
                <a:lnTo>
                  <a:pt x="19579" y="1633592"/>
                </a:lnTo>
                <a:lnTo>
                  <a:pt x="24342" y="1615070"/>
                </a:lnTo>
                <a:lnTo>
                  <a:pt x="29633" y="1597077"/>
                </a:lnTo>
                <a:lnTo>
                  <a:pt x="34396" y="1579083"/>
                </a:lnTo>
                <a:lnTo>
                  <a:pt x="40746" y="1560561"/>
                </a:lnTo>
                <a:lnTo>
                  <a:pt x="46567" y="1542568"/>
                </a:lnTo>
                <a:lnTo>
                  <a:pt x="53446" y="1525104"/>
                </a:lnTo>
                <a:lnTo>
                  <a:pt x="60325" y="1508169"/>
                </a:lnTo>
                <a:lnTo>
                  <a:pt x="67733" y="1490705"/>
                </a:lnTo>
                <a:lnTo>
                  <a:pt x="76200" y="1473240"/>
                </a:lnTo>
                <a:lnTo>
                  <a:pt x="84137" y="1456835"/>
                </a:lnTo>
                <a:lnTo>
                  <a:pt x="93662" y="1440429"/>
                </a:lnTo>
                <a:lnTo>
                  <a:pt x="111654" y="1407618"/>
                </a:lnTo>
                <a:lnTo>
                  <a:pt x="131762" y="1376923"/>
                </a:lnTo>
                <a:lnTo>
                  <a:pt x="152929" y="1346758"/>
                </a:lnTo>
                <a:lnTo>
                  <a:pt x="176212" y="1317651"/>
                </a:lnTo>
                <a:lnTo>
                  <a:pt x="200554" y="1289603"/>
                </a:lnTo>
                <a:lnTo>
                  <a:pt x="225954" y="1262613"/>
                </a:lnTo>
                <a:lnTo>
                  <a:pt x="252942" y="1236681"/>
                </a:lnTo>
                <a:lnTo>
                  <a:pt x="280987" y="1212867"/>
                </a:lnTo>
                <a:lnTo>
                  <a:pt x="309562" y="1190111"/>
                </a:lnTo>
                <a:lnTo>
                  <a:pt x="339725" y="1168413"/>
                </a:lnTo>
                <a:lnTo>
                  <a:pt x="371475" y="1148832"/>
                </a:lnTo>
                <a:lnTo>
                  <a:pt x="403754" y="1129780"/>
                </a:lnTo>
                <a:lnTo>
                  <a:pt x="420158" y="1120783"/>
                </a:lnTo>
                <a:lnTo>
                  <a:pt x="437092" y="1112845"/>
                </a:lnTo>
                <a:lnTo>
                  <a:pt x="453496" y="1104907"/>
                </a:lnTo>
                <a:lnTo>
                  <a:pt x="470958" y="1097498"/>
                </a:lnTo>
                <a:lnTo>
                  <a:pt x="487892" y="1090089"/>
                </a:lnTo>
                <a:lnTo>
                  <a:pt x="506412" y="1083209"/>
                </a:lnTo>
                <a:lnTo>
                  <a:pt x="523346" y="1077388"/>
                </a:lnTo>
                <a:lnTo>
                  <a:pt x="541337" y="1071037"/>
                </a:lnTo>
                <a:lnTo>
                  <a:pt x="559858" y="1065745"/>
                </a:lnTo>
                <a:lnTo>
                  <a:pt x="578379" y="1060453"/>
                </a:lnTo>
                <a:lnTo>
                  <a:pt x="596371" y="1056219"/>
                </a:lnTo>
                <a:lnTo>
                  <a:pt x="615421" y="1052515"/>
                </a:lnTo>
                <a:lnTo>
                  <a:pt x="634471" y="1048810"/>
                </a:lnTo>
                <a:lnTo>
                  <a:pt x="654050" y="1045635"/>
                </a:lnTo>
                <a:lnTo>
                  <a:pt x="672571" y="1042460"/>
                </a:lnTo>
                <a:lnTo>
                  <a:pt x="692150" y="1040343"/>
                </a:lnTo>
                <a:lnTo>
                  <a:pt x="711729" y="1038755"/>
                </a:lnTo>
                <a:lnTo>
                  <a:pt x="731308" y="1038226"/>
                </a:lnTo>
                <a:lnTo>
                  <a:pt x="750887" y="1037167"/>
                </a:lnTo>
                <a:close/>
                <a:moveTo>
                  <a:pt x="2413795" y="327025"/>
                </a:moveTo>
                <a:cubicBezTo>
                  <a:pt x="2298502" y="327025"/>
                  <a:pt x="2205038" y="420489"/>
                  <a:pt x="2205038" y="535782"/>
                </a:cubicBezTo>
                <a:cubicBezTo>
                  <a:pt x="2205038" y="651075"/>
                  <a:pt x="2298502" y="744539"/>
                  <a:pt x="2413795" y="744539"/>
                </a:cubicBezTo>
                <a:cubicBezTo>
                  <a:pt x="2529088" y="744539"/>
                  <a:pt x="2622552" y="651075"/>
                  <a:pt x="2622552" y="535782"/>
                </a:cubicBezTo>
                <a:cubicBezTo>
                  <a:pt x="2622552" y="420489"/>
                  <a:pt x="2529088" y="327025"/>
                  <a:pt x="2413795" y="327025"/>
                </a:cubicBezTo>
                <a:close/>
                <a:moveTo>
                  <a:pt x="2386002" y="0"/>
                </a:moveTo>
                <a:lnTo>
                  <a:pt x="2413530" y="0"/>
                </a:lnTo>
                <a:lnTo>
                  <a:pt x="2439999" y="0"/>
                </a:lnTo>
                <a:lnTo>
                  <a:pt x="2465939" y="2117"/>
                </a:lnTo>
                <a:lnTo>
                  <a:pt x="2491879" y="5292"/>
                </a:lnTo>
                <a:lnTo>
                  <a:pt x="2517289" y="10054"/>
                </a:lnTo>
                <a:lnTo>
                  <a:pt x="2543229" y="15875"/>
                </a:lnTo>
                <a:lnTo>
                  <a:pt x="2567052" y="21696"/>
                </a:lnTo>
                <a:lnTo>
                  <a:pt x="2591403" y="30163"/>
                </a:lnTo>
                <a:lnTo>
                  <a:pt x="2615225" y="39158"/>
                </a:lnTo>
                <a:lnTo>
                  <a:pt x="2637989" y="49213"/>
                </a:lnTo>
                <a:lnTo>
                  <a:pt x="2660753" y="60325"/>
                </a:lnTo>
                <a:lnTo>
                  <a:pt x="2682457" y="72496"/>
                </a:lnTo>
                <a:lnTo>
                  <a:pt x="2704162" y="85196"/>
                </a:lnTo>
                <a:lnTo>
                  <a:pt x="2724808" y="99483"/>
                </a:lnTo>
                <a:lnTo>
                  <a:pt x="2744395" y="114300"/>
                </a:lnTo>
                <a:lnTo>
                  <a:pt x="2763982" y="130175"/>
                </a:lnTo>
                <a:lnTo>
                  <a:pt x="2781982" y="147108"/>
                </a:lnTo>
                <a:lnTo>
                  <a:pt x="2799451" y="164042"/>
                </a:lnTo>
                <a:lnTo>
                  <a:pt x="2816391" y="183092"/>
                </a:lnTo>
                <a:lnTo>
                  <a:pt x="2832273" y="201613"/>
                </a:lnTo>
                <a:lnTo>
                  <a:pt x="2847625" y="221192"/>
                </a:lnTo>
                <a:lnTo>
                  <a:pt x="2861919" y="241829"/>
                </a:lnTo>
                <a:lnTo>
                  <a:pt x="2874624" y="263525"/>
                </a:lnTo>
                <a:lnTo>
                  <a:pt x="2886800" y="285221"/>
                </a:lnTo>
                <a:lnTo>
                  <a:pt x="2897917" y="307446"/>
                </a:lnTo>
                <a:lnTo>
                  <a:pt x="2908504" y="330729"/>
                </a:lnTo>
                <a:lnTo>
                  <a:pt x="2917504" y="354013"/>
                </a:lnTo>
                <a:lnTo>
                  <a:pt x="2924915" y="377825"/>
                </a:lnTo>
                <a:lnTo>
                  <a:pt x="2932327" y="402696"/>
                </a:lnTo>
                <a:lnTo>
                  <a:pt x="2937620" y="427567"/>
                </a:lnTo>
                <a:lnTo>
                  <a:pt x="2942385" y="453496"/>
                </a:lnTo>
                <a:lnTo>
                  <a:pt x="2946091" y="478896"/>
                </a:lnTo>
                <a:lnTo>
                  <a:pt x="2948208" y="505354"/>
                </a:lnTo>
                <a:lnTo>
                  <a:pt x="3700463" y="1808163"/>
                </a:lnTo>
                <a:lnTo>
                  <a:pt x="1125538" y="1808163"/>
                </a:lnTo>
                <a:lnTo>
                  <a:pt x="1878322" y="505354"/>
                </a:lnTo>
                <a:lnTo>
                  <a:pt x="1880440" y="478896"/>
                </a:lnTo>
                <a:lnTo>
                  <a:pt x="1883616" y="453496"/>
                </a:lnTo>
                <a:lnTo>
                  <a:pt x="1888380" y="427567"/>
                </a:lnTo>
                <a:lnTo>
                  <a:pt x="1894204" y="402696"/>
                </a:lnTo>
                <a:lnTo>
                  <a:pt x="1901086" y="377825"/>
                </a:lnTo>
                <a:lnTo>
                  <a:pt x="1909026" y="354013"/>
                </a:lnTo>
                <a:lnTo>
                  <a:pt x="1918555" y="330729"/>
                </a:lnTo>
                <a:lnTo>
                  <a:pt x="1928084" y="307446"/>
                </a:lnTo>
                <a:lnTo>
                  <a:pt x="1939201" y="285221"/>
                </a:lnTo>
                <a:lnTo>
                  <a:pt x="1951377" y="263525"/>
                </a:lnTo>
                <a:lnTo>
                  <a:pt x="1965141" y="241829"/>
                </a:lnTo>
                <a:lnTo>
                  <a:pt x="1979435" y="221192"/>
                </a:lnTo>
                <a:lnTo>
                  <a:pt x="1994257" y="201613"/>
                </a:lnTo>
                <a:lnTo>
                  <a:pt x="2010139" y="183092"/>
                </a:lnTo>
                <a:lnTo>
                  <a:pt x="2026550" y="164042"/>
                </a:lnTo>
                <a:lnTo>
                  <a:pt x="2044019" y="147108"/>
                </a:lnTo>
                <a:lnTo>
                  <a:pt x="2063077" y="130175"/>
                </a:lnTo>
                <a:lnTo>
                  <a:pt x="2081606" y="114300"/>
                </a:lnTo>
                <a:lnTo>
                  <a:pt x="2101193" y="99483"/>
                </a:lnTo>
                <a:lnTo>
                  <a:pt x="2122368" y="85196"/>
                </a:lnTo>
                <a:lnTo>
                  <a:pt x="2143544" y="72496"/>
                </a:lnTo>
                <a:lnTo>
                  <a:pt x="2165248" y="60325"/>
                </a:lnTo>
                <a:lnTo>
                  <a:pt x="2188012" y="49213"/>
                </a:lnTo>
                <a:lnTo>
                  <a:pt x="2211305" y="39158"/>
                </a:lnTo>
                <a:lnTo>
                  <a:pt x="2234598" y="30163"/>
                </a:lnTo>
                <a:lnTo>
                  <a:pt x="2258950" y="21696"/>
                </a:lnTo>
                <a:lnTo>
                  <a:pt x="2283831" y="15875"/>
                </a:lnTo>
                <a:lnTo>
                  <a:pt x="2308712" y="10054"/>
                </a:lnTo>
                <a:lnTo>
                  <a:pt x="2334122" y="5292"/>
                </a:lnTo>
                <a:lnTo>
                  <a:pt x="2360062" y="2117"/>
                </a:lnTo>
                <a:close/>
              </a:path>
            </a:pathLst>
          </a:custGeom>
          <a:solidFill>
            <a:srgbClr val="009EE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schemeClr val="tx1">
                  <a:lumMod val="75000"/>
                  <a:lumOff val="25000"/>
                </a:schemeClr>
              </a:solidFill>
              <a:effectLst/>
              <a:uLnTx/>
              <a:uFillTx/>
              <a:latin typeface="小米兰亭_GB外压缩" panose="03000502000000000000" charset="-122"/>
              <a:ea typeface="小米兰亭_GB外压缩" panose="03000502000000000000" charset="-122"/>
            </a:endParaRPr>
          </a:p>
        </p:txBody>
      </p:sp>
      <p:sp>
        <p:nvSpPr>
          <p:cNvPr id="77" name="文本框 76"/>
          <p:cNvSpPr txBox="1"/>
          <p:nvPr/>
        </p:nvSpPr>
        <p:spPr>
          <a:xfrm>
            <a:off x="2312854" y="3245319"/>
            <a:ext cx="1026243" cy="533351"/>
          </a:xfrm>
          <a:prstGeom prst="rect">
            <a:avLst/>
          </a:prstGeom>
          <a:noFill/>
        </p:spPr>
        <p:txBody>
          <a:bodyPr wrap="none" rtlCol="0">
            <a:spAutoFit/>
          </a:bodyPr>
          <a:lstStyle/>
          <a:p>
            <a:pPr algn="ctr" fontAlgn="auto">
              <a:spcBef>
                <a:spcPct val="0"/>
              </a:spcBef>
              <a:spcAft>
                <a:spcPct val="0"/>
              </a:spcAft>
            </a:pPr>
            <a:r>
              <a:rPr lang="en-US" altLang="zh-CN">
                <a:solidFill>
                  <a:srgbClr val="009EE2"/>
                </a:solidFill>
                <a:latin typeface="小米兰亭_GB外压缩" panose="03000502000000000000" charset="-122"/>
                <a:ea typeface="小米兰亭_GB外压缩" panose="03000502000000000000" charset="-122"/>
              </a:rPr>
              <a:t>MEDICAL</a:t>
            </a:r>
            <a:endParaRPr lang="en-US" altLang="zh-CN">
              <a:solidFill>
                <a:srgbClr val="009EE2"/>
              </a:solidFill>
              <a:latin typeface="小米兰亭_GB外压缩" panose="03000502000000000000" charset="-122"/>
              <a:ea typeface="小米兰亭_GB外压缩" panose="03000502000000000000" charset="-122"/>
            </a:endParaRPr>
          </a:p>
          <a:p>
            <a:pPr algn="ctr" fontAlgn="auto">
              <a:spcBef>
                <a:spcPct val="0"/>
              </a:spcBef>
              <a:spcAft>
                <a:spcPct val="0"/>
              </a:spcAft>
            </a:pPr>
            <a:r>
              <a:rPr lang="en-US" altLang="zh-CN" sz="1000">
                <a:solidFill>
                  <a:srgbClr val="009EE2"/>
                </a:solidFill>
                <a:latin typeface="小米兰亭_GB外压缩" panose="03000502000000000000" charset="-122"/>
                <a:ea typeface="小米兰亭_GB外压缩" panose="03000502000000000000" charset="-122"/>
              </a:rPr>
              <a:t>INFOGRAPHICS</a:t>
            </a:r>
            <a:endParaRPr lang="zh-CN" altLang="en-US" sz="1000">
              <a:solidFill>
                <a:srgbClr val="009EE2"/>
              </a:solidFill>
              <a:latin typeface="小米兰亭_GB外压缩" panose="03000502000000000000" charset="-122"/>
              <a:ea typeface="小米兰亭_GB外压缩" panose="03000502000000000000" charset="-122"/>
            </a:endParaRPr>
          </a:p>
        </p:txBody>
      </p:sp>
      <p:grpSp>
        <p:nvGrpSpPr>
          <p:cNvPr id="78" name="组合 77"/>
          <p:cNvGrpSpPr/>
          <p:nvPr/>
        </p:nvGrpSpPr>
        <p:grpSpPr>
          <a:xfrm>
            <a:off x="8982239" y="3129390"/>
            <a:ext cx="2507129" cy="824458"/>
            <a:chOff x="5438939" y="3129390"/>
            <a:chExt cx="2507129" cy="824458"/>
          </a:xfrm>
        </p:grpSpPr>
        <p:sp>
          <p:nvSpPr>
            <p:cNvPr id="79" name="文本框 78"/>
            <p:cNvSpPr txBox="1"/>
            <p:nvPr/>
          </p:nvSpPr>
          <p:spPr>
            <a:xfrm>
              <a:off x="5438939" y="3129390"/>
              <a:ext cx="2507129" cy="306559"/>
            </a:xfrm>
            <a:prstGeom prst="rect">
              <a:avLst/>
            </a:prstGeom>
            <a:noFill/>
          </p:spPr>
          <p:txBody>
            <a:bodyPr wrap="square" rtlCol="0">
              <a:spAutoFit/>
            </a:bodyPr>
            <a:lstStyle/>
            <a:p>
              <a:pPr marL="0" marR="0" lvl="0" indent="0" algn="just" defTabSz="914400" eaLnBrk="1" fontAlgn="auto" latinLnBrk="0" hangingPunct="1">
                <a:lnSpc>
                  <a:spcPct val="150000"/>
                </a:lnSpc>
                <a:spcBef>
                  <a:spcPct val="0"/>
                </a:spcBef>
                <a:spcAft>
                  <a:spcPct val="0"/>
                </a:spcAft>
                <a:buClrTx/>
                <a:buSzTx/>
                <a:buFontTx/>
                <a:buNone/>
                <a:defRPr/>
              </a:pPr>
              <a:r>
                <a:rPr kumimoji="0" lang="en-US" altLang="zh-CN" sz="1100" b="0" i="0" u="none" strike="noStrike" kern="0" cap="none" spc="0" normalizeH="0" baseline="0" noProof="0">
                  <a:ln>
                    <a:noFill/>
                  </a:ln>
                  <a:solidFill>
                    <a:schemeClr val="tx1">
                      <a:lumMod val="75000"/>
                      <a:lumOff val="25000"/>
                    </a:schemeClr>
                  </a:solidFill>
                  <a:effectLst/>
                  <a:uLnTx/>
                  <a:uFillTx/>
                  <a:latin typeface="小米兰亭_GB外压缩" panose="03000502000000000000" charset="-122"/>
                  <a:ea typeface="小米兰亭_GB外压缩" panose="03000502000000000000" charset="-122"/>
                </a:rPr>
                <a:t>Please insert title here</a:t>
              </a:r>
              <a:endParaRPr kumimoji="0" lang="en-US" altLang="zh-CN" sz="1000" b="1" i="0" u="none" strike="noStrike" kern="0" cap="none" spc="0" normalizeH="0" baseline="0" noProof="0">
                <a:ln>
                  <a:noFill/>
                </a:ln>
                <a:solidFill>
                  <a:schemeClr val="tx1">
                    <a:lumMod val="75000"/>
                    <a:lumOff val="25000"/>
                  </a:schemeClr>
                </a:solidFill>
                <a:effectLst/>
                <a:uLnTx/>
                <a:uFillTx/>
                <a:latin typeface="小米兰亭_GB外压缩" panose="03000502000000000000" charset="-122"/>
                <a:ea typeface="小米兰亭_GB外压缩" panose="03000502000000000000" charset="-122"/>
              </a:endParaRPr>
            </a:p>
          </p:txBody>
        </p:sp>
        <p:sp>
          <p:nvSpPr>
            <p:cNvPr id="80" name="文本框 79"/>
            <p:cNvSpPr txBox="1"/>
            <p:nvPr/>
          </p:nvSpPr>
          <p:spPr>
            <a:xfrm>
              <a:off x="5438939" y="3435949"/>
              <a:ext cx="2507129" cy="517899"/>
            </a:xfrm>
            <a:prstGeom prst="rect">
              <a:avLst/>
            </a:prstGeom>
            <a:noFill/>
          </p:spPr>
          <p:txBody>
            <a:bodyPr wrap="square" rtlCol="0">
              <a:spAutoFit/>
            </a:bodyPr>
            <a:lstStyle/>
            <a:p>
              <a:pPr marL="0" marR="0" lvl="0" indent="0" algn="just" defTabSz="914400" eaLnBrk="1" fontAlgn="auto" latinLnBrk="0" hangingPunct="1">
                <a:lnSpc>
                  <a:spcPct val="150000"/>
                </a:lnSpc>
                <a:spcBef>
                  <a:spcPct val="0"/>
                </a:spcBef>
                <a:spcAft>
                  <a:spcPct val="0"/>
                </a:spcAft>
                <a:buClrTx/>
                <a:buSzTx/>
                <a:buFontTx/>
                <a:buNone/>
                <a:defRPr/>
              </a:pPr>
              <a:r>
                <a:rPr kumimoji="0" lang="zh-CN" altLang="en-US" sz="1000" b="0" i="0" u="none" strike="noStrike" kern="0" cap="none" spc="0" normalizeH="0" baseline="0" noProof="0">
                  <a:ln>
                    <a:noFill/>
                  </a:ln>
                  <a:solidFill>
                    <a:schemeClr val="tx1">
                      <a:lumMod val="75000"/>
                      <a:lumOff val="25000"/>
                    </a:schemeClr>
                  </a:solidFill>
                  <a:effectLst/>
                  <a:uLnTx/>
                  <a:uFillTx/>
                  <a:latin typeface="小米兰亭_GB外压缩" panose="03000502000000000000" charset="-122"/>
                  <a:ea typeface="小米兰亭_GB外压缩" panose="03000502000000000000" charset="-122"/>
                </a:rPr>
                <a:t>我们坚持以客户为中心，快速响应客户需求持续为客户创造长期价值进而成就客户</a:t>
              </a:r>
              <a:endParaRPr kumimoji="0" lang="en-US" altLang="zh-CN" sz="1000" b="1" i="0" u="none" strike="noStrike" kern="0" cap="none" spc="0" normalizeH="0" baseline="0" noProof="0">
                <a:ln>
                  <a:noFill/>
                </a:ln>
                <a:solidFill>
                  <a:schemeClr val="tx1">
                    <a:lumMod val="75000"/>
                    <a:lumOff val="25000"/>
                  </a:schemeClr>
                </a:solidFill>
                <a:effectLst/>
                <a:uLnTx/>
                <a:uFillTx/>
                <a:latin typeface="小米兰亭_GB外压缩" panose="03000502000000000000" charset="-122"/>
                <a:ea typeface="小米兰亭_GB外压缩" panose="03000502000000000000" charset="-122"/>
              </a:endParaRPr>
            </a:p>
          </p:txBody>
        </p:sp>
      </p:grpSp>
      <p:grpSp>
        <p:nvGrpSpPr>
          <p:cNvPr id="81" name="组合 80"/>
          <p:cNvGrpSpPr/>
          <p:nvPr/>
        </p:nvGrpSpPr>
        <p:grpSpPr>
          <a:xfrm>
            <a:off x="5438939" y="4056490"/>
            <a:ext cx="2507129" cy="824458"/>
            <a:chOff x="5438939" y="3129390"/>
            <a:chExt cx="2507129" cy="824458"/>
          </a:xfrm>
        </p:grpSpPr>
        <p:sp>
          <p:nvSpPr>
            <p:cNvPr id="82" name="文本框 81"/>
            <p:cNvSpPr txBox="1"/>
            <p:nvPr/>
          </p:nvSpPr>
          <p:spPr>
            <a:xfrm>
              <a:off x="5438939" y="3129390"/>
              <a:ext cx="2507129" cy="306559"/>
            </a:xfrm>
            <a:prstGeom prst="rect">
              <a:avLst/>
            </a:prstGeom>
            <a:noFill/>
          </p:spPr>
          <p:txBody>
            <a:bodyPr wrap="square" rtlCol="0">
              <a:spAutoFit/>
            </a:bodyPr>
            <a:lstStyle/>
            <a:p>
              <a:pPr marL="0" marR="0" lvl="0" indent="0" algn="just" defTabSz="914400" eaLnBrk="1" fontAlgn="auto" latinLnBrk="0" hangingPunct="1">
                <a:lnSpc>
                  <a:spcPct val="150000"/>
                </a:lnSpc>
                <a:spcBef>
                  <a:spcPct val="0"/>
                </a:spcBef>
                <a:spcAft>
                  <a:spcPct val="0"/>
                </a:spcAft>
                <a:buClrTx/>
                <a:buSzTx/>
                <a:buFontTx/>
                <a:buNone/>
                <a:defRPr/>
              </a:pPr>
              <a:r>
                <a:rPr kumimoji="0" lang="en-US" altLang="zh-CN" sz="1100" b="0" i="0" u="none" strike="noStrike" kern="0" cap="none" spc="0" normalizeH="0" baseline="0" noProof="0">
                  <a:ln>
                    <a:noFill/>
                  </a:ln>
                  <a:solidFill>
                    <a:schemeClr val="tx1">
                      <a:lumMod val="75000"/>
                      <a:lumOff val="25000"/>
                    </a:schemeClr>
                  </a:solidFill>
                  <a:effectLst/>
                  <a:uLnTx/>
                  <a:uFillTx/>
                  <a:latin typeface="小米兰亭_GB外压缩" panose="03000502000000000000" charset="-122"/>
                  <a:ea typeface="小米兰亭_GB外压缩" panose="03000502000000000000" charset="-122"/>
                </a:rPr>
                <a:t>Please insert title here</a:t>
              </a:r>
              <a:endParaRPr kumimoji="0" lang="en-US" altLang="zh-CN" sz="1000" b="1" i="0" u="none" strike="noStrike" kern="0" cap="none" spc="0" normalizeH="0" baseline="0" noProof="0">
                <a:ln>
                  <a:noFill/>
                </a:ln>
                <a:solidFill>
                  <a:schemeClr val="tx1">
                    <a:lumMod val="75000"/>
                    <a:lumOff val="25000"/>
                  </a:schemeClr>
                </a:solidFill>
                <a:effectLst/>
                <a:uLnTx/>
                <a:uFillTx/>
                <a:latin typeface="小米兰亭_GB外压缩" panose="03000502000000000000" charset="-122"/>
                <a:ea typeface="小米兰亭_GB外压缩" panose="03000502000000000000" charset="-122"/>
              </a:endParaRPr>
            </a:p>
          </p:txBody>
        </p:sp>
        <p:sp>
          <p:nvSpPr>
            <p:cNvPr id="83" name="文本框 82"/>
            <p:cNvSpPr txBox="1"/>
            <p:nvPr/>
          </p:nvSpPr>
          <p:spPr>
            <a:xfrm>
              <a:off x="5438939" y="3435949"/>
              <a:ext cx="2507129" cy="517899"/>
            </a:xfrm>
            <a:prstGeom prst="rect">
              <a:avLst/>
            </a:prstGeom>
            <a:noFill/>
          </p:spPr>
          <p:txBody>
            <a:bodyPr wrap="square" rtlCol="0">
              <a:spAutoFit/>
            </a:bodyPr>
            <a:lstStyle/>
            <a:p>
              <a:pPr marL="0" marR="0" lvl="0" indent="0" algn="just" defTabSz="914400" eaLnBrk="1" fontAlgn="auto" latinLnBrk="0" hangingPunct="1">
                <a:lnSpc>
                  <a:spcPct val="150000"/>
                </a:lnSpc>
                <a:spcBef>
                  <a:spcPct val="0"/>
                </a:spcBef>
                <a:spcAft>
                  <a:spcPct val="0"/>
                </a:spcAft>
                <a:buClrTx/>
                <a:buSzTx/>
                <a:buFontTx/>
                <a:buNone/>
                <a:defRPr/>
              </a:pPr>
              <a:r>
                <a:rPr kumimoji="0" lang="zh-CN" altLang="en-US" sz="1000" b="0" i="0" u="none" strike="noStrike" kern="0" cap="none" spc="0" normalizeH="0" baseline="0" noProof="0">
                  <a:ln>
                    <a:noFill/>
                  </a:ln>
                  <a:solidFill>
                    <a:schemeClr val="tx1">
                      <a:lumMod val="75000"/>
                      <a:lumOff val="25000"/>
                    </a:schemeClr>
                  </a:solidFill>
                  <a:effectLst/>
                  <a:uLnTx/>
                  <a:uFillTx/>
                  <a:latin typeface="小米兰亭_GB外压缩" panose="03000502000000000000" charset="-122"/>
                  <a:ea typeface="小米兰亭_GB外压缩" panose="03000502000000000000" charset="-122"/>
                </a:rPr>
                <a:t>我们坚持以客户为中心，快速响应客户需求持续为客户创造长期价值进而成就客户</a:t>
              </a:r>
              <a:endParaRPr kumimoji="0" lang="en-US" altLang="zh-CN" sz="1000" b="1" i="0" u="none" strike="noStrike" kern="0" cap="none" spc="0" normalizeH="0" baseline="0" noProof="0">
                <a:ln>
                  <a:noFill/>
                </a:ln>
                <a:solidFill>
                  <a:schemeClr val="tx1">
                    <a:lumMod val="75000"/>
                    <a:lumOff val="25000"/>
                  </a:schemeClr>
                </a:solidFill>
                <a:effectLst/>
                <a:uLnTx/>
                <a:uFillTx/>
                <a:latin typeface="小米兰亭_GB外压缩" panose="03000502000000000000" charset="-122"/>
                <a:ea typeface="小米兰亭_GB外压缩" panose="03000502000000000000" charset="-122"/>
              </a:endParaRPr>
            </a:p>
          </p:txBody>
        </p:sp>
      </p:grpSp>
      <p:grpSp>
        <p:nvGrpSpPr>
          <p:cNvPr id="84" name="组合 83"/>
          <p:cNvGrpSpPr/>
          <p:nvPr/>
        </p:nvGrpSpPr>
        <p:grpSpPr>
          <a:xfrm>
            <a:off x="8982239" y="4056490"/>
            <a:ext cx="2507129" cy="824458"/>
            <a:chOff x="5438939" y="3129390"/>
            <a:chExt cx="2507129" cy="824458"/>
          </a:xfrm>
        </p:grpSpPr>
        <p:sp>
          <p:nvSpPr>
            <p:cNvPr id="85" name="文本框 84"/>
            <p:cNvSpPr txBox="1"/>
            <p:nvPr/>
          </p:nvSpPr>
          <p:spPr>
            <a:xfrm>
              <a:off x="5438939" y="3129390"/>
              <a:ext cx="2507129" cy="306559"/>
            </a:xfrm>
            <a:prstGeom prst="rect">
              <a:avLst/>
            </a:prstGeom>
            <a:noFill/>
          </p:spPr>
          <p:txBody>
            <a:bodyPr wrap="square" rtlCol="0">
              <a:spAutoFit/>
            </a:bodyPr>
            <a:lstStyle/>
            <a:p>
              <a:pPr marL="0" marR="0" lvl="0" indent="0" algn="just" defTabSz="914400" eaLnBrk="1" fontAlgn="auto" latinLnBrk="0" hangingPunct="1">
                <a:lnSpc>
                  <a:spcPct val="150000"/>
                </a:lnSpc>
                <a:spcBef>
                  <a:spcPct val="0"/>
                </a:spcBef>
                <a:spcAft>
                  <a:spcPct val="0"/>
                </a:spcAft>
                <a:buClrTx/>
                <a:buSzTx/>
                <a:buFontTx/>
                <a:buNone/>
                <a:defRPr/>
              </a:pPr>
              <a:r>
                <a:rPr kumimoji="0" lang="en-US" altLang="zh-CN" sz="1100" b="0" i="0" u="none" strike="noStrike" kern="0" cap="none" spc="0" normalizeH="0" baseline="0" noProof="0">
                  <a:ln>
                    <a:noFill/>
                  </a:ln>
                  <a:solidFill>
                    <a:schemeClr val="tx1">
                      <a:lumMod val="75000"/>
                      <a:lumOff val="25000"/>
                    </a:schemeClr>
                  </a:solidFill>
                  <a:effectLst/>
                  <a:uLnTx/>
                  <a:uFillTx/>
                  <a:latin typeface="小米兰亭_GB外压缩" panose="03000502000000000000" charset="-122"/>
                  <a:ea typeface="小米兰亭_GB外压缩" panose="03000502000000000000" charset="-122"/>
                </a:rPr>
                <a:t>Please insert title here</a:t>
              </a:r>
              <a:endParaRPr kumimoji="0" lang="en-US" altLang="zh-CN" sz="1000" b="1" i="0" u="none" strike="noStrike" kern="0" cap="none" spc="0" normalizeH="0" baseline="0" noProof="0">
                <a:ln>
                  <a:noFill/>
                </a:ln>
                <a:solidFill>
                  <a:schemeClr val="tx1">
                    <a:lumMod val="75000"/>
                    <a:lumOff val="25000"/>
                  </a:schemeClr>
                </a:solidFill>
                <a:effectLst/>
                <a:uLnTx/>
                <a:uFillTx/>
                <a:latin typeface="小米兰亭_GB外压缩" panose="03000502000000000000" charset="-122"/>
                <a:ea typeface="小米兰亭_GB外压缩" panose="03000502000000000000" charset="-122"/>
              </a:endParaRPr>
            </a:p>
          </p:txBody>
        </p:sp>
        <p:sp>
          <p:nvSpPr>
            <p:cNvPr id="86" name="文本框 85"/>
            <p:cNvSpPr txBox="1"/>
            <p:nvPr/>
          </p:nvSpPr>
          <p:spPr>
            <a:xfrm>
              <a:off x="5438939" y="3435949"/>
              <a:ext cx="2507129" cy="517899"/>
            </a:xfrm>
            <a:prstGeom prst="rect">
              <a:avLst/>
            </a:prstGeom>
            <a:noFill/>
          </p:spPr>
          <p:txBody>
            <a:bodyPr wrap="square" rtlCol="0">
              <a:spAutoFit/>
            </a:bodyPr>
            <a:lstStyle/>
            <a:p>
              <a:pPr marL="0" marR="0" lvl="0" indent="0" algn="just" defTabSz="914400" eaLnBrk="1" fontAlgn="auto" latinLnBrk="0" hangingPunct="1">
                <a:lnSpc>
                  <a:spcPct val="150000"/>
                </a:lnSpc>
                <a:spcBef>
                  <a:spcPct val="0"/>
                </a:spcBef>
                <a:spcAft>
                  <a:spcPct val="0"/>
                </a:spcAft>
                <a:buClrTx/>
                <a:buSzTx/>
                <a:buFontTx/>
                <a:buNone/>
                <a:defRPr/>
              </a:pPr>
              <a:r>
                <a:rPr kumimoji="0" lang="zh-CN" altLang="en-US" sz="1000" b="0" i="0" u="none" strike="noStrike" kern="0" cap="none" spc="0" normalizeH="0" baseline="0" noProof="0">
                  <a:ln>
                    <a:noFill/>
                  </a:ln>
                  <a:solidFill>
                    <a:schemeClr val="tx1">
                      <a:lumMod val="75000"/>
                      <a:lumOff val="25000"/>
                    </a:schemeClr>
                  </a:solidFill>
                  <a:effectLst/>
                  <a:uLnTx/>
                  <a:uFillTx/>
                  <a:latin typeface="小米兰亭_GB外压缩" panose="03000502000000000000" charset="-122"/>
                  <a:ea typeface="小米兰亭_GB外压缩" panose="03000502000000000000" charset="-122"/>
                </a:rPr>
                <a:t>我们坚持以客户为中心，快速响应客户需求持续为客户创造长期价值进而成就客户</a:t>
              </a:r>
              <a:endParaRPr kumimoji="0" lang="en-US" altLang="zh-CN" sz="1000" b="1" i="0" u="none" strike="noStrike" kern="0" cap="none" spc="0" normalizeH="0" baseline="0" noProof="0">
                <a:ln>
                  <a:noFill/>
                </a:ln>
                <a:solidFill>
                  <a:schemeClr val="tx1">
                    <a:lumMod val="75000"/>
                    <a:lumOff val="25000"/>
                  </a:schemeClr>
                </a:solidFill>
                <a:effectLst/>
                <a:uLnTx/>
                <a:uFillTx/>
                <a:latin typeface="小米兰亭_GB外压缩" panose="03000502000000000000" charset="-122"/>
                <a:ea typeface="小米兰亭_GB外压缩" panose="03000502000000000000" charset="-122"/>
              </a:endParaRPr>
            </a:p>
          </p:txBody>
        </p:sp>
      </p:grpSp>
      <p:grpSp>
        <p:nvGrpSpPr>
          <p:cNvPr id="87" name="组合 86"/>
          <p:cNvGrpSpPr/>
          <p:nvPr/>
        </p:nvGrpSpPr>
        <p:grpSpPr>
          <a:xfrm>
            <a:off x="5438939" y="4983590"/>
            <a:ext cx="2507129" cy="824458"/>
            <a:chOff x="5438939" y="3129390"/>
            <a:chExt cx="2507129" cy="824458"/>
          </a:xfrm>
        </p:grpSpPr>
        <p:sp>
          <p:nvSpPr>
            <p:cNvPr id="88" name="文本框 87"/>
            <p:cNvSpPr txBox="1"/>
            <p:nvPr/>
          </p:nvSpPr>
          <p:spPr>
            <a:xfrm>
              <a:off x="5438939" y="3129390"/>
              <a:ext cx="2507129" cy="306559"/>
            </a:xfrm>
            <a:prstGeom prst="rect">
              <a:avLst/>
            </a:prstGeom>
            <a:noFill/>
          </p:spPr>
          <p:txBody>
            <a:bodyPr wrap="square" rtlCol="0">
              <a:spAutoFit/>
            </a:bodyPr>
            <a:lstStyle/>
            <a:p>
              <a:pPr marL="0" marR="0" lvl="0" indent="0" algn="just" defTabSz="914400" eaLnBrk="1" fontAlgn="auto" latinLnBrk="0" hangingPunct="1">
                <a:lnSpc>
                  <a:spcPct val="150000"/>
                </a:lnSpc>
                <a:spcBef>
                  <a:spcPct val="0"/>
                </a:spcBef>
                <a:spcAft>
                  <a:spcPct val="0"/>
                </a:spcAft>
                <a:buClrTx/>
                <a:buSzTx/>
                <a:buFontTx/>
                <a:buNone/>
                <a:defRPr/>
              </a:pPr>
              <a:r>
                <a:rPr kumimoji="0" lang="en-US" altLang="zh-CN" sz="1100" b="0" i="0" u="none" strike="noStrike" kern="0" cap="none" spc="0" normalizeH="0" baseline="0" noProof="0">
                  <a:ln>
                    <a:noFill/>
                  </a:ln>
                  <a:solidFill>
                    <a:schemeClr val="tx1">
                      <a:lumMod val="75000"/>
                      <a:lumOff val="25000"/>
                    </a:schemeClr>
                  </a:solidFill>
                  <a:effectLst/>
                  <a:uLnTx/>
                  <a:uFillTx/>
                  <a:latin typeface="小米兰亭_GB外压缩" panose="03000502000000000000" charset="-122"/>
                  <a:ea typeface="小米兰亭_GB外压缩" panose="03000502000000000000" charset="-122"/>
                </a:rPr>
                <a:t>Please insert title here</a:t>
              </a:r>
              <a:endParaRPr kumimoji="0" lang="en-US" altLang="zh-CN" sz="1000" b="1" i="0" u="none" strike="noStrike" kern="0" cap="none" spc="0" normalizeH="0" baseline="0" noProof="0">
                <a:ln>
                  <a:noFill/>
                </a:ln>
                <a:solidFill>
                  <a:schemeClr val="tx1">
                    <a:lumMod val="75000"/>
                    <a:lumOff val="25000"/>
                  </a:schemeClr>
                </a:solidFill>
                <a:effectLst/>
                <a:uLnTx/>
                <a:uFillTx/>
                <a:latin typeface="小米兰亭_GB外压缩" panose="03000502000000000000" charset="-122"/>
                <a:ea typeface="小米兰亭_GB外压缩" panose="03000502000000000000" charset="-122"/>
              </a:endParaRPr>
            </a:p>
          </p:txBody>
        </p:sp>
        <p:sp>
          <p:nvSpPr>
            <p:cNvPr id="89" name="文本框 88"/>
            <p:cNvSpPr txBox="1"/>
            <p:nvPr/>
          </p:nvSpPr>
          <p:spPr>
            <a:xfrm>
              <a:off x="5438939" y="3435949"/>
              <a:ext cx="2507129" cy="517899"/>
            </a:xfrm>
            <a:prstGeom prst="rect">
              <a:avLst/>
            </a:prstGeom>
            <a:noFill/>
          </p:spPr>
          <p:txBody>
            <a:bodyPr wrap="square" rtlCol="0">
              <a:spAutoFit/>
            </a:bodyPr>
            <a:lstStyle/>
            <a:p>
              <a:pPr marL="0" marR="0" lvl="0" indent="0" algn="just" defTabSz="914400" eaLnBrk="1" fontAlgn="auto" latinLnBrk="0" hangingPunct="1">
                <a:lnSpc>
                  <a:spcPct val="150000"/>
                </a:lnSpc>
                <a:spcBef>
                  <a:spcPct val="0"/>
                </a:spcBef>
                <a:spcAft>
                  <a:spcPct val="0"/>
                </a:spcAft>
                <a:buClrTx/>
                <a:buSzTx/>
                <a:buFontTx/>
                <a:buNone/>
                <a:defRPr/>
              </a:pPr>
              <a:r>
                <a:rPr kumimoji="0" lang="zh-CN" altLang="en-US" sz="1000" b="0" i="0" u="none" strike="noStrike" kern="0" cap="none" spc="0" normalizeH="0" baseline="0" noProof="0">
                  <a:ln>
                    <a:noFill/>
                  </a:ln>
                  <a:solidFill>
                    <a:schemeClr val="tx1">
                      <a:lumMod val="75000"/>
                      <a:lumOff val="25000"/>
                    </a:schemeClr>
                  </a:solidFill>
                  <a:effectLst/>
                  <a:uLnTx/>
                  <a:uFillTx/>
                  <a:latin typeface="小米兰亭_GB外压缩" panose="03000502000000000000" charset="-122"/>
                  <a:ea typeface="小米兰亭_GB外压缩" panose="03000502000000000000" charset="-122"/>
                </a:rPr>
                <a:t>我们坚持以客户为中心，快速响应客户需求持续为客户创造长期价值进而成就客户</a:t>
              </a:r>
              <a:endParaRPr kumimoji="0" lang="en-US" altLang="zh-CN" sz="1000" b="1" i="0" u="none" strike="noStrike" kern="0" cap="none" spc="0" normalizeH="0" baseline="0" noProof="0">
                <a:ln>
                  <a:noFill/>
                </a:ln>
                <a:solidFill>
                  <a:schemeClr val="tx1">
                    <a:lumMod val="75000"/>
                    <a:lumOff val="25000"/>
                  </a:schemeClr>
                </a:solidFill>
                <a:effectLst/>
                <a:uLnTx/>
                <a:uFillTx/>
                <a:latin typeface="小米兰亭_GB外压缩" panose="03000502000000000000" charset="-122"/>
                <a:ea typeface="小米兰亭_GB外压缩" panose="03000502000000000000" charset="-122"/>
              </a:endParaRPr>
            </a:p>
          </p:txBody>
        </p:sp>
      </p:grpSp>
      <p:grpSp>
        <p:nvGrpSpPr>
          <p:cNvPr id="90" name="组合 89"/>
          <p:cNvGrpSpPr/>
          <p:nvPr/>
        </p:nvGrpSpPr>
        <p:grpSpPr>
          <a:xfrm>
            <a:off x="8982239" y="4983590"/>
            <a:ext cx="2507129" cy="824458"/>
            <a:chOff x="5438939" y="3129390"/>
            <a:chExt cx="2507129" cy="824458"/>
          </a:xfrm>
        </p:grpSpPr>
        <p:sp>
          <p:nvSpPr>
            <p:cNvPr id="91" name="文本框 90"/>
            <p:cNvSpPr txBox="1"/>
            <p:nvPr/>
          </p:nvSpPr>
          <p:spPr>
            <a:xfrm>
              <a:off x="5438939" y="3129390"/>
              <a:ext cx="2507129" cy="306559"/>
            </a:xfrm>
            <a:prstGeom prst="rect">
              <a:avLst/>
            </a:prstGeom>
            <a:noFill/>
          </p:spPr>
          <p:txBody>
            <a:bodyPr wrap="square" rtlCol="0">
              <a:spAutoFit/>
            </a:bodyPr>
            <a:lstStyle/>
            <a:p>
              <a:pPr marL="0" marR="0" lvl="0" indent="0" algn="just" defTabSz="914400" eaLnBrk="1" fontAlgn="auto" latinLnBrk="0" hangingPunct="1">
                <a:lnSpc>
                  <a:spcPct val="150000"/>
                </a:lnSpc>
                <a:spcBef>
                  <a:spcPct val="0"/>
                </a:spcBef>
                <a:spcAft>
                  <a:spcPct val="0"/>
                </a:spcAft>
                <a:buClrTx/>
                <a:buSzTx/>
                <a:buFontTx/>
                <a:buNone/>
                <a:defRPr/>
              </a:pPr>
              <a:r>
                <a:rPr kumimoji="0" lang="en-US" altLang="zh-CN" sz="1100" b="0" i="0" u="none" strike="noStrike" kern="0" cap="none" spc="0" normalizeH="0" baseline="0" noProof="0">
                  <a:ln>
                    <a:noFill/>
                  </a:ln>
                  <a:solidFill>
                    <a:schemeClr val="tx1">
                      <a:lumMod val="75000"/>
                      <a:lumOff val="25000"/>
                    </a:schemeClr>
                  </a:solidFill>
                  <a:effectLst/>
                  <a:uLnTx/>
                  <a:uFillTx/>
                  <a:latin typeface="小米兰亭_GB外压缩" panose="03000502000000000000" charset="-122"/>
                  <a:ea typeface="小米兰亭_GB外压缩" panose="03000502000000000000" charset="-122"/>
                </a:rPr>
                <a:t>Please insert title here</a:t>
              </a:r>
              <a:endParaRPr kumimoji="0" lang="en-US" altLang="zh-CN" sz="1000" b="1" i="0" u="none" strike="noStrike" kern="0" cap="none" spc="0" normalizeH="0" baseline="0" noProof="0">
                <a:ln>
                  <a:noFill/>
                </a:ln>
                <a:solidFill>
                  <a:schemeClr val="tx1">
                    <a:lumMod val="75000"/>
                    <a:lumOff val="25000"/>
                  </a:schemeClr>
                </a:solidFill>
                <a:effectLst/>
                <a:uLnTx/>
                <a:uFillTx/>
                <a:latin typeface="小米兰亭_GB外压缩" panose="03000502000000000000" charset="-122"/>
                <a:ea typeface="小米兰亭_GB外压缩" panose="03000502000000000000" charset="-122"/>
              </a:endParaRPr>
            </a:p>
          </p:txBody>
        </p:sp>
        <p:sp>
          <p:nvSpPr>
            <p:cNvPr id="92" name="文本框 91"/>
            <p:cNvSpPr txBox="1"/>
            <p:nvPr/>
          </p:nvSpPr>
          <p:spPr>
            <a:xfrm>
              <a:off x="5438939" y="3435949"/>
              <a:ext cx="2507129" cy="517899"/>
            </a:xfrm>
            <a:prstGeom prst="rect">
              <a:avLst/>
            </a:prstGeom>
            <a:noFill/>
          </p:spPr>
          <p:txBody>
            <a:bodyPr wrap="square" rtlCol="0">
              <a:spAutoFit/>
            </a:bodyPr>
            <a:lstStyle/>
            <a:p>
              <a:pPr marL="0" marR="0" lvl="0" indent="0" algn="just" defTabSz="914400" eaLnBrk="1" fontAlgn="auto" latinLnBrk="0" hangingPunct="1">
                <a:lnSpc>
                  <a:spcPct val="150000"/>
                </a:lnSpc>
                <a:spcBef>
                  <a:spcPct val="0"/>
                </a:spcBef>
                <a:spcAft>
                  <a:spcPct val="0"/>
                </a:spcAft>
                <a:buClrTx/>
                <a:buSzTx/>
                <a:buFontTx/>
                <a:buNone/>
                <a:defRPr/>
              </a:pPr>
              <a:r>
                <a:rPr kumimoji="0" lang="zh-CN" altLang="en-US" sz="1000" b="0" i="0" u="none" strike="noStrike" kern="0" cap="none" spc="0" normalizeH="0" baseline="0" noProof="0">
                  <a:ln>
                    <a:noFill/>
                  </a:ln>
                  <a:solidFill>
                    <a:schemeClr val="tx1">
                      <a:lumMod val="75000"/>
                      <a:lumOff val="25000"/>
                    </a:schemeClr>
                  </a:solidFill>
                  <a:effectLst/>
                  <a:uLnTx/>
                  <a:uFillTx/>
                  <a:latin typeface="小米兰亭_GB外压缩" panose="03000502000000000000" charset="-122"/>
                  <a:ea typeface="小米兰亭_GB外压缩" panose="03000502000000000000" charset="-122"/>
                </a:rPr>
                <a:t>我们坚持以客户为中心，快速响应客户需求持续为客户创造长期价值进而成就客户</a:t>
              </a:r>
              <a:endParaRPr kumimoji="0" lang="en-US" altLang="zh-CN" sz="1000" b="1" i="0" u="none" strike="noStrike" kern="0" cap="none" spc="0" normalizeH="0" baseline="0" noProof="0">
                <a:ln>
                  <a:noFill/>
                </a:ln>
                <a:solidFill>
                  <a:schemeClr val="tx1">
                    <a:lumMod val="75000"/>
                    <a:lumOff val="25000"/>
                  </a:schemeClr>
                </a:solidFill>
                <a:effectLst/>
                <a:uLnTx/>
                <a:uFillTx/>
                <a:latin typeface="小米兰亭_GB外压缩" panose="03000502000000000000" charset="-122"/>
                <a:ea typeface="小米兰亭_GB外压缩" panose="03000502000000000000" charset="-122"/>
              </a:endParaRPr>
            </a:p>
          </p:txBody>
        </p:sp>
      </p:grpSp>
    </p:spTree>
  </p:cSld>
  <p:clrMapOvr>
    <a:masterClrMapping/>
  </p:clrMapOvr>
  <mc:AlternateContent>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1+#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additive="base">
                                        <p:cTn id="11" dur="500" fill="hold"/>
                                        <p:tgtEl>
                                          <p:spTgt spid="45"/>
                                        </p:tgtEl>
                                        <p:attrNameLst>
                                          <p:attrName>ppt_x</p:attrName>
                                        </p:attrNameLst>
                                      </p:cBhvr>
                                      <p:tavLst>
                                        <p:tav tm="0">
                                          <p:val>
                                            <p:strVal val="0-#ppt_w/2"/>
                                          </p:val>
                                        </p:tav>
                                        <p:tav tm="100000">
                                          <p:val>
                                            <p:strVal val="#ppt_x"/>
                                          </p:val>
                                        </p:tav>
                                      </p:tavLst>
                                    </p:anim>
                                    <p:anim calcmode="lin" valueType="num">
                                      <p:cBhvr additive="base">
                                        <p:cTn id="12" dur="500" fill="hold"/>
                                        <p:tgtEl>
                                          <p:spTgt spid="45"/>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500"/>
                            </p:stCondLst>
                            <p:childTnLst>
                              <p:par>
                                <p:cTn id="14" presetID="9" presetClass="entr" presetSubtype="0"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Effect transition="in" filter="dissolve">
                                      <p:cBhvr>
                                        <p:cTn id="16" dur="500"/>
                                        <p:tgtEl>
                                          <p:spTgt spid="46"/>
                                        </p:tgtEl>
                                      </p:cBhvr>
                                    </p:animEffect>
                                  </p:childTnLst>
                                </p:cTn>
                              </p:par>
                              <p:par>
                                <p:cTn id="17" presetID="22" presetClass="entr" presetSubtype="8" fill="hold" nodeType="withEffect">
                                  <p:stCondLst>
                                    <p:cond delay="0"/>
                                  </p:stCondLst>
                                  <p:childTnLst>
                                    <p:set>
                                      <p:cBhvr>
                                        <p:cTn id="18" dur="1" fill="hold">
                                          <p:stCondLst>
                                            <p:cond delay="0"/>
                                          </p:stCondLst>
                                        </p:cTn>
                                        <p:tgtEl>
                                          <p:spTgt spid="44"/>
                                        </p:tgtEl>
                                        <p:attrNameLst>
                                          <p:attrName>style.visibility</p:attrName>
                                        </p:attrNameLst>
                                      </p:cBhvr>
                                      <p:to>
                                        <p:strVal val="visible"/>
                                      </p:to>
                                    </p:set>
                                    <p:animEffect transition="in" filter="wipe(left)">
                                      <p:cBhvr>
                                        <p:cTn id="19" dur="500"/>
                                        <p:tgtEl>
                                          <p:spTgt spid="44"/>
                                        </p:tgtEl>
                                      </p:cBhvr>
                                    </p:animEffect>
                                  </p:childTnLst>
                                </p:cTn>
                              </p:par>
                            </p:childTnLst>
                          </p:cTn>
                        </p:par>
                        <p:par>
                          <p:cTn id="20" fill="hold" nodeType="afterGroup">
                            <p:stCondLst>
                              <p:cond delay="1000"/>
                            </p:stCondLst>
                            <p:childTnLst>
                              <p:par>
                                <p:cTn id="21" presetID="49" presetClass="entr" presetSubtype="0" decel="100000" fill="hold"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1000" fill="hold"/>
                                        <p:tgtEl>
                                          <p:spTgt spid="47"/>
                                        </p:tgtEl>
                                        <p:attrNameLst>
                                          <p:attrName>ppt_w</p:attrName>
                                        </p:attrNameLst>
                                      </p:cBhvr>
                                      <p:tavLst>
                                        <p:tav tm="0">
                                          <p:val>
                                            <p:fltVal val="0"/>
                                          </p:val>
                                        </p:tav>
                                        <p:tav tm="100000">
                                          <p:val>
                                            <p:strVal val="#ppt_w"/>
                                          </p:val>
                                        </p:tav>
                                      </p:tavLst>
                                    </p:anim>
                                    <p:anim calcmode="lin" valueType="num">
                                      <p:cBhvr>
                                        <p:cTn id="24" dur="1000" fill="hold"/>
                                        <p:tgtEl>
                                          <p:spTgt spid="47"/>
                                        </p:tgtEl>
                                        <p:attrNameLst>
                                          <p:attrName>ppt_h</p:attrName>
                                        </p:attrNameLst>
                                      </p:cBhvr>
                                      <p:tavLst>
                                        <p:tav tm="0">
                                          <p:val>
                                            <p:fltVal val="0"/>
                                          </p:val>
                                        </p:tav>
                                        <p:tav tm="100000">
                                          <p:val>
                                            <p:strVal val="#ppt_h"/>
                                          </p:val>
                                        </p:tav>
                                      </p:tavLst>
                                    </p:anim>
                                    <p:anim calcmode="lin" valueType="num">
                                      <p:cBhvr>
                                        <p:cTn id="25" dur="1000" fill="hold"/>
                                        <p:tgtEl>
                                          <p:spTgt spid="47"/>
                                        </p:tgtEl>
                                        <p:attrNameLst>
                                          <p:attrName>style.rotation</p:attrName>
                                        </p:attrNameLst>
                                      </p:cBhvr>
                                      <p:tavLst>
                                        <p:tav tm="0">
                                          <p:val>
                                            <p:fltVal val="360"/>
                                          </p:val>
                                        </p:tav>
                                        <p:tav tm="100000">
                                          <p:val>
                                            <p:fltVal val="0"/>
                                          </p:val>
                                        </p:tav>
                                      </p:tavLst>
                                    </p:anim>
                                    <p:animEffect transition="in" filter="fade">
                                      <p:cBhvr>
                                        <p:cTn id="26" dur="1000"/>
                                        <p:tgtEl>
                                          <p:spTgt spid="47"/>
                                        </p:tgtEl>
                                      </p:cBhvr>
                                    </p:animEffect>
                                  </p:childTnLst>
                                </p:cTn>
                              </p:par>
                              <p:par>
                                <p:cTn id="27" presetID="53" presetClass="entr" presetSubtype="16" fill="hold" grpId="0" nodeType="withEffect">
                                  <p:stCondLst>
                                    <p:cond delay="50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childTnLst>
                                </p:cTn>
                              </p:par>
                            </p:childTnLst>
                          </p:cTn>
                        </p:par>
                        <p:par>
                          <p:cTn id="32" fill="hold" nodeType="afterGroup">
                            <p:stCondLst>
                              <p:cond delay="2000"/>
                            </p:stCondLst>
                            <p:childTnLst>
                              <p:par>
                                <p:cTn id="33" presetID="37" presetClass="entr" presetSubtype="0" fill="hold" grpId="0"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900" decel="100000" fill="hold"/>
                                        <p:tgtEl>
                                          <p:spTgt spid="67"/>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39" fill="hold" nodeType="afterGroup">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68"/>
                                        </p:tgtEl>
                                        <p:attrNameLst>
                                          <p:attrName>style.visibility</p:attrName>
                                        </p:attrNameLst>
                                      </p:cBhvr>
                                      <p:to>
                                        <p:strVal val="visible"/>
                                      </p:to>
                                    </p:set>
                                    <p:anim calcmode="lin" valueType="num">
                                      <p:cBhvr>
                                        <p:cTn id="42" dur="500" fill="hold"/>
                                        <p:tgtEl>
                                          <p:spTgt spid="68"/>
                                        </p:tgtEl>
                                        <p:attrNameLst>
                                          <p:attrName>ppt_w</p:attrName>
                                        </p:attrNameLst>
                                      </p:cBhvr>
                                      <p:tavLst>
                                        <p:tav tm="0">
                                          <p:val>
                                            <p:fltVal val="0"/>
                                          </p:val>
                                        </p:tav>
                                        <p:tav tm="100000">
                                          <p:val>
                                            <p:strVal val="#ppt_w"/>
                                          </p:val>
                                        </p:tav>
                                      </p:tavLst>
                                    </p:anim>
                                    <p:anim calcmode="lin" valueType="num">
                                      <p:cBhvr>
                                        <p:cTn id="43" dur="500" fill="hold"/>
                                        <p:tgtEl>
                                          <p:spTgt spid="68"/>
                                        </p:tgtEl>
                                        <p:attrNameLst>
                                          <p:attrName>ppt_h</p:attrName>
                                        </p:attrNameLst>
                                      </p:cBhvr>
                                      <p:tavLst>
                                        <p:tav tm="0">
                                          <p:val>
                                            <p:fltVal val="0"/>
                                          </p:val>
                                        </p:tav>
                                        <p:tav tm="100000">
                                          <p:val>
                                            <p:strVal val="#ppt_h"/>
                                          </p:val>
                                        </p:tav>
                                      </p:tavLst>
                                    </p:anim>
                                    <p:animEffect transition="in" filter="fade">
                                      <p:cBhvr>
                                        <p:cTn id="44" dur="500"/>
                                        <p:tgtEl>
                                          <p:spTgt spid="68"/>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3"/>
                                        </p:tgtEl>
                                        <p:attrNameLst>
                                          <p:attrName>style.visibility</p:attrName>
                                        </p:attrNameLst>
                                      </p:cBhvr>
                                      <p:to>
                                        <p:strVal val="visible"/>
                                      </p:to>
                                    </p:set>
                                    <p:anim calcmode="lin" valueType="num">
                                      <p:cBhvr>
                                        <p:cTn id="47" dur="500" fill="hold"/>
                                        <p:tgtEl>
                                          <p:spTgt spid="73"/>
                                        </p:tgtEl>
                                        <p:attrNameLst>
                                          <p:attrName>ppt_w</p:attrName>
                                        </p:attrNameLst>
                                      </p:cBhvr>
                                      <p:tavLst>
                                        <p:tav tm="0">
                                          <p:val>
                                            <p:fltVal val="0"/>
                                          </p:val>
                                        </p:tav>
                                        <p:tav tm="100000">
                                          <p:val>
                                            <p:strVal val="#ppt_w"/>
                                          </p:val>
                                        </p:tav>
                                      </p:tavLst>
                                    </p:anim>
                                    <p:anim calcmode="lin" valueType="num">
                                      <p:cBhvr>
                                        <p:cTn id="48" dur="500" fill="hold"/>
                                        <p:tgtEl>
                                          <p:spTgt spid="73"/>
                                        </p:tgtEl>
                                        <p:attrNameLst>
                                          <p:attrName>ppt_h</p:attrName>
                                        </p:attrNameLst>
                                      </p:cBhvr>
                                      <p:tavLst>
                                        <p:tav tm="0">
                                          <p:val>
                                            <p:fltVal val="0"/>
                                          </p:val>
                                        </p:tav>
                                        <p:tav tm="100000">
                                          <p:val>
                                            <p:strVal val="#ppt_h"/>
                                          </p:val>
                                        </p:tav>
                                      </p:tavLst>
                                    </p:anim>
                                    <p:animEffect transition="in" filter="fade">
                                      <p:cBhvr>
                                        <p:cTn id="49" dur="500"/>
                                        <p:tgtEl>
                                          <p:spTgt spid="73"/>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75"/>
                                        </p:tgtEl>
                                        <p:attrNameLst>
                                          <p:attrName>style.visibility</p:attrName>
                                        </p:attrNameLst>
                                      </p:cBhvr>
                                      <p:to>
                                        <p:strVal val="visible"/>
                                      </p:to>
                                    </p:set>
                                    <p:anim calcmode="lin" valueType="num">
                                      <p:cBhvr>
                                        <p:cTn id="52" dur="500" fill="hold"/>
                                        <p:tgtEl>
                                          <p:spTgt spid="75"/>
                                        </p:tgtEl>
                                        <p:attrNameLst>
                                          <p:attrName>ppt_w</p:attrName>
                                        </p:attrNameLst>
                                      </p:cBhvr>
                                      <p:tavLst>
                                        <p:tav tm="0">
                                          <p:val>
                                            <p:fltVal val="0"/>
                                          </p:val>
                                        </p:tav>
                                        <p:tav tm="100000">
                                          <p:val>
                                            <p:strVal val="#ppt_w"/>
                                          </p:val>
                                        </p:tav>
                                      </p:tavLst>
                                    </p:anim>
                                    <p:anim calcmode="lin" valueType="num">
                                      <p:cBhvr>
                                        <p:cTn id="53" dur="500" fill="hold"/>
                                        <p:tgtEl>
                                          <p:spTgt spid="75"/>
                                        </p:tgtEl>
                                        <p:attrNameLst>
                                          <p:attrName>ppt_h</p:attrName>
                                        </p:attrNameLst>
                                      </p:cBhvr>
                                      <p:tavLst>
                                        <p:tav tm="0">
                                          <p:val>
                                            <p:fltVal val="0"/>
                                          </p:val>
                                        </p:tav>
                                        <p:tav tm="100000">
                                          <p:val>
                                            <p:strVal val="#ppt_h"/>
                                          </p:val>
                                        </p:tav>
                                      </p:tavLst>
                                    </p:anim>
                                    <p:animEffect transition="in" filter="fade">
                                      <p:cBhvr>
                                        <p:cTn id="54" dur="500"/>
                                        <p:tgtEl>
                                          <p:spTgt spid="75"/>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p:cTn id="57" dur="500" fill="hold"/>
                                        <p:tgtEl>
                                          <p:spTgt spid="69"/>
                                        </p:tgtEl>
                                        <p:attrNameLst>
                                          <p:attrName>ppt_w</p:attrName>
                                        </p:attrNameLst>
                                      </p:cBhvr>
                                      <p:tavLst>
                                        <p:tav tm="0">
                                          <p:val>
                                            <p:fltVal val="0"/>
                                          </p:val>
                                        </p:tav>
                                        <p:tav tm="100000">
                                          <p:val>
                                            <p:strVal val="#ppt_w"/>
                                          </p:val>
                                        </p:tav>
                                      </p:tavLst>
                                    </p:anim>
                                    <p:anim calcmode="lin" valueType="num">
                                      <p:cBhvr>
                                        <p:cTn id="58" dur="500" fill="hold"/>
                                        <p:tgtEl>
                                          <p:spTgt spid="69"/>
                                        </p:tgtEl>
                                        <p:attrNameLst>
                                          <p:attrName>ppt_h</p:attrName>
                                        </p:attrNameLst>
                                      </p:cBhvr>
                                      <p:tavLst>
                                        <p:tav tm="0">
                                          <p:val>
                                            <p:fltVal val="0"/>
                                          </p:val>
                                        </p:tav>
                                        <p:tav tm="100000">
                                          <p:val>
                                            <p:strVal val="#ppt_h"/>
                                          </p:val>
                                        </p:tav>
                                      </p:tavLst>
                                    </p:anim>
                                    <p:animEffect transition="in" filter="fade">
                                      <p:cBhvr>
                                        <p:cTn id="59" dur="500"/>
                                        <p:tgtEl>
                                          <p:spTgt spid="69"/>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74"/>
                                        </p:tgtEl>
                                        <p:attrNameLst>
                                          <p:attrName>style.visibility</p:attrName>
                                        </p:attrNameLst>
                                      </p:cBhvr>
                                      <p:to>
                                        <p:strVal val="visible"/>
                                      </p:to>
                                    </p:set>
                                    <p:anim calcmode="lin" valueType="num">
                                      <p:cBhvr>
                                        <p:cTn id="62" dur="500" fill="hold"/>
                                        <p:tgtEl>
                                          <p:spTgt spid="74"/>
                                        </p:tgtEl>
                                        <p:attrNameLst>
                                          <p:attrName>ppt_w</p:attrName>
                                        </p:attrNameLst>
                                      </p:cBhvr>
                                      <p:tavLst>
                                        <p:tav tm="0">
                                          <p:val>
                                            <p:fltVal val="0"/>
                                          </p:val>
                                        </p:tav>
                                        <p:tav tm="100000">
                                          <p:val>
                                            <p:strVal val="#ppt_w"/>
                                          </p:val>
                                        </p:tav>
                                      </p:tavLst>
                                    </p:anim>
                                    <p:anim calcmode="lin" valueType="num">
                                      <p:cBhvr>
                                        <p:cTn id="63" dur="500" fill="hold"/>
                                        <p:tgtEl>
                                          <p:spTgt spid="74"/>
                                        </p:tgtEl>
                                        <p:attrNameLst>
                                          <p:attrName>ppt_h</p:attrName>
                                        </p:attrNameLst>
                                      </p:cBhvr>
                                      <p:tavLst>
                                        <p:tav tm="0">
                                          <p:val>
                                            <p:fltVal val="0"/>
                                          </p:val>
                                        </p:tav>
                                        <p:tav tm="100000">
                                          <p:val>
                                            <p:strVal val="#ppt_h"/>
                                          </p:val>
                                        </p:tav>
                                      </p:tavLst>
                                    </p:anim>
                                    <p:animEffect transition="in" filter="fade">
                                      <p:cBhvr>
                                        <p:cTn id="64" dur="500"/>
                                        <p:tgtEl>
                                          <p:spTgt spid="74"/>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76"/>
                                        </p:tgtEl>
                                        <p:attrNameLst>
                                          <p:attrName>style.visibility</p:attrName>
                                        </p:attrNameLst>
                                      </p:cBhvr>
                                      <p:to>
                                        <p:strVal val="visible"/>
                                      </p:to>
                                    </p:set>
                                    <p:anim calcmode="lin" valueType="num">
                                      <p:cBhvr>
                                        <p:cTn id="67" dur="500" fill="hold"/>
                                        <p:tgtEl>
                                          <p:spTgt spid="76"/>
                                        </p:tgtEl>
                                        <p:attrNameLst>
                                          <p:attrName>ppt_w</p:attrName>
                                        </p:attrNameLst>
                                      </p:cBhvr>
                                      <p:tavLst>
                                        <p:tav tm="0">
                                          <p:val>
                                            <p:fltVal val="0"/>
                                          </p:val>
                                        </p:tav>
                                        <p:tav tm="100000">
                                          <p:val>
                                            <p:strVal val="#ppt_w"/>
                                          </p:val>
                                        </p:tav>
                                      </p:tavLst>
                                    </p:anim>
                                    <p:anim calcmode="lin" valueType="num">
                                      <p:cBhvr>
                                        <p:cTn id="68" dur="500" fill="hold"/>
                                        <p:tgtEl>
                                          <p:spTgt spid="76"/>
                                        </p:tgtEl>
                                        <p:attrNameLst>
                                          <p:attrName>ppt_h</p:attrName>
                                        </p:attrNameLst>
                                      </p:cBhvr>
                                      <p:tavLst>
                                        <p:tav tm="0">
                                          <p:val>
                                            <p:fltVal val="0"/>
                                          </p:val>
                                        </p:tav>
                                        <p:tav tm="100000">
                                          <p:val>
                                            <p:strVal val="#ppt_h"/>
                                          </p:val>
                                        </p:tav>
                                      </p:tavLst>
                                    </p:anim>
                                    <p:animEffect transition="in" filter="fade">
                                      <p:cBhvr>
                                        <p:cTn id="69" dur="500"/>
                                        <p:tgtEl>
                                          <p:spTgt spid="76"/>
                                        </p:tgtEl>
                                      </p:cBhvr>
                                    </p:animEffect>
                                  </p:childTnLst>
                                </p:cTn>
                              </p:par>
                            </p:childTnLst>
                          </p:cTn>
                        </p:par>
                        <p:par>
                          <p:cTn id="70" fill="hold" nodeType="afterGroup">
                            <p:stCondLst>
                              <p:cond delay="3500"/>
                            </p:stCondLst>
                            <p:childTnLst>
                              <p:par>
                                <p:cTn id="71" presetID="22" presetClass="entr" presetSubtype="1" fill="hold" nodeType="afterEffect">
                                  <p:stCondLst>
                                    <p:cond delay="0"/>
                                  </p:stCondLst>
                                  <p:childTnLst>
                                    <p:set>
                                      <p:cBhvr>
                                        <p:cTn id="72" dur="1" fill="hold">
                                          <p:stCondLst>
                                            <p:cond delay="0"/>
                                          </p:stCondLst>
                                        </p:cTn>
                                        <p:tgtEl>
                                          <p:spTgt spid="70"/>
                                        </p:tgtEl>
                                        <p:attrNameLst>
                                          <p:attrName>style.visibility</p:attrName>
                                        </p:attrNameLst>
                                      </p:cBhvr>
                                      <p:to>
                                        <p:strVal val="visible"/>
                                      </p:to>
                                    </p:set>
                                    <p:animEffect transition="in" filter="wipe(up)">
                                      <p:cBhvr>
                                        <p:cTn id="73" dur="500"/>
                                        <p:tgtEl>
                                          <p:spTgt spid="70"/>
                                        </p:tgtEl>
                                      </p:cBhvr>
                                    </p:animEffect>
                                  </p:childTnLst>
                                </p:cTn>
                              </p:par>
                              <p:par>
                                <p:cTn id="74" presetID="22" presetClass="entr" presetSubtype="1" fill="hold" nodeType="withEffect">
                                  <p:stCondLst>
                                    <p:cond delay="0"/>
                                  </p:stCondLst>
                                  <p:childTnLst>
                                    <p:set>
                                      <p:cBhvr>
                                        <p:cTn id="75" dur="1" fill="hold">
                                          <p:stCondLst>
                                            <p:cond delay="0"/>
                                          </p:stCondLst>
                                        </p:cTn>
                                        <p:tgtEl>
                                          <p:spTgt spid="78"/>
                                        </p:tgtEl>
                                        <p:attrNameLst>
                                          <p:attrName>style.visibility</p:attrName>
                                        </p:attrNameLst>
                                      </p:cBhvr>
                                      <p:to>
                                        <p:strVal val="visible"/>
                                      </p:to>
                                    </p:set>
                                    <p:animEffect transition="in" filter="wipe(up)">
                                      <p:cBhvr>
                                        <p:cTn id="76" dur="500"/>
                                        <p:tgtEl>
                                          <p:spTgt spid="78"/>
                                        </p:tgtEl>
                                      </p:cBhvr>
                                    </p:animEffect>
                                  </p:childTnLst>
                                </p:cTn>
                              </p:par>
                              <p:par>
                                <p:cTn id="77" presetID="22" presetClass="entr" presetSubtype="1" fill="hold" nodeType="withEffect">
                                  <p:stCondLst>
                                    <p:cond delay="0"/>
                                  </p:stCondLst>
                                  <p:childTnLst>
                                    <p:set>
                                      <p:cBhvr>
                                        <p:cTn id="78" dur="1" fill="hold">
                                          <p:stCondLst>
                                            <p:cond delay="0"/>
                                          </p:stCondLst>
                                        </p:cTn>
                                        <p:tgtEl>
                                          <p:spTgt spid="81"/>
                                        </p:tgtEl>
                                        <p:attrNameLst>
                                          <p:attrName>style.visibility</p:attrName>
                                        </p:attrNameLst>
                                      </p:cBhvr>
                                      <p:to>
                                        <p:strVal val="visible"/>
                                      </p:to>
                                    </p:set>
                                    <p:animEffect transition="in" filter="wipe(up)">
                                      <p:cBhvr>
                                        <p:cTn id="79" dur="500"/>
                                        <p:tgtEl>
                                          <p:spTgt spid="81"/>
                                        </p:tgtEl>
                                      </p:cBhvr>
                                    </p:animEffect>
                                  </p:childTnLst>
                                </p:cTn>
                              </p:par>
                              <p:par>
                                <p:cTn id="80" presetID="22" presetClass="entr" presetSubtype="1" fill="hold" nodeType="withEffect">
                                  <p:stCondLst>
                                    <p:cond delay="0"/>
                                  </p:stCondLst>
                                  <p:childTnLst>
                                    <p:set>
                                      <p:cBhvr>
                                        <p:cTn id="81" dur="1" fill="hold">
                                          <p:stCondLst>
                                            <p:cond delay="0"/>
                                          </p:stCondLst>
                                        </p:cTn>
                                        <p:tgtEl>
                                          <p:spTgt spid="84"/>
                                        </p:tgtEl>
                                        <p:attrNameLst>
                                          <p:attrName>style.visibility</p:attrName>
                                        </p:attrNameLst>
                                      </p:cBhvr>
                                      <p:to>
                                        <p:strVal val="visible"/>
                                      </p:to>
                                    </p:set>
                                    <p:animEffect transition="in" filter="wipe(up)">
                                      <p:cBhvr>
                                        <p:cTn id="82" dur="500"/>
                                        <p:tgtEl>
                                          <p:spTgt spid="84"/>
                                        </p:tgtEl>
                                      </p:cBhvr>
                                    </p:animEffect>
                                  </p:childTnLst>
                                </p:cTn>
                              </p:par>
                              <p:par>
                                <p:cTn id="83" presetID="22" presetClass="entr" presetSubtype="1" fill="hold" nodeType="withEffect">
                                  <p:stCondLst>
                                    <p:cond delay="0"/>
                                  </p:stCondLst>
                                  <p:childTnLst>
                                    <p:set>
                                      <p:cBhvr>
                                        <p:cTn id="84" dur="1" fill="hold">
                                          <p:stCondLst>
                                            <p:cond delay="0"/>
                                          </p:stCondLst>
                                        </p:cTn>
                                        <p:tgtEl>
                                          <p:spTgt spid="87"/>
                                        </p:tgtEl>
                                        <p:attrNameLst>
                                          <p:attrName>style.visibility</p:attrName>
                                        </p:attrNameLst>
                                      </p:cBhvr>
                                      <p:to>
                                        <p:strVal val="visible"/>
                                      </p:to>
                                    </p:set>
                                    <p:animEffect transition="in" filter="wipe(up)">
                                      <p:cBhvr>
                                        <p:cTn id="85" dur="500"/>
                                        <p:tgtEl>
                                          <p:spTgt spid="87"/>
                                        </p:tgtEl>
                                      </p:cBhvr>
                                    </p:animEffect>
                                  </p:childTnLst>
                                </p:cTn>
                              </p:par>
                              <p:par>
                                <p:cTn id="86" presetID="22" presetClass="entr" presetSubtype="1" fill="hold" nodeType="withEffect">
                                  <p:stCondLst>
                                    <p:cond delay="0"/>
                                  </p:stCondLst>
                                  <p:childTnLst>
                                    <p:set>
                                      <p:cBhvr>
                                        <p:cTn id="87" dur="1" fill="hold">
                                          <p:stCondLst>
                                            <p:cond delay="0"/>
                                          </p:stCondLst>
                                        </p:cTn>
                                        <p:tgtEl>
                                          <p:spTgt spid="90"/>
                                        </p:tgtEl>
                                        <p:attrNameLst>
                                          <p:attrName>style.visibility</p:attrName>
                                        </p:attrNameLst>
                                      </p:cBhvr>
                                      <p:to>
                                        <p:strVal val="visible"/>
                                      </p:to>
                                    </p:set>
                                    <p:animEffect transition="in" filter="wipe(up)">
                                      <p:cBhvr>
                                        <p:cTn id="88"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5" grpId="0"/>
      <p:bldP spid="46" grpId="0" animBg="1"/>
      <p:bldP spid="67" grpId="0"/>
      <p:bldP spid="68" grpId="0" animBg="1"/>
      <p:bldP spid="69" grpId="0" animBg="1"/>
      <p:bldP spid="73" grpId="0" animBg="1"/>
      <p:bldP spid="74" grpId="0" animBg="1"/>
      <p:bldP spid="75" grpId="0" animBg="1"/>
      <p:bldP spid="76" grpId="0" animBg="1"/>
      <p:bldP spid="77" grpId="0"/>
    </p:bldLs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77" name="AutoShape 6"/>
          <p:cNvSpPr/>
          <p:nvPr/>
        </p:nvSpPr>
        <p:spPr bwMode="auto">
          <a:xfrm>
            <a:off x="2978318" y="384236"/>
            <a:ext cx="6235364" cy="419100"/>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5" tIns="19045" rIns="19045" bIns="19045" anchor="ctr"/>
          <a:lstStyle/>
          <a:p>
            <a:r>
              <a:rPr lang="zh-CN" altLang="en-US" sz="2485" b="1">
                <a:solidFill>
                  <a:schemeClr val="tx1">
                    <a:lumMod val="65000"/>
                    <a:lumOff val="35000"/>
                  </a:schemeClr>
                </a:solidFill>
                <a:latin typeface="+mn-lt"/>
                <a:ea typeface="+mn-ea"/>
                <a:cs typeface="+mn-ea"/>
                <a:sym typeface="+mn-lt"/>
              </a:rPr>
              <a:t>请在这里输入标题</a:t>
            </a:r>
            <a:endParaRPr lang="es-ES" altLang="zh-CN" sz="2485" b="1">
              <a:solidFill>
                <a:schemeClr val="tx1">
                  <a:lumMod val="65000"/>
                  <a:lumOff val="35000"/>
                </a:schemeClr>
              </a:solidFill>
              <a:latin typeface="+mn-lt"/>
              <a:ea typeface="+mn-ea"/>
              <a:cs typeface="+mn-ea"/>
              <a:sym typeface="+mn-lt"/>
            </a:endParaRPr>
          </a:p>
        </p:txBody>
      </p:sp>
      <p:sp>
        <p:nvSpPr>
          <p:cNvPr id="82" name="AutoShape 9"/>
          <p:cNvSpPr/>
          <p:nvPr/>
        </p:nvSpPr>
        <p:spPr bwMode="auto">
          <a:xfrm>
            <a:off x="4151516" y="746190"/>
            <a:ext cx="3888969" cy="139700"/>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323215">
              <a:lnSpc>
                <a:spcPct val="120000"/>
              </a:lnSpc>
              <a:spcBef>
                <a:spcPts val="850"/>
              </a:spcBef>
            </a:pPr>
            <a:r>
              <a:rPr lang="es-ES" altLang="zh-CN" sz="935" b="1">
                <a:solidFill>
                  <a:schemeClr val="tx1">
                    <a:lumMod val="65000"/>
                    <a:lumOff val="35000"/>
                  </a:schemeClr>
                </a:solidFill>
                <a:latin typeface="+mn-lt"/>
                <a:ea typeface="+mn-ea"/>
                <a:cs typeface="+mn-ea"/>
                <a:sym typeface="+mn-lt"/>
              </a:rPr>
              <a:t>Lorem ipsum</a:t>
            </a:r>
            <a:r>
              <a:rPr lang="es-ES" altLang="zh-CN" sz="935">
                <a:solidFill>
                  <a:schemeClr val="tx1">
                    <a:lumMod val="65000"/>
                    <a:lumOff val="35000"/>
                  </a:schemeClr>
                </a:solidFill>
                <a:latin typeface="+mn-lt"/>
                <a:ea typeface="+mn-ea"/>
                <a:cs typeface="+mn-ea"/>
                <a:sym typeface="+mn-lt"/>
              </a:rPr>
              <a:t> dolor sit amet, consectetur adipiscing elit.</a:t>
            </a:r>
            <a:endParaRPr lang="es-ES" altLang="zh-CN" sz="2485">
              <a:solidFill>
                <a:schemeClr val="tx1">
                  <a:lumMod val="65000"/>
                  <a:lumOff val="35000"/>
                </a:schemeClr>
              </a:solidFill>
              <a:latin typeface="+mn-lt"/>
              <a:ea typeface="+mn-ea"/>
              <a:cs typeface="+mn-ea"/>
              <a:sym typeface="+mn-lt"/>
            </a:endParaRPr>
          </a:p>
        </p:txBody>
      </p:sp>
      <p:sp>
        <p:nvSpPr>
          <p:cNvPr id="83" name="AutoShape 11"/>
          <p:cNvSpPr/>
          <p:nvPr/>
        </p:nvSpPr>
        <p:spPr bwMode="auto">
          <a:xfrm>
            <a:off x="5254660" y="999397"/>
            <a:ext cx="1682680" cy="46339"/>
          </a:xfrm>
          <a:custGeom>
            <a:gdLst>
              <a:gd name="T0" fmla="*/ 78582 w 21600"/>
              <a:gd name="T1" fmla="*/ 642144 h 21600"/>
              <a:gd name="T2" fmla="*/ 78582 w 21600"/>
              <a:gd name="T3" fmla="*/ 642144 h 21600"/>
              <a:gd name="T4" fmla="*/ 78582 w 21600"/>
              <a:gd name="T5" fmla="*/ 642144 h 21600"/>
              <a:gd name="T6" fmla="*/ 78582 w 21600"/>
              <a:gd name="T7" fmla="*/ 642144 h 21600"/>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21600" h="21600">
                <a:moveTo>
                  <a:pt x="0" y="0"/>
                </a:moveTo>
                <a:lnTo>
                  <a:pt x="21600" y="0"/>
                </a:lnTo>
                <a:lnTo>
                  <a:pt x="21600" y="21599"/>
                </a:lnTo>
                <a:lnTo>
                  <a:pt x="0" y="21599"/>
                </a:lnTo>
                <a:lnTo>
                  <a:pt x="0" y="0"/>
                </a:lnTo>
                <a:close/>
              </a:path>
            </a:pathLst>
          </a:custGeom>
          <a:solidFill>
            <a:srgbClr val="0070C0"/>
          </a:solidFill>
          <a:ln>
            <a:noFill/>
          </a:ln>
          <a:effectLst/>
        </p:spPr>
        <p:txBody>
          <a:bodyPr lIns="0" tIns="0" rIns="0" bIns="0" anchor="ctr"/>
          <a:lstStyle/>
          <a:p>
            <a:endParaRPr lang="zh-CN" altLang="en-US" sz="2485">
              <a:solidFill>
                <a:schemeClr val="tx1">
                  <a:lumMod val="65000"/>
                  <a:lumOff val="35000"/>
                </a:schemeClr>
              </a:solidFill>
              <a:latin typeface="+mn-lt"/>
              <a:ea typeface="+mn-ea"/>
              <a:cs typeface="+mn-ea"/>
              <a:sym typeface="+mn-lt"/>
            </a:endParaRPr>
          </a:p>
        </p:txBody>
      </p:sp>
      <p:grpSp>
        <p:nvGrpSpPr>
          <p:cNvPr id="62" name="组合 61"/>
          <p:cNvGrpSpPr/>
          <p:nvPr/>
        </p:nvGrpSpPr>
        <p:grpSpPr>
          <a:xfrm>
            <a:off x="5522973" y="1740772"/>
            <a:ext cx="4146157" cy="885826"/>
            <a:chOff x="6355949" y="-1336675"/>
            <a:chExt cx="4146157" cy="885826"/>
          </a:xfrm>
        </p:grpSpPr>
        <p:grpSp>
          <p:nvGrpSpPr>
            <p:cNvPr id="63" name="组合 62"/>
            <p:cNvGrpSpPr/>
            <p:nvPr/>
          </p:nvGrpSpPr>
          <p:grpSpPr>
            <a:xfrm>
              <a:off x="6355949" y="-1336675"/>
              <a:ext cx="4146157" cy="885826"/>
              <a:chOff x="6355949" y="-1336675"/>
              <a:chExt cx="4146157" cy="885826"/>
            </a:xfrm>
          </p:grpSpPr>
          <p:sp>
            <p:nvSpPr>
              <p:cNvPr id="114" name="任意多边形 113"/>
              <p:cNvSpPr/>
              <p:nvPr/>
            </p:nvSpPr>
            <p:spPr>
              <a:xfrm>
                <a:off x="6355949" y="-911763"/>
                <a:ext cx="825899" cy="36000"/>
              </a:xfrm>
              <a:custGeom>
                <a:gdLst>
                  <a:gd name="connsiteX0" fmla="*/ 825899 w 825899"/>
                  <a:gd name="connsiteY0" fmla="*/ 0 h 36000"/>
                  <a:gd name="connsiteX1" fmla="*/ 825899 w 825899"/>
                  <a:gd name="connsiteY1" fmla="*/ 36000 h 36000"/>
                  <a:gd name="connsiteX2" fmla="*/ 0 w 825899"/>
                  <a:gd name="connsiteY2" fmla="*/ 36000 h 36000"/>
                  <a:gd name="connsiteX3" fmla="*/ 134353 w 825899"/>
                  <a:gd name="connsiteY3" fmla="*/ 0 h 36000"/>
                </a:gdLst>
                <a:cxnLst>
                  <a:cxn ang="0">
                    <a:pos x="connsiteX0" y="connsiteY0"/>
                  </a:cxn>
                  <a:cxn ang="0">
                    <a:pos x="connsiteX1" y="connsiteY1"/>
                  </a:cxn>
                  <a:cxn ang="0">
                    <a:pos x="connsiteX2" y="connsiteY2"/>
                  </a:cxn>
                  <a:cxn ang="0">
                    <a:pos x="connsiteX3" y="connsiteY3"/>
                  </a:cxn>
                </a:cxnLst>
                <a:rect l="l" t="t" r="r" b="b"/>
                <a:pathLst>
                  <a:path w="825899" h="36000">
                    <a:moveTo>
                      <a:pt x="825899" y="0"/>
                    </a:moveTo>
                    <a:lnTo>
                      <a:pt x="825899" y="36000"/>
                    </a:lnTo>
                    <a:lnTo>
                      <a:pt x="0" y="36000"/>
                    </a:lnTo>
                    <a:lnTo>
                      <a:pt x="134353" y="0"/>
                    </a:lnTo>
                    <a:close/>
                  </a:path>
                </a:pathLst>
              </a:custGeom>
              <a:solidFill>
                <a:srgbClr val="5A647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15" name="矩形 114"/>
              <p:cNvSpPr/>
              <p:nvPr/>
            </p:nvSpPr>
            <p:spPr>
              <a:xfrm>
                <a:off x="7166610" y="-929481"/>
                <a:ext cx="73816" cy="71438"/>
              </a:xfrm>
              <a:prstGeom prst="rect">
                <a:avLst/>
              </a:prstGeom>
              <a:solidFill>
                <a:srgbClr val="5A6478">
                  <a:lumMod val="60000"/>
                  <a:lumOff val="40000"/>
                </a:srgbClr>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16" name="矩形 115"/>
              <p:cNvSpPr/>
              <p:nvPr/>
            </p:nvSpPr>
            <p:spPr>
              <a:xfrm>
                <a:off x="7225190" y="-962818"/>
                <a:ext cx="107151" cy="138112"/>
              </a:xfrm>
              <a:prstGeom prst="rect">
                <a:avLst/>
              </a:prstGeom>
              <a:solidFill>
                <a:srgbClr val="5A6478">
                  <a:lumMod val="40000"/>
                  <a:lumOff val="60000"/>
                </a:srgbClr>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17" name="五边形 116"/>
              <p:cNvSpPr/>
              <p:nvPr/>
            </p:nvSpPr>
            <p:spPr>
              <a:xfrm flipH="1">
                <a:off x="7532844" y="-1244996"/>
                <a:ext cx="1834746" cy="702469"/>
              </a:xfrm>
              <a:prstGeom prst="homePlate">
                <a:avLst>
                  <a:gd name="adj" fmla="val 20945"/>
                </a:avLst>
              </a:prstGeom>
              <a:solidFill>
                <a:srgbClr val="009EE2"/>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panose="03000502000000000000" charset="-122"/>
                  <a:ea typeface="小米兰亭_GB外压缩" panose="03000502000000000000" charset="-122"/>
                </a:endParaRPr>
              </a:p>
            </p:txBody>
          </p:sp>
          <p:grpSp>
            <p:nvGrpSpPr>
              <p:cNvPr id="118" name="组合 117"/>
              <p:cNvGrpSpPr/>
              <p:nvPr/>
            </p:nvGrpSpPr>
            <p:grpSpPr>
              <a:xfrm>
                <a:off x="9339251" y="-1300955"/>
                <a:ext cx="1162855" cy="814387"/>
                <a:chOff x="9339251" y="-1300955"/>
                <a:chExt cx="1162855" cy="814387"/>
              </a:xfrm>
            </p:grpSpPr>
            <p:sp>
              <p:nvSpPr>
                <p:cNvPr id="124" name="圆角矩形 123"/>
                <p:cNvSpPr/>
                <p:nvPr/>
              </p:nvSpPr>
              <p:spPr>
                <a:xfrm>
                  <a:off x="10437813" y="-1300955"/>
                  <a:ext cx="64293" cy="814387"/>
                </a:xfrm>
                <a:prstGeom prst="roundRect">
                  <a:avLst>
                    <a:gd name="adj" fmla="val 50000"/>
                  </a:avLst>
                </a:prstGeom>
                <a:solidFill>
                  <a:srgbClr val="5A6478">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25" name="矩形 124"/>
                <p:cNvSpPr/>
                <p:nvPr/>
              </p:nvSpPr>
              <p:spPr>
                <a:xfrm>
                  <a:off x="9339251" y="-1244996"/>
                  <a:ext cx="57944" cy="702469"/>
                </a:xfrm>
                <a:prstGeom prst="rect">
                  <a:avLst/>
                </a:prstGeom>
                <a:solidFill>
                  <a:srgbClr val="5A6478">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26" name="矩形 125"/>
                <p:cNvSpPr/>
                <p:nvPr/>
              </p:nvSpPr>
              <p:spPr>
                <a:xfrm rot="5400000">
                  <a:off x="9886190" y="-1420615"/>
                  <a:ext cx="57944" cy="1053707"/>
                </a:xfrm>
                <a:prstGeom prst="rect">
                  <a:avLst/>
                </a:prstGeom>
                <a:solidFill>
                  <a:srgbClr val="5A6478">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panose="03000502000000000000" charset="-122"/>
                    <a:ea typeface="小米兰亭_GB外压缩" panose="03000502000000000000" charset="-122"/>
                  </a:endParaRPr>
                </a:p>
              </p:txBody>
            </p:sp>
          </p:grpSp>
          <p:sp>
            <p:nvSpPr>
              <p:cNvPr id="119" name="矩形 118"/>
              <p:cNvSpPr/>
              <p:nvPr/>
            </p:nvSpPr>
            <p:spPr>
              <a:xfrm>
                <a:off x="7401875" y="-962819"/>
                <a:ext cx="180026" cy="138113"/>
              </a:xfrm>
              <a:prstGeom prst="rect">
                <a:avLst/>
              </a:prstGeom>
              <a:solidFill>
                <a:srgbClr val="009EE2"/>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20" name="任意多边形 119"/>
              <p:cNvSpPr/>
              <p:nvPr/>
            </p:nvSpPr>
            <p:spPr>
              <a:xfrm flipH="1">
                <a:off x="7410449" y="-1244996"/>
                <a:ext cx="2721766" cy="702469"/>
              </a:xfrm>
              <a:custGeom>
                <a:gdLst>
                  <a:gd name="connsiteX0" fmla="*/ 2467479 w 2721766"/>
                  <a:gd name="connsiteY0" fmla="*/ 0 h 702469"/>
                  <a:gd name="connsiteX1" fmla="*/ 0 w 2721766"/>
                  <a:gd name="connsiteY1" fmla="*/ 0 h 702469"/>
                  <a:gd name="connsiteX2" fmla="*/ 0 w 2721766"/>
                  <a:gd name="connsiteY2" fmla="*/ 702469 h 702469"/>
                  <a:gd name="connsiteX3" fmla="*/ 2467479 w 2721766"/>
                  <a:gd name="connsiteY3" fmla="*/ 702469 h 702469"/>
                  <a:gd name="connsiteX4" fmla="*/ 2586681 w 2721766"/>
                  <a:gd name="connsiteY4" fmla="*/ 417910 h 702469"/>
                  <a:gd name="connsiteX5" fmla="*/ 2721766 w 2721766"/>
                  <a:gd name="connsiteY5" fmla="*/ 417910 h 702469"/>
                  <a:gd name="connsiteX6" fmla="*/ 2721766 w 2721766"/>
                  <a:gd name="connsiteY6" fmla="*/ 284559 h 702469"/>
                  <a:gd name="connsiteX7" fmla="*/ 2586681 w 2721766"/>
                  <a:gd name="connsiteY7" fmla="*/ 284559 h 70246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1766" h="702469">
                    <a:moveTo>
                      <a:pt x="2467479" y="0"/>
                    </a:moveTo>
                    <a:lnTo>
                      <a:pt x="0" y="0"/>
                    </a:lnTo>
                    <a:lnTo>
                      <a:pt x="0" y="702469"/>
                    </a:lnTo>
                    <a:lnTo>
                      <a:pt x="2467479" y="702469"/>
                    </a:lnTo>
                    <a:lnTo>
                      <a:pt x="2586681" y="417910"/>
                    </a:lnTo>
                    <a:lnTo>
                      <a:pt x="2721766" y="417910"/>
                    </a:lnTo>
                    <a:lnTo>
                      <a:pt x="2721766" y="284559"/>
                    </a:lnTo>
                    <a:lnTo>
                      <a:pt x="2586681" y="284559"/>
                    </a:lnTo>
                    <a:close/>
                  </a:path>
                </a:pathLst>
              </a:custGeom>
              <a:noFill/>
              <a:ln w="38100" cap="flat" cmpd="sng" algn="ctr">
                <a:solidFill>
                  <a:srgbClr val="5A6478">
                    <a:lumMod val="20000"/>
                    <a:lumOff val="80000"/>
                  </a:srgbClr>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22" name="矩形 121"/>
              <p:cNvSpPr/>
              <p:nvPr/>
            </p:nvSpPr>
            <p:spPr>
              <a:xfrm>
                <a:off x="7324725" y="-989011"/>
                <a:ext cx="85725" cy="190498"/>
              </a:xfrm>
              <a:prstGeom prst="rect">
                <a:avLst/>
              </a:prstGeom>
              <a:solidFill>
                <a:srgbClr val="5A6478">
                  <a:lumMod val="20000"/>
                  <a:lumOff val="80000"/>
                </a:srgbClr>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23" name="圆角矩形 122"/>
              <p:cNvSpPr/>
              <p:nvPr/>
            </p:nvSpPr>
            <p:spPr>
              <a:xfrm>
                <a:off x="10116980" y="-1336675"/>
                <a:ext cx="64293" cy="885826"/>
              </a:xfrm>
              <a:prstGeom prst="roundRect">
                <a:avLst>
                  <a:gd name="adj" fmla="val 50000"/>
                </a:avLst>
              </a:prstGeom>
              <a:solidFill>
                <a:srgbClr val="5A6478">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panose="03000502000000000000" charset="-122"/>
                  <a:ea typeface="小米兰亭_GB外压缩" panose="03000502000000000000" charset="-122"/>
                </a:endParaRPr>
              </a:p>
            </p:txBody>
          </p:sp>
        </p:grpSp>
        <p:grpSp>
          <p:nvGrpSpPr>
            <p:cNvPr id="64" name="组合 63"/>
            <p:cNvGrpSpPr/>
            <p:nvPr/>
          </p:nvGrpSpPr>
          <p:grpSpPr>
            <a:xfrm>
              <a:off x="7702550" y="-1182091"/>
              <a:ext cx="2152253" cy="140494"/>
              <a:chOff x="7708900" y="1562100"/>
              <a:chExt cx="2152253" cy="140494"/>
            </a:xfrm>
          </p:grpSpPr>
          <p:cxnSp>
            <p:nvCxnSpPr>
              <p:cNvPr id="65" name="直接连接符 64"/>
              <p:cNvCxnSpPr/>
              <p:nvPr/>
            </p:nvCxnSpPr>
            <p:spPr>
              <a:xfrm flipH="1">
                <a:off x="7708900" y="1562100"/>
                <a:ext cx="0" cy="140494"/>
              </a:xfrm>
              <a:prstGeom prst="line">
                <a:avLst/>
              </a:prstGeom>
              <a:noFill/>
              <a:ln w="9525" cap="rnd" cmpd="sng" algn="ctr">
                <a:solidFill>
                  <a:srgbClr val="5A6478"/>
                </a:solidFill>
                <a:prstDash val="solid"/>
                <a:miter lim="800000"/>
              </a:ln>
              <a:effectLst/>
            </p:spPr>
          </p:cxnSp>
          <p:cxnSp>
            <p:nvCxnSpPr>
              <p:cNvPr id="66" name="直接连接符 65"/>
              <p:cNvCxnSpPr/>
              <p:nvPr/>
            </p:nvCxnSpPr>
            <p:spPr>
              <a:xfrm flipH="1">
                <a:off x="8016365" y="1562100"/>
                <a:ext cx="0" cy="140494"/>
              </a:xfrm>
              <a:prstGeom prst="line">
                <a:avLst/>
              </a:prstGeom>
              <a:noFill/>
              <a:ln w="9525" cap="rnd" cmpd="sng" algn="ctr">
                <a:solidFill>
                  <a:srgbClr val="5A6478"/>
                </a:solidFill>
                <a:prstDash val="solid"/>
                <a:miter lim="800000"/>
              </a:ln>
              <a:effectLst/>
            </p:spPr>
          </p:cxnSp>
          <p:cxnSp>
            <p:nvCxnSpPr>
              <p:cNvPr id="67" name="直接连接符 66"/>
              <p:cNvCxnSpPr/>
              <p:nvPr/>
            </p:nvCxnSpPr>
            <p:spPr>
              <a:xfrm flipH="1">
                <a:off x="7770393" y="1562100"/>
                <a:ext cx="0" cy="83344"/>
              </a:xfrm>
              <a:prstGeom prst="line">
                <a:avLst/>
              </a:prstGeom>
              <a:noFill/>
              <a:ln w="9525" cap="rnd" cmpd="sng" algn="ctr">
                <a:solidFill>
                  <a:srgbClr val="5A6478"/>
                </a:solidFill>
                <a:prstDash val="solid"/>
                <a:miter lim="800000"/>
              </a:ln>
              <a:effectLst/>
            </p:spPr>
          </p:cxnSp>
          <p:cxnSp>
            <p:nvCxnSpPr>
              <p:cNvPr id="68" name="直接连接符 67"/>
              <p:cNvCxnSpPr/>
              <p:nvPr/>
            </p:nvCxnSpPr>
            <p:spPr>
              <a:xfrm flipH="1">
                <a:off x="7831886" y="1562100"/>
                <a:ext cx="0" cy="83344"/>
              </a:xfrm>
              <a:prstGeom prst="line">
                <a:avLst/>
              </a:prstGeom>
              <a:noFill/>
              <a:ln w="9525" cap="rnd" cmpd="sng" algn="ctr">
                <a:solidFill>
                  <a:srgbClr val="5A6478"/>
                </a:solidFill>
                <a:prstDash val="solid"/>
                <a:miter lim="800000"/>
              </a:ln>
              <a:effectLst/>
            </p:spPr>
          </p:cxnSp>
          <p:cxnSp>
            <p:nvCxnSpPr>
              <p:cNvPr id="69" name="直接连接符 68"/>
              <p:cNvCxnSpPr/>
              <p:nvPr/>
            </p:nvCxnSpPr>
            <p:spPr>
              <a:xfrm flipH="1">
                <a:off x="7893379" y="1562100"/>
                <a:ext cx="0" cy="83344"/>
              </a:xfrm>
              <a:prstGeom prst="line">
                <a:avLst/>
              </a:prstGeom>
              <a:noFill/>
              <a:ln w="9525" cap="rnd" cmpd="sng" algn="ctr">
                <a:solidFill>
                  <a:srgbClr val="5A6478"/>
                </a:solidFill>
                <a:prstDash val="solid"/>
                <a:miter lim="800000"/>
              </a:ln>
              <a:effectLst/>
            </p:spPr>
          </p:cxnSp>
          <p:cxnSp>
            <p:nvCxnSpPr>
              <p:cNvPr id="70" name="直接连接符 69"/>
              <p:cNvCxnSpPr/>
              <p:nvPr/>
            </p:nvCxnSpPr>
            <p:spPr>
              <a:xfrm flipH="1">
                <a:off x="7954872" y="1562100"/>
                <a:ext cx="0" cy="83344"/>
              </a:xfrm>
              <a:prstGeom prst="line">
                <a:avLst/>
              </a:prstGeom>
              <a:noFill/>
              <a:ln w="9525" cap="rnd" cmpd="sng" algn="ctr">
                <a:solidFill>
                  <a:srgbClr val="5A6478"/>
                </a:solidFill>
                <a:prstDash val="solid"/>
                <a:miter lim="800000"/>
              </a:ln>
              <a:effectLst/>
            </p:spPr>
          </p:cxnSp>
          <p:cxnSp>
            <p:nvCxnSpPr>
              <p:cNvPr id="71" name="直接连接符 70"/>
              <p:cNvCxnSpPr/>
              <p:nvPr/>
            </p:nvCxnSpPr>
            <p:spPr>
              <a:xfrm flipH="1">
                <a:off x="8323830" y="1562100"/>
                <a:ext cx="0" cy="140494"/>
              </a:xfrm>
              <a:prstGeom prst="line">
                <a:avLst/>
              </a:prstGeom>
              <a:noFill/>
              <a:ln w="9525" cap="rnd" cmpd="sng" algn="ctr">
                <a:solidFill>
                  <a:srgbClr val="5A6478"/>
                </a:solidFill>
                <a:prstDash val="solid"/>
                <a:miter lim="800000"/>
              </a:ln>
              <a:effectLst/>
            </p:spPr>
          </p:cxnSp>
          <p:cxnSp>
            <p:nvCxnSpPr>
              <p:cNvPr id="72" name="直接连接符 71"/>
              <p:cNvCxnSpPr/>
              <p:nvPr/>
            </p:nvCxnSpPr>
            <p:spPr>
              <a:xfrm flipH="1">
                <a:off x="8077858" y="1562100"/>
                <a:ext cx="0" cy="83344"/>
              </a:xfrm>
              <a:prstGeom prst="line">
                <a:avLst/>
              </a:prstGeom>
              <a:noFill/>
              <a:ln w="9525" cap="rnd" cmpd="sng" algn="ctr">
                <a:solidFill>
                  <a:srgbClr val="5A6478"/>
                </a:solidFill>
                <a:prstDash val="solid"/>
                <a:miter lim="800000"/>
              </a:ln>
              <a:effectLst/>
            </p:spPr>
          </p:cxnSp>
          <p:cxnSp>
            <p:nvCxnSpPr>
              <p:cNvPr id="73" name="直接连接符 72"/>
              <p:cNvCxnSpPr/>
              <p:nvPr/>
            </p:nvCxnSpPr>
            <p:spPr>
              <a:xfrm flipH="1">
                <a:off x="8139351" y="1562100"/>
                <a:ext cx="0" cy="83344"/>
              </a:xfrm>
              <a:prstGeom prst="line">
                <a:avLst/>
              </a:prstGeom>
              <a:noFill/>
              <a:ln w="9525" cap="rnd" cmpd="sng" algn="ctr">
                <a:solidFill>
                  <a:srgbClr val="5A6478"/>
                </a:solidFill>
                <a:prstDash val="solid"/>
                <a:miter lim="800000"/>
              </a:ln>
              <a:effectLst/>
            </p:spPr>
          </p:cxnSp>
          <p:cxnSp>
            <p:nvCxnSpPr>
              <p:cNvPr id="74" name="直接连接符 73"/>
              <p:cNvCxnSpPr/>
              <p:nvPr/>
            </p:nvCxnSpPr>
            <p:spPr>
              <a:xfrm flipH="1">
                <a:off x="8200844" y="1562100"/>
                <a:ext cx="0" cy="83344"/>
              </a:xfrm>
              <a:prstGeom prst="line">
                <a:avLst/>
              </a:prstGeom>
              <a:noFill/>
              <a:ln w="9525" cap="rnd" cmpd="sng" algn="ctr">
                <a:solidFill>
                  <a:srgbClr val="5A6478"/>
                </a:solidFill>
                <a:prstDash val="solid"/>
                <a:miter lim="800000"/>
              </a:ln>
              <a:effectLst/>
            </p:spPr>
          </p:cxnSp>
          <p:cxnSp>
            <p:nvCxnSpPr>
              <p:cNvPr id="75" name="直接连接符 74"/>
              <p:cNvCxnSpPr/>
              <p:nvPr/>
            </p:nvCxnSpPr>
            <p:spPr>
              <a:xfrm flipH="1">
                <a:off x="8262337" y="1562100"/>
                <a:ext cx="0" cy="83344"/>
              </a:xfrm>
              <a:prstGeom prst="line">
                <a:avLst/>
              </a:prstGeom>
              <a:noFill/>
              <a:ln w="9525" cap="rnd" cmpd="sng" algn="ctr">
                <a:solidFill>
                  <a:srgbClr val="5A6478"/>
                </a:solidFill>
                <a:prstDash val="solid"/>
                <a:miter lim="800000"/>
              </a:ln>
              <a:effectLst/>
            </p:spPr>
          </p:cxnSp>
          <p:cxnSp>
            <p:nvCxnSpPr>
              <p:cNvPr id="76" name="直接连接符 75"/>
              <p:cNvCxnSpPr/>
              <p:nvPr/>
            </p:nvCxnSpPr>
            <p:spPr>
              <a:xfrm flipH="1">
                <a:off x="8631295" y="1562100"/>
                <a:ext cx="0" cy="140494"/>
              </a:xfrm>
              <a:prstGeom prst="line">
                <a:avLst/>
              </a:prstGeom>
              <a:noFill/>
              <a:ln w="9525" cap="rnd" cmpd="sng" algn="ctr">
                <a:solidFill>
                  <a:srgbClr val="5A6478"/>
                </a:solidFill>
                <a:prstDash val="solid"/>
                <a:miter lim="800000"/>
              </a:ln>
              <a:effectLst/>
            </p:spPr>
          </p:cxnSp>
          <p:cxnSp>
            <p:nvCxnSpPr>
              <p:cNvPr id="78" name="直接连接符 77"/>
              <p:cNvCxnSpPr/>
              <p:nvPr/>
            </p:nvCxnSpPr>
            <p:spPr>
              <a:xfrm flipH="1">
                <a:off x="8385323" y="1562100"/>
                <a:ext cx="0" cy="83344"/>
              </a:xfrm>
              <a:prstGeom prst="line">
                <a:avLst/>
              </a:prstGeom>
              <a:noFill/>
              <a:ln w="9525" cap="rnd" cmpd="sng" algn="ctr">
                <a:solidFill>
                  <a:srgbClr val="5A6478"/>
                </a:solidFill>
                <a:prstDash val="solid"/>
                <a:miter lim="800000"/>
              </a:ln>
              <a:effectLst/>
            </p:spPr>
          </p:cxnSp>
          <p:cxnSp>
            <p:nvCxnSpPr>
              <p:cNvPr id="79" name="直接连接符 78"/>
              <p:cNvCxnSpPr/>
              <p:nvPr/>
            </p:nvCxnSpPr>
            <p:spPr>
              <a:xfrm flipH="1">
                <a:off x="8446816" y="1562100"/>
                <a:ext cx="0" cy="83344"/>
              </a:xfrm>
              <a:prstGeom prst="line">
                <a:avLst/>
              </a:prstGeom>
              <a:noFill/>
              <a:ln w="9525" cap="rnd" cmpd="sng" algn="ctr">
                <a:solidFill>
                  <a:srgbClr val="5A6478"/>
                </a:solidFill>
                <a:prstDash val="solid"/>
                <a:miter lim="800000"/>
              </a:ln>
              <a:effectLst/>
            </p:spPr>
          </p:cxnSp>
          <p:cxnSp>
            <p:nvCxnSpPr>
              <p:cNvPr id="81" name="直接连接符 80"/>
              <p:cNvCxnSpPr/>
              <p:nvPr/>
            </p:nvCxnSpPr>
            <p:spPr>
              <a:xfrm flipH="1">
                <a:off x="8508309" y="1562100"/>
                <a:ext cx="0" cy="83344"/>
              </a:xfrm>
              <a:prstGeom prst="line">
                <a:avLst/>
              </a:prstGeom>
              <a:noFill/>
              <a:ln w="9525" cap="rnd" cmpd="sng" algn="ctr">
                <a:solidFill>
                  <a:srgbClr val="5A6478"/>
                </a:solidFill>
                <a:prstDash val="solid"/>
                <a:miter lim="800000"/>
              </a:ln>
              <a:effectLst/>
            </p:spPr>
          </p:cxnSp>
          <p:cxnSp>
            <p:nvCxnSpPr>
              <p:cNvPr id="84" name="直接连接符 83"/>
              <p:cNvCxnSpPr/>
              <p:nvPr/>
            </p:nvCxnSpPr>
            <p:spPr>
              <a:xfrm flipH="1">
                <a:off x="8569802" y="1562100"/>
                <a:ext cx="0" cy="83344"/>
              </a:xfrm>
              <a:prstGeom prst="line">
                <a:avLst/>
              </a:prstGeom>
              <a:noFill/>
              <a:ln w="9525" cap="rnd" cmpd="sng" algn="ctr">
                <a:solidFill>
                  <a:srgbClr val="5A6478"/>
                </a:solidFill>
                <a:prstDash val="solid"/>
                <a:miter lim="800000"/>
              </a:ln>
              <a:effectLst/>
            </p:spPr>
          </p:cxnSp>
          <p:cxnSp>
            <p:nvCxnSpPr>
              <p:cNvPr id="85" name="直接连接符 84"/>
              <p:cNvCxnSpPr/>
              <p:nvPr/>
            </p:nvCxnSpPr>
            <p:spPr>
              <a:xfrm flipH="1">
                <a:off x="8938760" y="1562100"/>
                <a:ext cx="0" cy="140494"/>
              </a:xfrm>
              <a:prstGeom prst="line">
                <a:avLst/>
              </a:prstGeom>
              <a:noFill/>
              <a:ln w="9525" cap="rnd" cmpd="sng" algn="ctr">
                <a:solidFill>
                  <a:srgbClr val="5A6478"/>
                </a:solidFill>
                <a:prstDash val="solid"/>
                <a:miter lim="800000"/>
              </a:ln>
              <a:effectLst/>
            </p:spPr>
          </p:cxnSp>
          <p:cxnSp>
            <p:nvCxnSpPr>
              <p:cNvPr id="86" name="直接连接符 85"/>
              <p:cNvCxnSpPr/>
              <p:nvPr/>
            </p:nvCxnSpPr>
            <p:spPr>
              <a:xfrm flipH="1">
                <a:off x="8692788" y="1562100"/>
                <a:ext cx="0" cy="83344"/>
              </a:xfrm>
              <a:prstGeom prst="line">
                <a:avLst/>
              </a:prstGeom>
              <a:noFill/>
              <a:ln w="9525" cap="rnd" cmpd="sng" algn="ctr">
                <a:solidFill>
                  <a:srgbClr val="5A6478"/>
                </a:solidFill>
                <a:prstDash val="solid"/>
                <a:miter lim="800000"/>
              </a:ln>
              <a:effectLst/>
            </p:spPr>
          </p:cxnSp>
          <p:cxnSp>
            <p:nvCxnSpPr>
              <p:cNvPr id="87" name="直接连接符 86"/>
              <p:cNvCxnSpPr/>
              <p:nvPr/>
            </p:nvCxnSpPr>
            <p:spPr>
              <a:xfrm flipH="1">
                <a:off x="8754281" y="1562100"/>
                <a:ext cx="0" cy="83344"/>
              </a:xfrm>
              <a:prstGeom prst="line">
                <a:avLst/>
              </a:prstGeom>
              <a:noFill/>
              <a:ln w="9525" cap="rnd" cmpd="sng" algn="ctr">
                <a:solidFill>
                  <a:srgbClr val="5A6478"/>
                </a:solidFill>
                <a:prstDash val="solid"/>
                <a:miter lim="800000"/>
              </a:ln>
              <a:effectLst/>
            </p:spPr>
          </p:cxnSp>
          <p:cxnSp>
            <p:nvCxnSpPr>
              <p:cNvPr id="88" name="直接连接符 87"/>
              <p:cNvCxnSpPr/>
              <p:nvPr/>
            </p:nvCxnSpPr>
            <p:spPr>
              <a:xfrm flipH="1">
                <a:off x="8815774" y="1562100"/>
                <a:ext cx="0" cy="83344"/>
              </a:xfrm>
              <a:prstGeom prst="line">
                <a:avLst/>
              </a:prstGeom>
              <a:noFill/>
              <a:ln w="9525" cap="rnd" cmpd="sng" algn="ctr">
                <a:solidFill>
                  <a:srgbClr val="5A6478"/>
                </a:solidFill>
                <a:prstDash val="solid"/>
                <a:miter lim="800000"/>
              </a:ln>
              <a:effectLst/>
            </p:spPr>
          </p:cxnSp>
          <p:cxnSp>
            <p:nvCxnSpPr>
              <p:cNvPr id="89" name="直接连接符 88"/>
              <p:cNvCxnSpPr/>
              <p:nvPr/>
            </p:nvCxnSpPr>
            <p:spPr>
              <a:xfrm flipH="1">
                <a:off x="8877267" y="1562100"/>
                <a:ext cx="0" cy="83344"/>
              </a:xfrm>
              <a:prstGeom prst="line">
                <a:avLst/>
              </a:prstGeom>
              <a:noFill/>
              <a:ln w="9525" cap="rnd" cmpd="sng" algn="ctr">
                <a:solidFill>
                  <a:srgbClr val="5A6478"/>
                </a:solidFill>
                <a:prstDash val="solid"/>
                <a:miter lim="800000"/>
              </a:ln>
              <a:effectLst/>
            </p:spPr>
          </p:cxnSp>
          <p:cxnSp>
            <p:nvCxnSpPr>
              <p:cNvPr id="90" name="直接连接符 89"/>
              <p:cNvCxnSpPr/>
              <p:nvPr/>
            </p:nvCxnSpPr>
            <p:spPr>
              <a:xfrm flipH="1">
                <a:off x="9246225" y="1562100"/>
                <a:ext cx="0" cy="140494"/>
              </a:xfrm>
              <a:prstGeom prst="line">
                <a:avLst/>
              </a:prstGeom>
              <a:noFill/>
              <a:ln w="9525" cap="rnd" cmpd="sng" algn="ctr">
                <a:solidFill>
                  <a:srgbClr val="5A6478"/>
                </a:solidFill>
                <a:prstDash val="solid"/>
                <a:miter lim="800000"/>
              </a:ln>
              <a:effectLst/>
            </p:spPr>
          </p:cxnSp>
          <p:cxnSp>
            <p:nvCxnSpPr>
              <p:cNvPr id="91" name="直接连接符 90"/>
              <p:cNvCxnSpPr/>
              <p:nvPr/>
            </p:nvCxnSpPr>
            <p:spPr>
              <a:xfrm flipH="1">
                <a:off x="9000253" y="1562100"/>
                <a:ext cx="0" cy="83344"/>
              </a:xfrm>
              <a:prstGeom prst="line">
                <a:avLst/>
              </a:prstGeom>
              <a:noFill/>
              <a:ln w="9525" cap="rnd" cmpd="sng" algn="ctr">
                <a:solidFill>
                  <a:srgbClr val="5A6478"/>
                </a:solidFill>
                <a:prstDash val="solid"/>
                <a:miter lim="800000"/>
              </a:ln>
              <a:effectLst/>
            </p:spPr>
          </p:cxnSp>
          <p:cxnSp>
            <p:nvCxnSpPr>
              <p:cNvPr id="92" name="直接连接符 91"/>
              <p:cNvCxnSpPr/>
              <p:nvPr/>
            </p:nvCxnSpPr>
            <p:spPr>
              <a:xfrm flipH="1">
                <a:off x="9061746" y="1562100"/>
                <a:ext cx="0" cy="83344"/>
              </a:xfrm>
              <a:prstGeom prst="line">
                <a:avLst/>
              </a:prstGeom>
              <a:noFill/>
              <a:ln w="9525" cap="rnd" cmpd="sng" algn="ctr">
                <a:solidFill>
                  <a:srgbClr val="5A6478"/>
                </a:solidFill>
                <a:prstDash val="solid"/>
                <a:miter lim="800000"/>
              </a:ln>
              <a:effectLst/>
            </p:spPr>
          </p:cxnSp>
          <p:cxnSp>
            <p:nvCxnSpPr>
              <p:cNvPr id="93" name="直接连接符 92"/>
              <p:cNvCxnSpPr/>
              <p:nvPr/>
            </p:nvCxnSpPr>
            <p:spPr>
              <a:xfrm flipH="1">
                <a:off x="9123239" y="1562100"/>
                <a:ext cx="0" cy="83344"/>
              </a:xfrm>
              <a:prstGeom prst="line">
                <a:avLst/>
              </a:prstGeom>
              <a:noFill/>
              <a:ln w="9525" cap="rnd" cmpd="sng" algn="ctr">
                <a:solidFill>
                  <a:srgbClr val="5A6478"/>
                </a:solidFill>
                <a:prstDash val="solid"/>
                <a:miter lim="800000"/>
              </a:ln>
              <a:effectLst/>
            </p:spPr>
          </p:cxnSp>
          <p:cxnSp>
            <p:nvCxnSpPr>
              <p:cNvPr id="94" name="直接连接符 93"/>
              <p:cNvCxnSpPr/>
              <p:nvPr/>
            </p:nvCxnSpPr>
            <p:spPr>
              <a:xfrm flipH="1">
                <a:off x="9184732" y="1562100"/>
                <a:ext cx="0" cy="83344"/>
              </a:xfrm>
              <a:prstGeom prst="line">
                <a:avLst/>
              </a:prstGeom>
              <a:noFill/>
              <a:ln w="9525" cap="rnd" cmpd="sng" algn="ctr">
                <a:solidFill>
                  <a:srgbClr val="5A6478"/>
                </a:solidFill>
                <a:prstDash val="solid"/>
                <a:miter lim="800000"/>
              </a:ln>
              <a:effectLst/>
            </p:spPr>
          </p:cxnSp>
          <p:cxnSp>
            <p:nvCxnSpPr>
              <p:cNvPr id="95" name="直接连接符 94"/>
              <p:cNvCxnSpPr/>
              <p:nvPr/>
            </p:nvCxnSpPr>
            <p:spPr>
              <a:xfrm flipH="1">
                <a:off x="9553690" y="1562100"/>
                <a:ext cx="0" cy="140494"/>
              </a:xfrm>
              <a:prstGeom prst="line">
                <a:avLst/>
              </a:prstGeom>
              <a:noFill/>
              <a:ln w="9525" cap="rnd" cmpd="sng" algn="ctr">
                <a:solidFill>
                  <a:srgbClr val="5A6478"/>
                </a:solidFill>
                <a:prstDash val="solid"/>
                <a:miter lim="800000"/>
              </a:ln>
              <a:effectLst/>
            </p:spPr>
          </p:cxnSp>
          <p:cxnSp>
            <p:nvCxnSpPr>
              <p:cNvPr id="97" name="直接连接符 96"/>
              <p:cNvCxnSpPr/>
              <p:nvPr/>
            </p:nvCxnSpPr>
            <p:spPr>
              <a:xfrm flipH="1">
                <a:off x="9307718" y="1562100"/>
                <a:ext cx="0" cy="83344"/>
              </a:xfrm>
              <a:prstGeom prst="line">
                <a:avLst/>
              </a:prstGeom>
              <a:noFill/>
              <a:ln w="9525" cap="rnd" cmpd="sng" algn="ctr">
                <a:solidFill>
                  <a:srgbClr val="5A6478"/>
                </a:solidFill>
                <a:prstDash val="solid"/>
                <a:miter lim="800000"/>
              </a:ln>
              <a:effectLst/>
            </p:spPr>
          </p:cxnSp>
          <p:cxnSp>
            <p:nvCxnSpPr>
              <p:cNvPr id="98" name="直接连接符 97"/>
              <p:cNvCxnSpPr/>
              <p:nvPr/>
            </p:nvCxnSpPr>
            <p:spPr>
              <a:xfrm flipH="1">
                <a:off x="9369211" y="1562100"/>
                <a:ext cx="0" cy="83344"/>
              </a:xfrm>
              <a:prstGeom prst="line">
                <a:avLst/>
              </a:prstGeom>
              <a:noFill/>
              <a:ln w="9525" cap="rnd" cmpd="sng" algn="ctr">
                <a:solidFill>
                  <a:srgbClr val="5A6478"/>
                </a:solidFill>
                <a:prstDash val="solid"/>
                <a:miter lim="800000"/>
              </a:ln>
              <a:effectLst/>
            </p:spPr>
          </p:cxnSp>
          <p:cxnSp>
            <p:nvCxnSpPr>
              <p:cNvPr id="100" name="直接连接符 99"/>
              <p:cNvCxnSpPr/>
              <p:nvPr/>
            </p:nvCxnSpPr>
            <p:spPr>
              <a:xfrm flipH="1">
                <a:off x="9430704" y="1562100"/>
                <a:ext cx="0" cy="83344"/>
              </a:xfrm>
              <a:prstGeom prst="line">
                <a:avLst/>
              </a:prstGeom>
              <a:noFill/>
              <a:ln w="9525" cap="rnd" cmpd="sng" algn="ctr">
                <a:solidFill>
                  <a:srgbClr val="5A6478"/>
                </a:solidFill>
                <a:prstDash val="solid"/>
                <a:miter lim="800000"/>
              </a:ln>
              <a:effectLst/>
            </p:spPr>
          </p:cxnSp>
          <p:cxnSp>
            <p:nvCxnSpPr>
              <p:cNvPr id="102" name="直接连接符 101"/>
              <p:cNvCxnSpPr/>
              <p:nvPr/>
            </p:nvCxnSpPr>
            <p:spPr>
              <a:xfrm flipH="1">
                <a:off x="9492197" y="1562100"/>
                <a:ext cx="0" cy="83344"/>
              </a:xfrm>
              <a:prstGeom prst="line">
                <a:avLst/>
              </a:prstGeom>
              <a:noFill/>
              <a:ln w="9525" cap="rnd" cmpd="sng" algn="ctr">
                <a:solidFill>
                  <a:srgbClr val="5A6478"/>
                </a:solidFill>
                <a:prstDash val="solid"/>
                <a:miter lim="800000"/>
              </a:ln>
              <a:effectLst/>
            </p:spPr>
          </p:cxnSp>
          <p:cxnSp>
            <p:nvCxnSpPr>
              <p:cNvPr id="103" name="直接连接符 102"/>
              <p:cNvCxnSpPr/>
              <p:nvPr/>
            </p:nvCxnSpPr>
            <p:spPr>
              <a:xfrm flipH="1">
                <a:off x="9861153" y="1562100"/>
                <a:ext cx="0" cy="140494"/>
              </a:xfrm>
              <a:prstGeom prst="line">
                <a:avLst/>
              </a:prstGeom>
              <a:noFill/>
              <a:ln w="9525" cap="rnd" cmpd="sng" algn="ctr">
                <a:solidFill>
                  <a:srgbClr val="5A6478"/>
                </a:solidFill>
                <a:prstDash val="solid"/>
                <a:miter lim="800000"/>
              </a:ln>
              <a:effectLst/>
            </p:spPr>
          </p:cxnSp>
          <p:cxnSp>
            <p:nvCxnSpPr>
              <p:cNvPr id="105" name="直接连接符 104"/>
              <p:cNvCxnSpPr/>
              <p:nvPr/>
            </p:nvCxnSpPr>
            <p:spPr>
              <a:xfrm flipH="1">
                <a:off x="9615183" y="1562100"/>
                <a:ext cx="0" cy="83344"/>
              </a:xfrm>
              <a:prstGeom prst="line">
                <a:avLst/>
              </a:prstGeom>
              <a:noFill/>
              <a:ln w="9525" cap="rnd" cmpd="sng" algn="ctr">
                <a:solidFill>
                  <a:srgbClr val="5A6478"/>
                </a:solidFill>
                <a:prstDash val="solid"/>
                <a:miter lim="800000"/>
              </a:ln>
              <a:effectLst/>
            </p:spPr>
          </p:cxnSp>
          <p:cxnSp>
            <p:nvCxnSpPr>
              <p:cNvPr id="106" name="直接连接符 105"/>
              <p:cNvCxnSpPr/>
              <p:nvPr/>
            </p:nvCxnSpPr>
            <p:spPr>
              <a:xfrm flipH="1">
                <a:off x="9676676" y="1562100"/>
                <a:ext cx="0" cy="83344"/>
              </a:xfrm>
              <a:prstGeom prst="line">
                <a:avLst/>
              </a:prstGeom>
              <a:noFill/>
              <a:ln w="9525" cap="rnd" cmpd="sng" algn="ctr">
                <a:solidFill>
                  <a:srgbClr val="5A6478"/>
                </a:solidFill>
                <a:prstDash val="solid"/>
                <a:miter lim="800000"/>
              </a:ln>
              <a:effectLst/>
            </p:spPr>
          </p:cxnSp>
          <p:cxnSp>
            <p:nvCxnSpPr>
              <p:cNvPr id="108" name="直接连接符 107"/>
              <p:cNvCxnSpPr/>
              <p:nvPr/>
            </p:nvCxnSpPr>
            <p:spPr>
              <a:xfrm flipH="1">
                <a:off x="9738169" y="1562100"/>
                <a:ext cx="0" cy="83344"/>
              </a:xfrm>
              <a:prstGeom prst="line">
                <a:avLst/>
              </a:prstGeom>
              <a:noFill/>
              <a:ln w="9525" cap="rnd" cmpd="sng" algn="ctr">
                <a:solidFill>
                  <a:srgbClr val="5A6478"/>
                </a:solidFill>
                <a:prstDash val="solid"/>
                <a:miter lim="800000"/>
              </a:ln>
              <a:effectLst/>
            </p:spPr>
          </p:cxnSp>
          <p:cxnSp>
            <p:nvCxnSpPr>
              <p:cNvPr id="113" name="直接连接符 112"/>
              <p:cNvCxnSpPr/>
              <p:nvPr/>
            </p:nvCxnSpPr>
            <p:spPr>
              <a:xfrm flipH="1">
                <a:off x="9799662" y="1562100"/>
                <a:ext cx="0" cy="83344"/>
              </a:xfrm>
              <a:prstGeom prst="line">
                <a:avLst/>
              </a:prstGeom>
              <a:noFill/>
              <a:ln w="9525" cap="rnd" cmpd="sng" algn="ctr">
                <a:solidFill>
                  <a:srgbClr val="5A6478"/>
                </a:solidFill>
                <a:prstDash val="solid"/>
                <a:miter lim="800000"/>
              </a:ln>
              <a:effectLst/>
            </p:spPr>
          </p:cxnSp>
        </p:grpSp>
      </p:grpSp>
      <p:sp>
        <p:nvSpPr>
          <p:cNvPr id="127" name="矩形 126"/>
          <p:cNvSpPr/>
          <p:nvPr/>
        </p:nvSpPr>
        <p:spPr>
          <a:xfrm>
            <a:off x="4699510" y="1922075"/>
            <a:ext cx="923651" cy="523220"/>
          </a:xfrm>
          <a:prstGeom prst="rect">
            <a:avLst/>
          </a:prstGeom>
        </p:spPr>
        <p:txBody>
          <a:bodyPr wrap="none">
            <a:spAutoFit/>
          </a:bodyPr>
          <a:lstStyle/>
          <a:p>
            <a:pPr algn="just" fontAlgn="auto">
              <a:spcBef>
                <a:spcPct val="0"/>
              </a:spcBef>
              <a:spcAft>
                <a:spcPct val="0"/>
              </a:spcAft>
              <a:buClr>
                <a:srgbClr val="006EA0"/>
              </a:buClr>
            </a:pPr>
            <a:r>
              <a:rPr lang="en-US" altLang="zh-CN" sz="2800">
                <a:solidFill>
                  <a:schemeClr val="tx1">
                    <a:lumMod val="75000"/>
                    <a:lumOff val="25000"/>
                  </a:schemeClr>
                </a:solidFill>
                <a:latin typeface="微软雅黑" panose="020b0503020204020204" pitchFamily="34" charset="-122"/>
                <a:ea typeface="微软雅黑" panose="020b0503020204020204" pitchFamily="34" charset="-122"/>
              </a:rPr>
              <a:t>30%</a:t>
            </a:r>
            <a:endParaRPr lang="en-US" altLang="zh-CN" sz="280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128" name="组合 127"/>
          <p:cNvGrpSpPr/>
          <p:nvPr/>
        </p:nvGrpSpPr>
        <p:grpSpPr>
          <a:xfrm>
            <a:off x="5522973" y="3177961"/>
            <a:ext cx="4146157" cy="885826"/>
            <a:chOff x="6355949" y="-1336675"/>
            <a:chExt cx="4146157" cy="885826"/>
          </a:xfrm>
        </p:grpSpPr>
        <p:grpSp>
          <p:nvGrpSpPr>
            <p:cNvPr id="130" name="组合 129"/>
            <p:cNvGrpSpPr/>
            <p:nvPr/>
          </p:nvGrpSpPr>
          <p:grpSpPr>
            <a:xfrm>
              <a:off x="6355949" y="-1336675"/>
              <a:ext cx="4146157" cy="885826"/>
              <a:chOff x="6355949" y="-1336675"/>
              <a:chExt cx="4146157" cy="885826"/>
            </a:xfrm>
          </p:grpSpPr>
          <p:sp>
            <p:nvSpPr>
              <p:cNvPr id="171" name="任意多边形 170"/>
              <p:cNvSpPr/>
              <p:nvPr/>
            </p:nvSpPr>
            <p:spPr>
              <a:xfrm>
                <a:off x="6355949" y="-911763"/>
                <a:ext cx="825899" cy="36000"/>
              </a:xfrm>
              <a:custGeom>
                <a:gdLst>
                  <a:gd name="connsiteX0" fmla="*/ 825899 w 825899"/>
                  <a:gd name="connsiteY0" fmla="*/ 0 h 36000"/>
                  <a:gd name="connsiteX1" fmla="*/ 825899 w 825899"/>
                  <a:gd name="connsiteY1" fmla="*/ 36000 h 36000"/>
                  <a:gd name="connsiteX2" fmla="*/ 0 w 825899"/>
                  <a:gd name="connsiteY2" fmla="*/ 36000 h 36000"/>
                  <a:gd name="connsiteX3" fmla="*/ 134353 w 825899"/>
                  <a:gd name="connsiteY3" fmla="*/ 0 h 36000"/>
                </a:gdLst>
                <a:cxnLst>
                  <a:cxn ang="0">
                    <a:pos x="connsiteX0" y="connsiteY0"/>
                  </a:cxn>
                  <a:cxn ang="0">
                    <a:pos x="connsiteX1" y="connsiteY1"/>
                  </a:cxn>
                  <a:cxn ang="0">
                    <a:pos x="connsiteX2" y="connsiteY2"/>
                  </a:cxn>
                  <a:cxn ang="0">
                    <a:pos x="connsiteX3" y="connsiteY3"/>
                  </a:cxn>
                </a:cxnLst>
                <a:rect l="l" t="t" r="r" b="b"/>
                <a:pathLst>
                  <a:path w="825899" h="36000">
                    <a:moveTo>
                      <a:pt x="825899" y="0"/>
                    </a:moveTo>
                    <a:lnTo>
                      <a:pt x="825899" y="36000"/>
                    </a:lnTo>
                    <a:lnTo>
                      <a:pt x="0" y="36000"/>
                    </a:lnTo>
                    <a:lnTo>
                      <a:pt x="134353" y="0"/>
                    </a:lnTo>
                    <a:close/>
                  </a:path>
                </a:pathLst>
              </a:custGeom>
              <a:solidFill>
                <a:srgbClr val="5A647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72" name="矩形 171"/>
              <p:cNvSpPr/>
              <p:nvPr/>
            </p:nvSpPr>
            <p:spPr>
              <a:xfrm>
                <a:off x="7166610" y="-929481"/>
                <a:ext cx="73816" cy="71438"/>
              </a:xfrm>
              <a:prstGeom prst="rect">
                <a:avLst/>
              </a:prstGeom>
              <a:solidFill>
                <a:srgbClr val="5A6478">
                  <a:lumMod val="60000"/>
                  <a:lumOff val="40000"/>
                </a:srgbClr>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73" name="矩形 172"/>
              <p:cNvSpPr/>
              <p:nvPr/>
            </p:nvSpPr>
            <p:spPr>
              <a:xfrm>
                <a:off x="7225190" y="-962818"/>
                <a:ext cx="107151" cy="138112"/>
              </a:xfrm>
              <a:prstGeom prst="rect">
                <a:avLst/>
              </a:prstGeom>
              <a:solidFill>
                <a:srgbClr val="5A6478">
                  <a:lumMod val="40000"/>
                  <a:lumOff val="60000"/>
                </a:srgbClr>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74" name="五边形 173"/>
              <p:cNvSpPr/>
              <p:nvPr/>
            </p:nvSpPr>
            <p:spPr>
              <a:xfrm flipH="1">
                <a:off x="7532844" y="-1244996"/>
                <a:ext cx="1126435" cy="702469"/>
              </a:xfrm>
              <a:prstGeom prst="homePlate">
                <a:avLst>
                  <a:gd name="adj" fmla="val 20945"/>
                </a:avLst>
              </a:prstGeom>
              <a:solidFill>
                <a:srgbClr val="009EE2"/>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panose="03000502000000000000" charset="-122"/>
                  <a:ea typeface="小米兰亭_GB外压缩" panose="03000502000000000000" charset="-122"/>
                </a:endParaRPr>
              </a:p>
            </p:txBody>
          </p:sp>
          <p:grpSp>
            <p:nvGrpSpPr>
              <p:cNvPr id="175" name="组合 174"/>
              <p:cNvGrpSpPr/>
              <p:nvPr/>
            </p:nvGrpSpPr>
            <p:grpSpPr>
              <a:xfrm>
                <a:off x="8643484" y="-1300955"/>
                <a:ext cx="1858622" cy="814387"/>
                <a:chOff x="8643484" y="-1300955"/>
                <a:chExt cx="1858622" cy="814387"/>
              </a:xfrm>
            </p:grpSpPr>
            <p:sp>
              <p:nvSpPr>
                <p:cNvPr id="180" name="圆角矩形 179"/>
                <p:cNvSpPr/>
                <p:nvPr/>
              </p:nvSpPr>
              <p:spPr>
                <a:xfrm>
                  <a:off x="10437813" y="-1300955"/>
                  <a:ext cx="64293" cy="814387"/>
                </a:xfrm>
                <a:prstGeom prst="roundRect">
                  <a:avLst>
                    <a:gd name="adj" fmla="val 50000"/>
                  </a:avLst>
                </a:prstGeom>
                <a:solidFill>
                  <a:srgbClr val="5A6478">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81" name="矩形 180"/>
                <p:cNvSpPr/>
                <p:nvPr/>
              </p:nvSpPr>
              <p:spPr>
                <a:xfrm>
                  <a:off x="8643484" y="-1244995"/>
                  <a:ext cx="57944" cy="702469"/>
                </a:xfrm>
                <a:prstGeom prst="rect">
                  <a:avLst/>
                </a:prstGeom>
                <a:solidFill>
                  <a:srgbClr val="5A6478">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82" name="矩形 181"/>
                <p:cNvSpPr/>
                <p:nvPr/>
              </p:nvSpPr>
              <p:spPr>
                <a:xfrm rot="5400000">
                  <a:off x="9536205" y="-1766396"/>
                  <a:ext cx="57944" cy="1745271"/>
                </a:xfrm>
                <a:prstGeom prst="rect">
                  <a:avLst/>
                </a:prstGeom>
                <a:solidFill>
                  <a:srgbClr val="5A6478">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panose="03000502000000000000" charset="-122"/>
                    <a:ea typeface="小米兰亭_GB外压缩" panose="03000502000000000000" charset="-122"/>
                  </a:endParaRPr>
                </a:p>
              </p:txBody>
            </p:sp>
          </p:grpSp>
          <p:sp>
            <p:nvSpPr>
              <p:cNvPr id="176" name="矩形 175"/>
              <p:cNvSpPr/>
              <p:nvPr/>
            </p:nvSpPr>
            <p:spPr>
              <a:xfrm>
                <a:off x="7401875" y="-962819"/>
                <a:ext cx="180026" cy="138113"/>
              </a:xfrm>
              <a:prstGeom prst="rect">
                <a:avLst/>
              </a:prstGeom>
              <a:solidFill>
                <a:srgbClr val="009EE2"/>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77" name="任意多边形 176"/>
              <p:cNvSpPr/>
              <p:nvPr/>
            </p:nvSpPr>
            <p:spPr>
              <a:xfrm flipH="1">
                <a:off x="7410449" y="-1244996"/>
                <a:ext cx="2721766" cy="702469"/>
              </a:xfrm>
              <a:custGeom>
                <a:gdLst>
                  <a:gd name="connsiteX0" fmla="*/ 2467479 w 2721766"/>
                  <a:gd name="connsiteY0" fmla="*/ 0 h 702469"/>
                  <a:gd name="connsiteX1" fmla="*/ 0 w 2721766"/>
                  <a:gd name="connsiteY1" fmla="*/ 0 h 702469"/>
                  <a:gd name="connsiteX2" fmla="*/ 0 w 2721766"/>
                  <a:gd name="connsiteY2" fmla="*/ 702469 h 702469"/>
                  <a:gd name="connsiteX3" fmla="*/ 2467479 w 2721766"/>
                  <a:gd name="connsiteY3" fmla="*/ 702469 h 702469"/>
                  <a:gd name="connsiteX4" fmla="*/ 2586681 w 2721766"/>
                  <a:gd name="connsiteY4" fmla="*/ 417910 h 702469"/>
                  <a:gd name="connsiteX5" fmla="*/ 2721766 w 2721766"/>
                  <a:gd name="connsiteY5" fmla="*/ 417910 h 702469"/>
                  <a:gd name="connsiteX6" fmla="*/ 2721766 w 2721766"/>
                  <a:gd name="connsiteY6" fmla="*/ 284559 h 702469"/>
                  <a:gd name="connsiteX7" fmla="*/ 2586681 w 2721766"/>
                  <a:gd name="connsiteY7" fmla="*/ 284559 h 70246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1766" h="702469">
                    <a:moveTo>
                      <a:pt x="2467479" y="0"/>
                    </a:moveTo>
                    <a:lnTo>
                      <a:pt x="0" y="0"/>
                    </a:lnTo>
                    <a:lnTo>
                      <a:pt x="0" y="702469"/>
                    </a:lnTo>
                    <a:lnTo>
                      <a:pt x="2467479" y="702469"/>
                    </a:lnTo>
                    <a:lnTo>
                      <a:pt x="2586681" y="417910"/>
                    </a:lnTo>
                    <a:lnTo>
                      <a:pt x="2721766" y="417910"/>
                    </a:lnTo>
                    <a:lnTo>
                      <a:pt x="2721766" y="284559"/>
                    </a:lnTo>
                    <a:lnTo>
                      <a:pt x="2586681" y="284559"/>
                    </a:lnTo>
                    <a:close/>
                  </a:path>
                </a:pathLst>
              </a:custGeom>
              <a:noFill/>
              <a:ln w="38100" cap="flat" cmpd="sng" algn="ctr">
                <a:solidFill>
                  <a:srgbClr val="5A6478">
                    <a:lumMod val="20000"/>
                    <a:lumOff val="80000"/>
                  </a:srgbClr>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78" name="矩形 177"/>
              <p:cNvSpPr/>
              <p:nvPr/>
            </p:nvSpPr>
            <p:spPr>
              <a:xfrm>
                <a:off x="7324725" y="-989011"/>
                <a:ext cx="85725" cy="190498"/>
              </a:xfrm>
              <a:prstGeom prst="rect">
                <a:avLst/>
              </a:prstGeom>
              <a:solidFill>
                <a:srgbClr val="5A6478">
                  <a:lumMod val="20000"/>
                  <a:lumOff val="80000"/>
                </a:srgbClr>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79" name="圆角矩形 178"/>
              <p:cNvSpPr/>
              <p:nvPr/>
            </p:nvSpPr>
            <p:spPr>
              <a:xfrm>
                <a:off x="10116980" y="-1336675"/>
                <a:ext cx="64293" cy="885826"/>
              </a:xfrm>
              <a:prstGeom prst="roundRect">
                <a:avLst>
                  <a:gd name="adj" fmla="val 50000"/>
                </a:avLst>
              </a:prstGeom>
              <a:solidFill>
                <a:srgbClr val="5A6478">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panose="03000502000000000000" charset="-122"/>
                  <a:ea typeface="小米兰亭_GB外压缩" panose="03000502000000000000" charset="-122"/>
                </a:endParaRPr>
              </a:p>
            </p:txBody>
          </p:sp>
        </p:grpSp>
        <p:grpSp>
          <p:nvGrpSpPr>
            <p:cNvPr id="131" name="组合 130"/>
            <p:cNvGrpSpPr/>
            <p:nvPr/>
          </p:nvGrpSpPr>
          <p:grpSpPr>
            <a:xfrm>
              <a:off x="7702550" y="-1182091"/>
              <a:ext cx="2152253" cy="140494"/>
              <a:chOff x="7708900" y="1562100"/>
              <a:chExt cx="2152253" cy="140494"/>
            </a:xfrm>
          </p:grpSpPr>
          <p:cxnSp>
            <p:nvCxnSpPr>
              <p:cNvPr id="132" name="直接连接符 131"/>
              <p:cNvCxnSpPr/>
              <p:nvPr/>
            </p:nvCxnSpPr>
            <p:spPr>
              <a:xfrm flipH="1">
                <a:off x="7708900" y="1562100"/>
                <a:ext cx="0" cy="140494"/>
              </a:xfrm>
              <a:prstGeom prst="line">
                <a:avLst/>
              </a:prstGeom>
              <a:noFill/>
              <a:ln w="9525" cap="rnd" cmpd="sng" algn="ctr">
                <a:solidFill>
                  <a:srgbClr val="5A6478"/>
                </a:solidFill>
                <a:prstDash val="solid"/>
                <a:miter lim="800000"/>
              </a:ln>
              <a:effectLst/>
            </p:spPr>
          </p:cxnSp>
          <p:cxnSp>
            <p:nvCxnSpPr>
              <p:cNvPr id="134" name="直接连接符 133"/>
              <p:cNvCxnSpPr/>
              <p:nvPr/>
            </p:nvCxnSpPr>
            <p:spPr>
              <a:xfrm flipH="1">
                <a:off x="8016365" y="1562100"/>
                <a:ext cx="0" cy="140494"/>
              </a:xfrm>
              <a:prstGeom prst="line">
                <a:avLst/>
              </a:prstGeom>
              <a:noFill/>
              <a:ln w="9525" cap="rnd" cmpd="sng" algn="ctr">
                <a:solidFill>
                  <a:srgbClr val="5A6478"/>
                </a:solidFill>
                <a:prstDash val="solid"/>
                <a:miter lim="800000"/>
              </a:ln>
              <a:effectLst/>
            </p:spPr>
          </p:cxnSp>
          <p:cxnSp>
            <p:nvCxnSpPr>
              <p:cNvPr id="135" name="直接连接符 134"/>
              <p:cNvCxnSpPr/>
              <p:nvPr/>
            </p:nvCxnSpPr>
            <p:spPr>
              <a:xfrm flipH="1">
                <a:off x="7770393" y="1562100"/>
                <a:ext cx="0" cy="83344"/>
              </a:xfrm>
              <a:prstGeom prst="line">
                <a:avLst/>
              </a:prstGeom>
              <a:noFill/>
              <a:ln w="9525" cap="rnd" cmpd="sng" algn="ctr">
                <a:solidFill>
                  <a:srgbClr val="5A6478"/>
                </a:solidFill>
                <a:prstDash val="solid"/>
                <a:miter lim="800000"/>
              </a:ln>
              <a:effectLst/>
            </p:spPr>
          </p:cxnSp>
          <p:cxnSp>
            <p:nvCxnSpPr>
              <p:cNvPr id="136" name="直接连接符 135"/>
              <p:cNvCxnSpPr/>
              <p:nvPr/>
            </p:nvCxnSpPr>
            <p:spPr>
              <a:xfrm flipH="1">
                <a:off x="7831886" y="1562100"/>
                <a:ext cx="0" cy="83344"/>
              </a:xfrm>
              <a:prstGeom prst="line">
                <a:avLst/>
              </a:prstGeom>
              <a:noFill/>
              <a:ln w="9525" cap="rnd" cmpd="sng" algn="ctr">
                <a:solidFill>
                  <a:srgbClr val="5A6478"/>
                </a:solidFill>
                <a:prstDash val="solid"/>
                <a:miter lim="800000"/>
              </a:ln>
              <a:effectLst/>
            </p:spPr>
          </p:cxnSp>
          <p:cxnSp>
            <p:nvCxnSpPr>
              <p:cNvPr id="138" name="直接连接符 137"/>
              <p:cNvCxnSpPr/>
              <p:nvPr/>
            </p:nvCxnSpPr>
            <p:spPr>
              <a:xfrm flipH="1">
                <a:off x="7893379" y="1562100"/>
                <a:ext cx="0" cy="83344"/>
              </a:xfrm>
              <a:prstGeom prst="line">
                <a:avLst/>
              </a:prstGeom>
              <a:noFill/>
              <a:ln w="9525" cap="rnd" cmpd="sng" algn="ctr">
                <a:solidFill>
                  <a:srgbClr val="5A6478"/>
                </a:solidFill>
                <a:prstDash val="solid"/>
                <a:miter lim="800000"/>
              </a:ln>
              <a:effectLst/>
            </p:spPr>
          </p:cxnSp>
          <p:cxnSp>
            <p:nvCxnSpPr>
              <p:cNvPr id="139" name="直接连接符 138"/>
              <p:cNvCxnSpPr/>
              <p:nvPr/>
            </p:nvCxnSpPr>
            <p:spPr>
              <a:xfrm flipH="1">
                <a:off x="7954872" y="1562100"/>
                <a:ext cx="0" cy="83344"/>
              </a:xfrm>
              <a:prstGeom prst="line">
                <a:avLst/>
              </a:prstGeom>
              <a:noFill/>
              <a:ln w="9525" cap="rnd" cmpd="sng" algn="ctr">
                <a:solidFill>
                  <a:srgbClr val="5A6478"/>
                </a:solidFill>
                <a:prstDash val="solid"/>
                <a:miter lim="800000"/>
              </a:ln>
              <a:effectLst/>
            </p:spPr>
          </p:cxnSp>
          <p:cxnSp>
            <p:nvCxnSpPr>
              <p:cNvPr id="141" name="直接连接符 140"/>
              <p:cNvCxnSpPr/>
              <p:nvPr/>
            </p:nvCxnSpPr>
            <p:spPr>
              <a:xfrm flipH="1">
                <a:off x="8323830" y="1562100"/>
                <a:ext cx="0" cy="140494"/>
              </a:xfrm>
              <a:prstGeom prst="line">
                <a:avLst/>
              </a:prstGeom>
              <a:noFill/>
              <a:ln w="9525" cap="rnd" cmpd="sng" algn="ctr">
                <a:solidFill>
                  <a:srgbClr val="5A6478"/>
                </a:solidFill>
                <a:prstDash val="solid"/>
                <a:miter lim="800000"/>
              </a:ln>
              <a:effectLst/>
            </p:spPr>
          </p:cxnSp>
          <p:cxnSp>
            <p:nvCxnSpPr>
              <p:cNvPr id="142" name="直接连接符 141"/>
              <p:cNvCxnSpPr/>
              <p:nvPr/>
            </p:nvCxnSpPr>
            <p:spPr>
              <a:xfrm flipH="1">
                <a:off x="8077858" y="1562100"/>
                <a:ext cx="0" cy="83344"/>
              </a:xfrm>
              <a:prstGeom prst="line">
                <a:avLst/>
              </a:prstGeom>
              <a:noFill/>
              <a:ln w="9525" cap="rnd" cmpd="sng" algn="ctr">
                <a:solidFill>
                  <a:srgbClr val="5A6478"/>
                </a:solidFill>
                <a:prstDash val="solid"/>
                <a:miter lim="800000"/>
              </a:ln>
              <a:effectLst/>
            </p:spPr>
          </p:cxnSp>
          <p:cxnSp>
            <p:nvCxnSpPr>
              <p:cNvPr id="143" name="直接连接符 142"/>
              <p:cNvCxnSpPr/>
              <p:nvPr/>
            </p:nvCxnSpPr>
            <p:spPr>
              <a:xfrm flipH="1">
                <a:off x="8139351" y="1562100"/>
                <a:ext cx="0" cy="83344"/>
              </a:xfrm>
              <a:prstGeom prst="line">
                <a:avLst/>
              </a:prstGeom>
              <a:noFill/>
              <a:ln w="9525" cap="rnd" cmpd="sng" algn="ctr">
                <a:solidFill>
                  <a:srgbClr val="5A6478"/>
                </a:solidFill>
                <a:prstDash val="solid"/>
                <a:miter lim="800000"/>
              </a:ln>
              <a:effectLst/>
            </p:spPr>
          </p:cxnSp>
          <p:cxnSp>
            <p:nvCxnSpPr>
              <p:cNvPr id="144" name="直接连接符 143"/>
              <p:cNvCxnSpPr/>
              <p:nvPr/>
            </p:nvCxnSpPr>
            <p:spPr>
              <a:xfrm flipH="1">
                <a:off x="8200844" y="1562100"/>
                <a:ext cx="0" cy="83344"/>
              </a:xfrm>
              <a:prstGeom prst="line">
                <a:avLst/>
              </a:prstGeom>
              <a:noFill/>
              <a:ln w="9525" cap="rnd" cmpd="sng" algn="ctr">
                <a:solidFill>
                  <a:srgbClr val="5A6478"/>
                </a:solidFill>
                <a:prstDash val="solid"/>
                <a:miter lim="800000"/>
              </a:ln>
              <a:effectLst/>
            </p:spPr>
          </p:cxnSp>
          <p:cxnSp>
            <p:nvCxnSpPr>
              <p:cNvPr id="145" name="直接连接符 144"/>
              <p:cNvCxnSpPr/>
              <p:nvPr/>
            </p:nvCxnSpPr>
            <p:spPr>
              <a:xfrm flipH="1">
                <a:off x="8262337" y="1562100"/>
                <a:ext cx="0" cy="83344"/>
              </a:xfrm>
              <a:prstGeom prst="line">
                <a:avLst/>
              </a:prstGeom>
              <a:noFill/>
              <a:ln w="9525" cap="rnd" cmpd="sng" algn="ctr">
                <a:solidFill>
                  <a:srgbClr val="5A6478"/>
                </a:solidFill>
                <a:prstDash val="solid"/>
                <a:miter lim="800000"/>
              </a:ln>
              <a:effectLst/>
            </p:spPr>
          </p:cxnSp>
          <p:cxnSp>
            <p:nvCxnSpPr>
              <p:cNvPr id="146" name="直接连接符 145"/>
              <p:cNvCxnSpPr/>
              <p:nvPr/>
            </p:nvCxnSpPr>
            <p:spPr>
              <a:xfrm flipH="1">
                <a:off x="8631295" y="1562100"/>
                <a:ext cx="0" cy="140494"/>
              </a:xfrm>
              <a:prstGeom prst="line">
                <a:avLst/>
              </a:prstGeom>
              <a:noFill/>
              <a:ln w="9525" cap="rnd" cmpd="sng" algn="ctr">
                <a:solidFill>
                  <a:srgbClr val="5A6478"/>
                </a:solidFill>
                <a:prstDash val="solid"/>
                <a:miter lim="800000"/>
              </a:ln>
              <a:effectLst/>
            </p:spPr>
          </p:cxnSp>
          <p:cxnSp>
            <p:nvCxnSpPr>
              <p:cNvPr id="147" name="直接连接符 146"/>
              <p:cNvCxnSpPr/>
              <p:nvPr/>
            </p:nvCxnSpPr>
            <p:spPr>
              <a:xfrm flipH="1">
                <a:off x="8385323" y="1562100"/>
                <a:ext cx="0" cy="83344"/>
              </a:xfrm>
              <a:prstGeom prst="line">
                <a:avLst/>
              </a:prstGeom>
              <a:noFill/>
              <a:ln w="9525" cap="rnd" cmpd="sng" algn="ctr">
                <a:solidFill>
                  <a:srgbClr val="5A6478"/>
                </a:solidFill>
                <a:prstDash val="solid"/>
                <a:miter lim="800000"/>
              </a:ln>
              <a:effectLst/>
            </p:spPr>
          </p:cxnSp>
          <p:cxnSp>
            <p:nvCxnSpPr>
              <p:cNvPr id="148" name="直接连接符 147"/>
              <p:cNvCxnSpPr/>
              <p:nvPr/>
            </p:nvCxnSpPr>
            <p:spPr>
              <a:xfrm flipH="1">
                <a:off x="8446816" y="1562100"/>
                <a:ext cx="0" cy="83344"/>
              </a:xfrm>
              <a:prstGeom prst="line">
                <a:avLst/>
              </a:prstGeom>
              <a:noFill/>
              <a:ln w="9525" cap="rnd" cmpd="sng" algn="ctr">
                <a:solidFill>
                  <a:srgbClr val="5A6478"/>
                </a:solidFill>
                <a:prstDash val="solid"/>
                <a:miter lim="800000"/>
              </a:ln>
              <a:effectLst/>
            </p:spPr>
          </p:cxnSp>
          <p:cxnSp>
            <p:nvCxnSpPr>
              <p:cNvPr id="149" name="直接连接符 148"/>
              <p:cNvCxnSpPr/>
              <p:nvPr/>
            </p:nvCxnSpPr>
            <p:spPr>
              <a:xfrm flipH="1">
                <a:off x="8508309" y="1562100"/>
                <a:ext cx="0" cy="83344"/>
              </a:xfrm>
              <a:prstGeom prst="line">
                <a:avLst/>
              </a:prstGeom>
              <a:noFill/>
              <a:ln w="9525" cap="rnd" cmpd="sng" algn="ctr">
                <a:solidFill>
                  <a:srgbClr val="5A6478"/>
                </a:solidFill>
                <a:prstDash val="solid"/>
                <a:miter lim="800000"/>
              </a:ln>
              <a:effectLst/>
            </p:spPr>
          </p:cxnSp>
          <p:cxnSp>
            <p:nvCxnSpPr>
              <p:cNvPr id="150" name="直接连接符 149"/>
              <p:cNvCxnSpPr/>
              <p:nvPr/>
            </p:nvCxnSpPr>
            <p:spPr>
              <a:xfrm flipH="1">
                <a:off x="8569802" y="1562100"/>
                <a:ext cx="0" cy="83344"/>
              </a:xfrm>
              <a:prstGeom prst="line">
                <a:avLst/>
              </a:prstGeom>
              <a:noFill/>
              <a:ln w="9525" cap="rnd" cmpd="sng" algn="ctr">
                <a:solidFill>
                  <a:srgbClr val="5A6478"/>
                </a:solidFill>
                <a:prstDash val="solid"/>
                <a:miter lim="800000"/>
              </a:ln>
              <a:effectLst/>
            </p:spPr>
          </p:cxnSp>
          <p:cxnSp>
            <p:nvCxnSpPr>
              <p:cNvPr id="151" name="直接连接符 150"/>
              <p:cNvCxnSpPr/>
              <p:nvPr/>
            </p:nvCxnSpPr>
            <p:spPr>
              <a:xfrm flipH="1">
                <a:off x="8938760" y="1562100"/>
                <a:ext cx="0" cy="140494"/>
              </a:xfrm>
              <a:prstGeom prst="line">
                <a:avLst/>
              </a:prstGeom>
              <a:noFill/>
              <a:ln w="9525" cap="rnd" cmpd="sng" algn="ctr">
                <a:solidFill>
                  <a:srgbClr val="5A6478"/>
                </a:solidFill>
                <a:prstDash val="solid"/>
                <a:miter lim="800000"/>
              </a:ln>
              <a:effectLst/>
            </p:spPr>
          </p:cxnSp>
          <p:cxnSp>
            <p:nvCxnSpPr>
              <p:cNvPr id="152" name="直接连接符 151"/>
              <p:cNvCxnSpPr/>
              <p:nvPr/>
            </p:nvCxnSpPr>
            <p:spPr>
              <a:xfrm flipH="1">
                <a:off x="8692788" y="1562100"/>
                <a:ext cx="0" cy="83344"/>
              </a:xfrm>
              <a:prstGeom prst="line">
                <a:avLst/>
              </a:prstGeom>
              <a:noFill/>
              <a:ln w="9525" cap="rnd" cmpd="sng" algn="ctr">
                <a:solidFill>
                  <a:srgbClr val="5A6478"/>
                </a:solidFill>
                <a:prstDash val="solid"/>
                <a:miter lim="800000"/>
              </a:ln>
              <a:effectLst/>
            </p:spPr>
          </p:cxnSp>
          <p:cxnSp>
            <p:nvCxnSpPr>
              <p:cNvPr id="153" name="直接连接符 152"/>
              <p:cNvCxnSpPr/>
              <p:nvPr/>
            </p:nvCxnSpPr>
            <p:spPr>
              <a:xfrm flipH="1">
                <a:off x="8754281" y="1562100"/>
                <a:ext cx="0" cy="83344"/>
              </a:xfrm>
              <a:prstGeom prst="line">
                <a:avLst/>
              </a:prstGeom>
              <a:noFill/>
              <a:ln w="9525" cap="rnd" cmpd="sng" algn="ctr">
                <a:solidFill>
                  <a:srgbClr val="5A6478"/>
                </a:solidFill>
                <a:prstDash val="solid"/>
                <a:miter lim="800000"/>
              </a:ln>
              <a:effectLst/>
            </p:spPr>
          </p:cxnSp>
          <p:cxnSp>
            <p:nvCxnSpPr>
              <p:cNvPr id="154" name="直接连接符 153"/>
              <p:cNvCxnSpPr/>
              <p:nvPr/>
            </p:nvCxnSpPr>
            <p:spPr>
              <a:xfrm flipH="1">
                <a:off x="8815774" y="1562100"/>
                <a:ext cx="0" cy="83344"/>
              </a:xfrm>
              <a:prstGeom prst="line">
                <a:avLst/>
              </a:prstGeom>
              <a:noFill/>
              <a:ln w="9525" cap="rnd" cmpd="sng" algn="ctr">
                <a:solidFill>
                  <a:srgbClr val="5A6478"/>
                </a:solidFill>
                <a:prstDash val="solid"/>
                <a:miter lim="800000"/>
              </a:ln>
              <a:effectLst/>
            </p:spPr>
          </p:cxnSp>
          <p:cxnSp>
            <p:nvCxnSpPr>
              <p:cNvPr id="155" name="直接连接符 154"/>
              <p:cNvCxnSpPr/>
              <p:nvPr/>
            </p:nvCxnSpPr>
            <p:spPr>
              <a:xfrm flipH="1">
                <a:off x="8877267" y="1562100"/>
                <a:ext cx="0" cy="83344"/>
              </a:xfrm>
              <a:prstGeom prst="line">
                <a:avLst/>
              </a:prstGeom>
              <a:noFill/>
              <a:ln w="9525" cap="rnd" cmpd="sng" algn="ctr">
                <a:solidFill>
                  <a:srgbClr val="5A6478"/>
                </a:solidFill>
                <a:prstDash val="solid"/>
                <a:miter lim="800000"/>
              </a:ln>
              <a:effectLst/>
            </p:spPr>
          </p:cxnSp>
          <p:cxnSp>
            <p:nvCxnSpPr>
              <p:cNvPr id="156" name="直接连接符 155"/>
              <p:cNvCxnSpPr/>
              <p:nvPr/>
            </p:nvCxnSpPr>
            <p:spPr>
              <a:xfrm flipH="1">
                <a:off x="9246225" y="1562100"/>
                <a:ext cx="0" cy="140494"/>
              </a:xfrm>
              <a:prstGeom prst="line">
                <a:avLst/>
              </a:prstGeom>
              <a:noFill/>
              <a:ln w="9525" cap="rnd" cmpd="sng" algn="ctr">
                <a:solidFill>
                  <a:srgbClr val="5A6478"/>
                </a:solidFill>
                <a:prstDash val="solid"/>
                <a:miter lim="800000"/>
              </a:ln>
              <a:effectLst/>
            </p:spPr>
          </p:cxnSp>
          <p:cxnSp>
            <p:nvCxnSpPr>
              <p:cNvPr id="157" name="直接连接符 156"/>
              <p:cNvCxnSpPr/>
              <p:nvPr/>
            </p:nvCxnSpPr>
            <p:spPr>
              <a:xfrm flipH="1">
                <a:off x="9000253" y="1562100"/>
                <a:ext cx="0" cy="83344"/>
              </a:xfrm>
              <a:prstGeom prst="line">
                <a:avLst/>
              </a:prstGeom>
              <a:noFill/>
              <a:ln w="9525" cap="rnd" cmpd="sng" algn="ctr">
                <a:solidFill>
                  <a:srgbClr val="5A6478"/>
                </a:solidFill>
                <a:prstDash val="solid"/>
                <a:miter lim="800000"/>
              </a:ln>
              <a:effectLst/>
            </p:spPr>
          </p:cxnSp>
          <p:cxnSp>
            <p:nvCxnSpPr>
              <p:cNvPr id="158" name="直接连接符 157"/>
              <p:cNvCxnSpPr/>
              <p:nvPr/>
            </p:nvCxnSpPr>
            <p:spPr>
              <a:xfrm flipH="1">
                <a:off x="9061746" y="1562100"/>
                <a:ext cx="0" cy="83344"/>
              </a:xfrm>
              <a:prstGeom prst="line">
                <a:avLst/>
              </a:prstGeom>
              <a:noFill/>
              <a:ln w="9525" cap="rnd" cmpd="sng" algn="ctr">
                <a:solidFill>
                  <a:srgbClr val="5A6478"/>
                </a:solidFill>
                <a:prstDash val="solid"/>
                <a:miter lim="800000"/>
              </a:ln>
              <a:effectLst/>
            </p:spPr>
          </p:cxnSp>
          <p:cxnSp>
            <p:nvCxnSpPr>
              <p:cNvPr id="159" name="直接连接符 158"/>
              <p:cNvCxnSpPr/>
              <p:nvPr/>
            </p:nvCxnSpPr>
            <p:spPr>
              <a:xfrm flipH="1">
                <a:off x="9123239" y="1562100"/>
                <a:ext cx="0" cy="83344"/>
              </a:xfrm>
              <a:prstGeom prst="line">
                <a:avLst/>
              </a:prstGeom>
              <a:noFill/>
              <a:ln w="9525" cap="rnd" cmpd="sng" algn="ctr">
                <a:solidFill>
                  <a:srgbClr val="5A6478"/>
                </a:solidFill>
                <a:prstDash val="solid"/>
                <a:miter lim="800000"/>
              </a:ln>
              <a:effectLst/>
            </p:spPr>
          </p:cxnSp>
          <p:cxnSp>
            <p:nvCxnSpPr>
              <p:cNvPr id="160" name="直接连接符 159"/>
              <p:cNvCxnSpPr/>
              <p:nvPr/>
            </p:nvCxnSpPr>
            <p:spPr>
              <a:xfrm flipH="1">
                <a:off x="9184732" y="1562100"/>
                <a:ext cx="0" cy="83344"/>
              </a:xfrm>
              <a:prstGeom prst="line">
                <a:avLst/>
              </a:prstGeom>
              <a:noFill/>
              <a:ln w="9525" cap="rnd" cmpd="sng" algn="ctr">
                <a:solidFill>
                  <a:srgbClr val="5A6478"/>
                </a:solidFill>
                <a:prstDash val="solid"/>
                <a:miter lim="800000"/>
              </a:ln>
              <a:effectLst/>
            </p:spPr>
          </p:cxnSp>
          <p:cxnSp>
            <p:nvCxnSpPr>
              <p:cNvPr id="161" name="直接连接符 160"/>
              <p:cNvCxnSpPr/>
              <p:nvPr/>
            </p:nvCxnSpPr>
            <p:spPr>
              <a:xfrm flipH="1">
                <a:off x="9553690" y="1562100"/>
                <a:ext cx="0" cy="140494"/>
              </a:xfrm>
              <a:prstGeom prst="line">
                <a:avLst/>
              </a:prstGeom>
              <a:noFill/>
              <a:ln w="9525" cap="rnd" cmpd="sng" algn="ctr">
                <a:solidFill>
                  <a:srgbClr val="5A6478"/>
                </a:solidFill>
                <a:prstDash val="solid"/>
                <a:miter lim="800000"/>
              </a:ln>
              <a:effectLst/>
            </p:spPr>
          </p:cxnSp>
          <p:cxnSp>
            <p:nvCxnSpPr>
              <p:cNvPr id="162" name="直接连接符 161"/>
              <p:cNvCxnSpPr/>
              <p:nvPr/>
            </p:nvCxnSpPr>
            <p:spPr>
              <a:xfrm flipH="1">
                <a:off x="9307718" y="1562100"/>
                <a:ext cx="0" cy="83344"/>
              </a:xfrm>
              <a:prstGeom prst="line">
                <a:avLst/>
              </a:prstGeom>
              <a:noFill/>
              <a:ln w="9525" cap="rnd" cmpd="sng" algn="ctr">
                <a:solidFill>
                  <a:srgbClr val="5A6478"/>
                </a:solidFill>
                <a:prstDash val="solid"/>
                <a:miter lim="800000"/>
              </a:ln>
              <a:effectLst/>
            </p:spPr>
          </p:cxnSp>
          <p:cxnSp>
            <p:nvCxnSpPr>
              <p:cNvPr id="163" name="直接连接符 162"/>
              <p:cNvCxnSpPr/>
              <p:nvPr/>
            </p:nvCxnSpPr>
            <p:spPr>
              <a:xfrm flipH="1">
                <a:off x="9369211" y="1562100"/>
                <a:ext cx="0" cy="83344"/>
              </a:xfrm>
              <a:prstGeom prst="line">
                <a:avLst/>
              </a:prstGeom>
              <a:noFill/>
              <a:ln w="9525" cap="rnd" cmpd="sng" algn="ctr">
                <a:solidFill>
                  <a:srgbClr val="5A6478"/>
                </a:solidFill>
                <a:prstDash val="solid"/>
                <a:miter lim="800000"/>
              </a:ln>
              <a:effectLst/>
            </p:spPr>
          </p:cxnSp>
          <p:cxnSp>
            <p:nvCxnSpPr>
              <p:cNvPr id="164" name="直接连接符 163"/>
              <p:cNvCxnSpPr/>
              <p:nvPr/>
            </p:nvCxnSpPr>
            <p:spPr>
              <a:xfrm flipH="1">
                <a:off x="9430704" y="1562100"/>
                <a:ext cx="0" cy="83344"/>
              </a:xfrm>
              <a:prstGeom prst="line">
                <a:avLst/>
              </a:prstGeom>
              <a:noFill/>
              <a:ln w="9525" cap="rnd" cmpd="sng" algn="ctr">
                <a:solidFill>
                  <a:srgbClr val="5A6478"/>
                </a:solidFill>
                <a:prstDash val="solid"/>
                <a:miter lim="800000"/>
              </a:ln>
              <a:effectLst/>
            </p:spPr>
          </p:cxnSp>
          <p:cxnSp>
            <p:nvCxnSpPr>
              <p:cNvPr id="165" name="直接连接符 164"/>
              <p:cNvCxnSpPr/>
              <p:nvPr/>
            </p:nvCxnSpPr>
            <p:spPr>
              <a:xfrm flipH="1">
                <a:off x="9492197" y="1562100"/>
                <a:ext cx="0" cy="83344"/>
              </a:xfrm>
              <a:prstGeom prst="line">
                <a:avLst/>
              </a:prstGeom>
              <a:noFill/>
              <a:ln w="9525" cap="rnd" cmpd="sng" algn="ctr">
                <a:solidFill>
                  <a:srgbClr val="5A6478"/>
                </a:solidFill>
                <a:prstDash val="solid"/>
                <a:miter lim="800000"/>
              </a:ln>
              <a:effectLst/>
            </p:spPr>
          </p:cxnSp>
          <p:cxnSp>
            <p:nvCxnSpPr>
              <p:cNvPr id="166" name="直接连接符 165"/>
              <p:cNvCxnSpPr/>
              <p:nvPr/>
            </p:nvCxnSpPr>
            <p:spPr>
              <a:xfrm flipH="1">
                <a:off x="9861153" y="1562100"/>
                <a:ext cx="0" cy="140494"/>
              </a:xfrm>
              <a:prstGeom prst="line">
                <a:avLst/>
              </a:prstGeom>
              <a:noFill/>
              <a:ln w="9525" cap="rnd" cmpd="sng" algn="ctr">
                <a:solidFill>
                  <a:srgbClr val="5A6478"/>
                </a:solidFill>
                <a:prstDash val="solid"/>
                <a:miter lim="800000"/>
              </a:ln>
              <a:effectLst/>
            </p:spPr>
          </p:cxnSp>
          <p:cxnSp>
            <p:nvCxnSpPr>
              <p:cNvPr id="167" name="直接连接符 166"/>
              <p:cNvCxnSpPr/>
              <p:nvPr/>
            </p:nvCxnSpPr>
            <p:spPr>
              <a:xfrm flipH="1">
                <a:off x="9615183" y="1562100"/>
                <a:ext cx="0" cy="83344"/>
              </a:xfrm>
              <a:prstGeom prst="line">
                <a:avLst/>
              </a:prstGeom>
              <a:noFill/>
              <a:ln w="9525" cap="rnd" cmpd="sng" algn="ctr">
                <a:solidFill>
                  <a:srgbClr val="5A6478"/>
                </a:solidFill>
                <a:prstDash val="solid"/>
                <a:miter lim="800000"/>
              </a:ln>
              <a:effectLst/>
            </p:spPr>
          </p:cxnSp>
          <p:cxnSp>
            <p:nvCxnSpPr>
              <p:cNvPr id="168" name="直接连接符 167"/>
              <p:cNvCxnSpPr/>
              <p:nvPr/>
            </p:nvCxnSpPr>
            <p:spPr>
              <a:xfrm flipH="1">
                <a:off x="9676676" y="1562100"/>
                <a:ext cx="0" cy="83344"/>
              </a:xfrm>
              <a:prstGeom prst="line">
                <a:avLst/>
              </a:prstGeom>
              <a:noFill/>
              <a:ln w="9525" cap="rnd" cmpd="sng" algn="ctr">
                <a:solidFill>
                  <a:srgbClr val="5A6478"/>
                </a:solidFill>
                <a:prstDash val="solid"/>
                <a:miter lim="800000"/>
              </a:ln>
              <a:effectLst/>
            </p:spPr>
          </p:cxnSp>
          <p:cxnSp>
            <p:nvCxnSpPr>
              <p:cNvPr id="169" name="直接连接符 168"/>
              <p:cNvCxnSpPr/>
              <p:nvPr/>
            </p:nvCxnSpPr>
            <p:spPr>
              <a:xfrm flipH="1">
                <a:off x="9738169" y="1562100"/>
                <a:ext cx="0" cy="83344"/>
              </a:xfrm>
              <a:prstGeom prst="line">
                <a:avLst/>
              </a:prstGeom>
              <a:noFill/>
              <a:ln w="9525" cap="rnd" cmpd="sng" algn="ctr">
                <a:solidFill>
                  <a:srgbClr val="5A6478"/>
                </a:solidFill>
                <a:prstDash val="solid"/>
                <a:miter lim="800000"/>
              </a:ln>
              <a:effectLst/>
            </p:spPr>
          </p:cxnSp>
          <p:cxnSp>
            <p:nvCxnSpPr>
              <p:cNvPr id="170" name="直接连接符 169"/>
              <p:cNvCxnSpPr/>
              <p:nvPr/>
            </p:nvCxnSpPr>
            <p:spPr>
              <a:xfrm flipH="1">
                <a:off x="9799662" y="1562100"/>
                <a:ext cx="0" cy="83344"/>
              </a:xfrm>
              <a:prstGeom prst="line">
                <a:avLst/>
              </a:prstGeom>
              <a:noFill/>
              <a:ln w="9525" cap="rnd" cmpd="sng" algn="ctr">
                <a:solidFill>
                  <a:srgbClr val="5A6478"/>
                </a:solidFill>
                <a:prstDash val="solid"/>
                <a:miter lim="800000"/>
              </a:ln>
              <a:effectLst/>
            </p:spPr>
          </p:cxnSp>
        </p:grpSp>
      </p:grpSp>
      <p:sp>
        <p:nvSpPr>
          <p:cNvPr id="183" name="矩形 182"/>
          <p:cNvSpPr/>
          <p:nvPr/>
        </p:nvSpPr>
        <p:spPr>
          <a:xfrm>
            <a:off x="4699510" y="3359264"/>
            <a:ext cx="923651" cy="523220"/>
          </a:xfrm>
          <a:prstGeom prst="rect">
            <a:avLst/>
          </a:prstGeom>
        </p:spPr>
        <p:txBody>
          <a:bodyPr wrap="none">
            <a:spAutoFit/>
          </a:bodyPr>
          <a:lstStyle/>
          <a:p>
            <a:pPr algn="just" fontAlgn="auto">
              <a:spcBef>
                <a:spcPct val="0"/>
              </a:spcBef>
              <a:spcAft>
                <a:spcPct val="0"/>
              </a:spcAft>
              <a:buClr>
                <a:srgbClr val="006EA0"/>
              </a:buClr>
            </a:pPr>
            <a:r>
              <a:rPr lang="en-US" altLang="zh-CN" sz="2800">
                <a:solidFill>
                  <a:schemeClr val="tx1">
                    <a:lumMod val="75000"/>
                    <a:lumOff val="25000"/>
                  </a:schemeClr>
                </a:solidFill>
                <a:latin typeface="微软雅黑" panose="020b0503020204020204" pitchFamily="34" charset="-122"/>
                <a:ea typeface="微软雅黑" panose="020b0503020204020204" pitchFamily="34" charset="-122"/>
              </a:rPr>
              <a:t>20%</a:t>
            </a:r>
            <a:endParaRPr lang="en-US" altLang="zh-CN" sz="280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184" name="组合 183"/>
          <p:cNvGrpSpPr/>
          <p:nvPr/>
        </p:nvGrpSpPr>
        <p:grpSpPr>
          <a:xfrm>
            <a:off x="5522973" y="4615151"/>
            <a:ext cx="4146157" cy="885826"/>
            <a:chOff x="6355949" y="-1336675"/>
            <a:chExt cx="4146157" cy="885826"/>
          </a:xfrm>
        </p:grpSpPr>
        <p:grpSp>
          <p:nvGrpSpPr>
            <p:cNvPr id="185" name="组合 184"/>
            <p:cNvGrpSpPr/>
            <p:nvPr/>
          </p:nvGrpSpPr>
          <p:grpSpPr>
            <a:xfrm>
              <a:off x="6355949" y="-1336675"/>
              <a:ext cx="4146157" cy="885826"/>
              <a:chOff x="6355949" y="-1336675"/>
              <a:chExt cx="4146157" cy="885826"/>
            </a:xfrm>
          </p:grpSpPr>
          <p:sp>
            <p:nvSpPr>
              <p:cNvPr id="265" name="任意多边形 264"/>
              <p:cNvSpPr/>
              <p:nvPr/>
            </p:nvSpPr>
            <p:spPr>
              <a:xfrm>
                <a:off x="6355949" y="-911763"/>
                <a:ext cx="825899" cy="36000"/>
              </a:xfrm>
              <a:custGeom>
                <a:gdLst>
                  <a:gd name="connsiteX0" fmla="*/ 825899 w 825899"/>
                  <a:gd name="connsiteY0" fmla="*/ 0 h 36000"/>
                  <a:gd name="connsiteX1" fmla="*/ 825899 w 825899"/>
                  <a:gd name="connsiteY1" fmla="*/ 36000 h 36000"/>
                  <a:gd name="connsiteX2" fmla="*/ 0 w 825899"/>
                  <a:gd name="connsiteY2" fmla="*/ 36000 h 36000"/>
                  <a:gd name="connsiteX3" fmla="*/ 134353 w 825899"/>
                  <a:gd name="connsiteY3" fmla="*/ 0 h 36000"/>
                </a:gdLst>
                <a:cxnLst>
                  <a:cxn ang="0">
                    <a:pos x="connsiteX0" y="connsiteY0"/>
                  </a:cxn>
                  <a:cxn ang="0">
                    <a:pos x="connsiteX1" y="connsiteY1"/>
                  </a:cxn>
                  <a:cxn ang="0">
                    <a:pos x="connsiteX2" y="connsiteY2"/>
                  </a:cxn>
                  <a:cxn ang="0">
                    <a:pos x="connsiteX3" y="connsiteY3"/>
                  </a:cxn>
                </a:cxnLst>
                <a:rect l="l" t="t" r="r" b="b"/>
                <a:pathLst>
                  <a:path w="825899" h="36000">
                    <a:moveTo>
                      <a:pt x="825899" y="0"/>
                    </a:moveTo>
                    <a:lnTo>
                      <a:pt x="825899" y="36000"/>
                    </a:lnTo>
                    <a:lnTo>
                      <a:pt x="0" y="36000"/>
                    </a:lnTo>
                    <a:lnTo>
                      <a:pt x="134353" y="0"/>
                    </a:lnTo>
                    <a:close/>
                  </a:path>
                </a:pathLst>
              </a:custGeom>
              <a:solidFill>
                <a:srgbClr val="5A647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266" name="矩形 265"/>
              <p:cNvSpPr/>
              <p:nvPr/>
            </p:nvSpPr>
            <p:spPr>
              <a:xfrm>
                <a:off x="7166610" y="-929481"/>
                <a:ext cx="73816" cy="71438"/>
              </a:xfrm>
              <a:prstGeom prst="rect">
                <a:avLst/>
              </a:prstGeom>
              <a:solidFill>
                <a:srgbClr val="5A6478">
                  <a:lumMod val="60000"/>
                  <a:lumOff val="40000"/>
                </a:srgbClr>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267" name="矩形 266"/>
              <p:cNvSpPr/>
              <p:nvPr/>
            </p:nvSpPr>
            <p:spPr>
              <a:xfrm>
                <a:off x="7225190" y="-962818"/>
                <a:ext cx="107151" cy="138112"/>
              </a:xfrm>
              <a:prstGeom prst="rect">
                <a:avLst/>
              </a:prstGeom>
              <a:solidFill>
                <a:srgbClr val="5A6478">
                  <a:lumMod val="40000"/>
                  <a:lumOff val="60000"/>
                </a:srgbClr>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268" name="五边形 267"/>
              <p:cNvSpPr/>
              <p:nvPr/>
            </p:nvSpPr>
            <p:spPr>
              <a:xfrm flipH="1">
                <a:off x="7532844" y="-1244996"/>
                <a:ext cx="784636" cy="702469"/>
              </a:xfrm>
              <a:prstGeom prst="homePlate">
                <a:avLst>
                  <a:gd name="adj" fmla="val 20945"/>
                </a:avLst>
              </a:prstGeom>
              <a:solidFill>
                <a:srgbClr val="0070C0"/>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panose="03000502000000000000" charset="-122"/>
                  <a:ea typeface="小米兰亭_GB外压缩" panose="03000502000000000000" charset="-122"/>
                </a:endParaRPr>
              </a:p>
            </p:txBody>
          </p:sp>
          <p:grpSp>
            <p:nvGrpSpPr>
              <p:cNvPr id="269" name="组合 268"/>
              <p:cNvGrpSpPr/>
              <p:nvPr/>
            </p:nvGrpSpPr>
            <p:grpSpPr>
              <a:xfrm>
                <a:off x="8311021" y="-1300955"/>
                <a:ext cx="2191085" cy="814387"/>
                <a:chOff x="8311021" y="-1300955"/>
                <a:chExt cx="2191085" cy="814387"/>
              </a:xfrm>
            </p:grpSpPr>
            <p:sp>
              <p:nvSpPr>
                <p:cNvPr id="274" name="圆角矩形 273"/>
                <p:cNvSpPr/>
                <p:nvPr/>
              </p:nvSpPr>
              <p:spPr>
                <a:xfrm>
                  <a:off x="10437813" y="-1300955"/>
                  <a:ext cx="64293" cy="814387"/>
                </a:xfrm>
                <a:prstGeom prst="roundRect">
                  <a:avLst>
                    <a:gd name="adj" fmla="val 50000"/>
                  </a:avLst>
                </a:prstGeom>
                <a:solidFill>
                  <a:srgbClr val="5A6478">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275" name="矩形 274"/>
                <p:cNvSpPr/>
                <p:nvPr/>
              </p:nvSpPr>
              <p:spPr>
                <a:xfrm>
                  <a:off x="8311021" y="-1244995"/>
                  <a:ext cx="57944" cy="702469"/>
                </a:xfrm>
                <a:prstGeom prst="rect">
                  <a:avLst/>
                </a:prstGeom>
                <a:solidFill>
                  <a:srgbClr val="5A6478">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276" name="矩形 275"/>
                <p:cNvSpPr/>
                <p:nvPr/>
              </p:nvSpPr>
              <p:spPr>
                <a:xfrm rot="5400000">
                  <a:off x="9379101" y="-1941756"/>
                  <a:ext cx="57944" cy="2095991"/>
                </a:xfrm>
                <a:prstGeom prst="rect">
                  <a:avLst/>
                </a:prstGeom>
                <a:solidFill>
                  <a:srgbClr val="5A6478">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panose="03000502000000000000" charset="-122"/>
                    <a:ea typeface="小米兰亭_GB外压缩" panose="03000502000000000000" charset="-122"/>
                  </a:endParaRPr>
                </a:p>
              </p:txBody>
            </p:sp>
          </p:grpSp>
          <p:sp>
            <p:nvSpPr>
              <p:cNvPr id="270" name="矩形 269"/>
              <p:cNvSpPr/>
              <p:nvPr/>
            </p:nvSpPr>
            <p:spPr>
              <a:xfrm>
                <a:off x="7401875" y="-962819"/>
                <a:ext cx="180026" cy="138113"/>
              </a:xfrm>
              <a:prstGeom prst="rect">
                <a:avLst/>
              </a:prstGeom>
              <a:solidFill>
                <a:srgbClr val="0070C0"/>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271" name="任意多边形 270"/>
              <p:cNvSpPr/>
              <p:nvPr/>
            </p:nvSpPr>
            <p:spPr>
              <a:xfrm flipH="1">
                <a:off x="7410449" y="-1244996"/>
                <a:ext cx="2721766" cy="702469"/>
              </a:xfrm>
              <a:custGeom>
                <a:gdLst>
                  <a:gd name="connsiteX0" fmla="*/ 2467479 w 2721766"/>
                  <a:gd name="connsiteY0" fmla="*/ 0 h 702469"/>
                  <a:gd name="connsiteX1" fmla="*/ 0 w 2721766"/>
                  <a:gd name="connsiteY1" fmla="*/ 0 h 702469"/>
                  <a:gd name="connsiteX2" fmla="*/ 0 w 2721766"/>
                  <a:gd name="connsiteY2" fmla="*/ 702469 h 702469"/>
                  <a:gd name="connsiteX3" fmla="*/ 2467479 w 2721766"/>
                  <a:gd name="connsiteY3" fmla="*/ 702469 h 702469"/>
                  <a:gd name="connsiteX4" fmla="*/ 2586681 w 2721766"/>
                  <a:gd name="connsiteY4" fmla="*/ 417910 h 702469"/>
                  <a:gd name="connsiteX5" fmla="*/ 2721766 w 2721766"/>
                  <a:gd name="connsiteY5" fmla="*/ 417910 h 702469"/>
                  <a:gd name="connsiteX6" fmla="*/ 2721766 w 2721766"/>
                  <a:gd name="connsiteY6" fmla="*/ 284559 h 702469"/>
                  <a:gd name="connsiteX7" fmla="*/ 2586681 w 2721766"/>
                  <a:gd name="connsiteY7" fmla="*/ 284559 h 70246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1766" h="702469">
                    <a:moveTo>
                      <a:pt x="2467479" y="0"/>
                    </a:moveTo>
                    <a:lnTo>
                      <a:pt x="0" y="0"/>
                    </a:lnTo>
                    <a:lnTo>
                      <a:pt x="0" y="702469"/>
                    </a:lnTo>
                    <a:lnTo>
                      <a:pt x="2467479" y="702469"/>
                    </a:lnTo>
                    <a:lnTo>
                      <a:pt x="2586681" y="417910"/>
                    </a:lnTo>
                    <a:lnTo>
                      <a:pt x="2721766" y="417910"/>
                    </a:lnTo>
                    <a:lnTo>
                      <a:pt x="2721766" y="284559"/>
                    </a:lnTo>
                    <a:lnTo>
                      <a:pt x="2586681" y="284559"/>
                    </a:lnTo>
                    <a:close/>
                  </a:path>
                </a:pathLst>
              </a:custGeom>
              <a:noFill/>
              <a:ln w="38100" cap="flat" cmpd="sng" algn="ctr">
                <a:solidFill>
                  <a:srgbClr val="5A6478">
                    <a:lumMod val="20000"/>
                    <a:lumOff val="80000"/>
                  </a:srgbClr>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272" name="矩形 271"/>
              <p:cNvSpPr/>
              <p:nvPr/>
            </p:nvSpPr>
            <p:spPr>
              <a:xfrm>
                <a:off x="7324725" y="-989011"/>
                <a:ext cx="85725" cy="190498"/>
              </a:xfrm>
              <a:prstGeom prst="rect">
                <a:avLst/>
              </a:prstGeom>
              <a:solidFill>
                <a:srgbClr val="5A6478">
                  <a:lumMod val="20000"/>
                  <a:lumOff val="80000"/>
                </a:srgbClr>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273" name="圆角矩形 272"/>
              <p:cNvSpPr/>
              <p:nvPr/>
            </p:nvSpPr>
            <p:spPr>
              <a:xfrm>
                <a:off x="10116980" y="-1336675"/>
                <a:ext cx="64293" cy="885826"/>
              </a:xfrm>
              <a:prstGeom prst="roundRect">
                <a:avLst>
                  <a:gd name="adj" fmla="val 50000"/>
                </a:avLst>
              </a:prstGeom>
              <a:solidFill>
                <a:srgbClr val="5A6478">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panose="03000502000000000000" charset="-122"/>
                  <a:ea typeface="小米兰亭_GB外压缩" panose="03000502000000000000" charset="-122"/>
                </a:endParaRPr>
              </a:p>
            </p:txBody>
          </p:sp>
        </p:grpSp>
        <p:grpSp>
          <p:nvGrpSpPr>
            <p:cNvPr id="186" name="组合 185"/>
            <p:cNvGrpSpPr/>
            <p:nvPr/>
          </p:nvGrpSpPr>
          <p:grpSpPr>
            <a:xfrm>
              <a:off x="7702550" y="-1182091"/>
              <a:ext cx="2152253" cy="140494"/>
              <a:chOff x="7708900" y="1562100"/>
              <a:chExt cx="2152253" cy="140494"/>
            </a:xfrm>
          </p:grpSpPr>
          <p:cxnSp>
            <p:nvCxnSpPr>
              <p:cNvPr id="187" name="直接连接符 186"/>
              <p:cNvCxnSpPr/>
              <p:nvPr/>
            </p:nvCxnSpPr>
            <p:spPr>
              <a:xfrm flipH="1">
                <a:off x="7708900" y="1562100"/>
                <a:ext cx="0" cy="140494"/>
              </a:xfrm>
              <a:prstGeom prst="line">
                <a:avLst/>
              </a:prstGeom>
              <a:noFill/>
              <a:ln w="9525" cap="rnd" cmpd="sng" algn="ctr">
                <a:solidFill>
                  <a:srgbClr val="5A6478"/>
                </a:solidFill>
                <a:prstDash val="solid"/>
                <a:miter lim="800000"/>
              </a:ln>
              <a:effectLst/>
            </p:spPr>
          </p:cxnSp>
          <p:cxnSp>
            <p:nvCxnSpPr>
              <p:cNvPr id="188" name="直接连接符 187"/>
              <p:cNvCxnSpPr/>
              <p:nvPr/>
            </p:nvCxnSpPr>
            <p:spPr>
              <a:xfrm flipH="1">
                <a:off x="8016365" y="1562100"/>
                <a:ext cx="0" cy="140494"/>
              </a:xfrm>
              <a:prstGeom prst="line">
                <a:avLst/>
              </a:prstGeom>
              <a:noFill/>
              <a:ln w="9525" cap="rnd" cmpd="sng" algn="ctr">
                <a:solidFill>
                  <a:srgbClr val="5A6478"/>
                </a:solidFill>
                <a:prstDash val="solid"/>
                <a:miter lim="800000"/>
              </a:ln>
              <a:effectLst/>
            </p:spPr>
          </p:cxnSp>
          <p:cxnSp>
            <p:nvCxnSpPr>
              <p:cNvPr id="189" name="直接连接符 188"/>
              <p:cNvCxnSpPr/>
              <p:nvPr/>
            </p:nvCxnSpPr>
            <p:spPr>
              <a:xfrm flipH="1">
                <a:off x="7770393" y="1562100"/>
                <a:ext cx="0" cy="83344"/>
              </a:xfrm>
              <a:prstGeom prst="line">
                <a:avLst/>
              </a:prstGeom>
              <a:noFill/>
              <a:ln w="9525" cap="rnd" cmpd="sng" algn="ctr">
                <a:solidFill>
                  <a:srgbClr val="5A6478"/>
                </a:solidFill>
                <a:prstDash val="solid"/>
                <a:miter lim="800000"/>
              </a:ln>
              <a:effectLst/>
            </p:spPr>
          </p:cxnSp>
          <p:cxnSp>
            <p:nvCxnSpPr>
              <p:cNvPr id="190" name="直接连接符 189"/>
              <p:cNvCxnSpPr/>
              <p:nvPr/>
            </p:nvCxnSpPr>
            <p:spPr>
              <a:xfrm flipH="1">
                <a:off x="7831886" y="1562100"/>
                <a:ext cx="0" cy="83344"/>
              </a:xfrm>
              <a:prstGeom prst="line">
                <a:avLst/>
              </a:prstGeom>
              <a:noFill/>
              <a:ln w="9525" cap="rnd" cmpd="sng" algn="ctr">
                <a:solidFill>
                  <a:srgbClr val="5A6478"/>
                </a:solidFill>
                <a:prstDash val="solid"/>
                <a:miter lim="800000"/>
              </a:ln>
              <a:effectLst/>
            </p:spPr>
          </p:cxnSp>
          <p:cxnSp>
            <p:nvCxnSpPr>
              <p:cNvPr id="191" name="直接连接符 190"/>
              <p:cNvCxnSpPr/>
              <p:nvPr/>
            </p:nvCxnSpPr>
            <p:spPr>
              <a:xfrm flipH="1">
                <a:off x="7893379" y="1562100"/>
                <a:ext cx="0" cy="83344"/>
              </a:xfrm>
              <a:prstGeom prst="line">
                <a:avLst/>
              </a:prstGeom>
              <a:noFill/>
              <a:ln w="9525" cap="rnd" cmpd="sng" algn="ctr">
                <a:solidFill>
                  <a:srgbClr val="5A6478"/>
                </a:solidFill>
                <a:prstDash val="solid"/>
                <a:miter lim="800000"/>
              </a:ln>
              <a:effectLst/>
            </p:spPr>
          </p:cxnSp>
          <p:cxnSp>
            <p:nvCxnSpPr>
              <p:cNvPr id="234" name="直接连接符 233"/>
              <p:cNvCxnSpPr/>
              <p:nvPr/>
            </p:nvCxnSpPr>
            <p:spPr>
              <a:xfrm flipH="1">
                <a:off x="7954872" y="1562100"/>
                <a:ext cx="0" cy="83344"/>
              </a:xfrm>
              <a:prstGeom prst="line">
                <a:avLst/>
              </a:prstGeom>
              <a:noFill/>
              <a:ln w="9525" cap="rnd" cmpd="sng" algn="ctr">
                <a:solidFill>
                  <a:srgbClr val="5A6478"/>
                </a:solidFill>
                <a:prstDash val="solid"/>
                <a:miter lim="800000"/>
              </a:ln>
              <a:effectLst/>
            </p:spPr>
          </p:cxnSp>
          <p:cxnSp>
            <p:nvCxnSpPr>
              <p:cNvPr id="235" name="直接连接符 234"/>
              <p:cNvCxnSpPr/>
              <p:nvPr/>
            </p:nvCxnSpPr>
            <p:spPr>
              <a:xfrm flipH="1">
                <a:off x="8323830" y="1562100"/>
                <a:ext cx="0" cy="140494"/>
              </a:xfrm>
              <a:prstGeom prst="line">
                <a:avLst/>
              </a:prstGeom>
              <a:noFill/>
              <a:ln w="9525" cap="rnd" cmpd="sng" algn="ctr">
                <a:solidFill>
                  <a:srgbClr val="5A6478"/>
                </a:solidFill>
                <a:prstDash val="solid"/>
                <a:miter lim="800000"/>
              </a:ln>
              <a:effectLst/>
            </p:spPr>
          </p:cxnSp>
          <p:cxnSp>
            <p:nvCxnSpPr>
              <p:cNvPr id="236" name="直接连接符 235"/>
              <p:cNvCxnSpPr/>
              <p:nvPr/>
            </p:nvCxnSpPr>
            <p:spPr>
              <a:xfrm flipH="1">
                <a:off x="8077858" y="1562100"/>
                <a:ext cx="0" cy="83344"/>
              </a:xfrm>
              <a:prstGeom prst="line">
                <a:avLst/>
              </a:prstGeom>
              <a:noFill/>
              <a:ln w="9525" cap="rnd" cmpd="sng" algn="ctr">
                <a:solidFill>
                  <a:srgbClr val="5A6478"/>
                </a:solidFill>
                <a:prstDash val="solid"/>
                <a:miter lim="800000"/>
              </a:ln>
              <a:effectLst/>
            </p:spPr>
          </p:cxnSp>
          <p:cxnSp>
            <p:nvCxnSpPr>
              <p:cNvPr id="237" name="直接连接符 236"/>
              <p:cNvCxnSpPr/>
              <p:nvPr/>
            </p:nvCxnSpPr>
            <p:spPr>
              <a:xfrm flipH="1">
                <a:off x="8139351" y="1562100"/>
                <a:ext cx="0" cy="83344"/>
              </a:xfrm>
              <a:prstGeom prst="line">
                <a:avLst/>
              </a:prstGeom>
              <a:noFill/>
              <a:ln w="9525" cap="rnd" cmpd="sng" algn="ctr">
                <a:solidFill>
                  <a:srgbClr val="5A6478"/>
                </a:solidFill>
                <a:prstDash val="solid"/>
                <a:miter lim="800000"/>
              </a:ln>
              <a:effectLst/>
            </p:spPr>
          </p:cxnSp>
          <p:cxnSp>
            <p:nvCxnSpPr>
              <p:cNvPr id="238" name="直接连接符 237"/>
              <p:cNvCxnSpPr/>
              <p:nvPr/>
            </p:nvCxnSpPr>
            <p:spPr>
              <a:xfrm flipH="1">
                <a:off x="8200844" y="1562100"/>
                <a:ext cx="0" cy="83344"/>
              </a:xfrm>
              <a:prstGeom prst="line">
                <a:avLst/>
              </a:prstGeom>
              <a:noFill/>
              <a:ln w="9525" cap="rnd" cmpd="sng" algn="ctr">
                <a:solidFill>
                  <a:srgbClr val="5A6478"/>
                </a:solidFill>
                <a:prstDash val="solid"/>
                <a:miter lim="800000"/>
              </a:ln>
              <a:effectLst/>
            </p:spPr>
          </p:cxnSp>
          <p:cxnSp>
            <p:nvCxnSpPr>
              <p:cNvPr id="239" name="直接连接符 238"/>
              <p:cNvCxnSpPr/>
              <p:nvPr/>
            </p:nvCxnSpPr>
            <p:spPr>
              <a:xfrm flipH="1">
                <a:off x="8262337" y="1562100"/>
                <a:ext cx="0" cy="83344"/>
              </a:xfrm>
              <a:prstGeom prst="line">
                <a:avLst/>
              </a:prstGeom>
              <a:noFill/>
              <a:ln w="9525" cap="rnd" cmpd="sng" algn="ctr">
                <a:solidFill>
                  <a:srgbClr val="5A6478"/>
                </a:solidFill>
                <a:prstDash val="solid"/>
                <a:miter lim="800000"/>
              </a:ln>
              <a:effectLst/>
            </p:spPr>
          </p:cxnSp>
          <p:cxnSp>
            <p:nvCxnSpPr>
              <p:cNvPr id="240" name="直接连接符 239"/>
              <p:cNvCxnSpPr/>
              <p:nvPr/>
            </p:nvCxnSpPr>
            <p:spPr>
              <a:xfrm flipH="1">
                <a:off x="8631295" y="1562100"/>
                <a:ext cx="0" cy="140494"/>
              </a:xfrm>
              <a:prstGeom prst="line">
                <a:avLst/>
              </a:prstGeom>
              <a:noFill/>
              <a:ln w="9525" cap="rnd" cmpd="sng" algn="ctr">
                <a:solidFill>
                  <a:srgbClr val="5A6478"/>
                </a:solidFill>
                <a:prstDash val="solid"/>
                <a:miter lim="800000"/>
              </a:ln>
              <a:effectLst/>
            </p:spPr>
          </p:cxnSp>
          <p:cxnSp>
            <p:nvCxnSpPr>
              <p:cNvPr id="241" name="直接连接符 240"/>
              <p:cNvCxnSpPr/>
              <p:nvPr/>
            </p:nvCxnSpPr>
            <p:spPr>
              <a:xfrm flipH="1">
                <a:off x="8385323" y="1562100"/>
                <a:ext cx="0" cy="83344"/>
              </a:xfrm>
              <a:prstGeom prst="line">
                <a:avLst/>
              </a:prstGeom>
              <a:noFill/>
              <a:ln w="9525" cap="rnd" cmpd="sng" algn="ctr">
                <a:solidFill>
                  <a:srgbClr val="5A6478"/>
                </a:solidFill>
                <a:prstDash val="solid"/>
                <a:miter lim="800000"/>
              </a:ln>
              <a:effectLst/>
            </p:spPr>
          </p:cxnSp>
          <p:cxnSp>
            <p:nvCxnSpPr>
              <p:cNvPr id="242" name="直接连接符 241"/>
              <p:cNvCxnSpPr/>
              <p:nvPr/>
            </p:nvCxnSpPr>
            <p:spPr>
              <a:xfrm flipH="1">
                <a:off x="8446816" y="1562100"/>
                <a:ext cx="0" cy="83344"/>
              </a:xfrm>
              <a:prstGeom prst="line">
                <a:avLst/>
              </a:prstGeom>
              <a:noFill/>
              <a:ln w="9525" cap="rnd" cmpd="sng" algn="ctr">
                <a:solidFill>
                  <a:srgbClr val="5A6478"/>
                </a:solidFill>
                <a:prstDash val="solid"/>
                <a:miter lim="800000"/>
              </a:ln>
              <a:effectLst/>
            </p:spPr>
          </p:cxnSp>
          <p:cxnSp>
            <p:nvCxnSpPr>
              <p:cNvPr id="243" name="直接连接符 242"/>
              <p:cNvCxnSpPr/>
              <p:nvPr/>
            </p:nvCxnSpPr>
            <p:spPr>
              <a:xfrm flipH="1">
                <a:off x="8508309" y="1562100"/>
                <a:ext cx="0" cy="83344"/>
              </a:xfrm>
              <a:prstGeom prst="line">
                <a:avLst/>
              </a:prstGeom>
              <a:noFill/>
              <a:ln w="9525" cap="rnd" cmpd="sng" algn="ctr">
                <a:solidFill>
                  <a:srgbClr val="5A6478"/>
                </a:solidFill>
                <a:prstDash val="solid"/>
                <a:miter lim="800000"/>
              </a:ln>
              <a:effectLst/>
            </p:spPr>
          </p:cxnSp>
          <p:cxnSp>
            <p:nvCxnSpPr>
              <p:cNvPr id="244" name="直接连接符 243"/>
              <p:cNvCxnSpPr/>
              <p:nvPr/>
            </p:nvCxnSpPr>
            <p:spPr>
              <a:xfrm flipH="1">
                <a:off x="8569802" y="1562100"/>
                <a:ext cx="0" cy="83344"/>
              </a:xfrm>
              <a:prstGeom prst="line">
                <a:avLst/>
              </a:prstGeom>
              <a:noFill/>
              <a:ln w="9525" cap="rnd" cmpd="sng" algn="ctr">
                <a:solidFill>
                  <a:srgbClr val="5A6478"/>
                </a:solidFill>
                <a:prstDash val="solid"/>
                <a:miter lim="800000"/>
              </a:ln>
              <a:effectLst/>
            </p:spPr>
          </p:cxnSp>
          <p:cxnSp>
            <p:nvCxnSpPr>
              <p:cNvPr id="245" name="直接连接符 244"/>
              <p:cNvCxnSpPr/>
              <p:nvPr/>
            </p:nvCxnSpPr>
            <p:spPr>
              <a:xfrm flipH="1">
                <a:off x="8938760" y="1562100"/>
                <a:ext cx="0" cy="140494"/>
              </a:xfrm>
              <a:prstGeom prst="line">
                <a:avLst/>
              </a:prstGeom>
              <a:noFill/>
              <a:ln w="9525" cap="rnd" cmpd="sng" algn="ctr">
                <a:solidFill>
                  <a:srgbClr val="5A6478"/>
                </a:solidFill>
                <a:prstDash val="solid"/>
                <a:miter lim="800000"/>
              </a:ln>
              <a:effectLst/>
            </p:spPr>
          </p:cxnSp>
          <p:cxnSp>
            <p:nvCxnSpPr>
              <p:cNvPr id="246" name="直接连接符 245"/>
              <p:cNvCxnSpPr/>
              <p:nvPr/>
            </p:nvCxnSpPr>
            <p:spPr>
              <a:xfrm flipH="1">
                <a:off x="8692788" y="1562100"/>
                <a:ext cx="0" cy="83344"/>
              </a:xfrm>
              <a:prstGeom prst="line">
                <a:avLst/>
              </a:prstGeom>
              <a:noFill/>
              <a:ln w="9525" cap="rnd" cmpd="sng" algn="ctr">
                <a:solidFill>
                  <a:srgbClr val="5A6478"/>
                </a:solidFill>
                <a:prstDash val="solid"/>
                <a:miter lim="800000"/>
              </a:ln>
              <a:effectLst/>
            </p:spPr>
          </p:cxnSp>
          <p:cxnSp>
            <p:nvCxnSpPr>
              <p:cNvPr id="247" name="直接连接符 246"/>
              <p:cNvCxnSpPr/>
              <p:nvPr/>
            </p:nvCxnSpPr>
            <p:spPr>
              <a:xfrm flipH="1">
                <a:off x="8754281" y="1562100"/>
                <a:ext cx="0" cy="83344"/>
              </a:xfrm>
              <a:prstGeom prst="line">
                <a:avLst/>
              </a:prstGeom>
              <a:noFill/>
              <a:ln w="9525" cap="rnd" cmpd="sng" algn="ctr">
                <a:solidFill>
                  <a:srgbClr val="5A6478"/>
                </a:solidFill>
                <a:prstDash val="solid"/>
                <a:miter lim="800000"/>
              </a:ln>
              <a:effectLst/>
            </p:spPr>
          </p:cxnSp>
          <p:cxnSp>
            <p:nvCxnSpPr>
              <p:cNvPr id="248" name="直接连接符 247"/>
              <p:cNvCxnSpPr/>
              <p:nvPr/>
            </p:nvCxnSpPr>
            <p:spPr>
              <a:xfrm flipH="1">
                <a:off x="8815774" y="1562100"/>
                <a:ext cx="0" cy="83344"/>
              </a:xfrm>
              <a:prstGeom prst="line">
                <a:avLst/>
              </a:prstGeom>
              <a:noFill/>
              <a:ln w="9525" cap="rnd" cmpd="sng" algn="ctr">
                <a:solidFill>
                  <a:srgbClr val="5A6478"/>
                </a:solidFill>
                <a:prstDash val="solid"/>
                <a:miter lim="800000"/>
              </a:ln>
              <a:effectLst/>
            </p:spPr>
          </p:cxnSp>
          <p:cxnSp>
            <p:nvCxnSpPr>
              <p:cNvPr id="249" name="直接连接符 248"/>
              <p:cNvCxnSpPr/>
              <p:nvPr/>
            </p:nvCxnSpPr>
            <p:spPr>
              <a:xfrm flipH="1">
                <a:off x="8877267" y="1562100"/>
                <a:ext cx="0" cy="83344"/>
              </a:xfrm>
              <a:prstGeom prst="line">
                <a:avLst/>
              </a:prstGeom>
              <a:noFill/>
              <a:ln w="9525" cap="rnd" cmpd="sng" algn="ctr">
                <a:solidFill>
                  <a:srgbClr val="5A6478"/>
                </a:solidFill>
                <a:prstDash val="solid"/>
                <a:miter lim="800000"/>
              </a:ln>
              <a:effectLst/>
            </p:spPr>
          </p:cxnSp>
          <p:cxnSp>
            <p:nvCxnSpPr>
              <p:cNvPr id="250" name="直接连接符 249"/>
              <p:cNvCxnSpPr/>
              <p:nvPr/>
            </p:nvCxnSpPr>
            <p:spPr>
              <a:xfrm flipH="1">
                <a:off x="9246225" y="1562100"/>
                <a:ext cx="0" cy="140494"/>
              </a:xfrm>
              <a:prstGeom prst="line">
                <a:avLst/>
              </a:prstGeom>
              <a:noFill/>
              <a:ln w="9525" cap="rnd" cmpd="sng" algn="ctr">
                <a:solidFill>
                  <a:srgbClr val="5A6478"/>
                </a:solidFill>
                <a:prstDash val="solid"/>
                <a:miter lim="800000"/>
              </a:ln>
              <a:effectLst/>
            </p:spPr>
          </p:cxnSp>
          <p:cxnSp>
            <p:nvCxnSpPr>
              <p:cNvPr id="251" name="直接连接符 250"/>
              <p:cNvCxnSpPr/>
              <p:nvPr/>
            </p:nvCxnSpPr>
            <p:spPr>
              <a:xfrm flipH="1">
                <a:off x="9000253" y="1562100"/>
                <a:ext cx="0" cy="83344"/>
              </a:xfrm>
              <a:prstGeom prst="line">
                <a:avLst/>
              </a:prstGeom>
              <a:noFill/>
              <a:ln w="9525" cap="rnd" cmpd="sng" algn="ctr">
                <a:solidFill>
                  <a:srgbClr val="5A6478"/>
                </a:solidFill>
                <a:prstDash val="solid"/>
                <a:miter lim="800000"/>
              </a:ln>
              <a:effectLst/>
            </p:spPr>
          </p:cxnSp>
          <p:cxnSp>
            <p:nvCxnSpPr>
              <p:cNvPr id="252" name="直接连接符 251"/>
              <p:cNvCxnSpPr/>
              <p:nvPr/>
            </p:nvCxnSpPr>
            <p:spPr>
              <a:xfrm flipH="1">
                <a:off x="9061746" y="1562100"/>
                <a:ext cx="0" cy="83344"/>
              </a:xfrm>
              <a:prstGeom prst="line">
                <a:avLst/>
              </a:prstGeom>
              <a:noFill/>
              <a:ln w="9525" cap="rnd" cmpd="sng" algn="ctr">
                <a:solidFill>
                  <a:srgbClr val="5A6478"/>
                </a:solidFill>
                <a:prstDash val="solid"/>
                <a:miter lim="800000"/>
              </a:ln>
              <a:effectLst/>
            </p:spPr>
          </p:cxnSp>
          <p:cxnSp>
            <p:nvCxnSpPr>
              <p:cNvPr id="253" name="直接连接符 252"/>
              <p:cNvCxnSpPr/>
              <p:nvPr/>
            </p:nvCxnSpPr>
            <p:spPr>
              <a:xfrm flipH="1">
                <a:off x="9123239" y="1562100"/>
                <a:ext cx="0" cy="83344"/>
              </a:xfrm>
              <a:prstGeom prst="line">
                <a:avLst/>
              </a:prstGeom>
              <a:noFill/>
              <a:ln w="9525" cap="rnd" cmpd="sng" algn="ctr">
                <a:solidFill>
                  <a:srgbClr val="5A6478"/>
                </a:solidFill>
                <a:prstDash val="solid"/>
                <a:miter lim="800000"/>
              </a:ln>
              <a:effectLst/>
            </p:spPr>
          </p:cxnSp>
          <p:cxnSp>
            <p:nvCxnSpPr>
              <p:cNvPr id="254" name="直接连接符 253"/>
              <p:cNvCxnSpPr/>
              <p:nvPr/>
            </p:nvCxnSpPr>
            <p:spPr>
              <a:xfrm flipH="1">
                <a:off x="9184732" y="1562100"/>
                <a:ext cx="0" cy="83344"/>
              </a:xfrm>
              <a:prstGeom prst="line">
                <a:avLst/>
              </a:prstGeom>
              <a:noFill/>
              <a:ln w="9525" cap="rnd" cmpd="sng" algn="ctr">
                <a:solidFill>
                  <a:srgbClr val="5A6478"/>
                </a:solidFill>
                <a:prstDash val="solid"/>
                <a:miter lim="800000"/>
              </a:ln>
              <a:effectLst/>
            </p:spPr>
          </p:cxnSp>
          <p:cxnSp>
            <p:nvCxnSpPr>
              <p:cNvPr id="255" name="直接连接符 254"/>
              <p:cNvCxnSpPr/>
              <p:nvPr/>
            </p:nvCxnSpPr>
            <p:spPr>
              <a:xfrm flipH="1">
                <a:off x="9553690" y="1562100"/>
                <a:ext cx="0" cy="140494"/>
              </a:xfrm>
              <a:prstGeom prst="line">
                <a:avLst/>
              </a:prstGeom>
              <a:noFill/>
              <a:ln w="9525" cap="rnd" cmpd="sng" algn="ctr">
                <a:solidFill>
                  <a:srgbClr val="5A6478"/>
                </a:solidFill>
                <a:prstDash val="solid"/>
                <a:miter lim="800000"/>
              </a:ln>
              <a:effectLst/>
            </p:spPr>
          </p:cxnSp>
          <p:cxnSp>
            <p:nvCxnSpPr>
              <p:cNvPr id="256" name="直接连接符 255"/>
              <p:cNvCxnSpPr/>
              <p:nvPr/>
            </p:nvCxnSpPr>
            <p:spPr>
              <a:xfrm flipH="1">
                <a:off x="9307718" y="1562100"/>
                <a:ext cx="0" cy="83344"/>
              </a:xfrm>
              <a:prstGeom prst="line">
                <a:avLst/>
              </a:prstGeom>
              <a:noFill/>
              <a:ln w="9525" cap="rnd" cmpd="sng" algn="ctr">
                <a:solidFill>
                  <a:srgbClr val="5A6478"/>
                </a:solidFill>
                <a:prstDash val="solid"/>
                <a:miter lim="800000"/>
              </a:ln>
              <a:effectLst/>
            </p:spPr>
          </p:cxnSp>
          <p:cxnSp>
            <p:nvCxnSpPr>
              <p:cNvPr id="257" name="直接连接符 256"/>
              <p:cNvCxnSpPr/>
              <p:nvPr/>
            </p:nvCxnSpPr>
            <p:spPr>
              <a:xfrm flipH="1">
                <a:off x="9369211" y="1562100"/>
                <a:ext cx="0" cy="83344"/>
              </a:xfrm>
              <a:prstGeom prst="line">
                <a:avLst/>
              </a:prstGeom>
              <a:noFill/>
              <a:ln w="9525" cap="rnd" cmpd="sng" algn="ctr">
                <a:solidFill>
                  <a:srgbClr val="5A6478"/>
                </a:solidFill>
                <a:prstDash val="solid"/>
                <a:miter lim="800000"/>
              </a:ln>
              <a:effectLst/>
            </p:spPr>
          </p:cxnSp>
          <p:cxnSp>
            <p:nvCxnSpPr>
              <p:cNvPr id="258" name="直接连接符 257"/>
              <p:cNvCxnSpPr/>
              <p:nvPr/>
            </p:nvCxnSpPr>
            <p:spPr>
              <a:xfrm flipH="1">
                <a:off x="9430704" y="1562100"/>
                <a:ext cx="0" cy="83344"/>
              </a:xfrm>
              <a:prstGeom prst="line">
                <a:avLst/>
              </a:prstGeom>
              <a:noFill/>
              <a:ln w="9525" cap="rnd" cmpd="sng" algn="ctr">
                <a:solidFill>
                  <a:srgbClr val="5A6478"/>
                </a:solidFill>
                <a:prstDash val="solid"/>
                <a:miter lim="800000"/>
              </a:ln>
              <a:effectLst/>
            </p:spPr>
          </p:cxnSp>
          <p:cxnSp>
            <p:nvCxnSpPr>
              <p:cNvPr id="259" name="直接连接符 258"/>
              <p:cNvCxnSpPr/>
              <p:nvPr/>
            </p:nvCxnSpPr>
            <p:spPr>
              <a:xfrm flipH="1">
                <a:off x="9492197" y="1562100"/>
                <a:ext cx="0" cy="83344"/>
              </a:xfrm>
              <a:prstGeom prst="line">
                <a:avLst/>
              </a:prstGeom>
              <a:noFill/>
              <a:ln w="9525" cap="rnd" cmpd="sng" algn="ctr">
                <a:solidFill>
                  <a:srgbClr val="5A6478"/>
                </a:solidFill>
                <a:prstDash val="solid"/>
                <a:miter lim="800000"/>
              </a:ln>
              <a:effectLst/>
            </p:spPr>
          </p:cxnSp>
          <p:cxnSp>
            <p:nvCxnSpPr>
              <p:cNvPr id="260" name="直接连接符 259"/>
              <p:cNvCxnSpPr/>
              <p:nvPr/>
            </p:nvCxnSpPr>
            <p:spPr>
              <a:xfrm flipH="1">
                <a:off x="9861153" y="1562100"/>
                <a:ext cx="0" cy="140494"/>
              </a:xfrm>
              <a:prstGeom prst="line">
                <a:avLst/>
              </a:prstGeom>
              <a:noFill/>
              <a:ln w="9525" cap="rnd" cmpd="sng" algn="ctr">
                <a:solidFill>
                  <a:srgbClr val="5A6478"/>
                </a:solidFill>
                <a:prstDash val="solid"/>
                <a:miter lim="800000"/>
              </a:ln>
              <a:effectLst/>
            </p:spPr>
          </p:cxnSp>
          <p:cxnSp>
            <p:nvCxnSpPr>
              <p:cNvPr id="261" name="直接连接符 260"/>
              <p:cNvCxnSpPr/>
              <p:nvPr/>
            </p:nvCxnSpPr>
            <p:spPr>
              <a:xfrm flipH="1">
                <a:off x="9615183" y="1562100"/>
                <a:ext cx="0" cy="83344"/>
              </a:xfrm>
              <a:prstGeom prst="line">
                <a:avLst/>
              </a:prstGeom>
              <a:noFill/>
              <a:ln w="9525" cap="rnd" cmpd="sng" algn="ctr">
                <a:solidFill>
                  <a:srgbClr val="5A6478"/>
                </a:solidFill>
                <a:prstDash val="solid"/>
                <a:miter lim="800000"/>
              </a:ln>
              <a:effectLst/>
            </p:spPr>
          </p:cxnSp>
          <p:cxnSp>
            <p:nvCxnSpPr>
              <p:cNvPr id="262" name="直接连接符 261"/>
              <p:cNvCxnSpPr/>
              <p:nvPr/>
            </p:nvCxnSpPr>
            <p:spPr>
              <a:xfrm flipH="1">
                <a:off x="9676676" y="1562100"/>
                <a:ext cx="0" cy="83344"/>
              </a:xfrm>
              <a:prstGeom prst="line">
                <a:avLst/>
              </a:prstGeom>
              <a:noFill/>
              <a:ln w="9525" cap="rnd" cmpd="sng" algn="ctr">
                <a:solidFill>
                  <a:srgbClr val="5A6478"/>
                </a:solidFill>
                <a:prstDash val="solid"/>
                <a:miter lim="800000"/>
              </a:ln>
              <a:effectLst/>
            </p:spPr>
          </p:cxnSp>
          <p:cxnSp>
            <p:nvCxnSpPr>
              <p:cNvPr id="263" name="直接连接符 262"/>
              <p:cNvCxnSpPr/>
              <p:nvPr/>
            </p:nvCxnSpPr>
            <p:spPr>
              <a:xfrm flipH="1">
                <a:off x="9738169" y="1562100"/>
                <a:ext cx="0" cy="83344"/>
              </a:xfrm>
              <a:prstGeom prst="line">
                <a:avLst/>
              </a:prstGeom>
              <a:noFill/>
              <a:ln w="9525" cap="rnd" cmpd="sng" algn="ctr">
                <a:solidFill>
                  <a:srgbClr val="5A6478"/>
                </a:solidFill>
                <a:prstDash val="solid"/>
                <a:miter lim="800000"/>
              </a:ln>
              <a:effectLst/>
            </p:spPr>
          </p:cxnSp>
          <p:cxnSp>
            <p:nvCxnSpPr>
              <p:cNvPr id="264" name="直接连接符 263"/>
              <p:cNvCxnSpPr/>
              <p:nvPr/>
            </p:nvCxnSpPr>
            <p:spPr>
              <a:xfrm flipH="1">
                <a:off x="9799662" y="1562100"/>
                <a:ext cx="0" cy="83344"/>
              </a:xfrm>
              <a:prstGeom prst="line">
                <a:avLst/>
              </a:prstGeom>
              <a:noFill/>
              <a:ln w="9525" cap="rnd" cmpd="sng" algn="ctr">
                <a:solidFill>
                  <a:srgbClr val="5A6478"/>
                </a:solidFill>
                <a:prstDash val="solid"/>
                <a:miter lim="800000"/>
              </a:ln>
              <a:effectLst/>
            </p:spPr>
          </p:cxnSp>
        </p:grpSp>
      </p:grpSp>
      <p:sp>
        <p:nvSpPr>
          <p:cNvPr id="277" name="矩形 276"/>
          <p:cNvSpPr/>
          <p:nvPr/>
        </p:nvSpPr>
        <p:spPr>
          <a:xfrm>
            <a:off x="4699510" y="4796454"/>
            <a:ext cx="923651" cy="523220"/>
          </a:xfrm>
          <a:prstGeom prst="rect">
            <a:avLst/>
          </a:prstGeom>
        </p:spPr>
        <p:txBody>
          <a:bodyPr wrap="none">
            <a:spAutoFit/>
          </a:bodyPr>
          <a:lstStyle/>
          <a:p>
            <a:pPr algn="just" fontAlgn="auto">
              <a:spcBef>
                <a:spcPct val="0"/>
              </a:spcBef>
              <a:spcAft>
                <a:spcPct val="0"/>
              </a:spcAft>
              <a:buClr>
                <a:srgbClr val="006EA0"/>
              </a:buClr>
            </a:pPr>
            <a:r>
              <a:rPr lang="en-US" altLang="zh-CN" sz="2800">
                <a:solidFill>
                  <a:schemeClr val="tx1">
                    <a:lumMod val="75000"/>
                    <a:lumOff val="25000"/>
                  </a:schemeClr>
                </a:solidFill>
                <a:latin typeface="微软雅黑" panose="020b0503020204020204" pitchFamily="34" charset="-122"/>
                <a:ea typeface="微软雅黑" panose="020b0503020204020204" pitchFamily="34" charset="-122"/>
              </a:rPr>
              <a:t>15%</a:t>
            </a:r>
            <a:endParaRPr lang="en-US" altLang="zh-CN" sz="28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78" name="矩形 277"/>
          <p:cNvSpPr/>
          <p:nvPr/>
        </p:nvSpPr>
        <p:spPr>
          <a:xfrm>
            <a:off x="1046325" y="1815674"/>
            <a:ext cx="3380486" cy="336695"/>
          </a:xfrm>
          <a:prstGeom prst="rect">
            <a:avLst/>
          </a:prstGeom>
        </p:spPr>
        <p:txBody>
          <a:bodyPr wrap="square">
            <a:spAutoFit/>
          </a:bodyPr>
          <a:lstStyle/>
          <a:p>
            <a:pPr algn="r" fontAlgn="auto">
              <a:lnSpc>
                <a:spcPct val="150000"/>
              </a:lnSpc>
              <a:spcBef>
                <a:spcPct val="0"/>
              </a:spcBef>
              <a:spcAft>
                <a:spcPts val="600"/>
              </a:spcAft>
              <a:buClr>
                <a:srgbClr val="006EA0"/>
              </a:buClr>
            </a:pPr>
            <a:r>
              <a:rPr lang="en-US" altLang="zh-CN" sz="1200">
                <a:solidFill>
                  <a:schemeClr val="tx1">
                    <a:lumMod val="75000"/>
                    <a:lumOff val="25000"/>
                  </a:schemeClr>
                </a:solidFill>
                <a:latin typeface="微软雅黑" panose="020b0503020204020204" pitchFamily="34" charset="-122"/>
                <a:ea typeface="微软雅黑" panose="020b0503020204020204" pitchFamily="34" charset="-122"/>
              </a:rPr>
              <a:t>ENTER YOUR TITLE</a:t>
            </a:r>
            <a:endParaRPr lang="en-US" altLang="zh-CN" sz="10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79" name="矩形 278"/>
          <p:cNvSpPr/>
          <p:nvPr/>
        </p:nvSpPr>
        <p:spPr>
          <a:xfrm>
            <a:off x="1046325" y="3293599"/>
            <a:ext cx="3380486" cy="336695"/>
          </a:xfrm>
          <a:prstGeom prst="rect">
            <a:avLst/>
          </a:prstGeom>
        </p:spPr>
        <p:txBody>
          <a:bodyPr wrap="square">
            <a:spAutoFit/>
          </a:bodyPr>
          <a:lstStyle/>
          <a:p>
            <a:pPr algn="r" fontAlgn="auto">
              <a:lnSpc>
                <a:spcPct val="150000"/>
              </a:lnSpc>
              <a:spcBef>
                <a:spcPct val="0"/>
              </a:spcBef>
              <a:spcAft>
                <a:spcPts val="600"/>
              </a:spcAft>
              <a:buClr>
                <a:srgbClr val="006EA0"/>
              </a:buClr>
            </a:pPr>
            <a:r>
              <a:rPr lang="en-US" altLang="zh-CN" sz="1200">
                <a:solidFill>
                  <a:schemeClr val="tx1">
                    <a:lumMod val="75000"/>
                    <a:lumOff val="25000"/>
                  </a:schemeClr>
                </a:solidFill>
                <a:latin typeface="微软雅黑" panose="020b0503020204020204" pitchFamily="34" charset="-122"/>
                <a:ea typeface="微软雅黑" panose="020b0503020204020204" pitchFamily="34" charset="-122"/>
              </a:rPr>
              <a:t>ENTER YOUR TITLE</a:t>
            </a:r>
            <a:endParaRPr lang="en-US" altLang="zh-CN" sz="10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80" name="矩形 279"/>
          <p:cNvSpPr/>
          <p:nvPr/>
        </p:nvSpPr>
        <p:spPr>
          <a:xfrm>
            <a:off x="1046325" y="4622669"/>
            <a:ext cx="3380486" cy="336695"/>
          </a:xfrm>
          <a:prstGeom prst="rect">
            <a:avLst/>
          </a:prstGeom>
        </p:spPr>
        <p:txBody>
          <a:bodyPr wrap="square">
            <a:spAutoFit/>
          </a:bodyPr>
          <a:lstStyle/>
          <a:p>
            <a:pPr algn="r" fontAlgn="auto">
              <a:lnSpc>
                <a:spcPct val="150000"/>
              </a:lnSpc>
              <a:spcBef>
                <a:spcPct val="0"/>
              </a:spcBef>
              <a:spcAft>
                <a:spcPts val="600"/>
              </a:spcAft>
              <a:buClr>
                <a:srgbClr val="006EA0"/>
              </a:buClr>
            </a:pPr>
            <a:r>
              <a:rPr lang="en-US" altLang="zh-CN" sz="1200">
                <a:solidFill>
                  <a:schemeClr val="tx1">
                    <a:lumMod val="75000"/>
                    <a:lumOff val="25000"/>
                  </a:schemeClr>
                </a:solidFill>
                <a:latin typeface="微软雅黑" panose="020b0503020204020204" pitchFamily="34" charset="-122"/>
                <a:ea typeface="微软雅黑" panose="020b0503020204020204" pitchFamily="34" charset="-122"/>
              </a:rPr>
              <a:t>ENTER YOUR TITLE</a:t>
            </a:r>
            <a:endParaRPr lang="en-US" altLang="zh-CN" sz="10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81" name="矩形 280"/>
          <p:cNvSpPr/>
          <p:nvPr/>
        </p:nvSpPr>
        <p:spPr>
          <a:xfrm>
            <a:off x="1046325" y="2113978"/>
            <a:ext cx="3380486" cy="526811"/>
          </a:xfrm>
          <a:prstGeom prst="rect">
            <a:avLst/>
          </a:prstGeom>
        </p:spPr>
        <p:txBody>
          <a:bodyPr wrap="square">
            <a:spAutoFit/>
          </a:bodyPr>
          <a:lstStyle/>
          <a:p>
            <a:pPr algn="r" fontAlgn="auto">
              <a:lnSpc>
                <a:spcPct val="150000"/>
              </a:lnSpc>
              <a:spcBef>
                <a:spcPct val="0"/>
              </a:spcBef>
              <a:spcAft>
                <a:spcPts val="600"/>
              </a:spcAft>
              <a:buClr>
                <a:srgbClr val="006EA0"/>
              </a:buClr>
            </a:pPr>
            <a:r>
              <a:rPr lang="zh-CN" altLang="en-US" sz="1000">
                <a:solidFill>
                  <a:schemeClr val="tx1">
                    <a:lumMod val="75000"/>
                    <a:lumOff val="25000"/>
                  </a:schemeClr>
                </a:solidFill>
                <a:latin typeface="微软雅黑" panose="020b0503020204020204" pitchFamily="34" charset="-122"/>
                <a:ea typeface="微软雅黑" panose="020b0503020204020204" pitchFamily="34" charset="-122"/>
              </a:rPr>
              <a:t>为客户服务是我们存在的唯一理由，客户需求是我们发展的原动力。我们坚持以客户为中心，快速响应客户需求</a:t>
            </a:r>
            <a:endParaRPr lang="en-US" altLang="zh-CN" sz="10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82" name="矩形 281"/>
          <p:cNvSpPr/>
          <p:nvPr/>
        </p:nvSpPr>
        <p:spPr>
          <a:xfrm>
            <a:off x="1046325" y="3591903"/>
            <a:ext cx="3380486" cy="526811"/>
          </a:xfrm>
          <a:prstGeom prst="rect">
            <a:avLst/>
          </a:prstGeom>
        </p:spPr>
        <p:txBody>
          <a:bodyPr wrap="square">
            <a:spAutoFit/>
          </a:bodyPr>
          <a:lstStyle/>
          <a:p>
            <a:pPr algn="r" fontAlgn="auto">
              <a:lnSpc>
                <a:spcPct val="150000"/>
              </a:lnSpc>
              <a:spcBef>
                <a:spcPct val="0"/>
              </a:spcBef>
              <a:spcAft>
                <a:spcPts val="600"/>
              </a:spcAft>
              <a:buClr>
                <a:srgbClr val="006EA0"/>
              </a:buClr>
            </a:pPr>
            <a:r>
              <a:rPr lang="zh-CN" altLang="en-US" sz="1000">
                <a:solidFill>
                  <a:schemeClr val="tx1">
                    <a:lumMod val="75000"/>
                    <a:lumOff val="25000"/>
                  </a:schemeClr>
                </a:solidFill>
                <a:latin typeface="微软雅黑" panose="020b0503020204020204" pitchFamily="34" charset="-122"/>
                <a:ea typeface="微软雅黑" panose="020b0503020204020204" pitchFamily="34" charset="-122"/>
              </a:rPr>
              <a:t>为客户服务是我们存在的唯一理由，客户需求是我们发展的原动力。我们坚持以客户为中心，快速响应客户需求</a:t>
            </a:r>
            <a:endParaRPr lang="en-US" altLang="zh-CN" sz="10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83" name="矩形 282"/>
          <p:cNvSpPr/>
          <p:nvPr/>
        </p:nvSpPr>
        <p:spPr>
          <a:xfrm>
            <a:off x="1046325" y="4920973"/>
            <a:ext cx="3380486" cy="526811"/>
          </a:xfrm>
          <a:prstGeom prst="rect">
            <a:avLst/>
          </a:prstGeom>
        </p:spPr>
        <p:txBody>
          <a:bodyPr wrap="square">
            <a:spAutoFit/>
          </a:bodyPr>
          <a:lstStyle/>
          <a:p>
            <a:pPr algn="r" fontAlgn="auto">
              <a:lnSpc>
                <a:spcPct val="150000"/>
              </a:lnSpc>
              <a:spcBef>
                <a:spcPct val="0"/>
              </a:spcBef>
              <a:spcAft>
                <a:spcPts val="600"/>
              </a:spcAft>
              <a:buClr>
                <a:srgbClr val="006EA0"/>
              </a:buClr>
            </a:pPr>
            <a:r>
              <a:rPr lang="zh-CN" altLang="en-US" sz="1000">
                <a:solidFill>
                  <a:schemeClr val="tx1">
                    <a:lumMod val="75000"/>
                    <a:lumOff val="25000"/>
                  </a:schemeClr>
                </a:solidFill>
                <a:latin typeface="微软雅黑" panose="020b0503020204020204" pitchFamily="34" charset="-122"/>
                <a:ea typeface="微软雅黑" panose="020b0503020204020204" pitchFamily="34" charset="-122"/>
              </a:rPr>
              <a:t>为客户服务是我们存在的唯一理由，客户需求是我们发展的原动力。我们坚持以客户为中心，快速响应客户需求</a:t>
            </a:r>
            <a:endParaRPr lang="en-US" altLang="zh-CN" sz="100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77"/>
                                        </p:tgtEl>
                                        <p:attrNameLst>
                                          <p:attrName>style.visibility</p:attrName>
                                        </p:attrNameLst>
                                      </p:cBhvr>
                                      <p:to>
                                        <p:strVal val="visible"/>
                                      </p:to>
                                    </p:set>
                                    <p:anim calcmode="lin" valueType="num">
                                      <p:cBhvr additive="base">
                                        <p:cTn id="7" dur="500" fill="hold"/>
                                        <p:tgtEl>
                                          <p:spTgt spid="77"/>
                                        </p:tgtEl>
                                        <p:attrNameLst>
                                          <p:attrName>ppt_x</p:attrName>
                                        </p:attrNameLst>
                                      </p:cBhvr>
                                      <p:tavLst>
                                        <p:tav tm="0">
                                          <p:val>
                                            <p:strVal val="1+#ppt_w/2"/>
                                          </p:val>
                                        </p:tav>
                                        <p:tav tm="100000">
                                          <p:val>
                                            <p:strVal val="#ppt_x"/>
                                          </p:val>
                                        </p:tav>
                                      </p:tavLst>
                                    </p:anim>
                                    <p:anim calcmode="lin" valueType="num">
                                      <p:cBhvr additive="base">
                                        <p:cTn id="8" dur="500" fill="hold"/>
                                        <p:tgtEl>
                                          <p:spTgt spid="7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500" fill="hold"/>
                                        <p:tgtEl>
                                          <p:spTgt spid="82"/>
                                        </p:tgtEl>
                                        <p:attrNameLst>
                                          <p:attrName>ppt_x</p:attrName>
                                        </p:attrNameLst>
                                      </p:cBhvr>
                                      <p:tavLst>
                                        <p:tav tm="0">
                                          <p:val>
                                            <p:strVal val="0-#ppt_w/2"/>
                                          </p:val>
                                        </p:tav>
                                        <p:tav tm="100000">
                                          <p:val>
                                            <p:strVal val="#ppt_x"/>
                                          </p:val>
                                        </p:tav>
                                      </p:tavLst>
                                    </p:anim>
                                    <p:anim calcmode="lin" valueType="num">
                                      <p:cBhvr additive="base">
                                        <p:cTn id="12" dur="500" fill="hold"/>
                                        <p:tgtEl>
                                          <p:spTgt spid="82"/>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500"/>
                            </p:stCondLst>
                            <p:childTnLst>
                              <p:par>
                                <p:cTn id="14" presetID="9" presetClass="entr" presetSubtype="0" fill="hold" grpId="0" nodeType="afterEffect">
                                  <p:stCondLst>
                                    <p:cond delay="0"/>
                                  </p:stCondLst>
                                  <p:childTnLst>
                                    <p:set>
                                      <p:cBhvr>
                                        <p:cTn id="15" dur="1" fill="hold">
                                          <p:stCondLst>
                                            <p:cond delay="0"/>
                                          </p:stCondLst>
                                        </p:cTn>
                                        <p:tgtEl>
                                          <p:spTgt spid="83"/>
                                        </p:tgtEl>
                                        <p:attrNameLst>
                                          <p:attrName>style.visibility</p:attrName>
                                        </p:attrNameLst>
                                      </p:cBhvr>
                                      <p:to>
                                        <p:strVal val="visible"/>
                                      </p:to>
                                    </p:set>
                                    <p:animEffect transition="in" filter="dissolve">
                                      <p:cBhvr>
                                        <p:cTn id="16" dur="500"/>
                                        <p:tgtEl>
                                          <p:spTgt spid="83"/>
                                        </p:tgtEl>
                                      </p:cBhvr>
                                    </p:animEffect>
                                  </p:childTnLst>
                                </p:cTn>
                              </p:par>
                            </p:childTnLst>
                          </p:cTn>
                        </p:par>
                        <p:par>
                          <p:cTn id="17" fill="hold" nodeType="afterGroup">
                            <p:stCondLst>
                              <p:cond delay="1000"/>
                            </p:stCondLst>
                            <p:childTnLst>
                              <p:par>
                                <p:cTn id="18" presetID="2" presetClass="entr" presetSubtype="2" fill="hold" nodeType="afterEffect">
                                  <p:stCondLst>
                                    <p:cond delay="0"/>
                                  </p:stCondLst>
                                  <p:childTnLst>
                                    <p:set>
                                      <p:cBhvr>
                                        <p:cTn id="19" dur="1" fill="hold">
                                          <p:stCondLst>
                                            <p:cond delay="0"/>
                                          </p:stCondLst>
                                        </p:cTn>
                                        <p:tgtEl>
                                          <p:spTgt spid="62"/>
                                        </p:tgtEl>
                                        <p:attrNameLst>
                                          <p:attrName>style.visibility</p:attrName>
                                        </p:attrNameLst>
                                      </p:cBhvr>
                                      <p:to>
                                        <p:strVal val="visible"/>
                                      </p:to>
                                    </p:set>
                                    <p:anim calcmode="lin" valueType="num">
                                      <p:cBhvr additive="base">
                                        <p:cTn id="20" dur="500" fill="hold"/>
                                        <p:tgtEl>
                                          <p:spTgt spid="62"/>
                                        </p:tgtEl>
                                        <p:attrNameLst>
                                          <p:attrName>ppt_x</p:attrName>
                                        </p:attrNameLst>
                                      </p:cBhvr>
                                      <p:tavLst>
                                        <p:tav tm="0">
                                          <p:val>
                                            <p:strVal val="1+#ppt_w/2"/>
                                          </p:val>
                                        </p:tav>
                                        <p:tav tm="100000">
                                          <p:val>
                                            <p:strVal val="#ppt_x"/>
                                          </p:val>
                                        </p:tav>
                                      </p:tavLst>
                                    </p:anim>
                                    <p:anim calcmode="lin" valueType="num">
                                      <p:cBhvr additive="base">
                                        <p:cTn id="21" dur="500" fill="hold"/>
                                        <p:tgtEl>
                                          <p:spTgt spid="62"/>
                                        </p:tgtEl>
                                        <p:attrNameLst>
                                          <p:attrName>ppt_y</p:attrName>
                                        </p:attrNameLst>
                                      </p:cBhvr>
                                      <p:tavLst>
                                        <p:tav tm="0">
                                          <p:val>
                                            <p:strVal val="#ppt_y"/>
                                          </p:val>
                                        </p:tav>
                                        <p:tav tm="100000">
                                          <p:val>
                                            <p:strVal val="#ppt_y"/>
                                          </p:val>
                                        </p:tav>
                                      </p:tavLst>
                                    </p:anim>
                                  </p:childTnLst>
                                </p:cTn>
                              </p:par>
                            </p:childTnLst>
                          </p:cTn>
                        </p:par>
                        <p:par>
                          <p:cTn id="22" fill="hold" nodeType="afterGroup">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127"/>
                                        </p:tgtEl>
                                        <p:attrNameLst>
                                          <p:attrName>style.visibility</p:attrName>
                                        </p:attrNameLst>
                                      </p:cBhvr>
                                      <p:to>
                                        <p:strVal val="visible"/>
                                      </p:to>
                                    </p:set>
                                    <p:anim calcmode="lin" valueType="num">
                                      <p:cBhvr>
                                        <p:cTn id="25" dur="500" fill="hold"/>
                                        <p:tgtEl>
                                          <p:spTgt spid="127"/>
                                        </p:tgtEl>
                                        <p:attrNameLst>
                                          <p:attrName>ppt_w</p:attrName>
                                        </p:attrNameLst>
                                      </p:cBhvr>
                                      <p:tavLst>
                                        <p:tav tm="0">
                                          <p:val>
                                            <p:fltVal val="0"/>
                                          </p:val>
                                        </p:tav>
                                        <p:tav tm="100000">
                                          <p:val>
                                            <p:strVal val="#ppt_w"/>
                                          </p:val>
                                        </p:tav>
                                      </p:tavLst>
                                    </p:anim>
                                    <p:anim calcmode="lin" valueType="num">
                                      <p:cBhvr>
                                        <p:cTn id="26" dur="500" fill="hold"/>
                                        <p:tgtEl>
                                          <p:spTgt spid="127"/>
                                        </p:tgtEl>
                                        <p:attrNameLst>
                                          <p:attrName>ppt_h</p:attrName>
                                        </p:attrNameLst>
                                      </p:cBhvr>
                                      <p:tavLst>
                                        <p:tav tm="0">
                                          <p:val>
                                            <p:fltVal val="0"/>
                                          </p:val>
                                        </p:tav>
                                        <p:tav tm="100000">
                                          <p:val>
                                            <p:strVal val="#ppt_h"/>
                                          </p:val>
                                        </p:tav>
                                      </p:tavLst>
                                    </p:anim>
                                    <p:animEffect transition="in" filter="fade">
                                      <p:cBhvr>
                                        <p:cTn id="27" dur="500"/>
                                        <p:tgtEl>
                                          <p:spTgt spid="127"/>
                                        </p:tgtEl>
                                      </p:cBhvr>
                                    </p:animEffect>
                                  </p:childTnLst>
                                </p:cTn>
                              </p:par>
                            </p:childTnLst>
                          </p:cTn>
                        </p:par>
                        <p:par>
                          <p:cTn id="28" fill="hold" nodeType="afterGroup">
                            <p:stCondLst>
                              <p:cond delay="2000"/>
                            </p:stCondLst>
                            <p:childTnLst>
                              <p:par>
                                <p:cTn id="29" presetID="2" presetClass="entr" presetSubtype="2" fill="hold" nodeType="afterEffect">
                                  <p:stCondLst>
                                    <p:cond delay="0"/>
                                  </p:stCondLst>
                                  <p:childTnLst>
                                    <p:set>
                                      <p:cBhvr>
                                        <p:cTn id="30" dur="1" fill="hold">
                                          <p:stCondLst>
                                            <p:cond delay="0"/>
                                          </p:stCondLst>
                                        </p:cTn>
                                        <p:tgtEl>
                                          <p:spTgt spid="128"/>
                                        </p:tgtEl>
                                        <p:attrNameLst>
                                          <p:attrName>style.visibility</p:attrName>
                                        </p:attrNameLst>
                                      </p:cBhvr>
                                      <p:to>
                                        <p:strVal val="visible"/>
                                      </p:to>
                                    </p:set>
                                    <p:anim calcmode="lin" valueType="num">
                                      <p:cBhvr additive="base">
                                        <p:cTn id="31" dur="500" fill="hold"/>
                                        <p:tgtEl>
                                          <p:spTgt spid="128"/>
                                        </p:tgtEl>
                                        <p:attrNameLst>
                                          <p:attrName>ppt_x</p:attrName>
                                        </p:attrNameLst>
                                      </p:cBhvr>
                                      <p:tavLst>
                                        <p:tav tm="0">
                                          <p:val>
                                            <p:strVal val="1+#ppt_w/2"/>
                                          </p:val>
                                        </p:tav>
                                        <p:tav tm="100000">
                                          <p:val>
                                            <p:strVal val="#ppt_x"/>
                                          </p:val>
                                        </p:tav>
                                      </p:tavLst>
                                    </p:anim>
                                    <p:anim calcmode="lin" valueType="num">
                                      <p:cBhvr additive="base">
                                        <p:cTn id="32" dur="500" fill="hold"/>
                                        <p:tgtEl>
                                          <p:spTgt spid="128"/>
                                        </p:tgtEl>
                                        <p:attrNameLst>
                                          <p:attrName>ppt_y</p:attrName>
                                        </p:attrNameLst>
                                      </p:cBhvr>
                                      <p:tavLst>
                                        <p:tav tm="0">
                                          <p:val>
                                            <p:strVal val="#ppt_y"/>
                                          </p:val>
                                        </p:tav>
                                        <p:tav tm="100000">
                                          <p:val>
                                            <p:strVal val="#ppt_y"/>
                                          </p:val>
                                        </p:tav>
                                      </p:tavLst>
                                    </p:anim>
                                  </p:childTnLst>
                                </p:cTn>
                              </p:par>
                            </p:childTnLst>
                          </p:cTn>
                        </p:par>
                        <p:par>
                          <p:cTn id="33" fill="hold" nodeType="afterGroup">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3"/>
                                        </p:tgtEl>
                                        <p:attrNameLst>
                                          <p:attrName>style.visibility</p:attrName>
                                        </p:attrNameLst>
                                      </p:cBhvr>
                                      <p:to>
                                        <p:strVal val="visible"/>
                                      </p:to>
                                    </p:set>
                                    <p:anim calcmode="lin" valueType="num">
                                      <p:cBhvr>
                                        <p:cTn id="36" dur="500" fill="hold"/>
                                        <p:tgtEl>
                                          <p:spTgt spid="183"/>
                                        </p:tgtEl>
                                        <p:attrNameLst>
                                          <p:attrName>ppt_w</p:attrName>
                                        </p:attrNameLst>
                                      </p:cBhvr>
                                      <p:tavLst>
                                        <p:tav tm="0">
                                          <p:val>
                                            <p:fltVal val="0"/>
                                          </p:val>
                                        </p:tav>
                                        <p:tav tm="100000">
                                          <p:val>
                                            <p:strVal val="#ppt_w"/>
                                          </p:val>
                                        </p:tav>
                                      </p:tavLst>
                                    </p:anim>
                                    <p:anim calcmode="lin" valueType="num">
                                      <p:cBhvr>
                                        <p:cTn id="37" dur="500" fill="hold"/>
                                        <p:tgtEl>
                                          <p:spTgt spid="183"/>
                                        </p:tgtEl>
                                        <p:attrNameLst>
                                          <p:attrName>ppt_h</p:attrName>
                                        </p:attrNameLst>
                                      </p:cBhvr>
                                      <p:tavLst>
                                        <p:tav tm="0">
                                          <p:val>
                                            <p:fltVal val="0"/>
                                          </p:val>
                                        </p:tav>
                                        <p:tav tm="100000">
                                          <p:val>
                                            <p:strVal val="#ppt_h"/>
                                          </p:val>
                                        </p:tav>
                                      </p:tavLst>
                                    </p:anim>
                                    <p:animEffect transition="in" filter="fade">
                                      <p:cBhvr>
                                        <p:cTn id="38" dur="500"/>
                                        <p:tgtEl>
                                          <p:spTgt spid="183"/>
                                        </p:tgtEl>
                                      </p:cBhvr>
                                    </p:animEffect>
                                  </p:childTnLst>
                                </p:cTn>
                              </p:par>
                            </p:childTnLst>
                          </p:cTn>
                        </p:par>
                        <p:par>
                          <p:cTn id="39" fill="hold" nodeType="afterGroup">
                            <p:stCondLst>
                              <p:cond delay="3000"/>
                            </p:stCondLst>
                            <p:childTnLst>
                              <p:par>
                                <p:cTn id="40" presetID="2" presetClass="entr" presetSubtype="2" fill="hold" nodeType="afterEffect">
                                  <p:stCondLst>
                                    <p:cond delay="0"/>
                                  </p:stCondLst>
                                  <p:childTnLst>
                                    <p:set>
                                      <p:cBhvr>
                                        <p:cTn id="41" dur="1" fill="hold">
                                          <p:stCondLst>
                                            <p:cond delay="0"/>
                                          </p:stCondLst>
                                        </p:cTn>
                                        <p:tgtEl>
                                          <p:spTgt spid="184"/>
                                        </p:tgtEl>
                                        <p:attrNameLst>
                                          <p:attrName>style.visibility</p:attrName>
                                        </p:attrNameLst>
                                      </p:cBhvr>
                                      <p:to>
                                        <p:strVal val="visible"/>
                                      </p:to>
                                    </p:set>
                                    <p:anim calcmode="lin" valueType="num">
                                      <p:cBhvr additive="base">
                                        <p:cTn id="42" dur="500" fill="hold"/>
                                        <p:tgtEl>
                                          <p:spTgt spid="184"/>
                                        </p:tgtEl>
                                        <p:attrNameLst>
                                          <p:attrName>ppt_x</p:attrName>
                                        </p:attrNameLst>
                                      </p:cBhvr>
                                      <p:tavLst>
                                        <p:tav tm="0">
                                          <p:val>
                                            <p:strVal val="1+#ppt_w/2"/>
                                          </p:val>
                                        </p:tav>
                                        <p:tav tm="100000">
                                          <p:val>
                                            <p:strVal val="#ppt_x"/>
                                          </p:val>
                                        </p:tav>
                                      </p:tavLst>
                                    </p:anim>
                                    <p:anim calcmode="lin" valueType="num">
                                      <p:cBhvr additive="base">
                                        <p:cTn id="43" dur="500" fill="hold"/>
                                        <p:tgtEl>
                                          <p:spTgt spid="184"/>
                                        </p:tgtEl>
                                        <p:attrNameLst>
                                          <p:attrName>ppt_y</p:attrName>
                                        </p:attrNameLst>
                                      </p:cBhvr>
                                      <p:tavLst>
                                        <p:tav tm="0">
                                          <p:val>
                                            <p:strVal val="#ppt_y"/>
                                          </p:val>
                                        </p:tav>
                                        <p:tav tm="100000">
                                          <p:val>
                                            <p:strVal val="#ppt_y"/>
                                          </p:val>
                                        </p:tav>
                                      </p:tavLst>
                                    </p:anim>
                                  </p:childTnLst>
                                </p:cTn>
                              </p:par>
                            </p:childTnLst>
                          </p:cTn>
                        </p:par>
                        <p:par>
                          <p:cTn id="44" fill="hold" nodeType="afterGroup">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277"/>
                                        </p:tgtEl>
                                        <p:attrNameLst>
                                          <p:attrName>style.visibility</p:attrName>
                                        </p:attrNameLst>
                                      </p:cBhvr>
                                      <p:to>
                                        <p:strVal val="visible"/>
                                      </p:to>
                                    </p:set>
                                    <p:anim calcmode="lin" valueType="num">
                                      <p:cBhvr>
                                        <p:cTn id="47" dur="500" fill="hold"/>
                                        <p:tgtEl>
                                          <p:spTgt spid="277"/>
                                        </p:tgtEl>
                                        <p:attrNameLst>
                                          <p:attrName>ppt_w</p:attrName>
                                        </p:attrNameLst>
                                      </p:cBhvr>
                                      <p:tavLst>
                                        <p:tav tm="0">
                                          <p:val>
                                            <p:fltVal val="0"/>
                                          </p:val>
                                        </p:tav>
                                        <p:tav tm="100000">
                                          <p:val>
                                            <p:strVal val="#ppt_w"/>
                                          </p:val>
                                        </p:tav>
                                      </p:tavLst>
                                    </p:anim>
                                    <p:anim calcmode="lin" valueType="num">
                                      <p:cBhvr>
                                        <p:cTn id="48" dur="500" fill="hold"/>
                                        <p:tgtEl>
                                          <p:spTgt spid="277"/>
                                        </p:tgtEl>
                                        <p:attrNameLst>
                                          <p:attrName>ppt_h</p:attrName>
                                        </p:attrNameLst>
                                      </p:cBhvr>
                                      <p:tavLst>
                                        <p:tav tm="0">
                                          <p:val>
                                            <p:fltVal val="0"/>
                                          </p:val>
                                        </p:tav>
                                        <p:tav tm="100000">
                                          <p:val>
                                            <p:strVal val="#ppt_h"/>
                                          </p:val>
                                        </p:tav>
                                      </p:tavLst>
                                    </p:anim>
                                    <p:animEffect transition="in" filter="fade">
                                      <p:cBhvr>
                                        <p:cTn id="49" dur="500"/>
                                        <p:tgtEl>
                                          <p:spTgt spid="277"/>
                                        </p:tgtEl>
                                      </p:cBhvr>
                                    </p:animEffect>
                                  </p:childTnLst>
                                </p:cTn>
                              </p:par>
                              <p:par>
                                <p:cTn id="50" presetID="2" presetClass="entr" presetSubtype="8" fill="hold" grpId="0" nodeType="withEffect">
                                  <p:stCondLst>
                                    <p:cond delay="0"/>
                                  </p:stCondLst>
                                  <p:childTnLst>
                                    <p:set>
                                      <p:cBhvr>
                                        <p:cTn id="51" dur="1" fill="hold">
                                          <p:stCondLst>
                                            <p:cond delay="0"/>
                                          </p:stCondLst>
                                        </p:cTn>
                                        <p:tgtEl>
                                          <p:spTgt spid="278"/>
                                        </p:tgtEl>
                                        <p:attrNameLst>
                                          <p:attrName>style.visibility</p:attrName>
                                        </p:attrNameLst>
                                      </p:cBhvr>
                                      <p:to>
                                        <p:strVal val="visible"/>
                                      </p:to>
                                    </p:set>
                                    <p:anim calcmode="lin" valueType="num">
                                      <p:cBhvr additive="base">
                                        <p:cTn id="52" dur="500" fill="hold"/>
                                        <p:tgtEl>
                                          <p:spTgt spid="278"/>
                                        </p:tgtEl>
                                        <p:attrNameLst>
                                          <p:attrName>ppt_x</p:attrName>
                                        </p:attrNameLst>
                                      </p:cBhvr>
                                      <p:tavLst>
                                        <p:tav tm="0">
                                          <p:val>
                                            <p:strVal val="0-#ppt_w/2"/>
                                          </p:val>
                                        </p:tav>
                                        <p:tav tm="100000">
                                          <p:val>
                                            <p:strVal val="#ppt_x"/>
                                          </p:val>
                                        </p:tav>
                                      </p:tavLst>
                                    </p:anim>
                                    <p:anim calcmode="lin" valueType="num">
                                      <p:cBhvr additive="base">
                                        <p:cTn id="53" dur="500" fill="hold"/>
                                        <p:tgtEl>
                                          <p:spTgt spid="278"/>
                                        </p:tgtEl>
                                        <p:attrNameLst>
                                          <p:attrName>ppt_y</p:attrName>
                                        </p:attrNameLst>
                                      </p:cBhvr>
                                      <p:tavLst>
                                        <p:tav tm="0">
                                          <p:val>
                                            <p:strVal val="#ppt_y"/>
                                          </p:val>
                                        </p:tav>
                                        <p:tav tm="100000">
                                          <p:val>
                                            <p:strVal val="#ppt_y"/>
                                          </p:val>
                                        </p:tav>
                                      </p:tavLst>
                                    </p:anim>
                                  </p:childTnLst>
                                </p:cTn>
                              </p:par>
                              <p:par>
                                <p:cTn id="54" presetID="2" presetClass="entr" presetSubtype="8" fill="hold" grpId="0" nodeType="withEffect">
                                  <p:stCondLst>
                                    <p:cond delay="0"/>
                                  </p:stCondLst>
                                  <p:childTnLst>
                                    <p:set>
                                      <p:cBhvr>
                                        <p:cTn id="55" dur="1" fill="hold">
                                          <p:stCondLst>
                                            <p:cond delay="0"/>
                                          </p:stCondLst>
                                        </p:cTn>
                                        <p:tgtEl>
                                          <p:spTgt spid="279"/>
                                        </p:tgtEl>
                                        <p:attrNameLst>
                                          <p:attrName>style.visibility</p:attrName>
                                        </p:attrNameLst>
                                      </p:cBhvr>
                                      <p:to>
                                        <p:strVal val="visible"/>
                                      </p:to>
                                    </p:set>
                                    <p:anim calcmode="lin" valueType="num">
                                      <p:cBhvr additive="base">
                                        <p:cTn id="56" dur="500" fill="hold"/>
                                        <p:tgtEl>
                                          <p:spTgt spid="279"/>
                                        </p:tgtEl>
                                        <p:attrNameLst>
                                          <p:attrName>ppt_x</p:attrName>
                                        </p:attrNameLst>
                                      </p:cBhvr>
                                      <p:tavLst>
                                        <p:tav tm="0">
                                          <p:val>
                                            <p:strVal val="0-#ppt_w/2"/>
                                          </p:val>
                                        </p:tav>
                                        <p:tav tm="100000">
                                          <p:val>
                                            <p:strVal val="#ppt_x"/>
                                          </p:val>
                                        </p:tav>
                                      </p:tavLst>
                                    </p:anim>
                                    <p:anim calcmode="lin" valueType="num">
                                      <p:cBhvr additive="base">
                                        <p:cTn id="57" dur="500" fill="hold"/>
                                        <p:tgtEl>
                                          <p:spTgt spid="279"/>
                                        </p:tgtEl>
                                        <p:attrNameLst>
                                          <p:attrName>ppt_y</p:attrName>
                                        </p:attrNameLst>
                                      </p:cBhvr>
                                      <p:tavLst>
                                        <p:tav tm="0">
                                          <p:val>
                                            <p:strVal val="#ppt_y"/>
                                          </p:val>
                                        </p:tav>
                                        <p:tav tm="100000">
                                          <p:val>
                                            <p:strVal val="#ppt_y"/>
                                          </p:val>
                                        </p:tav>
                                      </p:tavLst>
                                    </p:anim>
                                  </p:childTnLst>
                                </p:cTn>
                              </p:par>
                              <p:par>
                                <p:cTn id="58" presetID="2" presetClass="entr" presetSubtype="8" fill="hold" grpId="0" nodeType="withEffect">
                                  <p:stCondLst>
                                    <p:cond delay="0"/>
                                  </p:stCondLst>
                                  <p:childTnLst>
                                    <p:set>
                                      <p:cBhvr>
                                        <p:cTn id="59" dur="1" fill="hold">
                                          <p:stCondLst>
                                            <p:cond delay="0"/>
                                          </p:stCondLst>
                                        </p:cTn>
                                        <p:tgtEl>
                                          <p:spTgt spid="280"/>
                                        </p:tgtEl>
                                        <p:attrNameLst>
                                          <p:attrName>style.visibility</p:attrName>
                                        </p:attrNameLst>
                                      </p:cBhvr>
                                      <p:to>
                                        <p:strVal val="visible"/>
                                      </p:to>
                                    </p:set>
                                    <p:anim calcmode="lin" valueType="num">
                                      <p:cBhvr additive="base">
                                        <p:cTn id="60" dur="500" fill="hold"/>
                                        <p:tgtEl>
                                          <p:spTgt spid="280"/>
                                        </p:tgtEl>
                                        <p:attrNameLst>
                                          <p:attrName>ppt_x</p:attrName>
                                        </p:attrNameLst>
                                      </p:cBhvr>
                                      <p:tavLst>
                                        <p:tav tm="0">
                                          <p:val>
                                            <p:strVal val="0-#ppt_w/2"/>
                                          </p:val>
                                        </p:tav>
                                        <p:tav tm="100000">
                                          <p:val>
                                            <p:strVal val="#ppt_x"/>
                                          </p:val>
                                        </p:tav>
                                      </p:tavLst>
                                    </p:anim>
                                    <p:anim calcmode="lin" valueType="num">
                                      <p:cBhvr additive="base">
                                        <p:cTn id="61" dur="500" fill="hold"/>
                                        <p:tgtEl>
                                          <p:spTgt spid="280"/>
                                        </p:tgtEl>
                                        <p:attrNameLst>
                                          <p:attrName>ppt_y</p:attrName>
                                        </p:attrNameLst>
                                      </p:cBhvr>
                                      <p:tavLst>
                                        <p:tav tm="0">
                                          <p:val>
                                            <p:strVal val="#ppt_y"/>
                                          </p:val>
                                        </p:tav>
                                        <p:tav tm="100000">
                                          <p:val>
                                            <p:strVal val="#ppt_y"/>
                                          </p:val>
                                        </p:tav>
                                      </p:tavLst>
                                    </p:anim>
                                  </p:childTnLst>
                                </p:cTn>
                              </p:par>
                              <p:par>
                                <p:cTn id="62" presetID="2" presetClass="entr" presetSubtype="8" fill="hold" grpId="0" nodeType="withEffect">
                                  <p:stCondLst>
                                    <p:cond delay="0"/>
                                  </p:stCondLst>
                                  <p:childTnLst>
                                    <p:set>
                                      <p:cBhvr>
                                        <p:cTn id="63" dur="1" fill="hold">
                                          <p:stCondLst>
                                            <p:cond delay="0"/>
                                          </p:stCondLst>
                                        </p:cTn>
                                        <p:tgtEl>
                                          <p:spTgt spid="281"/>
                                        </p:tgtEl>
                                        <p:attrNameLst>
                                          <p:attrName>style.visibility</p:attrName>
                                        </p:attrNameLst>
                                      </p:cBhvr>
                                      <p:to>
                                        <p:strVal val="visible"/>
                                      </p:to>
                                    </p:set>
                                    <p:anim calcmode="lin" valueType="num">
                                      <p:cBhvr additive="base">
                                        <p:cTn id="64" dur="500" fill="hold"/>
                                        <p:tgtEl>
                                          <p:spTgt spid="281"/>
                                        </p:tgtEl>
                                        <p:attrNameLst>
                                          <p:attrName>ppt_x</p:attrName>
                                        </p:attrNameLst>
                                      </p:cBhvr>
                                      <p:tavLst>
                                        <p:tav tm="0">
                                          <p:val>
                                            <p:strVal val="0-#ppt_w/2"/>
                                          </p:val>
                                        </p:tav>
                                        <p:tav tm="100000">
                                          <p:val>
                                            <p:strVal val="#ppt_x"/>
                                          </p:val>
                                        </p:tav>
                                      </p:tavLst>
                                    </p:anim>
                                    <p:anim calcmode="lin" valueType="num">
                                      <p:cBhvr additive="base">
                                        <p:cTn id="65" dur="500" fill="hold"/>
                                        <p:tgtEl>
                                          <p:spTgt spid="281"/>
                                        </p:tgtEl>
                                        <p:attrNameLst>
                                          <p:attrName>ppt_y</p:attrName>
                                        </p:attrNameLst>
                                      </p:cBhvr>
                                      <p:tavLst>
                                        <p:tav tm="0">
                                          <p:val>
                                            <p:strVal val="#ppt_y"/>
                                          </p:val>
                                        </p:tav>
                                        <p:tav tm="100000">
                                          <p:val>
                                            <p:strVal val="#ppt_y"/>
                                          </p:val>
                                        </p:tav>
                                      </p:tavLst>
                                    </p:anim>
                                  </p:childTnLst>
                                </p:cTn>
                              </p:par>
                              <p:par>
                                <p:cTn id="66" presetID="2" presetClass="entr" presetSubtype="8" fill="hold" grpId="0" nodeType="withEffect">
                                  <p:stCondLst>
                                    <p:cond delay="0"/>
                                  </p:stCondLst>
                                  <p:childTnLst>
                                    <p:set>
                                      <p:cBhvr>
                                        <p:cTn id="67" dur="1" fill="hold">
                                          <p:stCondLst>
                                            <p:cond delay="0"/>
                                          </p:stCondLst>
                                        </p:cTn>
                                        <p:tgtEl>
                                          <p:spTgt spid="282"/>
                                        </p:tgtEl>
                                        <p:attrNameLst>
                                          <p:attrName>style.visibility</p:attrName>
                                        </p:attrNameLst>
                                      </p:cBhvr>
                                      <p:to>
                                        <p:strVal val="visible"/>
                                      </p:to>
                                    </p:set>
                                    <p:anim calcmode="lin" valueType="num">
                                      <p:cBhvr additive="base">
                                        <p:cTn id="68" dur="500" fill="hold"/>
                                        <p:tgtEl>
                                          <p:spTgt spid="282"/>
                                        </p:tgtEl>
                                        <p:attrNameLst>
                                          <p:attrName>ppt_x</p:attrName>
                                        </p:attrNameLst>
                                      </p:cBhvr>
                                      <p:tavLst>
                                        <p:tav tm="0">
                                          <p:val>
                                            <p:strVal val="0-#ppt_w/2"/>
                                          </p:val>
                                        </p:tav>
                                        <p:tav tm="100000">
                                          <p:val>
                                            <p:strVal val="#ppt_x"/>
                                          </p:val>
                                        </p:tav>
                                      </p:tavLst>
                                    </p:anim>
                                    <p:anim calcmode="lin" valueType="num">
                                      <p:cBhvr additive="base">
                                        <p:cTn id="69" dur="500" fill="hold"/>
                                        <p:tgtEl>
                                          <p:spTgt spid="282"/>
                                        </p:tgtEl>
                                        <p:attrNameLst>
                                          <p:attrName>ppt_y</p:attrName>
                                        </p:attrNameLst>
                                      </p:cBhvr>
                                      <p:tavLst>
                                        <p:tav tm="0">
                                          <p:val>
                                            <p:strVal val="#ppt_y"/>
                                          </p:val>
                                        </p:tav>
                                        <p:tav tm="100000">
                                          <p:val>
                                            <p:strVal val="#ppt_y"/>
                                          </p:val>
                                        </p:tav>
                                      </p:tavLst>
                                    </p:anim>
                                  </p:childTnLst>
                                </p:cTn>
                              </p:par>
                              <p:par>
                                <p:cTn id="70" presetID="2" presetClass="entr" presetSubtype="8" fill="hold" grpId="0" nodeType="withEffect">
                                  <p:stCondLst>
                                    <p:cond delay="0"/>
                                  </p:stCondLst>
                                  <p:childTnLst>
                                    <p:set>
                                      <p:cBhvr>
                                        <p:cTn id="71" dur="1" fill="hold">
                                          <p:stCondLst>
                                            <p:cond delay="0"/>
                                          </p:stCondLst>
                                        </p:cTn>
                                        <p:tgtEl>
                                          <p:spTgt spid="283"/>
                                        </p:tgtEl>
                                        <p:attrNameLst>
                                          <p:attrName>style.visibility</p:attrName>
                                        </p:attrNameLst>
                                      </p:cBhvr>
                                      <p:to>
                                        <p:strVal val="visible"/>
                                      </p:to>
                                    </p:set>
                                    <p:anim calcmode="lin" valueType="num">
                                      <p:cBhvr additive="base">
                                        <p:cTn id="72" dur="500" fill="hold"/>
                                        <p:tgtEl>
                                          <p:spTgt spid="283"/>
                                        </p:tgtEl>
                                        <p:attrNameLst>
                                          <p:attrName>ppt_x</p:attrName>
                                        </p:attrNameLst>
                                      </p:cBhvr>
                                      <p:tavLst>
                                        <p:tav tm="0">
                                          <p:val>
                                            <p:strVal val="0-#ppt_w/2"/>
                                          </p:val>
                                        </p:tav>
                                        <p:tav tm="100000">
                                          <p:val>
                                            <p:strVal val="#ppt_x"/>
                                          </p:val>
                                        </p:tav>
                                      </p:tavLst>
                                    </p:anim>
                                    <p:anim calcmode="lin" valueType="num">
                                      <p:cBhvr additive="base">
                                        <p:cTn id="73" dur="500" fill="hold"/>
                                        <p:tgtEl>
                                          <p:spTgt spid="28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82" grpId="0"/>
      <p:bldP spid="83" grpId="0" animBg="1"/>
      <p:bldP spid="127" grpId="0"/>
      <p:bldP spid="183" grpId="0"/>
      <p:bldP spid="277" grpId="0"/>
      <p:bldP spid="278" grpId="0"/>
      <p:bldP spid="279" grpId="0"/>
      <p:bldP spid="280" grpId="0"/>
      <p:bldP spid="281" grpId="0"/>
      <p:bldP spid="282" grpId="0"/>
      <p:bldP spid="283" grpId="0"/>
    </p:bldLst>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59" name="AutoShape 6"/>
          <p:cNvSpPr/>
          <p:nvPr/>
        </p:nvSpPr>
        <p:spPr bwMode="auto">
          <a:xfrm>
            <a:off x="2978318" y="384236"/>
            <a:ext cx="6235364" cy="419100"/>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5" tIns="19045" rIns="19045" bIns="19045" anchor="ctr"/>
          <a:lstStyle/>
          <a:p>
            <a:r>
              <a:rPr lang="zh-CN" altLang="en-US" sz="2485" b="1">
                <a:solidFill>
                  <a:schemeClr val="tx1">
                    <a:lumMod val="65000"/>
                    <a:lumOff val="35000"/>
                  </a:schemeClr>
                </a:solidFill>
                <a:latin typeface="+mn-lt"/>
                <a:ea typeface="+mn-ea"/>
                <a:cs typeface="+mn-ea"/>
                <a:sym typeface="+mn-lt"/>
              </a:rPr>
              <a:t>请在这里输入标题</a:t>
            </a:r>
            <a:endParaRPr lang="es-ES" altLang="zh-CN" sz="2485" b="1">
              <a:solidFill>
                <a:schemeClr val="tx1">
                  <a:lumMod val="65000"/>
                  <a:lumOff val="35000"/>
                </a:schemeClr>
              </a:solidFill>
              <a:latin typeface="+mn-lt"/>
              <a:ea typeface="+mn-ea"/>
              <a:cs typeface="+mn-ea"/>
              <a:sym typeface="+mn-lt"/>
            </a:endParaRPr>
          </a:p>
        </p:txBody>
      </p:sp>
      <p:sp>
        <p:nvSpPr>
          <p:cNvPr id="60" name="Line 7"/>
          <p:cNvSpPr>
            <a:spLocks noChangeShapeType="1"/>
          </p:cNvSpPr>
          <p:nvPr/>
        </p:nvSpPr>
        <p:spPr bwMode="auto">
          <a:xfrm>
            <a:off x="1393689" y="1066862"/>
            <a:ext cx="9404623" cy="0"/>
          </a:xfrm>
          <a:prstGeom prst="line">
            <a:avLst/>
          </a:prstGeom>
          <a:noFill/>
          <a:ln w="25400" cap="flat" cmpd="sng">
            <a:solidFill>
              <a:srgbClr val="DCDEE0"/>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endParaRPr lang="es-ES" sz="2800">
              <a:solidFill>
                <a:schemeClr val="tx1">
                  <a:lumMod val="65000"/>
                  <a:lumOff val="35000"/>
                </a:schemeClr>
              </a:solidFill>
              <a:effectLst>
                <a:outerShdw blurRad="38100" dist="38100" dir="2700000" algn="tl">
                  <a:srgbClr val="DDDDDD"/>
                </a:outerShdw>
              </a:effectLst>
              <a:latin typeface="+mn-lt"/>
              <a:ea typeface="+mn-ea"/>
              <a:cs typeface="+mn-ea"/>
              <a:sym typeface="+mn-lt"/>
            </a:endParaRPr>
          </a:p>
        </p:txBody>
      </p:sp>
      <p:sp>
        <p:nvSpPr>
          <p:cNvPr id="61" name="AutoShape 9"/>
          <p:cNvSpPr/>
          <p:nvPr/>
        </p:nvSpPr>
        <p:spPr bwMode="auto">
          <a:xfrm>
            <a:off x="4151516" y="746190"/>
            <a:ext cx="3888969" cy="139700"/>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323215">
              <a:lnSpc>
                <a:spcPct val="120000"/>
              </a:lnSpc>
              <a:spcBef>
                <a:spcPts val="850"/>
              </a:spcBef>
            </a:pPr>
            <a:r>
              <a:rPr lang="es-ES" altLang="zh-CN" sz="935" b="1">
                <a:solidFill>
                  <a:schemeClr val="tx1">
                    <a:lumMod val="65000"/>
                    <a:lumOff val="35000"/>
                  </a:schemeClr>
                </a:solidFill>
                <a:latin typeface="+mn-lt"/>
                <a:ea typeface="+mn-ea"/>
                <a:cs typeface="+mn-ea"/>
                <a:sym typeface="+mn-lt"/>
              </a:rPr>
              <a:t>Lorem ipsum</a:t>
            </a:r>
            <a:r>
              <a:rPr lang="es-ES" altLang="zh-CN" sz="935">
                <a:solidFill>
                  <a:schemeClr val="tx1">
                    <a:lumMod val="65000"/>
                    <a:lumOff val="35000"/>
                  </a:schemeClr>
                </a:solidFill>
                <a:latin typeface="+mn-lt"/>
                <a:ea typeface="+mn-ea"/>
                <a:cs typeface="+mn-ea"/>
                <a:sym typeface="+mn-lt"/>
              </a:rPr>
              <a:t> dolor sit amet, consectetur adipiscing elit.</a:t>
            </a:r>
            <a:endParaRPr lang="es-ES" altLang="zh-CN" sz="2485">
              <a:solidFill>
                <a:schemeClr val="tx1">
                  <a:lumMod val="65000"/>
                  <a:lumOff val="35000"/>
                </a:schemeClr>
              </a:solidFill>
              <a:latin typeface="+mn-lt"/>
              <a:ea typeface="+mn-ea"/>
              <a:cs typeface="+mn-ea"/>
              <a:sym typeface="+mn-lt"/>
            </a:endParaRPr>
          </a:p>
        </p:txBody>
      </p:sp>
      <p:sp>
        <p:nvSpPr>
          <p:cNvPr id="62" name="AutoShape 11"/>
          <p:cNvSpPr/>
          <p:nvPr/>
        </p:nvSpPr>
        <p:spPr bwMode="auto">
          <a:xfrm>
            <a:off x="5254660" y="999397"/>
            <a:ext cx="1682680" cy="46339"/>
          </a:xfrm>
          <a:custGeom>
            <a:gdLst>
              <a:gd name="T0" fmla="*/ 78582 w 21600"/>
              <a:gd name="T1" fmla="*/ 642144 h 21600"/>
              <a:gd name="T2" fmla="*/ 78582 w 21600"/>
              <a:gd name="T3" fmla="*/ 642144 h 21600"/>
              <a:gd name="T4" fmla="*/ 78582 w 21600"/>
              <a:gd name="T5" fmla="*/ 642144 h 21600"/>
              <a:gd name="T6" fmla="*/ 78582 w 21600"/>
              <a:gd name="T7" fmla="*/ 642144 h 21600"/>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21600" h="21600">
                <a:moveTo>
                  <a:pt x="0" y="0"/>
                </a:moveTo>
                <a:lnTo>
                  <a:pt x="21600" y="0"/>
                </a:lnTo>
                <a:lnTo>
                  <a:pt x="21600" y="21599"/>
                </a:lnTo>
                <a:lnTo>
                  <a:pt x="0" y="21599"/>
                </a:lnTo>
                <a:lnTo>
                  <a:pt x="0" y="0"/>
                </a:lnTo>
                <a:close/>
              </a:path>
            </a:pathLst>
          </a:custGeom>
          <a:solidFill>
            <a:srgbClr val="0070C0"/>
          </a:solidFill>
          <a:ln>
            <a:noFill/>
          </a:ln>
          <a:effectLst/>
        </p:spPr>
        <p:txBody>
          <a:bodyPr lIns="0" tIns="0" rIns="0" bIns="0" anchor="ctr"/>
          <a:lstStyle/>
          <a:p>
            <a:endParaRPr lang="zh-CN" altLang="en-US" sz="2485">
              <a:solidFill>
                <a:schemeClr val="tx1">
                  <a:lumMod val="65000"/>
                  <a:lumOff val="35000"/>
                </a:schemeClr>
              </a:solidFill>
              <a:latin typeface="+mn-lt"/>
              <a:ea typeface="+mn-ea"/>
              <a:cs typeface="+mn-ea"/>
              <a:sym typeface="+mn-lt"/>
            </a:endParaRPr>
          </a:p>
        </p:txBody>
      </p:sp>
      <p:sp>
        <p:nvSpPr>
          <p:cNvPr id="63" name="矩形 62"/>
          <p:cNvSpPr/>
          <p:nvPr/>
        </p:nvSpPr>
        <p:spPr>
          <a:xfrm>
            <a:off x="922240" y="1677887"/>
            <a:ext cx="2800295" cy="907941"/>
          </a:xfrm>
          <a:prstGeom prst="rect">
            <a:avLst/>
          </a:prstGeom>
        </p:spPr>
        <p:txBody>
          <a:bodyPr wrap="square">
            <a:spAutoFit/>
          </a:bodyPr>
          <a:lstStyle/>
          <a:p>
            <a:pPr algn="r" fontAlgn="auto">
              <a:lnSpc>
                <a:spcPct val="150000"/>
              </a:lnSpc>
              <a:spcBef>
                <a:spcPct val="0"/>
              </a:spcBef>
              <a:spcAft>
                <a:spcPts val="600"/>
              </a:spcAft>
              <a:buClr>
                <a:srgbClr val="006EA0"/>
              </a:buClr>
            </a:pPr>
            <a:r>
              <a:rPr lang="en-US" altLang="zh-CN" sz="1200">
                <a:solidFill>
                  <a:schemeClr val="tx1">
                    <a:lumMod val="65000"/>
                    <a:lumOff val="35000"/>
                  </a:schemeClr>
                </a:solidFill>
                <a:latin typeface="小米兰亭_GB外压缩" panose="03000502000000000000" charset="-122"/>
                <a:ea typeface="小米兰亭_GB外压缩" panose="03000502000000000000" charset="-122"/>
              </a:rPr>
              <a:t>ENTER YOUR TITLE</a:t>
            </a:r>
            <a:endParaRPr lang="en-US" altLang="zh-CN" sz="1200">
              <a:solidFill>
                <a:schemeClr val="tx1">
                  <a:lumMod val="65000"/>
                  <a:lumOff val="35000"/>
                </a:schemeClr>
              </a:solidFill>
              <a:latin typeface="小米兰亭_GB外压缩" panose="03000502000000000000" charset="-122"/>
              <a:ea typeface="小米兰亭_GB外压缩" panose="03000502000000000000" charset="-122"/>
            </a:endParaRPr>
          </a:p>
          <a:p>
            <a:pPr algn="r" fontAlgn="auto">
              <a:lnSpc>
                <a:spcPct val="150000"/>
              </a:lnSpc>
              <a:spcBef>
                <a:spcPct val="0"/>
              </a:spcBef>
              <a:spcAft>
                <a:spcPts val="600"/>
              </a:spcAft>
              <a:buClr>
                <a:srgbClr val="006EA0"/>
              </a:buClr>
            </a:pPr>
            <a:r>
              <a:rPr lang="zh-CN" altLang="en-US" sz="1000">
                <a:solidFill>
                  <a:schemeClr val="tx1">
                    <a:lumMod val="65000"/>
                    <a:lumOff val="35000"/>
                  </a:schemeClr>
                </a:solidFill>
                <a:latin typeface="小米兰亭_GB外压缩" panose="03000502000000000000" charset="-122"/>
                <a:ea typeface="小米兰亭_GB外压缩" panose="03000502000000000000" charset="-122"/>
              </a:rPr>
              <a:t>为客户服务是我们存在的唯一理由，客户需求是我们发展的原动力。我们坚持以客户为中心</a:t>
            </a:r>
            <a:endParaRPr lang="en-US" altLang="zh-CN" sz="1000">
              <a:solidFill>
                <a:schemeClr val="tx1">
                  <a:lumMod val="65000"/>
                  <a:lumOff val="35000"/>
                </a:schemeClr>
              </a:solidFill>
              <a:latin typeface="小米兰亭_GB外压缩" panose="03000502000000000000" charset="-122"/>
              <a:ea typeface="小米兰亭_GB外压缩" panose="03000502000000000000" charset="-122"/>
            </a:endParaRPr>
          </a:p>
        </p:txBody>
      </p:sp>
      <p:sp>
        <p:nvSpPr>
          <p:cNvPr id="64" name="矩形 63"/>
          <p:cNvSpPr/>
          <p:nvPr/>
        </p:nvSpPr>
        <p:spPr>
          <a:xfrm>
            <a:off x="922240" y="3081725"/>
            <a:ext cx="2800295" cy="907941"/>
          </a:xfrm>
          <a:prstGeom prst="rect">
            <a:avLst/>
          </a:prstGeom>
        </p:spPr>
        <p:txBody>
          <a:bodyPr wrap="square">
            <a:spAutoFit/>
          </a:bodyPr>
          <a:lstStyle/>
          <a:p>
            <a:pPr algn="r" fontAlgn="auto">
              <a:lnSpc>
                <a:spcPct val="150000"/>
              </a:lnSpc>
              <a:spcBef>
                <a:spcPct val="0"/>
              </a:spcBef>
              <a:spcAft>
                <a:spcPts val="600"/>
              </a:spcAft>
              <a:buClr>
                <a:srgbClr val="006EA0"/>
              </a:buClr>
            </a:pPr>
            <a:r>
              <a:rPr lang="en-US" altLang="zh-CN" sz="1200">
                <a:solidFill>
                  <a:schemeClr val="tx1">
                    <a:lumMod val="65000"/>
                    <a:lumOff val="35000"/>
                  </a:schemeClr>
                </a:solidFill>
                <a:latin typeface="小米兰亭_GB外压缩" panose="03000502000000000000" charset="-122"/>
                <a:ea typeface="小米兰亭_GB外压缩" panose="03000502000000000000" charset="-122"/>
              </a:rPr>
              <a:t>ENTER YOUR TITLE</a:t>
            </a:r>
            <a:endParaRPr lang="en-US" altLang="zh-CN" sz="1200">
              <a:solidFill>
                <a:schemeClr val="tx1">
                  <a:lumMod val="65000"/>
                  <a:lumOff val="35000"/>
                </a:schemeClr>
              </a:solidFill>
              <a:latin typeface="小米兰亭_GB外压缩" panose="03000502000000000000" charset="-122"/>
              <a:ea typeface="小米兰亭_GB外压缩" panose="03000502000000000000" charset="-122"/>
            </a:endParaRPr>
          </a:p>
          <a:p>
            <a:pPr algn="r" fontAlgn="auto">
              <a:lnSpc>
                <a:spcPct val="150000"/>
              </a:lnSpc>
              <a:spcBef>
                <a:spcPct val="0"/>
              </a:spcBef>
              <a:spcAft>
                <a:spcPts val="600"/>
              </a:spcAft>
              <a:buClr>
                <a:srgbClr val="006EA0"/>
              </a:buClr>
            </a:pPr>
            <a:r>
              <a:rPr lang="zh-CN" altLang="en-US" sz="1000">
                <a:solidFill>
                  <a:schemeClr val="tx1">
                    <a:lumMod val="65000"/>
                    <a:lumOff val="35000"/>
                  </a:schemeClr>
                </a:solidFill>
                <a:latin typeface="小米兰亭_GB外压缩" panose="03000502000000000000" charset="-122"/>
                <a:ea typeface="小米兰亭_GB外压缩" panose="03000502000000000000" charset="-122"/>
              </a:rPr>
              <a:t>为客户服务是我们存在的唯一理由，客户需求是我们发展的原动力。我们坚持以客户为中心</a:t>
            </a:r>
            <a:endParaRPr lang="en-US" altLang="zh-CN" sz="1000">
              <a:solidFill>
                <a:schemeClr val="tx1">
                  <a:lumMod val="65000"/>
                  <a:lumOff val="35000"/>
                </a:schemeClr>
              </a:solidFill>
              <a:latin typeface="小米兰亭_GB外压缩" panose="03000502000000000000" charset="-122"/>
              <a:ea typeface="小米兰亭_GB外压缩" panose="03000502000000000000" charset="-122"/>
            </a:endParaRPr>
          </a:p>
        </p:txBody>
      </p:sp>
      <p:sp>
        <p:nvSpPr>
          <p:cNvPr id="65" name="矩形 64"/>
          <p:cNvSpPr/>
          <p:nvPr/>
        </p:nvSpPr>
        <p:spPr>
          <a:xfrm>
            <a:off x="922240" y="4485562"/>
            <a:ext cx="2800295" cy="907941"/>
          </a:xfrm>
          <a:prstGeom prst="rect">
            <a:avLst/>
          </a:prstGeom>
        </p:spPr>
        <p:txBody>
          <a:bodyPr wrap="square">
            <a:spAutoFit/>
          </a:bodyPr>
          <a:lstStyle/>
          <a:p>
            <a:pPr algn="r" fontAlgn="auto">
              <a:lnSpc>
                <a:spcPct val="150000"/>
              </a:lnSpc>
              <a:spcBef>
                <a:spcPct val="0"/>
              </a:spcBef>
              <a:spcAft>
                <a:spcPts val="600"/>
              </a:spcAft>
              <a:buClr>
                <a:srgbClr val="006EA0"/>
              </a:buClr>
            </a:pPr>
            <a:r>
              <a:rPr lang="en-US" altLang="zh-CN" sz="1200">
                <a:solidFill>
                  <a:schemeClr val="tx1">
                    <a:lumMod val="65000"/>
                    <a:lumOff val="35000"/>
                  </a:schemeClr>
                </a:solidFill>
                <a:latin typeface="小米兰亭_GB外压缩" panose="03000502000000000000" charset="-122"/>
                <a:ea typeface="小米兰亭_GB外压缩" panose="03000502000000000000" charset="-122"/>
              </a:rPr>
              <a:t>ENTER YOUR TITLE</a:t>
            </a:r>
            <a:endParaRPr lang="en-US" altLang="zh-CN" sz="1200">
              <a:solidFill>
                <a:schemeClr val="tx1">
                  <a:lumMod val="65000"/>
                  <a:lumOff val="35000"/>
                </a:schemeClr>
              </a:solidFill>
              <a:latin typeface="小米兰亭_GB外压缩" panose="03000502000000000000" charset="-122"/>
              <a:ea typeface="小米兰亭_GB外压缩" panose="03000502000000000000" charset="-122"/>
            </a:endParaRPr>
          </a:p>
          <a:p>
            <a:pPr algn="r" fontAlgn="auto">
              <a:lnSpc>
                <a:spcPct val="150000"/>
              </a:lnSpc>
              <a:spcBef>
                <a:spcPct val="0"/>
              </a:spcBef>
              <a:spcAft>
                <a:spcPts val="600"/>
              </a:spcAft>
              <a:buClr>
                <a:srgbClr val="006EA0"/>
              </a:buClr>
            </a:pPr>
            <a:r>
              <a:rPr lang="zh-CN" altLang="en-US" sz="1000">
                <a:solidFill>
                  <a:schemeClr val="tx1">
                    <a:lumMod val="65000"/>
                    <a:lumOff val="35000"/>
                  </a:schemeClr>
                </a:solidFill>
                <a:latin typeface="小米兰亭_GB外压缩" panose="03000502000000000000" charset="-122"/>
                <a:ea typeface="小米兰亭_GB外压缩" panose="03000502000000000000" charset="-122"/>
              </a:rPr>
              <a:t>为客户服务是我们存在的唯一理由，客户需求是我们发展的原动力。我们坚持以客户为中心</a:t>
            </a:r>
            <a:endParaRPr lang="en-US" altLang="zh-CN" sz="1000">
              <a:solidFill>
                <a:schemeClr val="tx1">
                  <a:lumMod val="65000"/>
                  <a:lumOff val="35000"/>
                </a:schemeClr>
              </a:solidFill>
              <a:latin typeface="小米兰亭_GB外压缩" panose="03000502000000000000" charset="-122"/>
              <a:ea typeface="小米兰亭_GB外压缩" panose="03000502000000000000" charset="-122"/>
            </a:endParaRPr>
          </a:p>
        </p:txBody>
      </p:sp>
      <p:sp>
        <p:nvSpPr>
          <p:cNvPr id="66" name="矩形 65"/>
          <p:cNvSpPr/>
          <p:nvPr/>
        </p:nvSpPr>
        <p:spPr>
          <a:xfrm>
            <a:off x="8469466" y="1677887"/>
            <a:ext cx="2800295" cy="907941"/>
          </a:xfrm>
          <a:prstGeom prst="rect">
            <a:avLst/>
          </a:prstGeom>
        </p:spPr>
        <p:txBody>
          <a:bodyPr wrap="square">
            <a:spAutoFit/>
          </a:bodyPr>
          <a:lstStyle/>
          <a:p>
            <a:pPr fontAlgn="auto">
              <a:lnSpc>
                <a:spcPct val="150000"/>
              </a:lnSpc>
              <a:spcBef>
                <a:spcPct val="0"/>
              </a:spcBef>
              <a:spcAft>
                <a:spcPts val="600"/>
              </a:spcAft>
              <a:buClr>
                <a:srgbClr val="006EA0"/>
              </a:buClr>
            </a:pPr>
            <a:r>
              <a:rPr lang="en-US" altLang="zh-CN" sz="1200">
                <a:solidFill>
                  <a:schemeClr val="tx1">
                    <a:lumMod val="65000"/>
                    <a:lumOff val="35000"/>
                  </a:schemeClr>
                </a:solidFill>
                <a:latin typeface="小米兰亭_GB外压缩" panose="03000502000000000000" charset="-122"/>
                <a:ea typeface="小米兰亭_GB外压缩" panose="03000502000000000000" charset="-122"/>
              </a:rPr>
              <a:t>ENTER YOUR TITLE</a:t>
            </a:r>
            <a:endParaRPr lang="en-US" altLang="zh-CN" sz="1200">
              <a:solidFill>
                <a:schemeClr val="tx1">
                  <a:lumMod val="65000"/>
                  <a:lumOff val="35000"/>
                </a:schemeClr>
              </a:solidFill>
              <a:latin typeface="小米兰亭_GB外压缩" panose="03000502000000000000" charset="-122"/>
              <a:ea typeface="小米兰亭_GB外压缩" panose="03000502000000000000" charset="-122"/>
            </a:endParaRPr>
          </a:p>
          <a:p>
            <a:pPr fontAlgn="auto">
              <a:lnSpc>
                <a:spcPct val="150000"/>
              </a:lnSpc>
              <a:spcBef>
                <a:spcPct val="0"/>
              </a:spcBef>
              <a:spcAft>
                <a:spcPts val="600"/>
              </a:spcAft>
              <a:buClr>
                <a:srgbClr val="006EA0"/>
              </a:buClr>
            </a:pPr>
            <a:r>
              <a:rPr lang="zh-CN" altLang="en-US" sz="1000">
                <a:solidFill>
                  <a:schemeClr val="tx1">
                    <a:lumMod val="65000"/>
                    <a:lumOff val="35000"/>
                  </a:schemeClr>
                </a:solidFill>
                <a:latin typeface="小米兰亭_GB外压缩" panose="03000502000000000000" charset="-122"/>
                <a:ea typeface="小米兰亭_GB外压缩" panose="03000502000000000000" charset="-122"/>
              </a:rPr>
              <a:t>为客户服务是我们存在的唯一理由，客户需求是我们发展的原动力。我们坚持以客户为中心</a:t>
            </a:r>
            <a:endParaRPr lang="en-US" altLang="zh-CN" sz="1000">
              <a:solidFill>
                <a:schemeClr val="tx1">
                  <a:lumMod val="65000"/>
                  <a:lumOff val="35000"/>
                </a:schemeClr>
              </a:solidFill>
              <a:latin typeface="小米兰亭_GB外压缩" panose="03000502000000000000" charset="-122"/>
              <a:ea typeface="小米兰亭_GB外压缩" panose="03000502000000000000" charset="-122"/>
            </a:endParaRPr>
          </a:p>
        </p:txBody>
      </p:sp>
      <p:sp>
        <p:nvSpPr>
          <p:cNvPr id="67" name="矩形 66"/>
          <p:cNvSpPr/>
          <p:nvPr/>
        </p:nvSpPr>
        <p:spPr>
          <a:xfrm>
            <a:off x="8469466" y="3081725"/>
            <a:ext cx="2800295" cy="907941"/>
          </a:xfrm>
          <a:prstGeom prst="rect">
            <a:avLst/>
          </a:prstGeom>
        </p:spPr>
        <p:txBody>
          <a:bodyPr wrap="square">
            <a:spAutoFit/>
          </a:bodyPr>
          <a:lstStyle/>
          <a:p>
            <a:pPr fontAlgn="auto">
              <a:lnSpc>
                <a:spcPct val="150000"/>
              </a:lnSpc>
              <a:spcBef>
                <a:spcPct val="0"/>
              </a:spcBef>
              <a:spcAft>
                <a:spcPts val="600"/>
              </a:spcAft>
              <a:buClr>
                <a:srgbClr val="006EA0"/>
              </a:buClr>
            </a:pPr>
            <a:r>
              <a:rPr lang="en-US" altLang="zh-CN" sz="1200">
                <a:solidFill>
                  <a:schemeClr val="tx1">
                    <a:lumMod val="65000"/>
                    <a:lumOff val="35000"/>
                  </a:schemeClr>
                </a:solidFill>
                <a:latin typeface="小米兰亭_GB外压缩" panose="03000502000000000000" charset="-122"/>
                <a:ea typeface="小米兰亭_GB外压缩" panose="03000502000000000000" charset="-122"/>
              </a:rPr>
              <a:t>ENTER YOUR TITLE</a:t>
            </a:r>
            <a:endParaRPr lang="en-US" altLang="zh-CN" sz="1200">
              <a:solidFill>
                <a:schemeClr val="tx1">
                  <a:lumMod val="65000"/>
                  <a:lumOff val="35000"/>
                </a:schemeClr>
              </a:solidFill>
              <a:latin typeface="小米兰亭_GB外压缩" panose="03000502000000000000" charset="-122"/>
              <a:ea typeface="小米兰亭_GB外压缩" panose="03000502000000000000" charset="-122"/>
            </a:endParaRPr>
          </a:p>
          <a:p>
            <a:pPr fontAlgn="auto">
              <a:lnSpc>
                <a:spcPct val="150000"/>
              </a:lnSpc>
              <a:spcBef>
                <a:spcPct val="0"/>
              </a:spcBef>
              <a:spcAft>
                <a:spcPts val="600"/>
              </a:spcAft>
              <a:buClr>
                <a:srgbClr val="006EA0"/>
              </a:buClr>
            </a:pPr>
            <a:r>
              <a:rPr lang="zh-CN" altLang="en-US" sz="1000">
                <a:solidFill>
                  <a:schemeClr val="tx1">
                    <a:lumMod val="65000"/>
                    <a:lumOff val="35000"/>
                  </a:schemeClr>
                </a:solidFill>
                <a:latin typeface="小米兰亭_GB外压缩" panose="03000502000000000000" charset="-122"/>
                <a:ea typeface="小米兰亭_GB外压缩" panose="03000502000000000000" charset="-122"/>
              </a:rPr>
              <a:t>为客户服务是我们存在的唯一理由，客户需求是我们发展的原动力。我们坚持以客户为中心</a:t>
            </a:r>
            <a:endParaRPr lang="en-US" altLang="zh-CN" sz="1000">
              <a:solidFill>
                <a:schemeClr val="tx1">
                  <a:lumMod val="65000"/>
                  <a:lumOff val="35000"/>
                </a:schemeClr>
              </a:solidFill>
              <a:latin typeface="小米兰亭_GB外压缩" panose="03000502000000000000" charset="-122"/>
              <a:ea typeface="小米兰亭_GB外压缩" panose="03000502000000000000" charset="-122"/>
            </a:endParaRPr>
          </a:p>
        </p:txBody>
      </p:sp>
      <p:sp>
        <p:nvSpPr>
          <p:cNvPr id="68" name="矩形 67"/>
          <p:cNvSpPr/>
          <p:nvPr/>
        </p:nvSpPr>
        <p:spPr>
          <a:xfrm>
            <a:off x="8469466" y="4485562"/>
            <a:ext cx="2800295" cy="907941"/>
          </a:xfrm>
          <a:prstGeom prst="rect">
            <a:avLst/>
          </a:prstGeom>
        </p:spPr>
        <p:txBody>
          <a:bodyPr wrap="square">
            <a:spAutoFit/>
          </a:bodyPr>
          <a:lstStyle/>
          <a:p>
            <a:pPr fontAlgn="auto">
              <a:lnSpc>
                <a:spcPct val="150000"/>
              </a:lnSpc>
              <a:spcBef>
                <a:spcPct val="0"/>
              </a:spcBef>
              <a:spcAft>
                <a:spcPts val="600"/>
              </a:spcAft>
              <a:buClr>
                <a:srgbClr val="006EA0"/>
              </a:buClr>
            </a:pPr>
            <a:r>
              <a:rPr lang="en-US" altLang="zh-CN" sz="1200">
                <a:solidFill>
                  <a:schemeClr val="tx1">
                    <a:lumMod val="65000"/>
                    <a:lumOff val="35000"/>
                  </a:schemeClr>
                </a:solidFill>
                <a:latin typeface="小米兰亭_GB外压缩" panose="03000502000000000000" charset="-122"/>
                <a:ea typeface="小米兰亭_GB外压缩" panose="03000502000000000000" charset="-122"/>
              </a:rPr>
              <a:t>ENTER YOUR TITLE</a:t>
            </a:r>
            <a:endParaRPr lang="en-US" altLang="zh-CN" sz="1200">
              <a:solidFill>
                <a:schemeClr val="tx1">
                  <a:lumMod val="65000"/>
                  <a:lumOff val="35000"/>
                </a:schemeClr>
              </a:solidFill>
              <a:latin typeface="小米兰亭_GB外压缩" panose="03000502000000000000" charset="-122"/>
              <a:ea typeface="小米兰亭_GB外压缩" panose="03000502000000000000" charset="-122"/>
            </a:endParaRPr>
          </a:p>
          <a:p>
            <a:pPr fontAlgn="auto">
              <a:lnSpc>
                <a:spcPct val="150000"/>
              </a:lnSpc>
              <a:spcBef>
                <a:spcPct val="0"/>
              </a:spcBef>
              <a:spcAft>
                <a:spcPts val="600"/>
              </a:spcAft>
              <a:buClr>
                <a:srgbClr val="006EA0"/>
              </a:buClr>
            </a:pPr>
            <a:r>
              <a:rPr lang="zh-CN" altLang="en-US" sz="1000">
                <a:solidFill>
                  <a:schemeClr val="tx1">
                    <a:lumMod val="65000"/>
                    <a:lumOff val="35000"/>
                  </a:schemeClr>
                </a:solidFill>
                <a:latin typeface="小米兰亭_GB外压缩" panose="03000502000000000000" charset="-122"/>
                <a:ea typeface="小米兰亭_GB外压缩" panose="03000502000000000000" charset="-122"/>
              </a:rPr>
              <a:t>为客户服务是我们存在的唯一理由，客户需求是我们发展的原动力。我们坚持以客户为中心</a:t>
            </a:r>
            <a:endParaRPr lang="en-US" altLang="zh-CN" sz="1000">
              <a:solidFill>
                <a:schemeClr val="tx1">
                  <a:lumMod val="65000"/>
                  <a:lumOff val="35000"/>
                </a:schemeClr>
              </a:solidFill>
              <a:latin typeface="小米兰亭_GB外压缩" panose="03000502000000000000" charset="-122"/>
              <a:ea typeface="小米兰亭_GB外压缩" panose="03000502000000000000" charset="-122"/>
            </a:endParaRPr>
          </a:p>
        </p:txBody>
      </p:sp>
      <p:grpSp>
        <p:nvGrpSpPr>
          <p:cNvPr id="69" name="组合 68"/>
          <p:cNvGrpSpPr/>
          <p:nvPr/>
        </p:nvGrpSpPr>
        <p:grpSpPr>
          <a:xfrm>
            <a:off x="4355780" y="1533503"/>
            <a:ext cx="3480440" cy="3753313"/>
            <a:chOff x="10279063" y="681038"/>
            <a:chExt cx="1397000" cy="1506538"/>
          </a:xfrm>
          <a:gradFill>
            <a:gsLst>
              <a:gs pos="0">
                <a:srgbClr val="00B0F0"/>
              </a:gs>
              <a:gs pos="100000">
                <a:srgbClr val="0070C0"/>
              </a:gs>
            </a:gsLst>
            <a:lin ang="5400000" scaled="1"/>
          </a:gradFill>
        </p:grpSpPr>
        <p:sp>
          <p:nvSpPr>
            <p:cNvPr id="70" name="Freeform 38"/>
            <p:cNvSpPr>
              <a:spLocks noEditPoints="1"/>
            </p:cNvSpPr>
            <p:nvPr/>
          </p:nvSpPr>
          <p:spPr bwMode="auto">
            <a:xfrm>
              <a:off x="10279063" y="681038"/>
              <a:ext cx="1397000" cy="1038225"/>
            </a:xfrm>
            <a:custGeom>
              <a:gdLst>
                <a:gd name="T0" fmla="*/ 83 w 489"/>
                <a:gd name="T1" fmla="*/ 363 h 363"/>
                <a:gd name="T2" fmla="*/ 0 w 489"/>
                <a:gd name="T3" fmla="*/ 280 h 363"/>
                <a:gd name="T4" fmla="*/ 0 w 489"/>
                <a:gd name="T5" fmla="*/ 280 h 363"/>
                <a:gd name="T6" fmla="*/ 0 w 489"/>
                <a:gd name="T7" fmla="*/ 83 h 363"/>
                <a:gd name="T8" fmla="*/ 83 w 489"/>
                <a:gd name="T9" fmla="*/ 0 h 363"/>
                <a:gd name="T10" fmla="*/ 83 w 489"/>
                <a:gd name="T11" fmla="*/ 0 h 363"/>
                <a:gd name="T12" fmla="*/ 406 w 489"/>
                <a:gd name="T13" fmla="*/ 0 h 363"/>
                <a:gd name="T14" fmla="*/ 489 w 489"/>
                <a:gd name="T15" fmla="*/ 83 h 363"/>
                <a:gd name="T16" fmla="*/ 489 w 489"/>
                <a:gd name="T17" fmla="*/ 83 h 363"/>
                <a:gd name="T18" fmla="*/ 489 w 489"/>
                <a:gd name="T19" fmla="*/ 280 h 363"/>
                <a:gd name="T20" fmla="*/ 406 w 489"/>
                <a:gd name="T21" fmla="*/ 363 h 363"/>
                <a:gd name="T22" fmla="*/ 406 w 489"/>
                <a:gd name="T23" fmla="*/ 363 h 363"/>
                <a:gd name="T24" fmla="*/ 83 w 489"/>
                <a:gd name="T25" fmla="*/ 363 h 363"/>
                <a:gd name="T26" fmla="*/ 43 w 489"/>
                <a:gd name="T27" fmla="*/ 83 h 363"/>
                <a:gd name="T28" fmla="*/ 43 w 489"/>
                <a:gd name="T29" fmla="*/ 280 h 363"/>
                <a:gd name="T30" fmla="*/ 83 w 489"/>
                <a:gd name="T31" fmla="*/ 320 h 363"/>
                <a:gd name="T32" fmla="*/ 83 w 489"/>
                <a:gd name="T33" fmla="*/ 320 h 363"/>
                <a:gd name="T34" fmla="*/ 406 w 489"/>
                <a:gd name="T35" fmla="*/ 320 h 363"/>
                <a:gd name="T36" fmla="*/ 446 w 489"/>
                <a:gd name="T37" fmla="*/ 280 h 363"/>
                <a:gd name="T38" fmla="*/ 446 w 489"/>
                <a:gd name="T39" fmla="*/ 280 h 363"/>
                <a:gd name="T40" fmla="*/ 446 w 489"/>
                <a:gd name="T41" fmla="*/ 83 h 363"/>
                <a:gd name="T42" fmla="*/ 406 w 489"/>
                <a:gd name="T43" fmla="*/ 43 h 363"/>
                <a:gd name="T44" fmla="*/ 406 w 489"/>
                <a:gd name="T45" fmla="*/ 43 h 363"/>
                <a:gd name="T46" fmla="*/ 83 w 489"/>
                <a:gd name="T47" fmla="*/ 43 h 363"/>
                <a:gd name="T48" fmla="*/ 43 w 489"/>
                <a:gd name="T49" fmla="*/ 83 h 3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89" h="363">
                  <a:moveTo>
                    <a:pt x="83" y="363"/>
                  </a:moveTo>
                  <a:cubicBezTo>
                    <a:pt x="37" y="363"/>
                    <a:pt x="0" y="326"/>
                    <a:pt x="0" y="280"/>
                  </a:cubicBezTo>
                  <a:cubicBezTo>
                    <a:pt x="0" y="280"/>
                    <a:pt x="0" y="280"/>
                    <a:pt x="0" y="280"/>
                  </a:cubicBezTo>
                  <a:cubicBezTo>
                    <a:pt x="0" y="83"/>
                    <a:pt x="0" y="83"/>
                    <a:pt x="0" y="83"/>
                  </a:cubicBezTo>
                  <a:cubicBezTo>
                    <a:pt x="0" y="38"/>
                    <a:pt x="37" y="0"/>
                    <a:pt x="83" y="0"/>
                  </a:cubicBezTo>
                  <a:cubicBezTo>
                    <a:pt x="83" y="0"/>
                    <a:pt x="83" y="0"/>
                    <a:pt x="83" y="0"/>
                  </a:cubicBezTo>
                  <a:cubicBezTo>
                    <a:pt x="406" y="0"/>
                    <a:pt x="406" y="0"/>
                    <a:pt x="406" y="0"/>
                  </a:cubicBezTo>
                  <a:cubicBezTo>
                    <a:pt x="451" y="0"/>
                    <a:pt x="489" y="38"/>
                    <a:pt x="489" y="83"/>
                  </a:cubicBezTo>
                  <a:cubicBezTo>
                    <a:pt x="489" y="83"/>
                    <a:pt x="489" y="83"/>
                    <a:pt x="489" y="83"/>
                  </a:cubicBezTo>
                  <a:cubicBezTo>
                    <a:pt x="489" y="280"/>
                    <a:pt x="489" y="280"/>
                    <a:pt x="489" y="280"/>
                  </a:cubicBezTo>
                  <a:cubicBezTo>
                    <a:pt x="489" y="326"/>
                    <a:pt x="451" y="363"/>
                    <a:pt x="406" y="363"/>
                  </a:cubicBezTo>
                  <a:cubicBezTo>
                    <a:pt x="406" y="363"/>
                    <a:pt x="406" y="363"/>
                    <a:pt x="406" y="363"/>
                  </a:cubicBezTo>
                  <a:cubicBezTo>
                    <a:pt x="83" y="363"/>
                    <a:pt x="83" y="363"/>
                    <a:pt x="83" y="363"/>
                  </a:cubicBezTo>
                  <a:close/>
                  <a:moveTo>
                    <a:pt x="43" y="83"/>
                  </a:moveTo>
                  <a:cubicBezTo>
                    <a:pt x="43" y="280"/>
                    <a:pt x="43" y="280"/>
                    <a:pt x="43" y="280"/>
                  </a:cubicBezTo>
                  <a:cubicBezTo>
                    <a:pt x="43" y="302"/>
                    <a:pt x="61" y="320"/>
                    <a:pt x="83" y="320"/>
                  </a:cubicBezTo>
                  <a:cubicBezTo>
                    <a:pt x="83" y="320"/>
                    <a:pt x="83" y="320"/>
                    <a:pt x="83" y="320"/>
                  </a:cubicBezTo>
                  <a:cubicBezTo>
                    <a:pt x="406" y="320"/>
                    <a:pt x="406" y="320"/>
                    <a:pt x="406" y="320"/>
                  </a:cubicBezTo>
                  <a:cubicBezTo>
                    <a:pt x="428" y="320"/>
                    <a:pt x="446" y="302"/>
                    <a:pt x="446" y="280"/>
                  </a:cubicBezTo>
                  <a:cubicBezTo>
                    <a:pt x="446" y="280"/>
                    <a:pt x="446" y="280"/>
                    <a:pt x="446" y="280"/>
                  </a:cubicBezTo>
                  <a:cubicBezTo>
                    <a:pt x="446" y="83"/>
                    <a:pt x="446" y="83"/>
                    <a:pt x="446" y="83"/>
                  </a:cubicBezTo>
                  <a:cubicBezTo>
                    <a:pt x="446" y="61"/>
                    <a:pt x="428" y="43"/>
                    <a:pt x="406" y="43"/>
                  </a:cubicBezTo>
                  <a:cubicBezTo>
                    <a:pt x="406" y="43"/>
                    <a:pt x="406" y="43"/>
                    <a:pt x="406" y="43"/>
                  </a:cubicBezTo>
                  <a:cubicBezTo>
                    <a:pt x="83" y="43"/>
                    <a:pt x="83" y="43"/>
                    <a:pt x="83" y="43"/>
                  </a:cubicBezTo>
                  <a:cubicBezTo>
                    <a:pt x="61" y="43"/>
                    <a:pt x="43" y="61"/>
                    <a:pt x="43" y="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608965" eaLnBrk="1" fontAlgn="auto"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schemeClr val="tx1">
                    <a:lumMod val="65000"/>
                    <a:lumOff val="35000"/>
                  </a:schemeClr>
                </a:solidFill>
                <a:effectLst/>
                <a:uLnTx/>
                <a:uFillTx/>
                <a:latin typeface="Century Gothic" panose="020b0502020202020204"/>
              </a:endParaRPr>
            </a:p>
          </p:txBody>
        </p:sp>
        <p:sp>
          <p:nvSpPr>
            <p:cNvPr id="71" name="Freeform 39"/>
            <p:cNvSpPr/>
            <p:nvPr/>
          </p:nvSpPr>
          <p:spPr bwMode="auto">
            <a:xfrm>
              <a:off x="10655300" y="1741488"/>
              <a:ext cx="639763" cy="446088"/>
            </a:xfrm>
            <a:custGeom>
              <a:gdLst>
                <a:gd name="T0" fmla="*/ 219 w 224"/>
                <a:gd name="T1" fmla="*/ 119 h 156"/>
                <a:gd name="T2" fmla="*/ 130 w 224"/>
                <a:gd name="T3" fmla="*/ 15 h 156"/>
                <a:gd name="T4" fmla="*/ 112 w 224"/>
                <a:gd name="T5" fmla="*/ 0 h 156"/>
                <a:gd name="T6" fmla="*/ 95 w 224"/>
                <a:gd name="T7" fmla="*/ 15 h 156"/>
                <a:gd name="T8" fmla="*/ 6 w 224"/>
                <a:gd name="T9" fmla="*/ 119 h 156"/>
                <a:gd name="T10" fmla="*/ 8 w 224"/>
                <a:gd name="T11" fmla="*/ 140 h 156"/>
                <a:gd name="T12" fmla="*/ 30 w 224"/>
                <a:gd name="T13" fmla="*/ 138 h 156"/>
                <a:gd name="T14" fmla="*/ 96 w 224"/>
                <a:gd name="T15" fmla="*/ 64 h 156"/>
                <a:gd name="T16" fmla="*/ 96 w 224"/>
                <a:gd name="T17" fmla="*/ 140 h 156"/>
                <a:gd name="T18" fmla="*/ 112 w 224"/>
                <a:gd name="T19" fmla="*/ 156 h 156"/>
                <a:gd name="T20" fmla="*/ 129 w 224"/>
                <a:gd name="T21" fmla="*/ 140 h 156"/>
                <a:gd name="T22" fmla="*/ 129 w 224"/>
                <a:gd name="T23" fmla="*/ 64 h 156"/>
                <a:gd name="T24" fmla="*/ 195 w 224"/>
                <a:gd name="T25" fmla="*/ 138 h 156"/>
                <a:gd name="T26" fmla="*/ 216 w 224"/>
                <a:gd name="T27" fmla="*/ 140 h 156"/>
                <a:gd name="T28" fmla="*/ 219 w 224"/>
                <a:gd name="T29" fmla="*/ 119 h 15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4" h="156">
                  <a:moveTo>
                    <a:pt x="219" y="119"/>
                  </a:moveTo>
                  <a:cubicBezTo>
                    <a:pt x="130" y="15"/>
                    <a:pt x="130" y="15"/>
                    <a:pt x="130" y="15"/>
                  </a:cubicBezTo>
                  <a:cubicBezTo>
                    <a:pt x="130" y="15"/>
                    <a:pt x="118" y="0"/>
                    <a:pt x="112" y="0"/>
                  </a:cubicBezTo>
                  <a:cubicBezTo>
                    <a:pt x="107" y="0"/>
                    <a:pt x="95" y="15"/>
                    <a:pt x="95" y="15"/>
                  </a:cubicBezTo>
                  <a:cubicBezTo>
                    <a:pt x="6" y="119"/>
                    <a:pt x="6" y="119"/>
                    <a:pt x="6" y="119"/>
                  </a:cubicBezTo>
                  <a:cubicBezTo>
                    <a:pt x="0" y="126"/>
                    <a:pt x="2" y="135"/>
                    <a:pt x="8" y="140"/>
                  </a:cubicBezTo>
                  <a:cubicBezTo>
                    <a:pt x="15" y="146"/>
                    <a:pt x="25" y="144"/>
                    <a:pt x="30" y="138"/>
                  </a:cubicBezTo>
                  <a:cubicBezTo>
                    <a:pt x="96" y="64"/>
                    <a:pt x="96" y="64"/>
                    <a:pt x="96" y="64"/>
                  </a:cubicBezTo>
                  <a:cubicBezTo>
                    <a:pt x="96" y="140"/>
                    <a:pt x="96" y="140"/>
                    <a:pt x="96" y="140"/>
                  </a:cubicBezTo>
                  <a:cubicBezTo>
                    <a:pt x="96" y="149"/>
                    <a:pt x="103" y="156"/>
                    <a:pt x="112" y="156"/>
                  </a:cubicBezTo>
                  <a:cubicBezTo>
                    <a:pt x="121" y="156"/>
                    <a:pt x="129" y="149"/>
                    <a:pt x="129" y="140"/>
                  </a:cubicBezTo>
                  <a:cubicBezTo>
                    <a:pt x="129" y="64"/>
                    <a:pt x="129" y="64"/>
                    <a:pt x="129" y="64"/>
                  </a:cubicBezTo>
                  <a:cubicBezTo>
                    <a:pt x="195" y="138"/>
                    <a:pt x="195" y="138"/>
                    <a:pt x="195" y="138"/>
                  </a:cubicBezTo>
                  <a:cubicBezTo>
                    <a:pt x="200" y="144"/>
                    <a:pt x="210" y="146"/>
                    <a:pt x="216" y="140"/>
                  </a:cubicBezTo>
                  <a:cubicBezTo>
                    <a:pt x="223" y="135"/>
                    <a:pt x="224" y="126"/>
                    <a:pt x="219" y="1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608965" eaLnBrk="1" fontAlgn="auto"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schemeClr val="tx1">
                    <a:lumMod val="65000"/>
                    <a:lumOff val="35000"/>
                  </a:schemeClr>
                </a:solidFill>
                <a:effectLst/>
                <a:uLnTx/>
                <a:uFillTx/>
                <a:latin typeface="Century Gothic" panose="020b0502020202020204"/>
              </a:endParaRPr>
            </a:p>
          </p:txBody>
        </p:sp>
        <p:sp>
          <p:nvSpPr>
            <p:cNvPr id="72" name="Freeform 40"/>
            <p:cNvSpPr/>
            <p:nvPr/>
          </p:nvSpPr>
          <p:spPr bwMode="auto">
            <a:xfrm>
              <a:off x="10493375" y="952501"/>
              <a:ext cx="968375" cy="503238"/>
            </a:xfrm>
            <a:custGeom>
              <a:gdLst>
                <a:gd name="T0" fmla="*/ 3 w 339"/>
                <a:gd name="T1" fmla="*/ 169 h 176"/>
                <a:gd name="T2" fmla="*/ 4 w 339"/>
                <a:gd name="T3" fmla="*/ 155 h 176"/>
                <a:gd name="T4" fmla="*/ 4 w 339"/>
                <a:gd name="T5" fmla="*/ 155 h 176"/>
                <a:gd name="T6" fmla="*/ 57 w 339"/>
                <a:gd name="T7" fmla="*/ 102 h 176"/>
                <a:gd name="T8" fmla="*/ 66 w 339"/>
                <a:gd name="T9" fmla="*/ 99 h 176"/>
                <a:gd name="T10" fmla="*/ 66 w 339"/>
                <a:gd name="T11" fmla="*/ 99 h 176"/>
                <a:gd name="T12" fmla="*/ 72 w 339"/>
                <a:gd name="T13" fmla="*/ 105 h 176"/>
                <a:gd name="T14" fmla="*/ 72 w 339"/>
                <a:gd name="T15" fmla="*/ 105 h 176"/>
                <a:gd name="T16" fmla="*/ 83 w 339"/>
                <a:gd name="T17" fmla="*/ 144 h 176"/>
                <a:gd name="T18" fmla="*/ 166 w 339"/>
                <a:gd name="T19" fmla="*/ 12 h 176"/>
                <a:gd name="T20" fmla="*/ 176 w 339"/>
                <a:gd name="T21" fmla="*/ 7 h 176"/>
                <a:gd name="T22" fmla="*/ 176 w 339"/>
                <a:gd name="T23" fmla="*/ 7 h 176"/>
                <a:gd name="T24" fmla="*/ 182 w 339"/>
                <a:gd name="T25" fmla="*/ 16 h 176"/>
                <a:gd name="T26" fmla="*/ 182 w 339"/>
                <a:gd name="T27" fmla="*/ 16 h 176"/>
                <a:gd name="T28" fmla="*/ 181 w 339"/>
                <a:gd name="T29" fmla="*/ 99 h 176"/>
                <a:gd name="T30" fmla="*/ 221 w 339"/>
                <a:gd name="T31" fmla="*/ 59 h 176"/>
                <a:gd name="T32" fmla="*/ 228 w 339"/>
                <a:gd name="T33" fmla="*/ 57 h 176"/>
                <a:gd name="T34" fmla="*/ 228 w 339"/>
                <a:gd name="T35" fmla="*/ 57 h 176"/>
                <a:gd name="T36" fmla="*/ 234 w 339"/>
                <a:gd name="T37" fmla="*/ 61 h 176"/>
                <a:gd name="T38" fmla="*/ 234 w 339"/>
                <a:gd name="T39" fmla="*/ 61 h 176"/>
                <a:gd name="T40" fmla="*/ 246 w 339"/>
                <a:gd name="T41" fmla="*/ 84 h 176"/>
                <a:gd name="T42" fmla="*/ 322 w 339"/>
                <a:gd name="T43" fmla="*/ 5 h 176"/>
                <a:gd name="T44" fmla="*/ 335 w 339"/>
                <a:gd name="T45" fmla="*/ 4 h 176"/>
                <a:gd name="T46" fmla="*/ 335 w 339"/>
                <a:gd name="T47" fmla="*/ 4 h 176"/>
                <a:gd name="T48" fmla="*/ 335 w 339"/>
                <a:gd name="T49" fmla="*/ 18 h 176"/>
                <a:gd name="T50" fmla="*/ 335 w 339"/>
                <a:gd name="T51" fmla="*/ 18 h 176"/>
                <a:gd name="T52" fmla="*/ 251 w 339"/>
                <a:gd name="T53" fmla="*/ 106 h 176"/>
                <a:gd name="T54" fmla="*/ 243 w 339"/>
                <a:gd name="T55" fmla="*/ 110 h 176"/>
                <a:gd name="T56" fmla="*/ 243 w 339"/>
                <a:gd name="T57" fmla="*/ 110 h 176"/>
                <a:gd name="T58" fmla="*/ 236 w 339"/>
                <a:gd name="T59" fmla="*/ 106 h 176"/>
                <a:gd name="T60" fmla="*/ 236 w 339"/>
                <a:gd name="T61" fmla="*/ 106 h 176"/>
                <a:gd name="T62" fmla="*/ 224 w 339"/>
                <a:gd name="T63" fmla="*/ 81 h 176"/>
                <a:gd name="T64" fmla="*/ 177 w 339"/>
                <a:gd name="T65" fmla="*/ 126 h 176"/>
                <a:gd name="T66" fmla="*/ 168 w 339"/>
                <a:gd name="T67" fmla="*/ 127 h 176"/>
                <a:gd name="T68" fmla="*/ 168 w 339"/>
                <a:gd name="T69" fmla="*/ 127 h 176"/>
                <a:gd name="T70" fmla="*/ 163 w 339"/>
                <a:gd name="T71" fmla="*/ 119 h 176"/>
                <a:gd name="T72" fmla="*/ 163 w 339"/>
                <a:gd name="T73" fmla="*/ 119 h 176"/>
                <a:gd name="T74" fmla="*/ 164 w 339"/>
                <a:gd name="T75" fmla="*/ 49 h 176"/>
                <a:gd name="T76" fmla="*/ 88 w 339"/>
                <a:gd name="T77" fmla="*/ 171 h 176"/>
                <a:gd name="T78" fmla="*/ 79 w 339"/>
                <a:gd name="T79" fmla="*/ 176 h 176"/>
                <a:gd name="T80" fmla="*/ 79 w 339"/>
                <a:gd name="T81" fmla="*/ 176 h 176"/>
                <a:gd name="T82" fmla="*/ 71 w 339"/>
                <a:gd name="T83" fmla="*/ 170 h 176"/>
                <a:gd name="T84" fmla="*/ 71 w 339"/>
                <a:gd name="T85" fmla="*/ 170 h 176"/>
                <a:gd name="T86" fmla="*/ 59 w 339"/>
                <a:gd name="T87" fmla="*/ 126 h 176"/>
                <a:gd name="T88" fmla="*/ 16 w 339"/>
                <a:gd name="T89" fmla="*/ 170 h 176"/>
                <a:gd name="T90" fmla="*/ 16 w 339"/>
                <a:gd name="T91" fmla="*/ 170 h 176"/>
                <a:gd name="T92" fmla="*/ 7 w 339"/>
                <a:gd name="T93" fmla="*/ 172 h 176"/>
                <a:gd name="T94" fmla="*/ 7 w 339"/>
                <a:gd name="T95" fmla="*/ 172 h 176"/>
                <a:gd name="T96" fmla="*/ 3 w 339"/>
                <a:gd name="T97" fmla="*/ 169 h 17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39" h="176">
                  <a:moveTo>
                    <a:pt x="3" y="169"/>
                  </a:moveTo>
                  <a:cubicBezTo>
                    <a:pt x="0" y="166"/>
                    <a:pt x="0" y="159"/>
                    <a:pt x="4" y="155"/>
                  </a:cubicBezTo>
                  <a:cubicBezTo>
                    <a:pt x="4" y="155"/>
                    <a:pt x="4" y="155"/>
                    <a:pt x="4" y="155"/>
                  </a:cubicBezTo>
                  <a:cubicBezTo>
                    <a:pt x="57" y="102"/>
                    <a:pt x="57" y="102"/>
                    <a:pt x="57" y="102"/>
                  </a:cubicBezTo>
                  <a:cubicBezTo>
                    <a:pt x="60" y="99"/>
                    <a:pt x="63" y="98"/>
                    <a:pt x="66" y="99"/>
                  </a:cubicBezTo>
                  <a:cubicBezTo>
                    <a:pt x="66" y="99"/>
                    <a:pt x="66" y="99"/>
                    <a:pt x="66" y="99"/>
                  </a:cubicBezTo>
                  <a:cubicBezTo>
                    <a:pt x="69" y="100"/>
                    <a:pt x="71" y="102"/>
                    <a:pt x="72" y="105"/>
                  </a:cubicBezTo>
                  <a:cubicBezTo>
                    <a:pt x="72" y="105"/>
                    <a:pt x="72" y="105"/>
                    <a:pt x="72" y="105"/>
                  </a:cubicBezTo>
                  <a:cubicBezTo>
                    <a:pt x="83" y="144"/>
                    <a:pt x="83" y="144"/>
                    <a:pt x="83" y="144"/>
                  </a:cubicBezTo>
                  <a:cubicBezTo>
                    <a:pt x="166" y="12"/>
                    <a:pt x="166" y="12"/>
                    <a:pt x="166" y="12"/>
                  </a:cubicBezTo>
                  <a:cubicBezTo>
                    <a:pt x="168" y="8"/>
                    <a:pt x="172" y="6"/>
                    <a:pt x="176" y="7"/>
                  </a:cubicBezTo>
                  <a:cubicBezTo>
                    <a:pt x="176" y="7"/>
                    <a:pt x="176" y="7"/>
                    <a:pt x="176" y="7"/>
                  </a:cubicBezTo>
                  <a:cubicBezTo>
                    <a:pt x="180" y="8"/>
                    <a:pt x="182" y="12"/>
                    <a:pt x="182" y="16"/>
                  </a:cubicBezTo>
                  <a:cubicBezTo>
                    <a:pt x="182" y="16"/>
                    <a:pt x="182" y="16"/>
                    <a:pt x="182" y="16"/>
                  </a:cubicBezTo>
                  <a:cubicBezTo>
                    <a:pt x="181" y="99"/>
                    <a:pt x="181" y="99"/>
                    <a:pt x="181" y="99"/>
                  </a:cubicBezTo>
                  <a:cubicBezTo>
                    <a:pt x="221" y="59"/>
                    <a:pt x="221" y="59"/>
                    <a:pt x="221" y="59"/>
                  </a:cubicBezTo>
                  <a:cubicBezTo>
                    <a:pt x="223" y="57"/>
                    <a:pt x="226" y="57"/>
                    <a:pt x="228" y="57"/>
                  </a:cubicBezTo>
                  <a:cubicBezTo>
                    <a:pt x="228" y="57"/>
                    <a:pt x="228" y="57"/>
                    <a:pt x="228" y="57"/>
                  </a:cubicBezTo>
                  <a:cubicBezTo>
                    <a:pt x="231" y="58"/>
                    <a:pt x="233" y="59"/>
                    <a:pt x="234" y="61"/>
                  </a:cubicBezTo>
                  <a:cubicBezTo>
                    <a:pt x="234" y="61"/>
                    <a:pt x="234" y="61"/>
                    <a:pt x="234" y="61"/>
                  </a:cubicBezTo>
                  <a:cubicBezTo>
                    <a:pt x="246" y="84"/>
                    <a:pt x="246" y="84"/>
                    <a:pt x="246" y="84"/>
                  </a:cubicBezTo>
                  <a:cubicBezTo>
                    <a:pt x="322" y="5"/>
                    <a:pt x="322" y="5"/>
                    <a:pt x="322" y="5"/>
                  </a:cubicBezTo>
                  <a:cubicBezTo>
                    <a:pt x="326" y="1"/>
                    <a:pt x="331" y="0"/>
                    <a:pt x="335" y="4"/>
                  </a:cubicBezTo>
                  <a:cubicBezTo>
                    <a:pt x="335" y="4"/>
                    <a:pt x="335" y="4"/>
                    <a:pt x="335" y="4"/>
                  </a:cubicBezTo>
                  <a:cubicBezTo>
                    <a:pt x="339" y="8"/>
                    <a:pt x="339" y="14"/>
                    <a:pt x="335" y="18"/>
                  </a:cubicBezTo>
                  <a:cubicBezTo>
                    <a:pt x="335" y="18"/>
                    <a:pt x="335" y="18"/>
                    <a:pt x="335" y="18"/>
                  </a:cubicBezTo>
                  <a:cubicBezTo>
                    <a:pt x="251" y="106"/>
                    <a:pt x="251" y="106"/>
                    <a:pt x="251" y="106"/>
                  </a:cubicBezTo>
                  <a:cubicBezTo>
                    <a:pt x="249" y="109"/>
                    <a:pt x="246" y="110"/>
                    <a:pt x="243" y="110"/>
                  </a:cubicBezTo>
                  <a:cubicBezTo>
                    <a:pt x="243" y="110"/>
                    <a:pt x="243" y="110"/>
                    <a:pt x="243" y="110"/>
                  </a:cubicBezTo>
                  <a:cubicBezTo>
                    <a:pt x="240" y="110"/>
                    <a:pt x="238" y="108"/>
                    <a:pt x="236" y="106"/>
                  </a:cubicBezTo>
                  <a:cubicBezTo>
                    <a:pt x="236" y="106"/>
                    <a:pt x="236" y="106"/>
                    <a:pt x="236" y="106"/>
                  </a:cubicBezTo>
                  <a:cubicBezTo>
                    <a:pt x="224" y="81"/>
                    <a:pt x="224" y="81"/>
                    <a:pt x="224" y="81"/>
                  </a:cubicBezTo>
                  <a:cubicBezTo>
                    <a:pt x="177" y="126"/>
                    <a:pt x="177" y="126"/>
                    <a:pt x="177" y="126"/>
                  </a:cubicBezTo>
                  <a:cubicBezTo>
                    <a:pt x="174" y="128"/>
                    <a:pt x="171" y="129"/>
                    <a:pt x="168" y="127"/>
                  </a:cubicBezTo>
                  <a:cubicBezTo>
                    <a:pt x="168" y="127"/>
                    <a:pt x="168" y="127"/>
                    <a:pt x="168" y="127"/>
                  </a:cubicBezTo>
                  <a:cubicBezTo>
                    <a:pt x="165" y="126"/>
                    <a:pt x="163" y="123"/>
                    <a:pt x="163" y="119"/>
                  </a:cubicBezTo>
                  <a:cubicBezTo>
                    <a:pt x="163" y="119"/>
                    <a:pt x="163" y="119"/>
                    <a:pt x="163" y="119"/>
                  </a:cubicBezTo>
                  <a:cubicBezTo>
                    <a:pt x="164" y="49"/>
                    <a:pt x="164" y="49"/>
                    <a:pt x="164" y="49"/>
                  </a:cubicBezTo>
                  <a:cubicBezTo>
                    <a:pt x="88" y="171"/>
                    <a:pt x="88" y="171"/>
                    <a:pt x="88" y="171"/>
                  </a:cubicBezTo>
                  <a:cubicBezTo>
                    <a:pt x="86" y="174"/>
                    <a:pt x="82" y="176"/>
                    <a:pt x="79" y="176"/>
                  </a:cubicBezTo>
                  <a:cubicBezTo>
                    <a:pt x="79" y="176"/>
                    <a:pt x="79" y="176"/>
                    <a:pt x="79" y="176"/>
                  </a:cubicBezTo>
                  <a:cubicBezTo>
                    <a:pt x="75" y="176"/>
                    <a:pt x="72" y="173"/>
                    <a:pt x="71" y="170"/>
                  </a:cubicBezTo>
                  <a:cubicBezTo>
                    <a:pt x="71" y="170"/>
                    <a:pt x="71" y="170"/>
                    <a:pt x="71" y="170"/>
                  </a:cubicBezTo>
                  <a:cubicBezTo>
                    <a:pt x="59" y="126"/>
                    <a:pt x="59" y="126"/>
                    <a:pt x="59" y="126"/>
                  </a:cubicBezTo>
                  <a:cubicBezTo>
                    <a:pt x="16" y="170"/>
                    <a:pt x="16" y="170"/>
                    <a:pt x="16" y="170"/>
                  </a:cubicBezTo>
                  <a:cubicBezTo>
                    <a:pt x="16" y="170"/>
                    <a:pt x="16" y="170"/>
                    <a:pt x="16" y="170"/>
                  </a:cubicBezTo>
                  <a:cubicBezTo>
                    <a:pt x="14" y="172"/>
                    <a:pt x="10" y="173"/>
                    <a:pt x="7" y="172"/>
                  </a:cubicBezTo>
                  <a:cubicBezTo>
                    <a:pt x="7" y="172"/>
                    <a:pt x="7" y="172"/>
                    <a:pt x="7" y="172"/>
                  </a:cubicBezTo>
                  <a:cubicBezTo>
                    <a:pt x="6" y="172"/>
                    <a:pt x="4" y="171"/>
                    <a:pt x="3" y="169"/>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608965" eaLnBrk="1" fontAlgn="auto"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schemeClr val="tx1">
                    <a:lumMod val="65000"/>
                    <a:lumOff val="35000"/>
                  </a:schemeClr>
                </a:solidFill>
                <a:effectLst/>
                <a:uLnTx/>
                <a:uFillTx/>
                <a:latin typeface="Century Gothic" panose="020b0502020202020204"/>
              </a:endParaRPr>
            </a:p>
          </p:txBody>
        </p:sp>
      </p:grpSp>
    </p:spTree>
  </p:cSld>
  <p:clrMapOvr>
    <a:masterClrMapping/>
  </p:clrMapOvr>
  <mc:AlternateContent>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 calcmode="lin" valueType="num">
                                      <p:cBhvr additive="base">
                                        <p:cTn id="7" dur="500" fill="hold"/>
                                        <p:tgtEl>
                                          <p:spTgt spid="59"/>
                                        </p:tgtEl>
                                        <p:attrNameLst>
                                          <p:attrName>ppt_x</p:attrName>
                                        </p:attrNameLst>
                                      </p:cBhvr>
                                      <p:tavLst>
                                        <p:tav tm="0">
                                          <p:val>
                                            <p:strVal val="1+#ppt_w/2"/>
                                          </p:val>
                                        </p:tav>
                                        <p:tav tm="100000">
                                          <p:val>
                                            <p:strVal val="#ppt_x"/>
                                          </p:val>
                                        </p:tav>
                                      </p:tavLst>
                                    </p:anim>
                                    <p:anim calcmode="lin" valueType="num">
                                      <p:cBhvr additive="base">
                                        <p:cTn id="8" dur="500" fill="hold"/>
                                        <p:tgtEl>
                                          <p:spTgt spid="5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500" fill="hold"/>
                                        <p:tgtEl>
                                          <p:spTgt spid="61"/>
                                        </p:tgtEl>
                                        <p:attrNameLst>
                                          <p:attrName>ppt_x</p:attrName>
                                        </p:attrNameLst>
                                      </p:cBhvr>
                                      <p:tavLst>
                                        <p:tav tm="0">
                                          <p:val>
                                            <p:strVal val="0-#ppt_w/2"/>
                                          </p:val>
                                        </p:tav>
                                        <p:tav tm="100000">
                                          <p:val>
                                            <p:strVal val="#ppt_x"/>
                                          </p:val>
                                        </p:tav>
                                      </p:tavLst>
                                    </p:anim>
                                    <p:anim calcmode="lin" valueType="num">
                                      <p:cBhvr additive="base">
                                        <p:cTn id="12" dur="500" fill="hold"/>
                                        <p:tgtEl>
                                          <p:spTgt spid="61"/>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500"/>
                            </p:stCondLst>
                            <p:childTnLst>
                              <p:par>
                                <p:cTn id="14" presetID="9" presetClass="entr" presetSubtype="0" fill="hold" grpId="0" nodeType="afterEffect">
                                  <p:stCondLst>
                                    <p:cond delay="0"/>
                                  </p:stCondLst>
                                  <p:childTnLst>
                                    <p:set>
                                      <p:cBhvr>
                                        <p:cTn id="15" dur="1" fill="hold">
                                          <p:stCondLst>
                                            <p:cond delay="0"/>
                                          </p:stCondLst>
                                        </p:cTn>
                                        <p:tgtEl>
                                          <p:spTgt spid="62"/>
                                        </p:tgtEl>
                                        <p:attrNameLst>
                                          <p:attrName>style.visibility</p:attrName>
                                        </p:attrNameLst>
                                      </p:cBhvr>
                                      <p:to>
                                        <p:strVal val="visible"/>
                                      </p:to>
                                    </p:set>
                                    <p:animEffect transition="in" filter="dissolve">
                                      <p:cBhvr>
                                        <p:cTn id="16" dur="500"/>
                                        <p:tgtEl>
                                          <p:spTgt spid="62"/>
                                        </p:tgtEl>
                                      </p:cBhvr>
                                    </p:animEffect>
                                  </p:childTnLst>
                                </p:cTn>
                              </p:par>
                              <p:par>
                                <p:cTn id="17" presetID="22" presetClass="entr" presetSubtype="8" fill="hold" nodeType="withEffect">
                                  <p:stCondLst>
                                    <p:cond delay="0"/>
                                  </p:stCondLst>
                                  <p:childTnLst>
                                    <p:set>
                                      <p:cBhvr>
                                        <p:cTn id="18" dur="1" fill="hold">
                                          <p:stCondLst>
                                            <p:cond delay="0"/>
                                          </p:stCondLst>
                                        </p:cTn>
                                        <p:tgtEl>
                                          <p:spTgt spid="60"/>
                                        </p:tgtEl>
                                        <p:attrNameLst>
                                          <p:attrName>style.visibility</p:attrName>
                                        </p:attrNameLst>
                                      </p:cBhvr>
                                      <p:to>
                                        <p:strVal val="visible"/>
                                      </p:to>
                                    </p:set>
                                    <p:animEffect transition="in" filter="wipe(left)">
                                      <p:cBhvr>
                                        <p:cTn id="19" dur="500"/>
                                        <p:tgtEl>
                                          <p:spTgt spid="60"/>
                                        </p:tgtEl>
                                      </p:cBhvr>
                                    </p:animEffect>
                                  </p:childTnLst>
                                </p:cTn>
                              </p:par>
                            </p:childTnLst>
                          </p:cTn>
                        </p:par>
                        <p:par>
                          <p:cTn id="20" fill="hold" nodeType="afterGroup">
                            <p:stCondLst>
                              <p:cond delay="1000"/>
                            </p:stCondLst>
                            <p:childTnLst>
                              <p:par>
                                <p:cTn id="21" presetID="42" presetClass="entr" presetSubtype="0" fill="hold" nodeType="afterEffect">
                                  <p:stCondLst>
                                    <p:cond delay="0"/>
                                  </p:stCondLst>
                                  <p:childTnLst>
                                    <p:set>
                                      <p:cBhvr>
                                        <p:cTn id="22" dur="1" fill="hold">
                                          <p:stCondLst>
                                            <p:cond delay="0"/>
                                          </p:stCondLst>
                                        </p:cTn>
                                        <p:tgtEl>
                                          <p:spTgt spid="69"/>
                                        </p:tgtEl>
                                        <p:attrNameLst>
                                          <p:attrName>style.visibility</p:attrName>
                                        </p:attrNameLst>
                                      </p:cBhvr>
                                      <p:to>
                                        <p:strVal val="visible"/>
                                      </p:to>
                                    </p:set>
                                    <p:animEffect transition="in" filter="fade">
                                      <p:cBhvr>
                                        <p:cTn id="23" dur="1000"/>
                                        <p:tgtEl>
                                          <p:spTgt spid="69"/>
                                        </p:tgtEl>
                                      </p:cBhvr>
                                    </p:animEffect>
                                    <p:anim calcmode="lin" valueType="num">
                                      <p:cBhvr>
                                        <p:cTn id="24" dur="1000" fill="hold"/>
                                        <p:tgtEl>
                                          <p:spTgt spid="69"/>
                                        </p:tgtEl>
                                        <p:attrNameLst>
                                          <p:attrName>ppt_x</p:attrName>
                                        </p:attrNameLst>
                                      </p:cBhvr>
                                      <p:tavLst>
                                        <p:tav tm="0">
                                          <p:val>
                                            <p:strVal val="#ppt_x"/>
                                          </p:val>
                                        </p:tav>
                                        <p:tav tm="100000">
                                          <p:val>
                                            <p:strVal val="#ppt_x"/>
                                          </p:val>
                                        </p:tav>
                                      </p:tavLst>
                                    </p:anim>
                                    <p:anim calcmode="lin" valueType="num">
                                      <p:cBhvr>
                                        <p:cTn id="25" dur="1000" fill="hold"/>
                                        <p:tgtEl>
                                          <p:spTgt spid="69"/>
                                        </p:tgtEl>
                                        <p:attrNameLst>
                                          <p:attrName>ppt_y</p:attrName>
                                        </p:attrNameLst>
                                      </p:cBhvr>
                                      <p:tavLst>
                                        <p:tav tm="0">
                                          <p:val>
                                            <p:strVal val="#ppt_y+.1"/>
                                          </p:val>
                                        </p:tav>
                                        <p:tav tm="100000">
                                          <p:val>
                                            <p:strVal val="#ppt_y"/>
                                          </p:val>
                                        </p:tav>
                                      </p:tavLst>
                                    </p:anim>
                                  </p:childTnLst>
                                </p:cTn>
                              </p:par>
                            </p:childTnLst>
                          </p:cTn>
                        </p:par>
                        <p:par>
                          <p:cTn id="26" fill="hold" nodeType="afterGroup">
                            <p:stCondLst>
                              <p:cond delay="2000"/>
                            </p:stCondLst>
                            <p:childTnLst>
                              <p:par>
                                <p:cTn id="27" presetID="2" presetClass="entr" presetSubtype="8" fill="hold" grpId="0" nodeType="after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66"/>
                                        </p:tgtEl>
                                        <p:attrNameLst>
                                          <p:attrName>style.visibility</p:attrName>
                                        </p:attrNameLst>
                                      </p:cBhvr>
                                      <p:to>
                                        <p:strVal val="visible"/>
                                      </p:to>
                                    </p:set>
                                    <p:anim calcmode="lin" valueType="num">
                                      <p:cBhvr additive="base">
                                        <p:cTn id="33" dur="500" fill="hold"/>
                                        <p:tgtEl>
                                          <p:spTgt spid="66"/>
                                        </p:tgtEl>
                                        <p:attrNameLst>
                                          <p:attrName>ppt_x</p:attrName>
                                        </p:attrNameLst>
                                      </p:cBhvr>
                                      <p:tavLst>
                                        <p:tav tm="0">
                                          <p:val>
                                            <p:strVal val="1+#ppt_w/2"/>
                                          </p:val>
                                        </p:tav>
                                        <p:tav tm="100000">
                                          <p:val>
                                            <p:strVal val="#ppt_x"/>
                                          </p:val>
                                        </p:tav>
                                      </p:tavLst>
                                    </p:anim>
                                    <p:anim calcmode="lin" valueType="num">
                                      <p:cBhvr additive="base">
                                        <p:cTn id="34" dur="500" fill="hold"/>
                                        <p:tgtEl>
                                          <p:spTgt spid="66"/>
                                        </p:tgtEl>
                                        <p:attrNameLst>
                                          <p:attrName>ppt_y</p:attrName>
                                        </p:attrNameLst>
                                      </p:cBhvr>
                                      <p:tavLst>
                                        <p:tav tm="0">
                                          <p:val>
                                            <p:strVal val="#ppt_y"/>
                                          </p:val>
                                        </p:tav>
                                        <p:tav tm="100000">
                                          <p:val>
                                            <p:strVal val="#ppt_y"/>
                                          </p:val>
                                        </p:tav>
                                      </p:tavLst>
                                    </p:anim>
                                  </p:childTnLst>
                                </p:cTn>
                              </p:par>
                            </p:childTnLst>
                          </p:cTn>
                        </p:par>
                        <p:par>
                          <p:cTn id="35" fill="hold" nodeType="afterGroup">
                            <p:stCondLst>
                              <p:cond delay="2500"/>
                            </p:stCondLst>
                            <p:childTnLst>
                              <p:par>
                                <p:cTn id="36" presetID="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 calcmode="lin" valueType="num">
                                      <p:cBhvr additive="base">
                                        <p:cTn id="38" dur="500" fill="hold"/>
                                        <p:tgtEl>
                                          <p:spTgt spid="64"/>
                                        </p:tgtEl>
                                        <p:attrNameLst>
                                          <p:attrName>ppt_x</p:attrName>
                                        </p:attrNameLst>
                                      </p:cBhvr>
                                      <p:tavLst>
                                        <p:tav tm="0">
                                          <p:val>
                                            <p:strVal val="0-#ppt_w/2"/>
                                          </p:val>
                                        </p:tav>
                                        <p:tav tm="100000">
                                          <p:val>
                                            <p:strVal val="#ppt_x"/>
                                          </p:val>
                                        </p:tav>
                                      </p:tavLst>
                                    </p:anim>
                                    <p:anim calcmode="lin" valueType="num">
                                      <p:cBhvr additive="base">
                                        <p:cTn id="39" dur="500" fill="hold"/>
                                        <p:tgtEl>
                                          <p:spTgt spid="64"/>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additive="base">
                                        <p:cTn id="42" dur="500" fill="hold"/>
                                        <p:tgtEl>
                                          <p:spTgt spid="67"/>
                                        </p:tgtEl>
                                        <p:attrNameLst>
                                          <p:attrName>ppt_x</p:attrName>
                                        </p:attrNameLst>
                                      </p:cBhvr>
                                      <p:tavLst>
                                        <p:tav tm="0">
                                          <p:val>
                                            <p:strVal val="1+#ppt_w/2"/>
                                          </p:val>
                                        </p:tav>
                                        <p:tav tm="100000">
                                          <p:val>
                                            <p:strVal val="#ppt_x"/>
                                          </p:val>
                                        </p:tav>
                                      </p:tavLst>
                                    </p:anim>
                                    <p:anim calcmode="lin" valueType="num">
                                      <p:cBhvr additive="base">
                                        <p:cTn id="43" dur="500" fill="hold"/>
                                        <p:tgtEl>
                                          <p:spTgt spid="67"/>
                                        </p:tgtEl>
                                        <p:attrNameLst>
                                          <p:attrName>ppt_y</p:attrName>
                                        </p:attrNameLst>
                                      </p:cBhvr>
                                      <p:tavLst>
                                        <p:tav tm="0">
                                          <p:val>
                                            <p:strVal val="#ppt_y"/>
                                          </p:val>
                                        </p:tav>
                                        <p:tav tm="100000">
                                          <p:val>
                                            <p:strVal val="#ppt_y"/>
                                          </p:val>
                                        </p:tav>
                                      </p:tavLst>
                                    </p:anim>
                                  </p:childTnLst>
                                </p:cTn>
                              </p:par>
                            </p:childTnLst>
                          </p:cTn>
                        </p:par>
                        <p:par>
                          <p:cTn id="44" fill="hold" nodeType="afterGroup">
                            <p:stCondLst>
                              <p:cond delay="3000"/>
                            </p:stCondLst>
                            <p:childTnLst>
                              <p:par>
                                <p:cTn id="45" presetID="2" presetClass="entr" presetSubtype="8" fill="hold" grpId="0" nodeType="afterEffect">
                                  <p:stCondLst>
                                    <p:cond delay="0"/>
                                  </p:stCondLst>
                                  <p:childTnLst>
                                    <p:set>
                                      <p:cBhvr>
                                        <p:cTn id="46" dur="1" fill="hold">
                                          <p:stCondLst>
                                            <p:cond delay="0"/>
                                          </p:stCondLst>
                                        </p:cTn>
                                        <p:tgtEl>
                                          <p:spTgt spid="65"/>
                                        </p:tgtEl>
                                        <p:attrNameLst>
                                          <p:attrName>style.visibility</p:attrName>
                                        </p:attrNameLst>
                                      </p:cBhvr>
                                      <p:to>
                                        <p:strVal val="visible"/>
                                      </p:to>
                                    </p:set>
                                    <p:anim calcmode="lin" valueType="num">
                                      <p:cBhvr additive="base">
                                        <p:cTn id="47" dur="500" fill="hold"/>
                                        <p:tgtEl>
                                          <p:spTgt spid="65"/>
                                        </p:tgtEl>
                                        <p:attrNameLst>
                                          <p:attrName>ppt_x</p:attrName>
                                        </p:attrNameLst>
                                      </p:cBhvr>
                                      <p:tavLst>
                                        <p:tav tm="0">
                                          <p:val>
                                            <p:strVal val="0-#ppt_w/2"/>
                                          </p:val>
                                        </p:tav>
                                        <p:tav tm="100000">
                                          <p:val>
                                            <p:strVal val="#ppt_x"/>
                                          </p:val>
                                        </p:tav>
                                      </p:tavLst>
                                    </p:anim>
                                    <p:anim calcmode="lin" valueType="num">
                                      <p:cBhvr additive="base">
                                        <p:cTn id="48" dur="500" fill="hold"/>
                                        <p:tgtEl>
                                          <p:spTgt spid="65"/>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additive="base">
                                        <p:cTn id="51" dur="500" fill="hold"/>
                                        <p:tgtEl>
                                          <p:spTgt spid="68"/>
                                        </p:tgtEl>
                                        <p:attrNameLst>
                                          <p:attrName>ppt_x</p:attrName>
                                        </p:attrNameLst>
                                      </p:cBhvr>
                                      <p:tavLst>
                                        <p:tav tm="0">
                                          <p:val>
                                            <p:strVal val="1+#ppt_w/2"/>
                                          </p:val>
                                        </p:tav>
                                        <p:tav tm="100000">
                                          <p:val>
                                            <p:strVal val="#ppt_x"/>
                                          </p:val>
                                        </p:tav>
                                      </p:tavLst>
                                    </p:anim>
                                    <p:anim calcmode="lin" valueType="num">
                                      <p:cBhvr additive="base">
                                        <p:cTn id="52" dur="500" fill="hold"/>
                                        <p:tgtEl>
                                          <p:spTgt spid="6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61" grpId="0"/>
      <p:bldP spid="62" grpId="0" animBg="1"/>
      <p:bldP spid="63" grpId="0"/>
      <p:bldP spid="64" grpId="0"/>
      <p:bldP spid="65" grpId="0"/>
      <p:bldP spid="66" grpId="0"/>
      <p:bldP spid="67" grpId="0"/>
      <p:bldP spid="68" grpId="0"/>
    </p:bldLs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77" name="AutoShape 6"/>
          <p:cNvSpPr/>
          <p:nvPr/>
        </p:nvSpPr>
        <p:spPr bwMode="auto">
          <a:xfrm>
            <a:off x="2978318" y="384236"/>
            <a:ext cx="6235364" cy="419100"/>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5" tIns="19045" rIns="19045" bIns="19045" anchor="ctr"/>
          <a:lstStyle/>
          <a:p>
            <a:r>
              <a:rPr lang="zh-CN" altLang="en-US" sz="2485" b="1">
                <a:solidFill>
                  <a:schemeClr val="tx1">
                    <a:lumMod val="65000"/>
                    <a:lumOff val="35000"/>
                  </a:schemeClr>
                </a:solidFill>
                <a:latin typeface="+mn-lt"/>
                <a:ea typeface="+mn-ea"/>
                <a:cs typeface="+mn-ea"/>
                <a:sym typeface="+mn-lt"/>
              </a:rPr>
              <a:t>请在这里输入标题</a:t>
            </a:r>
            <a:endParaRPr lang="es-ES" altLang="zh-CN" sz="2485" b="1">
              <a:solidFill>
                <a:schemeClr val="tx1">
                  <a:lumMod val="65000"/>
                  <a:lumOff val="35000"/>
                </a:schemeClr>
              </a:solidFill>
              <a:latin typeface="+mn-lt"/>
              <a:ea typeface="+mn-ea"/>
              <a:cs typeface="+mn-ea"/>
              <a:sym typeface="+mn-lt"/>
            </a:endParaRPr>
          </a:p>
        </p:txBody>
      </p:sp>
      <p:sp>
        <p:nvSpPr>
          <p:cNvPr id="82" name="AutoShape 9"/>
          <p:cNvSpPr/>
          <p:nvPr/>
        </p:nvSpPr>
        <p:spPr bwMode="auto">
          <a:xfrm>
            <a:off x="4151516" y="746190"/>
            <a:ext cx="3888969" cy="139700"/>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323215">
              <a:lnSpc>
                <a:spcPct val="120000"/>
              </a:lnSpc>
              <a:spcBef>
                <a:spcPts val="850"/>
              </a:spcBef>
            </a:pPr>
            <a:r>
              <a:rPr lang="es-ES" altLang="zh-CN" sz="935" b="1">
                <a:solidFill>
                  <a:schemeClr val="tx1">
                    <a:lumMod val="65000"/>
                    <a:lumOff val="35000"/>
                  </a:schemeClr>
                </a:solidFill>
                <a:latin typeface="+mn-lt"/>
                <a:ea typeface="+mn-ea"/>
                <a:cs typeface="+mn-ea"/>
                <a:sym typeface="+mn-lt"/>
              </a:rPr>
              <a:t>Lorem ipsum</a:t>
            </a:r>
            <a:r>
              <a:rPr lang="es-ES" altLang="zh-CN" sz="935">
                <a:solidFill>
                  <a:schemeClr val="tx1">
                    <a:lumMod val="65000"/>
                    <a:lumOff val="35000"/>
                  </a:schemeClr>
                </a:solidFill>
                <a:latin typeface="+mn-lt"/>
                <a:ea typeface="+mn-ea"/>
                <a:cs typeface="+mn-ea"/>
                <a:sym typeface="+mn-lt"/>
              </a:rPr>
              <a:t> dolor sit amet, consectetur adipiscing elit.</a:t>
            </a:r>
            <a:endParaRPr lang="es-ES" altLang="zh-CN" sz="2485">
              <a:solidFill>
                <a:schemeClr val="tx1">
                  <a:lumMod val="65000"/>
                  <a:lumOff val="35000"/>
                </a:schemeClr>
              </a:solidFill>
              <a:latin typeface="+mn-lt"/>
              <a:ea typeface="+mn-ea"/>
              <a:cs typeface="+mn-ea"/>
              <a:sym typeface="+mn-lt"/>
            </a:endParaRPr>
          </a:p>
        </p:txBody>
      </p:sp>
      <p:sp>
        <p:nvSpPr>
          <p:cNvPr id="83" name="AutoShape 11"/>
          <p:cNvSpPr/>
          <p:nvPr/>
        </p:nvSpPr>
        <p:spPr bwMode="auto">
          <a:xfrm>
            <a:off x="5254660" y="999397"/>
            <a:ext cx="1682680" cy="46339"/>
          </a:xfrm>
          <a:custGeom>
            <a:gdLst>
              <a:gd name="T0" fmla="*/ 78582 w 21600"/>
              <a:gd name="T1" fmla="*/ 642144 h 21600"/>
              <a:gd name="T2" fmla="*/ 78582 w 21600"/>
              <a:gd name="T3" fmla="*/ 642144 h 21600"/>
              <a:gd name="T4" fmla="*/ 78582 w 21600"/>
              <a:gd name="T5" fmla="*/ 642144 h 21600"/>
              <a:gd name="T6" fmla="*/ 78582 w 21600"/>
              <a:gd name="T7" fmla="*/ 642144 h 21600"/>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21600" h="21600">
                <a:moveTo>
                  <a:pt x="0" y="0"/>
                </a:moveTo>
                <a:lnTo>
                  <a:pt x="21600" y="0"/>
                </a:lnTo>
                <a:lnTo>
                  <a:pt x="21600" y="21599"/>
                </a:lnTo>
                <a:lnTo>
                  <a:pt x="0" y="21599"/>
                </a:lnTo>
                <a:lnTo>
                  <a:pt x="0" y="0"/>
                </a:lnTo>
                <a:close/>
              </a:path>
            </a:pathLst>
          </a:custGeom>
          <a:solidFill>
            <a:srgbClr val="0070C0"/>
          </a:solidFill>
          <a:ln>
            <a:noFill/>
          </a:ln>
          <a:effectLst/>
        </p:spPr>
        <p:txBody>
          <a:bodyPr lIns="0" tIns="0" rIns="0" bIns="0" anchor="ctr"/>
          <a:lstStyle/>
          <a:p>
            <a:endParaRPr lang="zh-CN" altLang="en-US" sz="2485">
              <a:solidFill>
                <a:schemeClr val="tx1">
                  <a:lumMod val="65000"/>
                  <a:lumOff val="35000"/>
                </a:schemeClr>
              </a:solidFill>
              <a:latin typeface="+mn-lt"/>
              <a:ea typeface="+mn-ea"/>
              <a:cs typeface="+mn-ea"/>
              <a:sym typeface="+mn-lt"/>
            </a:endParaRPr>
          </a:p>
        </p:txBody>
      </p:sp>
      <p:grpSp>
        <p:nvGrpSpPr>
          <p:cNvPr id="302" name="组合 301"/>
          <p:cNvGrpSpPr/>
          <p:nvPr/>
        </p:nvGrpSpPr>
        <p:grpSpPr>
          <a:xfrm>
            <a:off x="682625" y="1882487"/>
            <a:ext cx="2816225" cy="3711575"/>
            <a:chOff x="682625" y="2381250"/>
            <a:chExt cx="2816225" cy="3711575"/>
          </a:xfrm>
        </p:grpSpPr>
        <p:sp>
          <p:nvSpPr>
            <p:cNvPr id="303" name="任意多边形 6"/>
            <p:cNvSpPr>
              <a:spLocks noChangeArrowheads="1"/>
            </p:cNvSpPr>
            <p:nvPr/>
          </p:nvSpPr>
          <p:spPr bwMode="auto">
            <a:xfrm flipH="1" flipV="1">
              <a:off x="1084263" y="2381250"/>
              <a:ext cx="2012950" cy="3406775"/>
            </a:xfrm>
            <a:custGeom>
              <a:gdLst>
                <a:gd name="T0" fmla="*/ 2010727 w 1819948"/>
                <a:gd name="T1" fmla="*/ 3406775 h 3078132"/>
                <a:gd name="T2" fmla="*/ 2626 w 1819948"/>
                <a:gd name="T3" fmla="*/ 3406775 h 3078132"/>
                <a:gd name="T4" fmla="*/ 2626 w 1819948"/>
                <a:gd name="T5" fmla="*/ 2909220 h 3078132"/>
                <a:gd name="T6" fmla="*/ 0 w 1819948"/>
                <a:gd name="T7" fmla="*/ 2878075 h 3078132"/>
                <a:gd name="T8" fmla="*/ 10225 w 1819948"/>
                <a:gd name="T9" fmla="*/ 2772614 h 3078132"/>
                <a:gd name="T10" fmla="*/ 143055 w 1819948"/>
                <a:gd name="T11" fmla="*/ 2499777 h 3078132"/>
                <a:gd name="T12" fmla="*/ 156278 w 1819948"/>
                <a:gd name="T13" fmla="*/ 2487490 h 3078132"/>
                <a:gd name="T14" fmla="*/ 552845 w 1819948"/>
                <a:gd name="T15" fmla="*/ 2018481 h 3078132"/>
                <a:gd name="T16" fmla="*/ 652879 w 1819948"/>
                <a:gd name="T17" fmla="*/ 1918381 h 3078132"/>
                <a:gd name="T18" fmla="*/ 737667 w 1819948"/>
                <a:gd name="T19" fmla="*/ 1713554 h 3078132"/>
                <a:gd name="T20" fmla="*/ 736693 w 1819948"/>
                <a:gd name="T21" fmla="*/ 1703388 h 3078132"/>
                <a:gd name="T22" fmla="*/ 737667 w 1819948"/>
                <a:gd name="T23" fmla="*/ 1693221 h 3078132"/>
                <a:gd name="T24" fmla="*/ 652879 w 1819948"/>
                <a:gd name="T25" fmla="*/ 1488394 h 3078132"/>
                <a:gd name="T26" fmla="*/ 552845 w 1819948"/>
                <a:gd name="T27" fmla="*/ 1388294 h 3078132"/>
                <a:gd name="T28" fmla="*/ 156278 w 1819948"/>
                <a:gd name="T29" fmla="*/ 919285 h 3078132"/>
                <a:gd name="T30" fmla="*/ 143055 w 1819948"/>
                <a:gd name="T31" fmla="*/ 906998 h 3078132"/>
                <a:gd name="T32" fmla="*/ 10225 w 1819948"/>
                <a:gd name="T33" fmla="*/ 634161 h 3078132"/>
                <a:gd name="T34" fmla="*/ 0 w 1819948"/>
                <a:gd name="T35" fmla="*/ 528700 h 3078132"/>
                <a:gd name="T36" fmla="*/ 2626 w 1819948"/>
                <a:gd name="T37" fmla="*/ 497555 h 3078132"/>
                <a:gd name="T38" fmla="*/ 2626 w 1819948"/>
                <a:gd name="T39" fmla="*/ 0 h 3078132"/>
                <a:gd name="T40" fmla="*/ 2010727 w 1819948"/>
                <a:gd name="T41" fmla="*/ 0 h 3078132"/>
                <a:gd name="T42" fmla="*/ 2010727 w 1819948"/>
                <a:gd name="T43" fmla="*/ 502332 h 3078132"/>
                <a:gd name="T44" fmla="*/ 2012950 w 1819948"/>
                <a:gd name="T45" fmla="*/ 528700 h 3078132"/>
                <a:gd name="T46" fmla="*/ 2002725 w 1819948"/>
                <a:gd name="T47" fmla="*/ 634161 h 3078132"/>
                <a:gd name="T48" fmla="*/ 1928789 w 1819948"/>
                <a:gd name="T49" fmla="*/ 827609 h 3078132"/>
                <a:gd name="T50" fmla="*/ 1909271 w 1819948"/>
                <a:gd name="T51" fmla="*/ 853919 h 3078132"/>
                <a:gd name="T52" fmla="*/ 1911405 w 1819948"/>
                <a:gd name="T53" fmla="*/ 855723 h 3078132"/>
                <a:gd name="T54" fmla="*/ 1882770 w 1819948"/>
                <a:gd name="T55" fmla="*/ 889641 h 3078132"/>
                <a:gd name="T56" fmla="*/ 1869895 w 1819948"/>
                <a:gd name="T57" fmla="*/ 906998 h 3078132"/>
                <a:gd name="T58" fmla="*/ 1861646 w 1819948"/>
                <a:gd name="T59" fmla="*/ 914662 h 3078132"/>
                <a:gd name="T60" fmla="*/ 1471834 w 1819948"/>
                <a:gd name="T61" fmla="*/ 1376390 h 3078132"/>
                <a:gd name="T62" fmla="*/ 1360070 w 1819948"/>
                <a:gd name="T63" fmla="*/ 1488226 h 3078132"/>
                <a:gd name="T64" fmla="*/ 1275283 w 1819948"/>
                <a:gd name="T65" fmla="*/ 1693054 h 3078132"/>
                <a:gd name="T66" fmla="*/ 1276272 w 1819948"/>
                <a:gd name="T67" fmla="*/ 1703388 h 3078132"/>
                <a:gd name="T68" fmla="*/ 1275283 w 1819948"/>
                <a:gd name="T69" fmla="*/ 1713721 h 3078132"/>
                <a:gd name="T70" fmla="*/ 1360070 w 1819948"/>
                <a:gd name="T71" fmla="*/ 1918549 h 3078132"/>
                <a:gd name="T72" fmla="*/ 1471834 w 1819948"/>
                <a:gd name="T73" fmla="*/ 2030385 h 3078132"/>
                <a:gd name="T74" fmla="*/ 1861646 w 1819948"/>
                <a:gd name="T75" fmla="*/ 2492113 h 3078132"/>
                <a:gd name="T76" fmla="*/ 1869895 w 1819948"/>
                <a:gd name="T77" fmla="*/ 2499777 h 3078132"/>
                <a:gd name="T78" fmla="*/ 1882770 w 1819948"/>
                <a:gd name="T79" fmla="*/ 2517134 h 3078132"/>
                <a:gd name="T80" fmla="*/ 1911405 w 1819948"/>
                <a:gd name="T81" fmla="*/ 2551052 h 3078132"/>
                <a:gd name="T82" fmla="*/ 1909271 w 1819948"/>
                <a:gd name="T83" fmla="*/ 2552856 h 3078132"/>
                <a:gd name="T84" fmla="*/ 1928789 w 1819948"/>
                <a:gd name="T85" fmla="*/ 2579166 h 3078132"/>
                <a:gd name="T86" fmla="*/ 2002725 w 1819948"/>
                <a:gd name="T87" fmla="*/ 2772614 h 3078132"/>
                <a:gd name="T88" fmla="*/ 2012950 w 1819948"/>
                <a:gd name="T89" fmla="*/ 2878075 h 3078132"/>
                <a:gd name="T90" fmla="*/ 2010727 w 1819948"/>
                <a:gd name="T91" fmla="*/ 2904443 h 307813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19948"/>
                <a:gd name="T139" fmla="*/ 0 h 3078132"/>
                <a:gd name="T140" fmla="*/ 1819948 w 1819948"/>
                <a:gd name="T141" fmla="*/ 3078132 h 3078132"/>
              </a:gd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19948" h="3078132">
                  <a:moveTo>
                    <a:pt x="1817938" y="3078132"/>
                  </a:moveTo>
                  <a:lnTo>
                    <a:pt x="2374" y="3078132"/>
                  </a:lnTo>
                  <a:lnTo>
                    <a:pt x="2374" y="2628575"/>
                  </a:lnTo>
                  <a:lnTo>
                    <a:pt x="0" y="2600434"/>
                  </a:lnTo>
                  <a:cubicBezTo>
                    <a:pt x="176" y="2569125"/>
                    <a:pt x="3185" y="2537241"/>
                    <a:pt x="9245" y="2505147"/>
                  </a:cubicBezTo>
                  <a:cubicBezTo>
                    <a:pt x="27427" y="2408864"/>
                    <a:pt x="70496" y="2324362"/>
                    <a:pt x="129339" y="2258630"/>
                  </a:cubicBezTo>
                  <a:lnTo>
                    <a:pt x="141294" y="2247528"/>
                  </a:lnTo>
                  <a:lnTo>
                    <a:pt x="499838" y="1823763"/>
                  </a:lnTo>
                  <a:lnTo>
                    <a:pt x="590281" y="1733320"/>
                  </a:lnTo>
                  <a:cubicBezTo>
                    <a:pt x="641387" y="1682215"/>
                    <a:pt x="666939" y="1615234"/>
                    <a:pt x="666939" y="1548252"/>
                  </a:cubicBezTo>
                  <a:lnTo>
                    <a:pt x="666059" y="1539066"/>
                  </a:lnTo>
                  <a:lnTo>
                    <a:pt x="666939" y="1529880"/>
                  </a:lnTo>
                  <a:cubicBezTo>
                    <a:pt x="666939" y="1462898"/>
                    <a:pt x="641387" y="1395917"/>
                    <a:pt x="590281" y="1344812"/>
                  </a:cubicBezTo>
                  <a:lnTo>
                    <a:pt x="499838" y="1254369"/>
                  </a:lnTo>
                  <a:lnTo>
                    <a:pt x="141294" y="830604"/>
                  </a:lnTo>
                  <a:lnTo>
                    <a:pt x="129339" y="819502"/>
                  </a:lnTo>
                  <a:cubicBezTo>
                    <a:pt x="70496" y="753770"/>
                    <a:pt x="27427" y="669268"/>
                    <a:pt x="9245" y="572985"/>
                  </a:cubicBezTo>
                  <a:cubicBezTo>
                    <a:pt x="3185" y="540891"/>
                    <a:pt x="176" y="509007"/>
                    <a:pt x="0" y="477698"/>
                  </a:cubicBezTo>
                  <a:lnTo>
                    <a:pt x="2374" y="449557"/>
                  </a:lnTo>
                  <a:lnTo>
                    <a:pt x="2374" y="0"/>
                  </a:lnTo>
                  <a:lnTo>
                    <a:pt x="1817938" y="0"/>
                  </a:lnTo>
                  <a:lnTo>
                    <a:pt x="1817938" y="453873"/>
                  </a:lnTo>
                  <a:lnTo>
                    <a:pt x="1819948" y="477698"/>
                  </a:lnTo>
                  <a:cubicBezTo>
                    <a:pt x="1819771" y="509007"/>
                    <a:pt x="1816763" y="540891"/>
                    <a:pt x="1810703" y="572985"/>
                  </a:cubicBezTo>
                  <a:cubicBezTo>
                    <a:pt x="1798582" y="637173"/>
                    <a:pt x="1775399" y="696126"/>
                    <a:pt x="1743856" y="747772"/>
                  </a:cubicBezTo>
                  <a:lnTo>
                    <a:pt x="1726210" y="771544"/>
                  </a:lnTo>
                  <a:lnTo>
                    <a:pt x="1728139" y="773174"/>
                  </a:lnTo>
                  <a:lnTo>
                    <a:pt x="1702250" y="803820"/>
                  </a:lnTo>
                  <a:lnTo>
                    <a:pt x="1690609" y="819502"/>
                  </a:lnTo>
                  <a:lnTo>
                    <a:pt x="1683151" y="826427"/>
                  </a:lnTo>
                  <a:lnTo>
                    <a:pt x="1330714" y="1243613"/>
                  </a:lnTo>
                  <a:lnTo>
                    <a:pt x="1229666" y="1344661"/>
                  </a:lnTo>
                  <a:cubicBezTo>
                    <a:pt x="1178561" y="1395766"/>
                    <a:pt x="1153009" y="1462747"/>
                    <a:pt x="1153009" y="1529729"/>
                  </a:cubicBezTo>
                  <a:lnTo>
                    <a:pt x="1153903" y="1539066"/>
                  </a:lnTo>
                  <a:lnTo>
                    <a:pt x="1153009" y="1548403"/>
                  </a:lnTo>
                  <a:cubicBezTo>
                    <a:pt x="1153009" y="1615385"/>
                    <a:pt x="1178561" y="1682366"/>
                    <a:pt x="1229666" y="1733471"/>
                  </a:cubicBezTo>
                  <a:lnTo>
                    <a:pt x="1330714" y="1834519"/>
                  </a:lnTo>
                  <a:lnTo>
                    <a:pt x="1683151" y="2251705"/>
                  </a:lnTo>
                  <a:lnTo>
                    <a:pt x="1690609" y="2258630"/>
                  </a:lnTo>
                  <a:lnTo>
                    <a:pt x="1702250" y="2274312"/>
                  </a:lnTo>
                  <a:lnTo>
                    <a:pt x="1728139" y="2304958"/>
                  </a:lnTo>
                  <a:lnTo>
                    <a:pt x="1726210" y="2306588"/>
                  </a:lnTo>
                  <a:lnTo>
                    <a:pt x="1743856" y="2330360"/>
                  </a:lnTo>
                  <a:cubicBezTo>
                    <a:pt x="1775399" y="2382006"/>
                    <a:pt x="1798582" y="2440959"/>
                    <a:pt x="1810703" y="2505147"/>
                  </a:cubicBezTo>
                  <a:cubicBezTo>
                    <a:pt x="1816763" y="2537241"/>
                    <a:pt x="1819771" y="2569125"/>
                    <a:pt x="1819948" y="2600434"/>
                  </a:cubicBezTo>
                  <a:lnTo>
                    <a:pt x="1817938" y="2624259"/>
                  </a:lnTo>
                  <a:lnTo>
                    <a:pt x="1817938" y="3078132"/>
                  </a:lnTo>
                  <a:close/>
                </a:path>
              </a:pathLst>
            </a:custGeom>
            <a:noFill/>
            <a:ln w="19050" cap="flat" cmpd="sng">
              <a:solidFill>
                <a:srgbClr val="A5A5A5">
                  <a:alpha val="69019"/>
                </a:srgbClr>
              </a:solidFill>
              <a:bevel/>
            </a:ln>
            <a:extLst>
              <a:ext uri="{909E8E84-426E-40DD-AFC4-6F175D3DCCD1}">
                <a14:hiddenFill xmlns:a14="http://schemas.microsoft.com/office/drawing/2010/main">
                  <a:solidFill>
                    <a:srgbClr val="FFFFFF"/>
                  </a:solidFill>
                </a14:hiddenFill>
              </a:ext>
            </a:extLst>
          </p:spPr>
          <p:txBody>
            <a:bodyPr anchor="ctr"/>
            <a:lstStyle/>
            <a:p>
              <a:pPr algn="l" defTabSz="1218565" eaLnBrk="1" fontAlgn="auto" hangingPunct="1">
                <a:spcBef>
                  <a:spcPct val="0"/>
                </a:spcBef>
                <a:spcAft>
                  <a:spcPct val="0"/>
                </a:spcAft>
                <a:buClrTx/>
                <a:buSzTx/>
                <a:buFontTx/>
                <a:buNone/>
              </a:pPr>
              <a:endParaRPr lang="zh-CN" altLang="en-US" sz="2400">
                <a:solidFill>
                  <a:prstClr val="black"/>
                </a:solidFill>
                <a:latin typeface="Calibri"/>
                <a:ea typeface="微软雅黑" panose="020b0503020204020204" pitchFamily="34" charset="-122"/>
                <a:cs typeface="+mn-ea"/>
                <a:sym typeface="+mn-lt"/>
              </a:endParaRPr>
            </a:p>
          </p:txBody>
        </p:sp>
        <p:sp>
          <p:nvSpPr>
            <p:cNvPr id="304" name="圆角矩形 8"/>
            <p:cNvSpPr>
              <a:spLocks noChangeArrowheads="1"/>
            </p:cNvSpPr>
            <p:nvPr/>
          </p:nvSpPr>
          <p:spPr bwMode="auto">
            <a:xfrm>
              <a:off x="714375" y="2389188"/>
              <a:ext cx="2752725" cy="185737"/>
            </a:xfrm>
            <a:prstGeom prst="roundRect">
              <a:avLst>
                <a:gd name="adj" fmla="val 50000"/>
              </a:avLst>
            </a:prstGeom>
            <a:solidFill>
              <a:srgbClr val="000000"/>
            </a:solid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1218565" eaLnBrk="1" fontAlgn="auto" hangingPunct="1">
                <a:spcBef>
                  <a:spcPct val="0"/>
                </a:spcBef>
                <a:spcAft>
                  <a:spcPct val="0"/>
                </a:spcAft>
                <a:buClrTx/>
                <a:buSzTx/>
                <a:buFontTx/>
                <a:buNone/>
              </a:pPr>
              <a:endParaRPr lang="zh-CN" altLang="zh-CN" sz="2400">
                <a:solidFill>
                  <a:srgbClr val="FFFFFF"/>
                </a:solidFill>
                <a:latin typeface="Calibri"/>
                <a:ea typeface="微软雅黑" panose="020b0503020204020204" pitchFamily="34" charset="-122"/>
                <a:cs typeface="+mn-ea"/>
                <a:sym typeface="+mn-lt"/>
              </a:endParaRPr>
            </a:p>
          </p:txBody>
        </p:sp>
        <p:sp>
          <p:nvSpPr>
            <p:cNvPr id="305" name="圆角矩形 10"/>
            <p:cNvSpPr>
              <a:spLocks noChangeArrowheads="1"/>
            </p:cNvSpPr>
            <p:nvPr/>
          </p:nvSpPr>
          <p:spPr bwMode="auto">
            <a:xfrm>
              <a:off x="1250950" y="5148263"/>
              <a:ext cx="1670050" cy="869950"/>
            </a:xfrm>
            <a:prstGeom prst="roundRect">
              <a:avLst>
                <a:gd name="adj" fmla="val 14528"/>
              </a:avLst>
            </a:prstGeom>
            <a:solidFill>
              <a:srgbClr val="1B9BB5"/>
            </a:solid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1218565" eaLnBrk="1" fontAlgn="auto" hangingPunct="1">
                <a:spcBef>
                  <a:spcPct val="0"/>
                </a:spcBef>
                <a:spcAft>
                  <a:spcPct val="0"/>
                </a:spcAft>
                <a:buClrTx/>
                <a:buSzTx/>
                <a:buFontTx/>
                <a:buNone/>
              </a:pPr>
              <a:endParaRPr lang="zh-CN" altLang="zh-CN" sz="2400">
                <a:solidFill>
                  <a:srgbClr val="FFFFFF"/>
                </a:solidFill>
                <a:latin typeface="Calibri"/>
                <a:ea typeface="微软雅黑" panose="020b0503020204020204" pitchFamily="34" charset="-122"/>
                <a:cs typeface="+mn-ea"/>
                <a:sym typeface="+mn-lt"/>
              </a:endParaRPr>
            </a:p>
          </p:txBody>
        </p:sp>
        <p:sp>
          <p:nvSpPr>
            <p:cNvPr id="306" name="圆角矩形 11"/>
            <p:cNvSpPr>
              <a:spLocks noChangeArrowheads="1"/>
            </p:cNvSpPr>
            <p:nvPr/>
          </p:nvSpPr>
          <p:spPr bwMode="auto">
            <a:xfrm>
              <a:off x="682625" y="5848350"/>
              <a:ext cx="2816225" cy="244475"/>
            </a:xfrm>
            <a:prstGeom prst="roundRect">
              <a:avLst>
                <a:gd name="adj" fmla="val 26338"/>
              </a:avLst>
            </a:prstGeom>
            <a:solidFill>
              <a:srgbClr val="000000"/>
            </a:solid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1218565" eaLnBrk="1" fontAlgn="auto" hangingPunct="1">
                <a:spcBef>
                  <a:spcPct val="0"/>
                </a:spcBef>
                <a:spcAft>
                  <a:spcPct val="0"/>
                </a:spcAft>
                <a:buClrTx/>
                <a:buSzTx/>
                <a:buFontTx/>
                <a:buNone/>
              </a:pPr>
              <a:endParaRPr lang="zh-CN" altLang="zh-CN" sz="2400">
                <a:solidFill>
                  <a:srgbClr val="FFFFFF"/>
                </a:solidFill>
                <a:latin typeface="Calibri"/>
                <a:ea typeface="微软雅黑" panose="020b0503020204020204" pitchFamily="34" charset="-122"/>
                <a:cs typeface="+mn-ea"/>
                <a:sym typeface="+mn-lt"/>
              </a:endParaRPr>
            </a:p>
          </p:txBody>
        </p:sp>
      </p:grpSp>
      <p:sp>
        <p:nvSpPr>
          <p:cNvPr id="307" name="椭圆 19"/>
          <p:cNvSpPr>
            <a:spLocks noChangeArrowheads="1"/>
          </p:cNvSpPr>
          <p:nvPr/>
        </p:nvSpPr>
        <p:spPr bwMode="auto">
          <a:xfrm>
            <a:off x="4059188" y="2187287"/>
            <a:ext cx="698500" cy="698500"/>
          </a:xfrm>
          <a:prstGeom prst="ellipse">
            <a:avLst/>
          </a:prstGeom>
          <a:solidFill>
            <a:srgbClr val="1B9BB5"/>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1218565" eaLnBrk="1" fontAlgn="auto" hangingPunct="1">
              <a:spcBef>
                <a:spcPct val="0"/>
              </a:spcBef>
              <a:spcAft>
                <a:spcPct val="0"/>
              </a:spcAft>
              <a:buClrTx/>
              <a:buSzTx/>
              <a:buFontTx/>
              <a:buNone/>
            </a:pPr>
            <a:endParaRPr lang="zh-CN" altLang="zh-CN" sz="2400">
              <a:solidFill>
                <a:srgbClr val="FFFFFF"/>
              </a:solidFill>
              <a:latin typeface="Calibri"/>
              <a:ea typeface="微软雅黑" panose="020b0503020204020204" pitchFamily="34" charset="-122"/>
              <a:cs typeface="+mn-ea"/>
              <a:sym typeface="+mn-lt"/>
            </a:endParaRPr>
          </a:p>
        </p:txBody>
      </p:sp>
      <p:sp>
        <p:nvSpPr>
          <p:cNvPr id="308" name="椭圆 20"/>
          <p:cNvSpPr>
            <a:spLocks noChangeArrowheads="1"/>
          </p:cNvSpPr>
          <p:nvPr/>
        </p:nvSpPr>
        <p:spPr bwMode="auto">
          <a:xfrm>
            <a:off x="4059188" y="3312825"/>
            <a:ext cx="698500" cy="698500"/>
          </a:xfrm>
          <a:prstGeom prst="ellipse">
            <a:avLst/>
          </a:prstGeom>
          <a:solidFill>
            <a:srgbClr val="076C96"/>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1218565" eaLnBrk="1" fontAlgn="auto" hangingPunct="1">
              <a:spcBef>
                <a:spcPct val="0"/>
              </a:spcBef>
              <a:spcAft>
                <a:spcPct val="0"/>
              </a:spcAft>
              <a:buClrTx/>
              <a:buSzTx/>
              <a:buFontTx/>
              <a:buNone/>
            </a:pPr>
            <a:endParaRPr lang="zh-CN" altLang="zh-CN" sz="2400">
              <a:solidFill>
                <a:srgbClr val="FFFFFF"/>
              </a:solidFill>
              <a:latin typeface="Calibri"/>
              <a:ea typeface="微软雅黑" panose="020b0503020204020204" pitchFamily="34" charset="-122"/>
              <a:cs typeface="+mn-ea"/>
              <a:sym typeface="+mn-lt"/>
            </a:endParaRPr>
          </a:p>
        </p:txBody>
      </p:sp>
      <p:sp>
        <p:nvSpPr>
          <p:cNvPr id="309" name="椭圆 21"/>
          <p:cNvSpPr>
            <a:spLocks noChangeArrowheads="1"/>
          </p:cNvSpPr>
          <p:nvPr/>
        </p:nvSpPr>
        <p:spPr bwMode="auto">
          <a:xfrm>
            <a:off x="4059188" y="4438362"/>
            <a:ext cx="698500" cy="698500"/>
          </a:xfrm>
          <a:prstGeom prst="ellipse">
            <a:avLst/>
          </a:prstGeom>
          <a:solidFill>
            <a:srgbClr val="1B9BB5"/>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1218565" eaLnBrk="1" fontAlgn="auto" hangingPunct="1">
              <a:spcBef>
                <a:spcPct val="0"/>
              </a:spcBef>
              <a:spcAft>
                <a:spcPct val="0"/>
              </a:spcAft>
              <a:buClrTx/>
              <a:buSzTx/>
              <a:buFontTx/>
              <a:buNone/>
            </a:pPr>
            <a:endParaRPr lang="zh-CN" altLang="zh-CN" sz="2400">
              <a:solidFill>
                <a:srgbClr val="FFFFFF"/>
              </a:solidFill>
              <a:latin typeface="Calibri"/>
              <a:ea typeface="微软雅黑" panose="020b0503020204020204" pitchFamily="34" charset="-122"/>
              <a:cs typeface="+mn-ea"/>
              <a:sym typeface="+mn-lt"/>
            </a:endParaRPr>
          </a:p>
        </p:txBody>
      </p:sp>
      <p:grpSp>
        <p:nvGrpSpPr>
          <p:cNvPr id="310" name="组合 22"/>
          <p:cNvGrpSpPr/>
          <p:nvPr/>
        </p:nvGrpSpPr>
        <p:grpSpPr>
          <a:xfrm>
            <a:off x="4236988" y="3455700"/>
            <a:ext cx="342900" cy="360362"/>
            <a:chExt cx="444697" cy="466185"/>
          </a:xfrm>
        </p:grpSpPr>
        <p:sp>
          <p:nvSpPr>
            <p:cNvPr id="311" name="Freeform 11"/>
            <p:cNvSpPr>
              <a:spLocks noChangeArrowheads="1"/>
            </p:cNvSpPr>
            <p:nvPr/>
          </p:nvSpPr>
          <p:spPr bwMode="auto">
            <a:xfrm>
              <a:off x="130793" y="245705"/>
              <a:ext cx="88753" cy="87818"/>
            </a:xfrm>
            <a:custGeom>
              <a:gdLst>
                <a:gd name="T0" fmla="*/ 53252 w 40"/>
                <a:gd name="T1" fmla="*/ 2195 h 40"/>
                <a:gd name="T2" fmla="*/ 44377 w 40"/>
                <a:gd name="T3" fmla="*/ 0 h 40"/>
                <a:gd name="T4" fmla="*/ 0 w 40"/>
                <a:gd name="T5" fmla="*/ 43909 h 40"/>
                <a:gd name="T6" fmla="*/ 44377 w 40"/>
                <a:gd name="T7" fmla="*/ 87818 h 40"/>
                <a:gd name="T8" fmla="*/ 88753 w 40"/>
                <a:gd name="T9" fmla="*/ 43909 h 40"/>
                <a:gd name="T10" fmla="*/ 86534 w 40"/>
                <a:gd name="T11" fmla="*/ 32932 h 40"/>
                <a:gd name="T12" fmla="*/ 33282 w 40"/>
                <a:gd name="T13" fmla="*/ 57082 h 40"/>
                <a:gd name="T14" fmla="*/ 53252 w 40"/>
                <a:gd name="T15" fmla="*/ 2195 h 40"/>
                <a:gd name="T16" fmla="*/ 0 60000 65536"/>
                <a:gd name="T17" fmla="*/ 0 60000 65536"/>
                <a:gd name="T18" fmla="*/ 0 60000 65536"/>
                <a:gd name="T19" fmla="*/ 0 60000 65536"/>
                <a:gd name="T20" fmla="*/ 0 60000 65536"/>
                <a:gd name="T21" fmla="*/ 0 60000 65536"/>
                <a:gd name="T22" fmla="*/ 0 60000 65536"/>
                <a:gd name="T23" fmla="*/ 0 60000 65536"/>
                <a:gd name="T24" fmla="*/ 0 w 40"/>
                <a:gd name="T25" fmla="*/ 0 h 40"/>
                <a:gd name="T26" fmla="*/ 40 w 40"/>
                <a:gd name="T27" fmla="*/ 40 h 40"/>
              </a:gd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 h="40">
                  <a:moveTo>
                    <a:pt x="24" y="1"/>
                  </a:moveTo>
                  <a:cubicBezTo>
                    <a:pt x="23" y="1"/>
                    <a:pt x="21" y="0"/>
                    <a:pt x="20" y="0"/>
                  </a:cubicBezTo>
                  <a:cubicBezTo>
                    <a:pt x="9" y="0"/>
                    <a:pt x="0" y="9"/>
                    <a:pt x="0" y="20"/>
                  </a:cubicBezTo>
                  <a:cubicBezTo>
                    <a:pt x="0" y="31"/>
                    <a:pt x="9" y="40"/>
                    <a:pt x="20" y="40"/>
                  </a:cubicBezTo>
                  <a:cubicBezTo>
                    <a:pt x="31" y="40"/>
                    <a:pt x="40" y="31"/>
                    <a:pt x="40" y="20"/>
                  </a:cubicBezTo>
                  <a:cubicBezTo>
                    <a:pt x="40" y="18"/>
                    <a:pt x="40" y="17"/>
                    <a:pt x="39" y="15"/>
                  </a:cubicBezTo>
                  <a:cubicBezTo>
                    <a:pt x="15" y="26"/>
                    <a:pt x="15" y="26"/>
                    <a:pt x="15" y="26"/>
                  </a:cubicBezTo>
                  <a:lnTo>
                    <a:pt x="24" y="1"/>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pPr algn="l" defTabSz="1218565" eaLnBrk="1" fontAlgn="auto" hangingPunct="1">
                <a:spcBef>
                  <a:spcPct val="0"/>
                </a:spcBef>
                <a:spcAft>
                  <a:spcPct val="0"/>
                </a:spcAft>
                <a:buClrTx/>
                <a:buSzTx/>
                <a:buFontTx/>
                <a:buNone/>
              </a:pPr>
              <a:endParaRPr lang="zh-CN" altLang="en-US" sz="2400">
                <a:solidFill>
                  <a:prstClr val="black"/>
                </a:solidFill>
                <a:latin typeface="Calibri"/>
                <a:ea typeface="微软雅黑" panose="020b0503020204020204" pitchFamily="34" charset="-122"/>
                <a:cs typeface="+mn-ea"/>
                <a:sym typeface="+mn-lt"/>
              </a:endParaRPr>
            </a:p>
          </p:txBody>
        </p:sp>
        <p:sp>
          <p:nvSpPr>
            <p:cNvPr id="312" name="Freeform 12"/>
            <p:cNvSpPr>
              <a:spLocks noChangeArrowheads="1"/>
            </p:cNvSpPr>
            <p:nvPr/>
          </p:nvSpPr>
          <p:spPr bwMode="auto">
            <a:xfrm>
              <a:off x="0" y="114912"/>
              <a:ext cx="351273" cy="351273"/>
            </a:xfrm>
            <a:custGeom>
              <a:gdLst>
                <a:gd name="T0" fmla="*/ 289414 w 159"/>
                <a:gd name="T1" fmla="*/ 90580 h 159"/>
                <a:gd name="T2" fmla="*/ 318134 w 159"/>
                <a:gd name="T3" fmla="*/ 174532 h 159"/>
                <a:gd name="T4" fmla="*/ 174532 w 159"/>
                <a:gd name="T5" fmla="*/ 318134 h 159"/>
                <a:gd name="T6" fmla="*/ 33139 w 159"/>
                <a:gd name="T7" fmla="*/ 174532 h 159"/>
                <a:gd name="T8" fmla="*/ 174532 w 159"/>
                <a:gd name="T9" fmla="*/ 33139 h 159"/>
                <a:gd name="T10" fmla="*/ 247438 w 159"/>
                <a:gd name="T11" fmla="*/ 53022 h 159"/>
                <a:gd name="T12" fmla="*/ 269530 w 159"/>
                <a:gd name="T13" fmla="*/ 28720 h 159"/>
                <a:gd name="T14" fmla="*/ 174532 w 159"/>
                <a:gd name="T15" fmla="*/ 0 h 159"/>
                <a:gd name="T16" fmla="*/ 0 w 159"/>
                <a:gd name="T17" fmla="*/ 174532 h 159"/>
                <a:gd name="T18" fmla="*/ 174532 w 159"/>
                <a:gd name="T19" fmla="*/ 351273 h 159"/>
                <a:gd name="T20" fmla="*/ 351273 w 159"/>
                <a:gd name="T21" fmla="*/ 174532 h 159"/>
                <a:gd name="T22" fmla="*/ 311506 w 159"/>
                <a:gd name="T23" fmla="*/ 66278 h 159"/>
                <a:gd name="T24" fmla="*/ 289414 w 159"/>
                <a:gd name="T25" fmla="*/ 90580 h 15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9"/>
                <a:gd name="T40" fmla="*/ 0 h 159"/>
                <a:gd name="T41" fmla="*/ 159 w 159"/>
                <a:gd name="T42" fmla="*/ 159 h 159"/>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9" h="159">
                  <a:moveTo>
                    <a:pt x="131" y="41"/>
                  </a:moveTo>
                  <a:cubicBezTo>
                    <a:pt x="139" y="52"/>
                    <a:pt x="144" y="65"/>
                    <a:pt x="144" y="79"/>
                  </a:cubicBezTo>
                  <a:cubicBezTo>
                    <a:pt x="144" y="115"/>
                    <a:pt x="115" y="144"/>
                    <a:pt x="79" y="144"/>
                  </a:cubicBezTo>
                  <a:cubicBezTo>
                    <a:pt x="44" y="144"/>
                    <a:pt x="15" y="115"/>
                    <a:pt x="15" y="79"/>
                  </a:cubicBezTo>
                  <a:cubicBezTo>
                    <a:pt x="15" y="44"/>
                    <a:pt x="44" y="15"/>
                    <a:pt x="79" y="15"/>
                  </a:cubicBezTo>
                  <a:cubicBezTo>
                    <a:pt x="91" y="15"/>
                    <a:pt x="103" y="18"/>
                    <a:pt x="112" y="24"/>
                  </a:cubicBezTo>
                  <a:cubicBezTo>
                    <a:pt x="122" y="13"/>
                    <a:pt x="122" y="13"/>
                    <a:pt x="122" y="13"/>
                  </a:cubicBezTo>
                  <a:cubicBezTo>
                    <a:pt x="110" y="5"/>
                    <a:pt x="95" y="0"/>
                    <a:pt x="79" y="0"/>
                  </a:cubicBezTo>
                  <a:cubicBezTo>
                    <a:pt x="35" y="0"/>
                    <a:pt x="0" y="35"/>
                    <a:pt x="0" y="79"/>
                  </a:cubicBezTo>
                  <a:cubicBezTo>
                    <a:pt x="0" y="123"/>
                    <a:pt x="35" y="159"/>
                    <a:pt x="79" y="159"/>
                  </a:cubicBezTo>
                  <a:cubicBezTo>
                    <a:pt x="123" y="159"/>
                    <a:pt x="159" y="123"/>
                    <a:pt x="159" y="79"/>
                  </a:cubicBezTo>
                  <a:cubicBezTo>
                    <a:pt x="159" y="61"/>
                    <a:pt x="152" y="43"/>
                    <a:pt x="141" y="30"/>
                  </a:cubicBezTo>
                  <a:lnTo>
                    <a:pt x="131" y="41"/>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pPr algn="l" defTabSz="1218565" eaLnBrk="1" fontAlgn="auto" hangingPunct="1">
                <a:spcBef>
                  <a:spcPct val="0"/>
                </a:spcBef>
                <a:spcAft>
                  <a:spcPct val="0"/>
                </a:spcAft>
                <a:buClrTx/>
                <a:buSzTx/>
                <a:buFontTx/>
                <a:buNone/>
              </a:pPr>
              <a:endParaRPr lang="zh-CN" altLang="en-US" sz="2400">
                <a:solidFill>
                  <a:prstClr val="black"/>
                </a:solidFill>
                <a:latin typeface="Calibri"/>
                <a:ea typeface="微软雅黑" panose="020b0503020204020204" pitchFamily="34" charset="-122"/>
                <a:cs typeface="+mn-ea"/>
                <a:sym typeface="+mn-lt"/>
              </a:endParaRPr>
            </a:p>
          </p:txBody>
        </p:sp>
        <p:sp>
          <p:nvSpPr>
            <p:cNvPr id="313" name="Freeform 13"/>
            <p:cNvSpPr>
              <a:spLocks noChangeArrowheads="1"/>
            </p:cNvSpPr>
            <p:nvPr/>
          </p:nvSpPr>
          <p:spPr bwMode="auto">
            <a:xfrm>
              <a:off x="174702" y="221415"/>
              <a:ext cx="66331" cy="68199"/>
            </a:xfrm>
            <a:custGeom>
              <a:gdLst>
                <a:gd name="T0" fmla="*/ 66331 w 71"/>
                <a:gd name="T1" fmla="*/ 28027 h 73"/>
                <a:gd name="T2" fmla="*/ 35501 w 71"/>
                <a:gd name="T3" fmla="*/ 0 h 73"/>
                <a:gd name="T4" fmla="*/ 17751 w 71"/>
                <a:gd name="T5" fmla="*/ 17750 h 73"/>
                <a:gd name="T6" fmla="*/ 0 w 71"/>
                <a:gd name="T7" fmla="*/ 68199 h 73"/>
                <a:gd name="T8" fmla="*/ 51383 w 71"/>
                <a:gd name="T9" fmla="*/ 45777 h 73"/>
                <a:gd name="T10" fmla="*/ 66331 w 71"/>
                <a:gd name="T11" fmla="*/ 28027 h 73"/>
                <a:gd name="T12" fmla="*/ 0 60000 65536"/>
                <a:gd name="T13" fmla="*/ 0 60000 65536"/>
                <a:gd name="T14" fmla="*/ 0 60000 65536"/>
                <a:gd name="T15" fmla="*/ 0 60000 65536"/>
                <a:gd name="T16" fmla="*/ 0 60000 65536"/>
                <a:gd name="T17" fmla="*/ 0 60000 65536"/>
                <a:gd name="T18" fmla="*/ 0 w 71"/>
                <a:gd name="T19" fmla="*/ 0 h 73"/>
                <a:gd name="T20" fmla="*/ 71 w 71"/>
                <a:gd name="T21" fmla="*/ 73 h 73"/>
              </a:gdLst>
              <a:cxnLst>
                <a:cxn ang="T12">
                  <a:pos x="T0" y="T1"/>
                </a:cxn>
                <a:cxn ang="T13">
                  <a:pos x="T2" y="T3"/>
                </a:cxn>
                <a:cxn ang="T14">
                  <a:pos x="T4" y="T5"/>
                </a:cxn>
                <a:cxn ang="T15">
                  <a:pos x="T6" y="T7"/>
                </a:cxn>
                <a:cxn ang="T16">
                  <a:pos x="T8" y="T9"/>
                </a:cxn>
                <a:cxn ang="T17">
                  <a:pos x="T10" y="T11"/>
                </a:cxn>
              </a:cxnLst>
              <a:rect l="T18" t="T19" r="T20" b="T21"/>
              <a:pathLst>
                <a:path w="71" h="73">
                  <a:moveTo>
                    <a:pt x="71" y="30"/>
                  </a:moveTo>
                  <a:lnTo>
                    <a:pt x="38" y="0"/>
                  </a:lnTo>
                  <a:lnTo>
                    <a:pt x="19" y="19"/>
                  </a:lnTo>
                  <a:lnTo>
                    <a:pt x="0" y="73"/>
                  </a:lnTo>
                  <a:lnTo>
                    <a:pt x="55" y="49"/>
                  </a:lnTo>
                  <a:lnTo>
                    <a:pt x="71" y="30"/>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pPr algn="l" defTabSz="1218565" eaLnBrk="1" fontAlgn="auto" hangingPunct="1">
                <a:spcBef>
                  <a:spcPct val="0"/>
                </a:spcBef>
                <a:spcAft>
                  <a:spcPct val="0"/>
                </a:spcAft>
                <a:buClrTx/>
                <a:buSzTx/>
                <a:buFontTx/>
                <a:buNone/>
              </a:pPr>
              <a:endParaRPr lang="zh-CN" altLang="en-US" sz="2400">
                <a:solidFill>
                  <a:prstClr val="black"/>
                </a:solidFill>
                <a:latin typeface="Calibri"/>
                <a:ea typeface="微软雅黑" panose="020b0503020204020204" pitchFamily="34" charset="-122"/>
                <a:cs typeface="+mn-ea"/>
                <a:sym typeface="+mn-lt"/>
              </a:endParaRPr>
            </a:p>
          </p:txBody>
        </p:sp>
        <p:sp>
          <p:nvSpPr>
            <p:cNvPr id="314" name="Freeform 14"/>
            <p:cNvSpPr>
              <a:spLocks noChangeArrowheads="1"/>
            </p:cNvSpPr>
            <p:nvPr/>
          </p:nvSpPr>
          <p:spPr bwMode="auto">
            <a:xfrm>
              <a:off x="216743" y="88753"/>
              <a:ext cx="143873" cy="152281"/>
            </a:xfrm>
            <a:custGeom>
              <a:gdLst>
                <a:gd name="T0" fmla="*/ 113043 w 154"/>
                <a:gd name="T1" fmla="*/ 0 h 163"/>
                <a:gd name="T2" fmla="*/ 0 w 154"/>
                <a:gd name="T3" fmla="*/ 123320 h 163"/>
                <a:gd name="T4" fmla="*/ 30830 w 154"/>
                <a:gd name="T5" fmla="*/ 152281 h 163"/>
                <a:gd name="T6" fmla="*/ 143873 w 154"/>
                <a:gd name="T7" fmla="*/ 28961 h 163"/>
                <a:gd name="T8" fmla="*/ 113043 w 154"/>
                <a:gd name="T9" fmla="*/ 32698 h 163"/>
                <a:gd name="T10" fmla="*/ 113043 w 154"/>
                <a:gd name="T11" fmla="*/ 0 h 163"/>
                <a:gd name="T12" fmla="*/ 0 60000 65536"/>
                <a:gd name="T13" fmla="*/ 0 60000 65536"/>
                <a:gd name="T14" fmla="*/ 0 60000 65536"/>
                <a:gd name="T15" fmla="*/ 0 60000 65536"/>
                <a:gd name="T16" fmla="*/ 0 60000 65536"/>
                <a:gd name="T17" fmla="*/ 0 60000 65536"/>
                <a:gd name="T18" fmla="*/ 0 w 154"/>
                <a:gd name="T19" fmla="*/ 0 h 163"/>
                <a:gd name="T20" fmla="*/ 154 w 154"/>
                <a:gd name="T21" fmla="*/ 163 h 163"/>
              </a:gdLst>
              <a:cxnLst>
                <a:cxn ang="T12">
                  <a:pos x="T0" y="T1"/>
                </a:cxn>
                <a:cxn ang="T13">
                  <a:pos x="T2" y="T3"/>
                </a:cxn>
                <a:cxn ang="T14">
                  <a:pos x="T4" y="T5"/>
                </a:cxn>
                <a:cxn ang="T15">
                  <a:pos x="T6" y="T7"/>
                </a:cxn>
                <a:cxn ang="T16">
                  <a:pos x="T8" y="T9"/>
                </a:cxn>
                <a:cxn ang="T17">
                  <a:pos x="T10" y="T11"/>
                </a:cxn>
              </a:cxnLst>
              <a:rect l="T18" t="T19" r="T20" b="T21"/>
              <a:pathLst>
                <a:path w="154" h="163">
                  <a:moveTo>
                    <a:pt x="121" y="0"/>
                  </a:moveTo>
                  <a:lnTo>
                    <a:pt x="0" y="132"/>
                  </a:lnTo>
                  <a:lnTo>
                    <a:pt x="33" y="163"/>
                  </a:lnTo>
                  <a:lnTo>
                    <a:pt x="154" y="31"/>
                  </a:lnTo>
                  <a:lnTo>
                    <a:pt x="121" y="35"/>
                  </a:lnTo>
                  <a:lnTo>
                    <a:pt x="121" y="0"/>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pPr algn="l" defTabSz="1218565" eaLnBrk="1" fontAlgn="auto" hangingPunct="1">
                <a:spcBef>
                  <a:spcPct val="0"/>
                </a:spcBef>
                <a:spcAft>
                  <a:spcPct val="0"/>
                </a:spcAft>
                <a:buClrTx/>
                <a:buSzTx/>
                <a:buFontTx/>
                <a:buNone/>
              </a:pPr>
              <a:endParaRPr lang="zh-CN" altLang="en-US" sz="2400">
                <a:solidFill>
                  <a:prstClr val="black"/>
                </a:solidFill>
                <a:latin typeface="Calibri"/>
                <a:ea typeface="微软雅黑" panose="020b0503020204020204" pitchFamily="34" charset="-122"/>
                <a:cs typeface="+mn-ea"/>
                <a:sym typeface="+mn-lt"/>
              </a:endParaRPr>
            </a:p>
          </p:txBody>
        </p:sp>
        <p:sp>
          <p:nvSpPr>
            <p:cNvPr id="315" name="Freeform 15"/>
            <p:cNvSpPr>
              <a:spLocks noChangeArrowheads="1"/>
            </p:cNvSpPr>
            <p:nvPr/>
          </p:nvSpPr>
          <p:spPr bwMode="auto">
            <a:xfrm>
              <a:off x="336325" y="55120"/>
              <a:ext cx="56988" cy="59791"/>
            </a:xfrm>
            <a:custGeom>
              <a:gdLst>
                <a:gd name="T0" fmla="*/ 13079 w 61"/>
                <a:gd name="T1" fmla="*/ 44843 h 64"/>
                <a:gd name="T2" fmla="*/ 13079 w 61"/>
                <a:gd name="T3" fmla="*/ 11211 h 64"/>
                <a:gd name="T4" fmla="*/ 0 w 61"/>
                <a:gd name="T5" fmla="*/ 0 h 64"/>
                <a:gd name="T6" fmla="*/ 0 w 61"/>
                <a:gd name="T7" fmla="*/ 0 h 64"/>
                <a:gd name="T8" fmla="*/ 0 w 61"/>
                <a:gd name="T9" fmla="*/ 59791 h 64"/>
                <a:gd name="T10" fmla="*/ 56988 w 61"/>
                <a:gd name="T11" fmla="*/ 51383 h 64"/>
                <a:gd name="T12" fmla="*/ 56988 w 61"/>
                <a:gd name="T13" fmla="*/ 51383 h 64"/>
                <a:gd name="T14" fmla="*/ 46711 w 61"/>
                <a:gd name="T15" fmla="*/ 40172 h 64"/>
                <a:gd name="T16" fmla="*/ 13079 w 61"/>
                <a:gd name="T17" fmla="*/ 44843 h 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1"/>
                <a:gd name="T28" fmla="*/ 0 h 64"/>
                <a:gd name="T29" fmla="*/ 61 w 61"/>
                <a:gd name="T30" fmla="*/ 64 h 64"/>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1" h="64">
                  <a:moveTo>
                    <a:pt x="14" y="48"/>
                  </a:moveTo>
                  <a:lnTo>
                    <a:pt x="14" y="12"/>
                  </a:lnTo>
                  <a:lnTo>
                    <a:pt x="0" y="0"/>
                  </a:lnTo>
                  <a:lnTo>
                    <a:pt x="0" y="64"/>
                  </a:lnTo>
                  <a:lnTo>
                    <a:pt x="61" y="55"/>
                  </a:lnTo>
                  <a:lnTo>
                    <a:pt x="50" y="43"/>
                  </a:lnTo>
                  <a:lnTo>
                    <a:pt x="14" y="48"/>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pPr algn="l" defTabSz="1218565" eaLnBrk="1" fontAlgn="auto" hangingPunct="1">
                <a:spcBef>
                  <a:spcPct val="0"/>
                </a:spcBef>
                <a:spcAft>
                  <a:spcPct val="0"/>
                </a:spcAft>
                <a:buClrTx/>
                <a:buSzTx/>
                <a:buFontTx/>
                <a:buNone/>
              </a:pPr>
              <a:endParaRPr lang="zh-CN" altLang="en-US" sz="2400">
                <a:solidFill>
                  <a:prstClr val="black"/>
                </a:solidFill>
                <a:latin typeface="Calibri"/>
                <a:ea typeface="微软雅黑" panose="020b0503020204020204" pitchFamily="34" charset="-122"/>
                <a:cs typeface="+mn-ea"/>
                <a:sym typeface="+mn-lt"/>
              </a:endParaRPr>
            </a:p>
          </p:txBody>
        </p:sp>
        <p:sp>
          <p:nvSpPr>
            <p:cNvPr id="316" name="Freeform 16"/>
            <p:cNvSpPr>
              <a:spLocks noChangeArrowheads="1"/>
            </p:cNvSpPr>
            <p:nvPr/>
          </p:nvSpPr>
          <p:spPr bwMode="auto">
            <a:xfrm>
              <a:off x="360615" y="27093"/>
              <a:ext cx="59791" cy="61660"/>
            </a:xfrm>
            <a:custGeom>
              <a:gdLst>
                <a:gd name="T0" fmla="*/ 13079 w 64"/>
                <a:gd name="T1" fmla="*/ 45778 h 66"/>
                <a:gd name="T2" fmla="*/ 13079 w 64"/>
                <a:gd name="T3" fmla="*/ 10277 h 66"/>
                <a:gd name="T4" fmla="*/ 1868 w 64"/>
                <a:gd name="T5" fmla="*/ 0 h 66"/>
                <a:gd name="T6" fmla="*/ 1868 w 64"/>
                <a:gd name="T7" fmla="*/ 0 h 66"/>
                <a:gd name="T8" fmla="*/ 0 w 64"/>
                <a:gd name="T9" fmla="*/ 61660 h 66"/>
                <a:gd name="T10" fmla="*/ 59791 w 64"/>
                <a:gd name="T11" fmla="*/ 52318 h 66"/>
                <a:gd name="T12" fmla="*/ 59791 w 64"/>
                <a:gd name="T13" fmla="*/ 52318 h 66"/>
                <a:gd name="T14" fmla="*/ 46712 w 64"/>
                <a:gd name="T15" fmla="*/ 41107 h 66"/>
                <a:gd name="T16" fmla="*/ 13079 w 64"/>
                <a:gd name="T17" fmla="*/ 45778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
                <a:gd name="T28" fmla="*/ 0 h 66"/>
                <a:gd name="T29" fmla="*/ 64 w 64"/>
                <a:gd name="T30" fmla="*/ 66 h 6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 h="66">
                  <a:moveTo>
                    <a:pt x="14" y="49"/>
                  </a:moveTo>
                  <a:lnTo>
                    <a:pt x="14" y="11"/>
                  </a:lnTo>
                  <a:lnTo>
                    <a:pt x="2" y="0"/>
                  </a:lnTo>
                  <a:lnTo>
                    <a:pt x="0" y="66"/>
                  </a:lnTo>
                  <a:lnTo>
                    <a:pt x="64" y="56"/>
                  </a:lnTo>
                  <a:lnTo>
                    <a:pt x="50" y="44"/>
                  </a:lnTo>
                  <a:lnTo>
                    <a:pt x="14" y="49"/>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pPr algn="l" defTabSz="1218565" eaLnBrk="1" fontAlgn="auto" hangingPunct="1">
                <a:spcBef>
                  <a:spcPct val="0"/>
                </a:spcBef>
                <a:spcAft>
                  <a:spcPct val="0"/>
                </a:spcAft>
                <a:buClrTx/>
                <a:buSzTx/>
                <a:buFontTx/>
                <a:buNone/>
              </a:pPr>
              <a:endParaRPr lang="zh-CN" altLang="en-US" sz="2400">
                <a:solidFill>
                  <a:prstClr val="black"/>
                </a:solidFill>
                <a:latin typeface="Calibri"/>
                <a:ea typeface="微软雅黑" panose="020b0503020204020204" pitchFamily="34" charset="-122"/>
                <a:cs typeface="+mn-ea"/>
                <a:sym typeface="+mn-lt"/>
              </a:endParaRPr>
            </a:p>
          </p:txBody>
        </p:sp>
        <p:sp>
          <p:nvSpPr>
            <p:cNvPr id="317" name="Freeform 17"/>
            <p:cNvSpPr>
              <a:spLocks noChangeArrowheads="1"/>
            </p:cNvSpPr>
            <p:nvPr/>
          </p:nvSpPr>
          <p:spPr bwMode="auto">
            <a:xfrm>
              <a:off x="64462" y="181242"/>
              <a:ext cx="220480" cy="218612"/>
            </a:xfrm>
            <a:custGeom>
              <a:gdLst>
                <a:gd name="T0" fmla="*/ 110240 w 100"/>
                <a:gd name="T1" fmla="*/ 0 h 99"/>
                <a:gd name="T2" fmla="*/ 0 w 100"/>
                <a:gd name="T3" fmla="*/ 108202 h 99"/>
                <a:gd name="T4" fmla="*/ 110240 w 100"/>
                <a:gd name="T5" fmla="*/ 218612 h 99"/>
                <a:gd name="T6" fmla="*/ 220480 w 100"/>
                <a:gd name="T7" fmla="*/ 108202 h 99"/>
                <a:gd name="T8" fmla="*/ 202842 w 100"/>
                <a:gd name="T9" fmla="*/ 48580 h 99"/>
                <a:gd name="T10" fmla="*/ 182998 w 100"/>
                <a:gd name="T11" fmla="*/ 70662 h 99"/>
                <a:gd name="T12" fmla="*/ 178589 w 100"/>
                <a:gd name="T13" fmla="*/ 75079 h 99"/>
                <a:gd name="T14" fmla="*/ 187408 w 100"/>
                <a:gd name="T15" fmla="*/ 108202 h 99"/>
                <a:gd name="T16" fmla="*/ 110240 w 100"/>
                <a:gd name="T17" fmla="*/ 185489 h 99"/>
                <a:gd name="T18" fmla="*/ 33072 w 100"/>
                <a:gd name="T19" fmla="*/ 108202 h 99"/>
                <a:gd name="T20" fmla="*/ 110240 w 100"/>
                <a:gd name="T21" fmla="*/ 33123 h 99"/>
                <a:gd name="T22" fmla="*/ 136698 w 100"/>
                <a:gd name="T23" fmla="*/ 37539 h 99"/>
                <a:gd name="T24" fmla="*/ 141107 w 100"/>
                <a:gd name="T25" fmla="*/ 30915 h 99"/>
                <a:gd name="T26" fmla="*/ 160950 w 100"/>
                <a:gd name="T27" fmla="*/ 11041 h 99"/>
                <a:gd name="T28" fmla="*/ 110240 w 100"/>
                <a:gd name="T29" fmla="*/ 0 h 9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0"/>
                <a:gd name="T46" fmla="*/ 0 h 99"/>
                <a:gd name="T47" fmla="*/ 100 w 100"/>
                <a:gd name="T48" fmla="*/ 99 h 99"/>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0" h="99">
                  <a:moveTo>
                    <a:pt x="50" y="0"/>
                  </a:moveTo>
                  <a:cubicBezTo>
                    <a:pt x="23" y="0"/>
                    <a:pt x="0" y="22"/>
                    <a:pt x="0" y="49"/>
                  </a:cubicBezTo>
                  <a:cubicBezTo>
                    <a:pt x="0" y="77"/>
                    <a:pt x="23" y="99"/>
                    <a:pt x="50" y="99"/>
                  </a:cubicBezTo>
                  <a:cubicBezTo>
                    <a:pt x="78" y="99"/>
                    <a:pt x="100" y="77"/>
                    <a:pt x="100" y="49"/>
                  </a:cubicBezTo>
                  <a:cubicBezTo>
                    <a:pt x="100" y="39"/>
                    <a:pt x="97" y="30"/>
                    <a:pt x="92" y="22"/>
                  </a:cubicBezTo>
                  <a:cubicBezTo>
                    <a:pt x="83" y="32"/>
                    <a:pt x="83" y="32"/>
                    <a:pt x="83" y="32"/>
                  </a:cubicBezTo>
                  <a:cubicBezTo>
                    <a:pt x="81" y="34"/>
                    <a:pt x="81" y="34"/>
                    <a:pt x="81" y="34"/>
                  </a:cubicBezTo>
                  <a:cubicBezTo>
                    <a:pt x="84" y="39"/>
                    <a:pt x="85" y="44"/>
                    <a:pt x="85" y="49"/>
                  </a:cubicBezTo>
                  <a:cubicBezTo>
                    <a:pt x="85" y="69"/>
                    <a:pt x="69" y="84"/>
                    <a:pt x="50" y="84"/>
                  </a:cubicBezTo>
                  <a:cubicBezTo>
                    <a:pt x="31" y="84"/>
                    <a:pt x="15" y="69"/>
                    <a:pt x="15" y="49"/>
                  </a:cubicBezTo>
                  <a:cubicBezTo>
                    <a:pt x="15" y="30"/>
                    <a:pt x="31" y="15"/>
                    <a:pt x="50" y="15"/>
                  </a:cubicBezTo>
                  <a:cubicBezTo>
                    <a:pt x="54" y="15"/>
                    <a:pt x="59" y="15"/>
                    <a:pt x="62" y="17"/>
                  </a:cubicBezTo>
                  <a:cubicBezTo>
                    <a:pt x="64" y="14"/>
                    <a:pt x="64" y="14"/>
                    <a:pt x="64" y="14"/>
                  </a:cubicBezTo>
                  <a:cubicBezTo>
                    <a:pt x="73" y="5"/>
                    <a:pt x="73" y="5"/>
                    <a:pt x="73" y="5"/>
                  </a:cubicBezTo>
                  <a:cubicBezTo>
                    <a:pt x="66" y="2"/>
                    <a:pt x="58" y="0"/>
                    <a:pt x="50" y="0"/>
                  </a:cubicBez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pPr algn="l" defTabSz="1218565" eaLnBrk="1" fontAlgn="auto" hangingPunct="1">
                <a:spcBef>
                  <a:spcPct val="0"/>
                </a:spcBef>
                <a:spcAft>
                  <a:spcPct val="0"/>
                </a:spcAft>
                <a:buClrTx/>
                <a:buSzTx/>
                <a:buFontTx/>
                <a:buNone/>
              </a:pPr>
              <a:endParaRPr lang="zh-CN" altLang="en-US" sz="2400">
                <a:solidFill>
                  <a:prstClr val="black"/>
                </a:solidFill>
                <a:latin typeface="Calibri"/>
                <a:ea typeface="微软雅黑" panose="020b0503020204020204" pitchFamily="34" charset="-122"/>
                <a:cs typeface="+mn-ea"/>
                <a:sym typeface="+mn-lt"/>
              </a:endParaRPr>
            </a:p>
          </p:txBody>
        </p:sp>
        <p:sp>
          <p:nvSpPr>
            <p:cNvPr id="318" name="Freeform 18"/>
            <p:cNvSpPr>
              <a:spLocks noChangeArrowheads="1"/>
            </p:cNvSpPr>
            <p:nvPr/>
          </p:nvSpPr>
          <p:spPr bwMode="auto">
            <a:xfrm>
              <a:off x="386774" y="0"/>
              <a:ext cx="57923" cy="59791"/>
            </a:xfrm>
            <a:custGeom>
              <a:gdLst>
                <a:gd name="T0" fmla="*/ 46712 w 62"/>
                <a:gd name="T1" fmla="*/ 40172 h 64"/>
                <a:gd name="T2" fmla="*/ 14014 w 62"/>
                <a:gd name="T3" fmla="*/ 43909 h 64"/>
                <a:gd name="T4" fmla="*/ 14014 w 62"/>
                <a:gd name="T5" fmla="*/ 11211 h 64"/>
                <a:gd name="T6" fmla="*/ 0 w 62"/>
                <a:gd name="T7" fmla="*/ 0 h 64"/>
                <a:gd name="T8" fmla="*/ 0 w 62"/>
                <a:gd name="T9" fmla="*/ 0 h 64"/>
                <a:gd name="T10" fmla="*/ 0 w 62"/>
                <a:gd name="T11" fmla="*/ 59791 h 64"/>
                <a:gd name="T12" fmla="*/ 57923 w 62"/>
                <a:gd name="T13" fmla="*/ 51383 h 64"/>
                <a:gd name="T14" fmla="*/ 57923 w 62"/>
                <a:gd name="T15" fmla="*/ 51383 h 64"/>
                <a:gd name="T16" fmla="*/ 46712 w 62"/>
                <a:gd name="T17" fmla="*/ 40172 h 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2"/>
                <a:gd name="T28" fmla="*/ 0 h 64"/>
                <a:gd name="T29" fmla="*/ 62 w 62"/>
                <a:gd name="T30" fmla="*/ 64 h 64"/>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2" h="64">
                  <a:moveTo>
                    <a:pt x="50" y="43"/>
                  </a:moveTo>
                  <a:lnTo>
                    <a:pt x="15" y="47"/>
                  </a:lnTo>
                  <a:lnTo>
                    <a:pt x="15" y="12"/>
                  </a:lnTo>
                  <a:lnTo>
                    <a:pt x="0" y="0"/>
                  </a:lnTo>
                  <a:lnTo>
                    <a:pt x="0" y="64"/>
                  </a:lnTo>
                  <a:lnTo>
                    <a:pt x="62" y="55"/>
                  </a:lnTo>
                  <a:lnTo>
                    <a:pt x="50" y="43"/>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pPr algn="l" defTabSz="1218565" eaLnBrk="1" fontAlgn="auto" hangingPunct="1">
                <a:spcBef>
                  <a:spcPct val="0"/>
                </a:spcBef>
                <a:spcAft>
                  <a:spcPct val="0"/>
                </a:spcAft>
                <a:buClrTx/>
                <a:buSzTx/>
                <a:buFontTx/>
                <a:buNone/>
              </a:pPr>
              <a:endParaRPr lang="zh-CN" altLang="en-US" sz="2400">
                <a:solidFill>
                  <a:prstClr val="black"/>
                </a:solidFill>
                <a:latin typeface="Calibri"/>
                <a:ea typeface="微软雅黑" panose="020b0503020204020204" pitchFamily="34" charset="-122"/>
                <a:cs typeface="+mn-ea"/>
                <a:sym typeface="+mn-lt"/>
              </a:endParaRPr>
            </a:p>
          </p:txBody>
        </p:sp>
      </p:grpSp>
      <p:grpSp>
        <p:nvGrpSpPr>
          <p:cNvPr id="319" name="组合 32"/>
          <p:cNvGrpSpPr/>
          <p:nvPr/>
        </p:nvGrpSpPr>
        <p:grpSpPr>
          <a:xfrm>
            <a:off x="4263975" y="2400012"/>
            <a:ext cx="260350" cy="255588"/>
            <a:chExt cx="453105" cy="448433"/>
          </a:xfrm>
          <a:solidFill>
            <a:sysClr val="window" lastClr="FFFFFF"/>
          </a:solidFill>
        </p:grpSpPr>
        <p:sp>
          <p:nvSpPr>
            <p:cNvPr id="320" name="Freeform 136"/>
            <p:cNvSpPr>
              <a:spLocks noChangeArrowheads="1"/>
            </p:cNvSpPr>
            <p:nvPr/>
          </p:nvSpPr>
          <p:spPr bwMode="auto">
            <a:xfrm>
              <a:off x="0" y="251309"/>
              <a:ext cx="453105" cy="197124"/>
            </a:xfrm>
            <a:custGeom>
              <a:gdLst>
                <a:gd name="T0" fmla="*/ 227658 w 205"/>
                <a:gd name="T1" fmla="*/ 42083 h 89"/>
                <a:gd name="T2" fmla="*/ 103883 w 205"/>
                <a:gd name="T3" fmla="*/ 0 h 89"/>
                <a:gd name="T4" fmla="*/ 0 w 205"/>
                <a:gd name="T5" fmla="*/ 0 h 89"/>
                <a:gd name="T6" fmla="*/ 0 w 205"/>
                <a:gd name="T7" fmla="*/ 148397 h 89"/>
                <a:gd name="T8" fmla="*/ 48626 w 205"/>
                <a:gd name="T9" fmla="*/ 197124 h 89"/>
                <a:gd name="T10" fmla="*/ 404479 w 205"/>
                <a:gd name="T11" fmla="*/ 197124 h 89"/>
                <a:gd name="T12" fmla="*/ 453105 w 205"/>
                <a:gd name="T13" fmla="*/ 148397 h 89"/>
                <a:gd name="T14" fmla="*/ 453105 w 205"/>
                <a:gd name="T15" fmla="*/ 0 h 89"/>
                <a:gd name="T16" fmla="*/ 349222 w 205"/>
                <a:gd name="T17" fmla="*/ 0 h 89"/>
                <a:gd name="T18" fmla="*/ 227658 w 205"/>
                <a:gd name="T19" fmla="*/ 42083 h 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5"/>
                <a:gd name="T31" fmla="*/ 0 h 89"/>
                <a:gd name="T32" fmla="*/ 205 w 205"/>
                <a:gd name="T33" fmla="*/ 89 h 8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5" h="89">
                  <a:moveTo>
                    <a:pt x="103" y="19"/>
                  </a:moveTo>
                  <a:cubicBezTo>
                    <a:pt x="82" y="19"/>
                    <a:pt x="62" y="12"/>
                    <a:pt x="47" y="0"/>
                  </a:cubicBezTo>
                  <a:cubicBezTo>
                    <a:pt x="0" y="0"/>
                    <a:pt x="0" y="0"/>
                    <a:pt x="0" y="0"/>
                  </a:cubicBezTo>
                  <a:cubicBezTo>
                    <a:pt x="0" y="67"/>
                    <a:pt x="0" y="67"/>
                    <a:pt x="0" y="67"/>
                  </a:cubicBezTo>
                  <a:cubicBezTo>
                    <a:pt x="0" y="79"/>
                    <a:pt x="10" y="89"/>
                    <a:pt x="22" y="89"/>
                  </a:cubicBezTo>
                  <a:cubicBezTo>
                    <a:pt x="183" y="89"/>
                    <a:pt x="183" y="89"/>
                    <a:pt x="183" y="89"/>
                  </a:cubicBezTo>
                  <a:cubicBezTo>
                    <a:pt x="195" y="89"/>
                    <a:pt x="205" y="79"/>
                    <a:pt x="205" y="67"/>
                  </a:cubicBezTo>
                  <a:cubicBezTo>
                    <a:pt x="205" y="0"/>
                    <a:pt x="205" y="0"/>
                    <a:pt x="205" y="0"/>
                  </a:cubicBezTo>
                  <a:cubicBezTo>
                    <a:pt x="158" y="0"/>
                    <a:pt x="158" y="0"/>
                    <a:pt x="158" y="0"/>
                  </a:cubicBezTo>
                  <a:cubicBezTo>
                    <a:pt x="143" y="12"/>
                    <a:pt x="124" y="19"/>
                    <a:pt x="103" y="19"/>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algn="l" defTabSz="1218565" eaLnBrk="1" fontAlgn="auto"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Calibri"/>
                <a:ea typeface="微软雅黑" panose="020b0503020204020204" pitchFamily="34" charset="-122"/>
                <a:cs typeface="+mn-ea"/>
                <a:sym typeface="+mn-lt"/>
              </a:endParaRPr>
            </a:p>
          </p:txBody>
        </p:sp>
        <p:sp>
          <p:nvSpPr>
            <p:cNvPr id="321" name="Freeform 137"/>
            <p:cNvSpPr>
              <a:spLocks noEditPoints="1" noChangeArrowheads="1"/>
            </p:cNvSpPr>
            <p:nvPr/>
          </p:nvSpPr>
          <p:spPr bwMode="auto">
            <a:xfrm>
              <a:off x="0" y="0"/>
              <a:ext cx="453105" cy="260652"/>
            </a:xfrm>
            <a:custGeom>
              <a:gdLst>
                <a:gd name="T0" fmla="*/ 404479 w 205"/>
                <a:gd name="T1" fmla="*/ 92774 h 118"/>
                <a:gd name="T2" fmla="*/ 397848 w 205"/>
                <a:gd name="T3" fmla="*/ 92774 h 118"/>
                <a:gd name="T4" fmla="*/ 340381 w 205"/>
                <a:gd name="T5" fmla="*/ 92774 h 118"/>
                <a:gd name="T6" fmla="*/ 340381 w 205"/>
                <a:gd name="T7" fmla="*/ 48596 h 118"/>
                <a:gd name="T8" fmla="*/ 291755 w 205"/>
                <a:gd name="T9" fmla="*/ 0 h 118"/>
                <a:gd name="T10" fmla="*/ 161350 w 205"/>
                <a:gd name="T11" fmla="*/ 0 h 118"/>
                <a:gd name="T12" fmla="*/ 112724 w 205"/>
                <a:gd name="T13" fmla="*/ 48596 h 118"/>
                <a:gd name="T14" fmla="*/ 112724 w 205"/>
                <a:gd name="T15" fmla="*/ 92774 h 118"/>
                <a:gd name="T16" fmla="*/ 55257 w 205"/>
                <a:gd name="T17" fmla="*/ 92774 h 118"/>
                <a:gd name="T18" fmla="*/ 48626 w 205"/>
                <a:gd name="T19" fmla="*/ 92774 h 118"/>
                <a:gd name="T20" fmla="*/ 0 w 205"/>
                <a:gd name="T21" fmla="*/ 141371 h 118"/>
                <a:gd name="T22" fmla="*/ 0 w 205"/>
                <a:gd name="T23" fmla="*/ 223100 h 118"/>
                <a:gd name="T24" fmla="*/ 119354 w 205"/>
                <a:gd name="T25" fmla="*/ 223100 h 118"/>
                <a:gd name="T26" fmla="*/ 227658 w 205"/>
                <a:gd name="T27" fmla="*/ 260652 h 118"/>
                <a:gd name="T28" fmla="*/ 333751 w 205"/>
                <a:gd name="T29" fmla="*/ 223100 h 118"/>
                <a:gd name="T30" fmla="*/ 453105 w 205"/>
                <a:gd name="T31" fmla="*/ 223100 h 118"/>
                <a:gd name="T32" fmla="*/ 453105 w 205"/>
                <a:gd name="T33" fmla="*/ 141371 h 118"/>
                <a:gd name="T34" fmla="*/ 404479 w 205"/>
                <a:gd name="T35" fmla="*/ 92774 h 118"/>
                <a:gd name="T36" fmla="*/ 148088 w 205"/>
                <a:gd name="T37" fmla="*/ 57432 h 118"/>
                <a:gd name="T38" fmla="*/ 148088 w 205"/>
                <a:gd name="T39" fmla="*/ 48596 h 118"/>
                <a:gd name="T40" fmla="*/ 161350 w 205"/>
                <a:gd name="T41" fmla="*/ 37552 h 118"/>
                <a:gd name="T42" fmla="*/ 291755 w 205"/>
                <a:gd name="T43" fmla="*/ 37552 h 118"/>
                <a:gd name="T44" fmla="*/ 305017 w 205"/>
                <a:gd name="T45" fmla="*/ 48596 h 118"/>
                <a:gd name="T46" fmla="*/ 305017 w 205"/>
                <a:gd name="T47" fmla="*/ 57432 h 118"/>
                <a:gd name="T48" fmla="*/ 305017 w 205"/>
                <a:gd name="T49" fmla="*/ 92774 h 118"/>
                <a:gd name="T50" fmla="*/ 148088 w 205"/>
                <a:gd name="T51" fmla="*/ 92774 h 118"/>
                <a:gd name="T52" fmla="*/ 148088 w 205"/>
                <a:gd name="T53" fmla="*/ 57432 h 118"/>
                <a:gd name="T54" fmla="*/ 223237 w 205"/>
                <a:gd name="T55" fmla="*/ 223100 h 118"/>
                <a:gd name="T56" fmla="*/ 187873 w 205"/>
                <a:gd name="T57" fmla="*/ 189967 h 118"/>
                <a:gd name="T58" fmla="*/ 223237 w 205"/>
                <a:gd name="T59" fmla="*/ 154624 h 118"/>
                <a:gd name="T60" fmla="*/ 258601 w 205"/>
                <a:gd name="T61" fmla="*/ 189967 h 118"/>
                <a:gd name="T62" fmla="*/ 223237 w 205"/>
                <a:gd name="T63" fmla="*/ 223100 h 11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5"/>
                <a:gd name="T97" fmla="*/ 0 h 118"/>
                <a:gd name="T98" fmla="*/ 205 w 205"/>
                <a:gd name="T99" fmla="*/ 118 h 118"/>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5" h="118">
                  <a:moveTo>
                    <a:pt x="183" y="42"/>
                  </a:moveTo>
                  <a:cubicBezTo>
                    <a:pt x="180" y="42"/>
                    <a:pt x="180" y="42"/>
                    <a:pt x="180" y="42"/>
                  </a:cubicBezTo>
                  <a:cubicBezTo>
                    <a:pt x="154" y="42"/>
                    <a:pt x="154" y="42"/>
                    <a:pt x="154" y="42"/>
                  </a:cubicBezTo>
                  <a:cubicBezTo>
                    <a:pt x="154" y="22"/>
                    <a:pt x="154" y="22"/>
                    <a:pt x="154" y="22"/>
                  </a:cubicBezTo>
                  <a:cubicBezTo>
                    <a:pt x="154" y="10"/>
                    <a:pt x="144" y="0"/>
                    <a:pt x="132" y="0"/>
                  </a:cubicBezTo>
                  <a:cubicBezTo>
                    <a:pt x="73" y="0"/>
                    <a:pt x="73" y="0"/>
                    <a:pt x="73" y="0"/>
                  </a:cubicBezTo>
                  <a:cubicBezTo>
                    <a:pt x="61" y="0"/>
                    <a:pt x="51" y="10"/>
                    <a:pt x="51" y="22"/>
                  </a:cubicBezTo>
                  <a:cubicBezTo>
                    <a:pt x="51" y="42"/>
                    <a:pt x="51" y="42"/>
                    <a:pt x="51" y="42"/>
                  </a:cubicBezTo>
                  <a:cubicBezTo>
                    <a:pt x="25" y="42"/>
                    <a:pt x="25" y="42"/>
                    <a:pt x="25" y="42"/>
                  </a:cubicBezTo>
                  <a:cubicBezTo>
                    <a:pt x="22" y="42"/>
                    <a:pt x="22" y="42"/>
                    <a:pt x="22" y="42"/>
                  </a:cubicBezTo>
                  <a:cubicBezTo>
                    <a:pt x="10" y="42"/>
                    <a:pt x="0" y="52"/>
                    <a:pt x="0" y="64"/>
                  </a:cubicBezTo>
                  <a:cubicBezTo>
                    <a:pt x="0" y="101"/>
                    <a:pt x="0" y="101"/>
                    <a:pt x="0" y="101"/>
                  </a:cubicBezTo>
                  <a:cubicBezTo>
                    <a:pt x="54" y="101"/>
                    <a:pt x="54" y="101"/>
                    <a:pt x="54" y="101"/>
                  </a:cubicBezTo>
                  <a:cubicBezTo>
                    <a:pt x="67" y="112"/>
                    <a:pt x="84" y="118"/>
                    <a:pt x="103" y="118"/>
                  </a:cubicBezTo>
                  <a:cubicBezTo>
                    <a:pt x="121" y="118"/>
                    <a:pt x="138" y="112"/>
                    <a:pt x="151" y="101"/>
                  </a:cubicBezTo>
                  <a:cubicBezTo>
                    <a:pt x="205" y="101"/>
                    <a:pt x="205" y="101"/>
                    <a:pt x="205" y="101"/>
                  </a:cubicBezTo>
                  <a:cubicBezTo>
                    <a:pt x="205" y="64"/>
                    <a:pt x="205" y="64"/>
                    <a:pt x="205" y="64"/>
                  </a:cubicBezTo>
                  <a:cubicBezTo>
                    <a:pt x="205" y="52"/>
                    <a:pt x="195" y="42"/>
                    <a:pt x="183" y="42"/>
                  </a:cubicBezTo>
                  <a:close/>
                  <a:moveTo>
                    <a:pt x="67" y="26"/>
                  </a:moveTo>
                  <a:cubicBezTo>
                    <a:pt x="67" y="22"/>
                    <a:pt x="67" y="22"/>
                    <a:pt x="67" y="22"/>
                  </a:cubicBezTo>
                  <a:cubicBezTo>
                    <a:pt x="67" y="19"/>
                    <a:pt x="70" y="17"/>
                    <a:pt x="73" y="17"/>
                  </a:cubicBezTo>
                  <a:cubicBezTo>
                    <a:pt x="132" y="17"/>
                    <a:pt x="132" y="17"/>
                    <a:pt x="132" y="17"/>
                  </a:cubicBezTo>
                  <a:cubicBezTo>
                    <a:pt x="135" y="17"/>
                    <a:pt x="138" y="19"/>
                    <a:pt x="138" y="22"/>
                  </a:cubicBezTo>
                  <a:cubicBezTo>
                    <a:pt x="138" y="26"/>
                    <a:pt x="138" y="26"/>
                    <a:pt x="138" y="26"/>
                  </a:cubicBezTo>
                  <a:cubicBezTo>
                    <a:pt x="138" y="42"/>
                    <a:pt x="138" y="42"/>
                    <a:pt x="138" y="42"/>
                  </a:cubicBezTo>
                  <a:cubicBezTo>
                    <a:pt x="67" y="42"/>
                    <a:pt x="67" y="42"/>
                    <a:pt x="67" y="42"/>
                  </a:cubicBezTo>
                  <a:lnTo>
                    <a:pt x="67" y="26"/>
                  </a:lnTo>
                  <a:close/>
                  <a:moveTo>
                    <a:pt x="101" y="101"/>
                  </a:moveTo>
                  <a:cubicBezTo>
                    <a:pt x="92" y="101"/>
                    <a:pt x="85" y="94"/>
                    <a:pt x="85" y="86"/>
                  </a:cubicBezTo>
                  <a:cubicBezTo>
                    <a:pt x="85" y="77"/>
                    <a:pt x="92" y="70"/>
                    <a:pt x="101" y="70"/>
                  </a:cubicBezTo>
                  <a:cubicBezTo>
                    <a:pt x="110" y="70"/>
                    <a:pt x="117" y="77"/>
                    <a:pt x="117" y="86"/>
                  </a:cubicBezTo>
                  <a:cubicBezTo>
                    <a:pt x="117" y="94"/>
                    <a:pt x="110" y="101"/>
                    <a:pt x="101" y="101"/>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algn="l" defTabSz="1218565" eaLnBrk="1" fontAlgn="auto"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Calibri"/>
                <a:ea typeface="微软雅黑" panose="020b0503020204020204" pitchFamily="34" charset="-122"/>
                <a:cs typeface="+mn-ea"/>
                <a:sym typeface="+mn-lt"/>
              </a:endParaRPr>
            </a:p>
          </p:txBody>
        </p:sp>
      </p:grpSp>
      <p:grpSp>
        <p:nvGrpSpPr>
          <p:cNvPr id="322" name="组合 35"/>
          <p:cNvGrpSpPr/>
          <p:nvPr/>
        </p:nvGrpSpPr>
        <p:grpSpPr>
          <a:xfrm>
            <a:off x="4214763" y="4647912"/>
            <a:ext cx="400050" cy="304800"/>
            <a:chExt cx="509646" cy="387231"/>
          </a:xfrm>
          <a:solidFill>
            <a:sysClr val="window" lastClr="FFFFFF"/>
          </a:solidFill>
        </p:grpSpPr>
        <p:sp>
          <p:nvSpPr>
            <p:cNvPr id="323" name="Freeform 20"/>
            <p:cNvSpPr>
              <a:spLocks noEditPoints="1" noChangeArrowheads="1"/>
            </p:cNvSpPr>
            <p:nvPr/>
          </p:nvSpPr>
          <p:spPr bwMode="auto">
            <a:xfrm>
              <a:off x="0" y="51839"/>
              <a:ext cx="337890" cy="335392"/>
            </a:xfrm>
            <a:custGeom>
              <a:gdLst>
                <a:gd name="T0" fmla="*/ 337890 w 229"/>
                <a:gd name="T1" fmla="*/ 189120 h 227"/>
                <a:gd name="T2" fmla="*/ 337890 w 229"/>
                <a:gd name="T3" fmla="*/ 144795 h 227"/>
                <a:gd name="T4" fmla="*/ 303953 w 229"/>
                <a:gd name="T5" fmla="*/ 137407 h 227"/>
                <a:gd name="T6" fmla="*/ 295100 w 229"/>
                <a:gd name="T7" fmla="*/ 112290 h 227"/>
                <a:gd name="T8" fmla="*/ 318708 w 229"/>
                <a:gd name="T9" fmla="*/ 85695 h 227"/>
                <a:gd name="T10" fmla="*/ 292149 w 229"/>
                <a:gd name="T11" fmla="*/ 50235 h 227"/>
                <a:gd name="T12" fmla="*/ 259688 w 229"/>
                <a:gd name="T13" fmla="*/ 65010 h 227"/>
                <a:gd name="T14" fmla="*/ 237556 w 229"/>
                <a:gd name="T15" fmla="*/ 48757 h 227"/>
                <a:gd name="T16" fmla="*/ 241982 w 229"/>
                <a:gd name="T17" fmla="*/ 13297 h 227"/>
                <a:gd name="T18" fmla="*/ 199193 w 229"/>
                <a:gd name="T19" fmla="*/ 0 h 227"/>
                <a:gd name="T20" fmla="*/ 181487 w 229"/>
                <a:gd name="T21" fmla="*/ 29550 h 227"/>
                <a:gd name="T22" fmla="*/ 168207 w 229"/>
                <a:gd name="T23" fmla="*/ 29550 h 227"/>
                <a:gd name="T24" fmla="*/ 154928 w 229"/>
                <a:gd name="T25" fmla="*/ 29550 h 227"/>
                <a:gd name="T26" fmla="*/ 137222 w 229"/>
                <a:gd name="T27" fmla="*/ 0 h 227"/>
                <a:gd name="T28" fmla="*/ 95908 w 229"/>
                <a:gd name="T29" fmla="*/ 13297 h 227"/>
                <a:gd name="T30" fmla="*/ 98859 w 229"/>
                <a:gd name="T31" fmla="*/ 48757 h 227"/>
                <a:gd name="T32" fmla="*/ 76726 w 229"/>
                <a:gd name="T33" fmla="*/ 65010 h 227"/>
                <a:gd name="T34" fmla="*/ 44265 w 229"/>
                <a:gd name="T35" fmla="*/ 50235 h 227"/>
                <a:gd name="T36" fmla="*/ 19182 w 229"/>
                <a:gd name="T37" fmla="*/ 85695 h 227"/>
                <a:gd name="T38" fmla="*/ 42790 w 229"/>
                <a:gd name="T39" fmla="*/ 112290 h 227"/>
                <a:gd name="T40" fmla="*/ 33937 w 229"/>
                <a:gd name="T41" fmla="*/ 138885 h 227"/>
                <a:gd name="T42" fmla="*/ 0 w 229"/>
                <a:gd name="T43" fmla="*/ 144795 h 227"/>
                <a:gd name="T44" fmla="*/ 0 w 229"/>
                <a:gd name="T45" fmla="*/ 189120 h 227"/>
                <a:gd name="T46" fmla="*/ 33937 w 229"/>
                <a:gd name="T47" fmla="*/ 196507 h 227"/>
                <a:gd name="T48" fmla="*/ 42790 w 229"/>
                <a:gd name="T49" fmla="*/ 223102 h 227"/>
                <a:gd name="T50" fmla="*/ 19182 w 229"/>
                <a:gd name="T51" fmla="*/ 249697 h 227"/>
                <a:gd name="T52" fmla="*/ 45741 w 229"/>
                <a:gd name="T53" fmla="*/ 285157 h 227"/>
                <a:gd name="T54" fmla="*/ 76726 w 229"/>
                <a:gd name="T55" fmla="*/ 270382 h 227"/>
                <a:gd name="T56" fmla="*/ 98859 w 229"/>
                <a:gd name="T57" fmla="*/ 286635 h 227"/>
                <a:gd name="T58" fmla="*/ 95908 w 229"/>
                <a:gd name="T59" fmla="*/ 322095 h 227"/>
                <a:gd name="T60" fmla="*/ 137222 w 229"/>
                <a:gd name="T61" fmla="*/ 335392 h 227"/>
                <a:gd name="T62" fmla="*/ 154928 w 229"/>
                <a:gd name="T63" fmla="*/ 304365 h 227"/>
                <a:gd name="T64" fmla="*/ 168207 w 229"/>
                <a:gd name="T65" fmla="*/ 305842 h 227"/>
                <a:gd name="T66" fmla="*/ 182962 w 229"/>
                <a:gd name="T67" fmla="*/ 304365 h 227"/>
                <a:gd name="T68" fmla="*/ 199193 w 229"/>
                <a:gd name="T69" fmla="*/ 335392 h 227"/>
                <a:gd name="T70" fmla="*/ 241982 w 229"/>
                <a:gd name="T71" fmla="*/ 320617 h 227"/>
                <a:gd name="T72" fmla="*/ 237556 w 229"/>
                <a:gd name="T73" fmla="*/ 286635 h 227"/>
                <a:gd name="T74" fmla="*/ 259688 w 229"/>
                <a:gd name="T75" fmla="*/ 270382 h 227"/>
                <a:gd name="T76" fmla="*/ 292149 w 229"/>
                <a:gd name="T77" fmla="*/ 285157 h 227"/>
                <a:gd name="T78" fmla="*/ 318708 w 229"/>
                <a:gd name="T79" fmla="*/ 248220 h 227"/>
                <a:gd name="T80" fmla="*/ 295100 w 229"/>
                <a:gd name="T81" fmla="*/ 223102 h 227"/>
                <a:gd name="T82" fmla="*/ 303953 w 229"/>
                <a:gd name="T83" fmla="*/ 196507 h 227"/>
                <a:gd name="T84" fmla="*/ 337890 w 229"/>
                <a:gd name="T85" fmla="*/ 189120 h 227"/>
                <a:gd name="T86" fmla="*/ 168207 w 229"/>
                <a:gd name="T87" fmla="*/ 265950 h 227"/>
                <a:gd name="T88" fmla="*/ 69349 w 229"/>
                <a:gd name="T89" fmla="*/ 166957 h 227"/>
                <a:gd name="T90" fmla="*/ 168207 w 229"/>
                <a:gd name="T91" fmla="*/ 67965 h 227"/>
                <a:gd name="T92" fmla="*/ 267066 w 229"/>
                <a:gd name="T93" fmla="*/ 166957 h 227"/>
                <a:gd name="T94" fmla="*/ 168207 w 229"/>
                <a:gd name="T95" fmla="*/ 265950 h 22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29"/>
                <a:gd name="T145" fmla="*/ 0 h 227"/>
                <a:gd name="T146" fmla="*/ 229 w 229"/>
                <a:gd name="T147" fmla="*/ 227 h 227"/>
              </a:gd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29" h="226">
                  <a:moveTo>
                    <a:pt x="229" y="128"/>
                  </a:moveTo>
                  <a:cubicBezTo>
                    <a:pt x="229" y="98"/>
                    <a:pt x="229" y="98"/>
                    <a:pt x="229" y="98"/>
                  </a:cubicBezTo>
                  <a:cubicBezTo>
                    <a:pt x="206" y="93"/>
                    <a:pt x="206" y="93"/>
                    <a:pt x="206" y="93"/>
                  </a:cubicBezTo>
                  <a:cubicBezTo>
                    <a:pt x="204" y="87"/>
                    <a:pt x="202" y="81"/>
                    <a:pt x="200" y="76"/>
                  </a:cubicBezTo>
                  <a:cubicBezTo>
                    <a:pt x="216" y="58"/>
                    <a:pt x="216" y="58"/>
                    <a:pt x="216" y="58"/>
                  </a:cubicBezTo>
                  <a:cubicBezTo>
                    <a:pt x="198" y="34"/>
                    <a:pt x="198" y="34"/>
                    <a:pt x="198" y="34"/>
                  </a:cubicBezTo>
                  <a:cubicBezTo>
                    <a:pt x="176" y="44"/>
                    <a:pt x="176" y="44"/>
                    <a:pt x="176" y="44"/>
                  </a:cubicBezTo>
                  <a:cubicBezTo>
                    <a:pt x="172" y="39"/>
                    <a:pt x="167" y="36"/>
                    <a:pt x="161" y="33"/>
                  </a:cubicBezTo>
                  <a:cubicBezTo>
                    <a:pt x="164" y="9"/>
                    <a:pt x="164" y="9"/>
                    <a:pt x="164" y="9"/>
                  </a:cubicBezTo>
                  <a:cubicBezTo>
                    <a:pt x="135" y="0"/>
                    <a:pt x="135" y="0"/>
                    <a:pt x="135" y="0"/>
                  </a:cubicBezTo>
                  <a:cubicBezTo>
                    <a:pt x="123" y="20"/>
                    <a:pt x="123" y="20"/>
                    <a:pt x="123" y="20"/>
                  </a:cubicBezTo>
                  <a:cubicBezTo>
                    <a:pt x="120" y="20"/>
                    <a:pt x="117" y="20"/>
                    <a:pt x="114" y="20"/>
                  </a:cubicBezTo>
                  <a:cubicBezTo>
                    <a:pt x="111" y="20"/>
                    <a:pt x="108" y="20"/>
                    <a:pt x="105" y="20"/>
                  </a:cubicBezTo>
                  <a:cubicBezTo>
                    <a:pt x="93" y="0"/>
                    <a:pt x="93" y="0"/>
                    <a:pt x="93" y="0"/>
                  </a:cubicBezTo>
                  <a:cubicBezTo>
                    <a:pt x="65" y="9"/>
                    <a:pt x="65" y="9"/>
                    <a:pt x="65" y="9"/>
                  </a:cubicBezTo>
                  <a:cubicBezTo>
                    <a:pt x="67" y="33"/>
                    <a:pt x="67" y="33"/>
                    <a:pt x="67" y="33"/>
                  </a:cubicBezTo>
                  <a:cubicBezTo>
                    <a:pt x="62" y="36"/>
                    <a:pt x="57" y="39"/>
                    <a:pt x="52" y="44"/>
                  </a:cubicBezTo>
                  <a:cubicBezTo>
                    <a:pt x="30" y="34"/>
                    <a:pt x="30" y="34"/>
                    <a:pt x="30" y="34"/>
                  </a:cubicBezTo>
                  <a:cubicBezTo>
                    <a:pt x="13" y="58"/>
                    <a:pt x="13" y="58"/>
                    <a:pt x="13" y="58"/>
                  </a:cubicBezTo>
                  <a:cubicBezTo>
                    <a:pt x="29" y="76"/>
                    <a:pt x="29" y="76"/>
                    <a:pt x="29" y="76"/>
                  </a:cubicBezTo>
                  <a:cubicBezTo>
                    <a:pt x="26" y="81"/>
                    <a:pt x="24" y="87"/>
                    <a:pt x="23" y="94"/>
                  </a:cubicBezTo>
                  <a:cubicBezTo>
                    <a:pt x="0" y="98"/>
                    <a:pt x="0" y="98"/>
                    <a:pt x="0" y="98"/>
                  </a:cubicBezTo>
                  <a:cubicBezTo>
                    <a:pt x="0" y="128"/>
                    <a:pt x="0" y="128"/>
                    <a:pt x="0" y="128"/>
                  </a:cubicBezTo>
                  <a:cubicBezTo>
                    <a:pt x="23" y="133"/>
                    <a:pt x="23" y="133"/>
                    <a:pt x="23" y="133"/>
                  </a:cubicBezTo>
                  <a:cubicBezTo>
                    <a:pt x="24" y="139"/>
                    <a:pt x="26" y="145"/>
                    <a:pt x="29" y="151"/>
                  </a:cubicBezTo>
                  <a:cubicBezTo>
                    <a:pt x="13" y="169"/>
                    <a:pt x="13" y="169"/>
                    <a:pt x="13" y="169"/>
                  </a:cubicBezTo>
                  <a:cubicBezTo>
                    <a:pt x="31" y="193"/>
                    <a:pt x="31" y="193"/>
                    <a:pt x="31" y="193"/>
                  </a:cubicBezTo>
                  <a:cubicBezTo>
                    <a:pt x="52" y="183"/>
                    <a:pt x="52" y="183"/>
                    <a:pt x="52" y="183"/>
                  </a:cubicBezTo>
                  <a:cubicBezTo>
                    <a:pt x="57" y="187"/>
                    <a:pt x="62" y="191"/>
                    <a:pt x="67" y="194"/>
                  </a:cubicBezTo>
                  <a:cubicBezTo>
                    <a:pt x="65" y="218"/>
                    <a:pt x="65" y="218"/>
                    <a:pt x="65" y="218"/>
                  </a:cubicBezTo>
                  <a:cubicBezTo>
                    <a:pt x="93" y="227"/>
                    <a:pt x="93" y="227"/>
                    <a:pt x="93" y="227"/>
                  </a:cubicBezTo>
                  <a:cubicBezTo>
                    <a:pt x="105" y="206"/>
                    <a:pt x="105" y="206"/>
                    <a:pt x="105" y="206"/>
                  </a:cubicBezTo>
                  <a:cubicBezTo>
                    <a:pt x="108" y="207"/>
                    <a:pt x="111" y="207"/>
                    <a:pt x="114" y="207"/>
                  </a:cubicBezTo>
                  <a:cubicBezTo>
                    <a:pt x="117" y="207"/>
                    <a:pt x="121" y="207"/>
                    <a:pt x="124" y="206"/>
                  </a:cubicBezTo>
                  <a:cubicBezTo>
                    <a:pt x="135" y="227"/>
                    <a:pt x="135" y="227"/>
                    <a:pt x="135" y="227"/>
                  </a:cubicBezTo>
                  <a:cubicBezTo>
                    <a:pt x="164" y="217"/>
                    <a:pt x="164" y="217"/>
                    <a:pt x="164" y="217"/>
                  </a:cubicBezTo>
                  <a:cubicBezTo>
                    <a:pt x="161" y="194"/>
                    <a:pt x="161" y="194"/>
                    <a:pt x="161" y="194"/>
                  </a:cubicBezTo>
                  <a:cubicBezTo>
                    <a:pt x="167" y="191"/>
                    <a:pt x="172" y="187"/>
                    <a:pt x="176" y="183"/>
                  </a:cubicBezTo>
                  <a:cubicBezTo>
                    <a:pt x="198" y="193"/>
                    <a:pt x="198" y="193"/>
                    <a:pt x="198" y="193"/>
                  </a:cubicBezTo>
                  <a:cubicBezTo>
                    <a:pt x="216" y="168"/>
                    <a:pt x="216" y="168"/>
                    <a:pt x="216" y="168"/>
                  </a:cubicBezTo>
                  <a:cubicBezTo>
                    <a:pt x="200" y="151"/>
                    <a:pt x="200" y="151"/>
                    <a:pt x="200" y="151"/>
                  </a:cubicBezTo>
                  <a:cubicBezTo>
                    <a:pt x="202" y="145"/>
                    <a:pt x="204" y="139"/>
                    <a:pt x="206" y="133"/>
                  </a:cubicBezTo>
                  <a:lnTo>
                    <a:pt x="229" y="128"/>
                  </a:lnTo>
                  <a:close/>
                  <a:moveTo>
                    <a:pt x="114" y="180"/>
                  </a:moveTo>
                  <a:cubicBezTo>
                    <a:pt x="77" y="180"/>
                    <a:pt x="47" y="150"/>
                    <a:pt x="47" y="113"/>
                  </a:cubicBezTo>
                  <a:cubicBezTo>
                    <a:pt x="47" y="76"/>
                    <a:pt x="77" y="46"/>
                    <a:pt x="114" y="46"/>
                  </a:cubicBezTo>
                  <a:cubicBezTo>
                    <a:pt x="151" y="46"/>
                    <a:pt x="181" y="76"/>
                    <a:pt x="181" y="113"/>
                  </a:cubicBezTo>
                  <a:cubicBezTo>
                    <a:pt x="181" y="150"/>
                    <a:pt x="151" y="180"/>
                    <a:pt x="114" y="180"/>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algn="l" defTabSz="1218565" eaLnBrk="1" fontAlgn="auto"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Calibri"/>
                <a:ea typeface="微软雅黑" panose="020b0503020204020204" pitchFamily="34" charset="-122"/>
                <a:cs typeface="+mn-ea"/>
                <a:sym typeface="+mn-lt"/>
              </a:endParaRPr>
            </a:p>
          </p:txBody>
        </p:sp>
        <p:sp>
          <p:nvSpPr>
            <p:cNvPr id="324" name="Freeform 21"/>
            <p:cNvSpPr>
              <a:spLocks noEditPoints="1" noChangeArrowheads="1"/>
            </p:cNvSpPr>
            <p:nvPr/>
          </p:nvSpPr>
          <p:spPr bwMode="auto">
            <a:xfrm>
              <a:off x="309785" y="0"/>
              <a:ext cx="199861" cy="199861"/>
            </a:xfrm>
            <a:custGeom>
              <a:gdLst>
                <a:gd name="T0" fmla="*/ 199861 w 135"/>
                <a:gd name="T1" fmla="*/ 112514 h 135"/>
                <a:gd name="T2" fmla="*/ 199861 w 135"/>
                <a:gd name="T3" fmla="*/ 85866 h 135"/>
                <a:gd name="T4" fmla="*/ 180615 w 135"/>
                <a:gd name="T5" fmla="*/ 81425 h 135"/>
                <a:gd name="T6" fmla="*/ 174693 w 135"/>
                <a:gd name="T7" fmla="*/ 66620 h 135"/>
                <a:gd name="T8" fmla="*/ 189498 w 135"/>
                <a:gd name="T9" fmla="*/ 50335 h 135"/>
                <a:gd name="T10" fmla="*/ 173213 w 135"/>
                <a:gd name="T11" fmla="*/ 29609 h 135"/>
                <a:gd name="T12" fmla="*/ 153967 w 135"/>
                <a:gd name="T13" fmla="*/ 38492 h 135"/>
                <a:gd name="T14" fmla="*/ 142123 w 135"/>
                <a:gd name="T15" fmla="*/ 28129 h 135"/>
                <a:gd name="T16" fmla="*/ 143604 w 135"/>
                <a:gd name="T17" fmla="*/ 7402 h 135"/>
                <a:gd name="T18" fmla="*/ 118436 w 135"/>
                <a:gd name="T19" fmla="*/ 0 h 135"/>
                <a:gd name="T20" fmla="*/ 108073 w 135"/>
                <a:gd name="T21" fmla="*/ 17765 h 135"/>
                <a:gd name="T22" fmla="*/ 99190 w 135"/>
                <a:gd name="T23" fmla="*/ 17765 h 135"/>
                <a:gd name="T24" fmla="*/ 91788 w 135"/>
                <a:gd name="T25" fmla="*/ 17765 h 135"/>
                <a:gd name="T26" fmla="*/ 81425 w 135"/>
                <a:gd name="T27" fmla="*/ 0 h 135"/>
                <a:gd name="T28" fmla="*/ 56257 w 135"/>
                <a:gd name="T29" fmla="*/ 7402 h 135"/>
                <a:gd name="T30" fmla="*/ 57738 w 135"/>
                <a:gd name="T31" fmla="*/ 28129 h 135"/>
                <a:gd name="T32" fmla="*/ 44414 w 135"/>
                <a:gd name="T33" fmla="*/ 38492 h 135"/>
                <a:gd name="T34" fmla="*/ 26648 w 135"/>
                <a:gd name="T35" fmla="*/ 29609 h 135"/>
                <a:gd name="T36" fmla="*/ 10363 w 135"/>
                <a:gd name="T37" fmla="*/ 50335 h 135"/>
                <a:gd name="T38" fmla="*/ 25168 w 135"/>
                <a:gd name="T39" fmla="*/ 66620 h 135"/>
                <a:gd name="T40" fmla="*/ 19246 w 135"/>
                <a:gd name="T41" fmla="*/ 81425 h 135"/>
                <a:gd name="T42" fmla="*/ 0 w 135"/>
                <a:gd name="T43" fmla="*/ 85866 h 135"/>
                <a:gd name="T44" fmla="*/ 0 w 135"/>
                <a:gd name="T45" fmla="*/ 112514 h 135"/>
                <a:gd name="T46" fmla="*/ 19246 w 135"/>
                <a:gd name="T47" fmla="*/ 116956 h 135"/>
                <a:gd name="T48" fmla="*/ 25168 w 135"/>
                <a:gd name="T49" fmla="*/ 133241 h 135"/>
                <a:gd name="T50" fmla="*/ 10363 w 135"/>
                <a:gd name="T51" fmla="*/ 148045 h 135"/>
                <a:gd name="T52" fmla="*/ 26648 w 135"/>
                <a:gd name="T53" fmla="*/ 168772 h 135"/>
                <a:gd name="T54" fmla="*/ 45894 w 135"/>
                <a:gd name="T55" fmla="*/ 161369 h 135"/>
                <a:gd name="T56" fmla="*/ 57738 w 135"/>
                <a:gd name="T57" fmla="*/ 170252 h 135"/>
                <a:gd name="T58" fmla="*/ 56257 w 135"/>
                <a:gd name="T59" fmla="*/ 190978 h 135"/>
                <a:gd name="T60" fmla="*/ 81425 w 135"/>
                <a:gd name="T61" fmla="*/ 199861 h 135"/>
                <a:gd name="T62" fmla="*/ 91788 w 135"/>
                <a:gd name="T63" fmla="*/ 180615 h 135"/>
                <a:gd name="T64" fmla="*/ 100671 w 135"/>
                <a:gd name="T65" fmla="*/ 182096 h 135"/>
                <a:gd name="T66" fmla="*/ 108073 w 135"/>
                <a:gd name="T67" fmla="*/ 180615 h 135"/>
                <a:gd name="T68" fmla="*/ 118436 w 135"/>
                <a:gd name="T69" fmla="*/ 199861 h 135"/>
                <a:gd name="T70" fmla="*/ 143604 w 135"/>
                <a:gd name="T71" fmla="*/ 190978 h 135"/>
                <a:gd name="T72" fmla="*/ 142123 w 135"/>
                <a:gd name="T73" fmla="*/ 170252 h 135"/>
                <a:gd name="T74" fmla="*/ 153967 w 135"/>
                <a:gd name="T75" fmla="*/ 161369 h 135"/>
                <a:gd name="T76" fmla="*/ 173213 w 135"/>
                <a:gd name="T77" fmla="*/ 168772 h 135"/>
                <a:gd name="T78" fmla="*/ 189498 w 135"/>
                <a:gd name="T79" fmla="*/ 148045 h 135"/>
                <a:gd name="T80" fmla="*/ 174693 w 135"/>
                <a:gd name="T81" fmla="*/ 131760 h 135"/>
                <a:gd name="T82" fmla="*/ 180615 w 135"/>
                <a:gd name="T83" fmla="*/ 116956 h 135"/>
                <a:gd name="T84" fmla="*/ 199861 w 135"/>
                <a:gd name="T85" fmla="*/ 112514 h 135"/>
                <a:gd name="T86" fmla="*/ 99190 w 135"/>
                <a:gd name="T87" fmla="*/ 158408 h 135"/>
                <a:gd name="T88" fmla="*/ 41453 w 135"/>
                <a:gd name="T89" fmla="*/ 99190 h 135"/>
                <a:gd name="T90" fmla="*/ 99190 w 135"/>
                <a:gd name="T91" fmla="*/ 39972 h 135"/>
                <a:gd name="T92" fmla="*/ 158408 w 135"/>
                <a:gd name="T93" fmla="*/ 99190 h 135"/>
                <a:gd name="T94" fmla="*/ 99190 w 135"/>
                <a:gd name="T95" fmla="*/ 158408 h 13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35"/>
                <a:gd name="T145" fmla="*/ 0 h 135"/>
                <a:gd name="T146" fmla="*/ 135 w 135"/>
                <a:gd name="T147" fmla="*/ 135 h 135"/>
              </a:gd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35" h="135">
                  <a:moveTo>
                    <a:pt x="135" y="76"/>
                  </a:moveTo>
                  <a:cubicBezTo>
                    <a:pt x="135" y="58"/>
                    <a:pt x="135" y="58"/>
                    <a:pt x="135" y="58"/>
                  </a:cubicBezTo>
                  <a:cubicBezTo>
                    <a:pt x="122" y="55"/>
                    <a:pt x="122" y="55"/>
                    <a:pt x="122" y="55"/>
                  </a:cubicBezTo>
                  <a:cubicBezTo>
                    <a:pt x="121" y="52"/>
                    <a:pt x="120" y="48"/>
                    <a:pt x="118" y="45"/>
                  </a:cubicBezTo>
                  <a:cubicBezTo>
                    <a:pt x="128" y="34"/>
                    <a:pt x="128" y="34"/>
                    <a:pt x="128" y="34"/>
                  </a:cubicBezTo>
                  <a:cubicBezTo>
                    <a:pt x="117" y="20"/>
                    <a:pt x="117" y="20"/>
                    <a:pt x="117" y="20"/>
                  </a:cubicBezTo>
                  <a:cubicBezTo>
                    <a:pt x="104" y="26"/>
                    <a:pt x="104" y="26"/>
                    <a:pt x="104" y="26"/>
                  </a:cubicBezTo>
                  <a:cubicBezTo>
                    <a:pt x="102" y="23"/>
                    <a:pt x="99" y="21"/>
                    <a:pt x="96" y="19"/>
                  </a:cubicBezTo>
                  <a:cubicBezTo>
                    <a:pt x="97" y="5"/>
                    <a:pt x="97" y="5"/>
                    <a:pt x="97" y="5"/>
                  </a:cubicBezTo>
                  <a:cubicBezTo>
                    <a:pt x="80" y="0"/>
                    <a:pt x="80" y="0"/>
                    <a:pt x="80" y="0"/>
                  </a:cubicBezTo>
                  <a:cubicBezTo>
                    <a:pt x="73" y="12"/>
                    <a:pt x="73" y="12"/>
                    <a:pt x="73" y="12"/>
                  </a:cubicBezTo>
                  <a:cubicBezTo>
                    <a:pt x="71" y="12"/>
                    <a:pt x="69" y="12"/>
                    <a:pt x="67" y="12"/>
                  </a:cubicBezTo>
                  <a:cubicBezTo>
                    <a:pt x="66" y="12"/>
                    <a:pt x="64" y="12"/>
                    <a:pt x="62" y="12"/>
                  </a:cubicBezTo>
                  <a:cubicBezTo>
                    <a:pt x="55" y="0"/>
                    <a:pt x="55" y="0"/>
                    <a:pt x="55" y="0"/>
                  </a:cubicBezTo>
                  <a:cubicBezTo>
                    <a:pt x="38" y="5"/>
                    <a:pt x="38" y="5"/>
                    <a:pt x="38" y="5"/>
                  </a:cubicBezTo>
                  <a:cubicBezTo>
                    <a:pt x="39" y="19"/>
                    <a:pt x="39" y="19"/>
                    <a:pt x="39" y="19"/>
                  </a:cubicBezTo>
                  <a:cubicBezTo>
                    <a:pt x="36" y="21"/>
                    <a:pt x="33" y="23"/>
                    <a:pt x="30" y="26"/>
                  </a:cubicBezTo>
                  <a:cubicBezTo>
                    <a:pt x="18" y="20"/>
                    <a:pt x="18" y="20"/>
                    <a:pt x="18" y="20"/>
                  </a:cubicBezTo>
                  <a:cubicBezTo>
                    <a:pt x="7" y="34"/>
                    <a:pt x="7" y="34"/>
                    <a:pt x="7" y="34"/>
                  </a:cubicBezTo>
                  <a:cubicBezTo>
                    <a:pt x="17" y="45"/>
                    <a:pt x="17" y="45"/>
                    <a:pt x="17" y="45"/>
                  </a:cubicBezTo>
                  <a:cubicBezTo>
                    <a:pt x="15" y="48"/>
                    <a:pt x="14" y="52"/>
                    <a:pt x="13" y="55"/>
                  </a:cubicBezTo>
                  <a:cubicBezTo>
                    <a:pt x="0" y="58"/>
                    <a:pt x="0" y="58"/>
                    <a:pt x="0" y="58"/>
                  </a:cubicBezTo>
                  <a:cubicBezTo>
                    <a:pt x="0" y="76"/>
                    <a:pt x="0" y="76"/>
                    <a:pt x="0" y="76"/>
                  </a:cubicBezTo>
                  <a:cubicBezTo>
                    <a:pt x="13" y="79"/>
                    <a:pt x="13" y="79"/>
                    <a:pt x="13" y="79"/>
                  </a:cubicBezTo>
                  <a:cubicBezTo>
                    <a:pt x="14" y="83"/>
                    <a:pt x="15" y="86"/>
                    <a:pt x="17" y="90"/>
                  </a:cubicBezTo>
                  <a:cubicBezTo>
                    <a:pt x="7" y="100"/>
                    <a:pt x="7" y="100"/>
                    <a:pt x="7" y="100"/>
                  </a:cubicBezTo>
                  <a:cubicBezTo>
                    <a:pt x="18" y="114"/>
                    <a:pt x="18" y="114"/>
                    <a:pt x="18" y="114"/>
                  </a:cubicBezTo>
                  <a:cubicBezTo>
                    <a:pt x="31" y="109"/>
                    <a:pt x="31" y="109"/>
                    <a:pt x="31" y="109"/>
                  </a:cubicBezTo>
                  <a:cubicBezTo>
                    <a:pt x="33" y="111"/>
                    <a:pt x="36" y="113"/>
                    <a:pt x="39" y="115"/>
                  </a:cubicBezTo>
                  <a:cubicBezTo>
                    <a:pt x="38" y="129"/>
                    <a:pt x="38" y="129"/>
                    <a:pt x="38" y="129"/>
                  </a:cubicBezTo>
                  <a:cubicBezTo>
                    <a:pt x="55" y="135"/>
                    <a:pt x="55" y="135"/>
                    <a:pt x="55" y="135"/>
                  </a:cubicBezTo>
                  <a:cubicBezTo>
                    <a:pt x="62" y="122"/>
                    <a:pt x="62" y="122"/>
                    <a:pt x="62" y="122"/>
                  </a:cubicBezTo>
                  <a:cubicBezTo>
                    <a:pt x="64" y="123"/>
                    <a:pt x="66" y="123"/>
                    <a:pt x="68" y="123"/>
                  </a:cubicBezTo>
                  <a:cubicBezTo>
                    <a:pt x="69" y="123"/>
                    <a:pt x="71" y="123"/>
                    <a:pt x="73" y="122"/>
                  </a:cubicBezTo>
                  <a:cubicBezTo>
                    <a:pt x="80" y="135"/>
                    <a:pt x="80" y="135"/>
                    <a:pt x="80" y="135"/>
                  </a:cubicBezTo>
                  <a:cubicBezTo>
                    <a:pt x="97" y="129"/>
                    <a:pt x="97" y="129"/>
                    <a:pt x="97" y="129"/>
                  </a:cubicBezTo>
                  <a:cubicBezTo>
                    <a:pt x="96" y="115"/>
                    <a:pt x="96" y="115"/>
                    <a:pt x="96" y="115"/>
                  </a:cubicBezTo>
                  <a:cubicBezTo>
                    <a:pt x="99" y="113"/>
                    <a:pt x="102" y="111"/>
                    <a:pt x="104" y="109"/>
                  </a:cubicBezTo>
                  <a:cubicBezTo>
                    <a:pt x="117" y="114"/>
                    <a:pt x="117" y="114"/>
                    <a:pt x="117" y="114"/>
                  </a:cubicBezTo>
                  <a:cubicBezTo>
                    <a:pt x="128" y="100"/>
                    <a:pt x="128" y="100"/>
                    <a:pt x="128" y="100"/>
                  </a:cubicBezTo>
                  <a:cubicBezTo>
                    <a:pt x="118" y="89"/>
                    <a:pt x="118" y="89"/>
                    <a:pt x="118" y="89"/>
                  </a:cubicBezTo>
                  <a:cubicBezTo>
                    <a:pt x="120" y="86"/>
                    <a:pt x="121" y="83"/>
                    <a:pt x="122" y="79"/>
                  </a:cubicBezTo>
                  <a:lnTo>
                    <a:pt x="135" y="76"/>
                  </a:lnTo>
                  <a:close/>
                  <a:moveTo>
                    <a:pt x="67" y="107"/>
                  </a:moveTo>
                  <a:cubicBezTo>
                    <a:pt x="46" y="107"/>
                    <a:pt x="28" y="89"/>
                    <a:pt x="28" y="67"/>
                  </a:cubicBezTo>
                  <a:cubicBezTo>
                    <a:pt x="28" y="45"/>
                    <a:pt x="46" y="27"/>
                    <a:pt x="67" y="27"/>
                  </a:cubicBezTo>
                  <a:cubicBezTo>
                    <a:pt x="89" y="27"/>
                    <a:pt x="107" y="45"/>
                    <a:pt x="107" y="67"/>
                  </a:cubicBezTo>
                  <a:cubicBezTo>
                    <a:pt x="107" y="89"/>
                    <a:pt x="89" y="107"/>
                    <a:pt x="67" y="107"/>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algn="l" defTabSz="1218565" eaLnBrk="1" fontAlgn="auto"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Calibri"/>
                <a:ea typeface="微软雅黑" panose="020b0503020204020204" pitchFamily="34" charset="-122"/>
                <a:cs typeface="+mn-ea"/>
                <a:sym typeface="+mn-lt"/>
              </a:endParaRPr>
            </a:p>
          </p:txBody>
        </p:sp>
      </p:grpSp>
      <p:sp>
        <p:nvSpPr>
          <p:cNvPr id="325" name="椭圆 38"/>
          <p:cNvSpPr>
            <a:spLocks noChangeArrowheads="1"/>
          </p:cNvSpPr>
          <p:nvPr/>
        </p:nvSpPr>
        <p:spPr bwMode="auto">
          <a:xfrm>
            <a:off x="7574582" y="2190462"/>
            <a:ext cx="698500" cy="698500"/>
          </a:xfrm>
          <a:prstGeom prst="ellipse">
            <a:avLst/>
          </a:prstGeom>
          <a:solidFill>
            <a:srgbClr val="076C96"/>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1218565" eaLnBrk="1" fontAlgn="auto" hangingPunct="1">
              <a:spcBef>
                <a:spcPct val="0"/>
              </a:spcBef>
              <a:spcAft>
                <a:spcPct val="0"/>
              </a:spcAft>
              <a:buClrTx/>
              <a:buSzTx/>
              <a:buFontTx/>
              <a:buNone/>
            </a:pPr>
            <a:endParaRPr lang="zh-CN" altLang="zh-CN" sz="2400">
              <a:solidFill>
                <a:srgbClr val="FFFFFF"/>
              </a:solidFill>
              <a:latin typeface="Calibri"/>
              <a:ea typeface="微软雅黑" panose="020b0503020204020204" pitchFamily="34" charset="-122"/>
              <a:cs typeface="+mn-ea"/>
              <a:sym typeface="+mn-lt"/>
            </a:endParaRPr>
          </a:p>
        </p:txBody>
      </p:sp>
      <p:sp>
        <p:nvSpPr>
          <p:cNvPr id="326" name="椭圆 39"/>
          <p:cNvSpPr>
            <a:spLocks noChangeArrowheads="1"/>
          </p:cNvSpPr>
          <p:nvPr/>
        </p:nvSpPr>
        <p:spPr bwMode="auto">
          <a:xfrm>
            <a:off x="7574582" y="3316000"/>
            <a:ext cx="698500" cy="698500"/>
          </a:xfrm>
          <a:prstGeom prst="ellipse">
            <a:avLst/>
          </a:prstGeom>
          <a:solidFill>
            <a:srgbClr val="1B9BB5"/>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1218565" eaLnBrk="1" fontAlgn="auto" hangingPunct="1">
              <a:spcBef>
                <a:spcPct val="0"/>
              </a:spcBef>
              <a:spcAft>
                <a:spcPct val="0"/>
              </a:spcAft>
              <a:buClrTx/>
              <a:buSzTx/>
              <a:buFontTx/>
              <a:buNone/>
            </a:pPr>
            <a:endParaRPr lang="zh-CN" altLang="zh-CN" sz="2400">
              <a:solidFill>
                <a:srgbClr val="FFFFFF"/>
              </a:solidFill>
              <a:latin typeface="Calibri"/>
              <a:ea typeface="微软雅黑" panose="020b0503020204020204" pitchFamily="34" charset="-122"/>
              <a:cs typeface="+mn-ea"/>
              <a:sym typeface="+mn-lt"/>
            </a:endParaRPr>
          </a:p>
        </p:txBody>
      </p:sp>
      <p:sp>
        <p:nvSpPr>
          <p:cNvPr id="327" name="椭圆 40"/>
          <p:cNvSpPr>
            <a:spLocks noChangeArrowheads="1"/>
          </p:cNvSpPr>
          <p:nvPr/>
        </p:nvSpPr>
        <p:spPr bwMode="auto">
          <a:xfrm>
            <a:off x="7574582" y="4443125"/>
            <a:ext cx="698500" cy="698500"/>
          </a:xfrm>
          <a:prstGeom prst="ellipse">
            <a:avLst/>
          </a:prstGeom>
          <a:solidFill>
            <a:srgbClr val="076C96"/>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1218565" eaLnBrk="1" fontAlgn="auto" hangingPunct="1">
              <a:spcBef>
                <a:spcPct val="0"/>
              </a:spcBef>
              <a:spcAft>
                <a:spcPct val="0"/>
              </a:spcAft>
              <a:buClrTx/>
              <a:buSzTx/>
              <a:buFontTx/>
              <a:buNone/>
            </a:pPr>
            <a:endParaRPr lang="zh-CN" altLang="zh-CN" sz="2400">
              <a:solidFill>
                <a:srgbClr val="FFFFFF"/>
              </a:solidFill>
              <a:latin typeface="Calibri"/>
              <a:ea typeface="微软雅黑" panose="020b0503020204020204" pitchFamily="34" charset="-122"/>
              <a:cs typeface="+mn-ea"/>
              <a:sym typeface="+mn-lt"/>
            </a:endParaRPr>
          </a:p>
        </p:txBody>
      </p:sp>
      <p:grpSp>
        <p:nvGrpSpPr>
          <p:cNvPr id="328" name="组合 41"/>
          <p:cNvGrpSpPr/>
          <p:nvPr/>
        </p:nvGrpSpPr>
        <p:grpSpPr>
          <a:xfrm>
            <a:off x="7806357" y="3508087"/>
            <a:ext cx="271463" cy="304800"/>
            <a:chExt cx="402656" cy="450303"/>
          </a:xfrm>
        </p:grpSpPr>
        <p:sp>
          <p:nvSpPr>
            <p:cNvPr id="329" name="Freeform 108"/>
            <p:cNvSpPr>
              <a:spLocks noEditPoints="1" noChangeArrowheads="1"/>
            </p:cNvSpPr>
            <p:nvPr/>
          </p:nvSpPr>
          <p:spPr bwMode="auto">
            <a:xfrm>
              <a:off x="69134" y="167228"/>
              <a:ext cx="56988" cy="57923"/>
            </a:xfrm>
            <a:custGeom>
              <a:gdLst>
                <a:gd name="T0" fmla="*/ 28494 w 26"/>
                <a:gd name="T1" fmla="*/ 0 h 26"/>
                <a:gd name="T2" fmla="*/ 0 w 26"/>
                <a:gd name="T3" fmla="*/ 28962 h 26"/>
                <a:gd name="T4" fmla="*/ 28494 w 26"/>
                <a:gd name="T5" fmla="*/ 57923 h 26"/>
                <a:gd name="T6" fmla="*/ 56988 w 26"/>
                <a:gd name="T7" fmla="*/ 28962 h 26"/>
                <a:gd name="T8" fmla="*/ 28494 w 26"/>
                <a:gd name="T9" fmla="*/ 0 h 26"/>
                <a:gd name="T10" fmla="*/ 28494 w 26"/>
                <a:gd name="T11" fmla="*/ 51240 h 26"/>
                <a:gd name="T12" fmla="*/ 6576 w 26"/>
                <a:gd name="T13" fmla="*/ 28962 h 26"/>
                <a:gd name="T14" fmla="*/ 28494 w 26"/>
                <a:gd name="T15" fmla="*/ 6683 h 26"/>
                <a:gd name="T16" fmla="*/ 50412 w 26"/>
                <a:gd name="T17" fmla="*/ 28962 h 26"/>
                <a:gd name="T18" fmla="*/ 28494 w 26"/>
                <a:gd name="T19" fmla="*/ 51240 h 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
                <a:gd name="T31" fmla="*/ 0 h 26"/>
                <a:gd name="T32" fmla="*/ 26 w 26"/>
                <a:gd name="T33" fmla="*/ 26 h 26"/>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 h="26">
                  <a:moveTo>
                    <a:pt x="13" y="0"/>
                  </a:moveTo>
                  <a:cubicBezTo>
                    <a:pt x="6" y="0"/>
                    <a:pt x="0" y="6"/>
                    <a:pt x="0" y="13"/>
                  </a:cubicBezTo>
                  <a:cubicBezTo>
                    <a:pt x="0" y="20"/>
                    <a:pt x="6" y="26"/>
                    <a:pt x="13" y="26"/>
                  </a:cubicBezTo>
                  <a:cubicBezTo>
                    <a:pt x="20" y="26"/>
                    <a:pt x="26" y="20"/>
                    <a:pt x="26" y="13"/>
                  </a:cubicBezTo>
                  <a:cubicBezTo>
                    <a:pt x="26" y="6"/>
                    <a:pt x="20" y="0"/>
                    <a:pt x="13" y="0"/>
                  </a:cubicBezTo>
                  <a:close/>
                  <a:moveTo>
                    <a:pt x="13" y="23"/>
                  </a:moveTo>
                  <a:cubicBezTo>
                    <a:pt x="8" y="23"/>
                    <a:pt x="3" y="18"/>
                    <a:pt x="3" y="13"/>
                  </a:cubicBezTo>
                  <a:cubicBezTo>
                    <a:pt x="3" y="7"/>
                    <a:pt x="8" y="3"/>
                    <a:pt x="13" y="3"/>
                  </a:cubicBezTo>
                  <a:cubicBezTo>
                    <a:pt x="19" y="3"/>
                    <a:pt x="23" y="7"/>
                    <a:pt x="23" y="13"/>
                  </a:cubicBezTo>
                  <a:cubicBezTo>
                    <a:pt x="23" y="18"/>
                    <a:pt x="19" y="23"/>
                    <a:pt x="13" y="23"/>
                  </a:cubicBez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pPr algn="l" defTabSz="1218565" eaLnBrk="1" fontAlgn="auto" hangingPunct="1">
                <a:spcBef>
                  <a:spcPct val="0"/>
                </a:spcBef>
                <a:spcAft>
                  <a:spcPct val="0"/>
                </a:spcAft>
                <a:buClrTx/>
                <a:buSzTx/>
                <a:buFontTx/>
                <a:buNone/>
              </a:pPr>
              <a:endParaRPr lang="zh-CN" altLang="en-US" sz="2400">
                <a:solidFill>
                  <a:prstClr val="black"/>
                </a:solidFill>
                <a:latin typeface="Calibri"/>
                <a:ea typeface="微软雅黑" panose="020b0503020204020204" pitchFamily="34" charset="-122"/>
                <a:cs typeface="+mn-ea"/>
                <a:sym typeface="+mn-lt"/>
              </a:endParaRPr>
            </a:p>
          </p:txBody>
        </p:sp>
        <p:sp>
          <p:nvSpPr>
            <p:cNvPr id="330" name="Freeform 109"/>
            <p:cNvSpPr>
              <a:spLocks noEditPoints="1" noChangeArrowheads="1"/>
            </p:cNvSpPr>
            <p:nvPr/>
          </p:nvSpPr>
          <p:spPr bwMode="auto">
            <a:xfrm>
              <a:off x="197125" y="129859"/>
              <a:ext cx="48580" cy="48580"/>
            </a:xfrm>
            <a:custGeom>
              <a:gdLst>
                <a:gd name="T0" fmla="*/ 24290 w 22"/>
                <a:gd name="T1" fmla="*/ 0 h 22"/>
                <a:gd name="T2" fmla="*/ 0 w 22"/>
                <a:gd name="T3" fmla="*/ 24290 h 22"/>
                <a:gd name="T4" fmla="*/ 24290 w 22"/>
                <a:gd name="T5" fmla="*/ 48580 h 22"/>
                <a:gd name="T6" fmla="*/ 48580 w 22"/>
                <a:gd name="T7" fmla="*/ 24290 h 22"/>
                <a:gd name="T8" fmla="*/ 24290 w 22"/>
                <a:gd name="T9" fmla="*/ 0 h 22"/>
                <a:gd name="T10" fmla="*/ 24290 w 22"/>
                <a:gd name="T11" fmla="*/ 37539 h 22"/>
                <a:gd name="T12" fmla="*/ 11041 w 22"/>
                <a:gd name="T13" fmla="*/ 24290 h 22"/>
                <a:gd name="T14" fmla="*/ 24290 w 22"/>
                <a:gd name="T15" fmla="*/ 11041 h 22"/>
                <a:gd name="T16" fmla="*/ 37539 w 22"/>
                <a:gd name="T17" fmla="*/ 24290 h 22"/>
                <a:gd name="T18" fmla="*/ 24290 w 22"/>
                <a:gd name="T19" fmla="*/ 37539 h 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
                <a:gd name="T31" fmla="*/ 0 h 22"/>
                <a:gd name="T32" fmla="*/ 22 w 22"/>
                <a:gd name="T33" fmla="*/ 22 h 22"/>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 h="22">
                  <a:moveTo>
                    <a:pt x="11" y="0"/>
                  </a:moveTo>
                  <a:cubicBezTo>
                    <a:pt x="5" y="0"/>
                    <a:pt x="0" y="5"/>
                    <a:pt x="0" y="11"/>
                  </a:cubicBezTo>
                  <a:cubicBezTo>
                    <a:pt x="0" y="17"/>
                    <a:pt x="5" y="22"/>
                    <a:pt x="11" y="22"/>
                  </a:cubicBezTo>
                  <a:cubicBezTo>
                    <a:pt x="17" y="22"/>
                    <a:pt x="22" y="17"/>
                    <a:pt x="22" y="11"/>
                  </a:cubicBezTo>
                  <a:cubicBezTo>
                    <a:pt x="22" y="5"/>
                    <a:pt x="17" y="0"/>
                    <a:pt x="11" y="0"/>
                  </a:cubicBezTo>
                  <a:close/>
                  <a:moveTo>
                    <a:pt x="11" y="17"/>
                  </a:moveTo>
                  <a:cubicBezTo>
                    <a:pt x="8" y="17"/>
                    <a:pt x="5" y="14"/>
                    <a:pt x="5" y="11"/>
                  </a:cubicBezTo>
                  <a:cubicBezTo>
                    <a:pt x="5" y="8"/>
                    <a:pt x="8" y="5"/>
                    <a:pt x="11" y="5"/>
                  </a:cubicBezTo>
                  <a:cubicBezTo>
                    <a:pt x="14" y="5"/>
                    <a:pt x="17" y="8"/>
                    <a:pt x="17" y="11"/>
                  </a:cubicBezTo>
                  <a:cubicBezTo>
                    <a:pt x="17" y="14"/>
                    <a:pt x="14" y="17"/>
                    <a:pt x="11" y="17"/>
                  </a:cubicBez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pPr algn="l" defTabSz="1218565" eaLnBrk="1" fontAlgn="auto" hangingPunct="1">
                <a:spcBef>
                  <a:spcPct val="0"/>
                </a:spcBef>
                <a:spcAft>
                  <a:spcPct val="0"/>
                </a:spcAft>
                <a:buClrTx/>
                <a:buSzTx/>
                <a:buFontTx/>
                <a:buNone/>
              </a:pPr>
              <a:endParaRPr lang="zh-CN" altLang="en-US" sz="2400">
                <a:solidFill>
                  <a:prstClr val="black"/>
                </a:solidFill>
                <a:latin typeface="Calibri"/>
                <a:ea typeface="微软雅黑" panose="020b0503020204020204" pitchFamily="34" charset="-122"/>
                <a:cs typeface="+mn-ea"/>
                <a:sym typeface="+mn-lt"/>
              </a:endParaRPr>
            </a:p>
          </p:txBody>
        </p:sp>
        <p:sp>
          <p:nvSpPr>
            <p:cNvPr id="331" name="Freeform 110"/>
            <p:cNvSpPr>
              <a:spLocks noEditPoints="1" noChangeArrowheads="1"/>
            </p:cNvSpPr>
            <p:nvPr/>
          </p:nvSpPr>
          <p:spPr bwMode="auto">
            <a:xfrm>
              <a:off x="82213" y="181242"/>
              <a:ext cx="30830" cy="30830"/>
            </a:xfrm>
            <a:custGeom>
              <a:gdLst>
                <a:gd name="T0" fmla="*/ 15415 w 14"/>
                <a:gd name="T1" fmla="*/ 0 h 14"/>
                <a:gd name="T2" fmla="*/ 0 w 14"/>
                <a:gd name="T3" fmla="*/ 15415 h 14"/>
                <a:gd name="T4" fmla="*/ 15415 w 14"/>
                <a:gd name="T5" fmla="*/ 30830 h 14"/>
                <a:gd name="T6" fmla="*/ 30830 w 14"/>
                <a:gd name="T7" fmla="*/ 15415 h 14"/>
                <a:gd name="T8" fmla="*/ 15415 w 14"/>
                <a:gd name="T9" fmla="*/ 0 h 14"/>
                <a:gd name="T10" fmla="*/ 15415 w 14"/>
                <a:gd name="T11" fmla="*/ 22021 h 14"/>
                <a:gd name="T12" fmla="*/ 8809 w 14"/>
                <a:gd name="T13" fmla="*/ 15415 h 14"/>
                <a:gd name="T14" fmla="*/ 15415 w 14"/>
                <a:gd name="T15" fmla="*/ 6606 h 14"/>
                <a:gd name="T16" fmla="*/ 24224 w 14"/>
                <a:gd name="T17" fmla="*/ 15415 h 14"/>
                <a:gd name="T18" fmla="*/ 15415 w 14"/>
                <a:gd name="T19" fmla="*/ 22021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14"/>
                <a:gd name="T32" fmla="*/ 14 w 14"/>
                <a:gd name="T33" fmla="*/ 14 h 14"/>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14">
                  <a:moveTo>
                    <a:pt x="7" y="0"/>
                  </a:moveTo>
                  <a:cubicBezTo>
                    <a:pt x="3" y="0"/>
                    <a:pt x="0" y="3"/>
                    <a:pt x="0" y="7"/>
                  </a:cubicBezTo>
                  <a:cubicBezTo>
                    <a:pt x="0" y="11"/>
                    <a:pt x="3" y="14"/>
                    <a:pt x="7" y="14"/>
                  </a:cubicBezTo>
                  <a:cubicBezTo>
                    <a:pt x="11" y="14"/>
                    <a:pt x="14" y="11"/>
                    <a:pt x="14" y="7"/>
                  </a:cubicBezTo>
                  <a:cubicBezTo>
                    <a:pt x="14" y="3"/>
                    <a:pt x="11" y="0"/>
                    <a:pt x="7" y="0"/>
                  </a:cubicBezTo>
                  <a:close/>
                  <a:moveTo>
                    <a:pt x="7" y="10"/>
                  </a:moveTo>
                  <a:cubicBezTo>
                    <a:pt x="5" y="10"/>
                    <a:pt x="4" y="9"/>
                    <a:pt x="4" y="7"/>
                  </a:cubicBezTo>
                  <a:cubicBezTo>
                    <a:pt x="4" y="5"/>
                    <a:pt x="5" y="3"/>
                    <a:pt x="7" y="3"/>
                  </a:cubicBezTo>
                  <a:cubicBezTo>
                    <a:pt x="9" y="3"/>
                    <a:pt x="11" y="5"/>
                    <a:pt x="11" y="7"/>
                  </a:cubicBezTo>
                  <a:cubicBezTo>
                    <a:pt x="11" y="9"/>
                    <a:pt x="9" y="10"/>
                    <a:pt x="7" y="10"/>
                  </a:cubicBez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pPr algn="l" defTabSz="1218565" eaLnBrk="1" fontAlgn="auto" hangingPunct="1">
                <a:spcBef>
                  <a:spcPct val="0"/>
                </a:spcBef>
                <a:spcAft>
                  <a:spcPct val="0"/>
                </a:spcAft>
                <a:buClrTx/>
                <a:buSzTx/>
                <a:buFontTx/>
                <a:buNone/>
              </a:pPr>
              <a:endParaRPr lang="zh-CN" altLang="en-US" sz="2400">
                <a:solidFill>
                  <a:prstClr val="black"/>
                </a:solidFill>
                <a:latin typeface="Calibri"/>
                <a:ea typeface="微软雅黑" panose="020b0503020204020204" pitchFamily="34" charset="-122"/>
                <a:cs typeface="+mn-ea"/>
                <a:sym typeface="+mn-lt"/>
              </a:endParaRPr>
            </a:p>
          </p:txBody>
        </p:sp>
        <p:sp>
          <p:nvSpPr>
            <p:cNvPr id="332" name="Freeform 111"/>
            <p:cNvSpPr>
              <a:spLocks noEditPoints="1" noChangeArrowheads="1"/>
            </p:cNvSpPr>
            <p:nvPr/>
          </p:nvSpPr>
          <p:spPr bwMode="auto">
            <a:xfrm>
              <a:off x="172834" y="105568"/>
              <a:ext cx="97161" cy="97161"/>
            </a:xfrm>
            <a:custGeom>
              <a:gdLst>
                <a:gd name="T0" fmla="*/ 48581 w 44"/>
                <a:gd name="T1" fmla="*/ 0 h 44"/>
                <a:gd name="T2" fmla="*/ 0 w 44"/>
                <a:gd name="T3" fmla="*/ 48581 h 44"/>
                <a:gd name="T4" fmla="*/ 48581 w 44"/>
                <a:gd name="T5" fmla="*/ 97161 h 44"/>
                <a:gd name="T6" fmla="*/ 97161 w 44"/>
                <a:gd name="T7" fmla="*/ 48581 h 44"/>
                <a:gd name="T8" fmla="*/ 48581 w 44"/>
                <a:gd name="T9" fmla="*/ 0 h 44"/>
                <a:gd name="T10" fmla="*/ 48581 w 44"/>
                <a:gd name="T11" fmla="*/ 86120 h 44"/>
                <a:gd name="T12" fmla="*/ 11041 w 44"/>
                <a:gd name="T13" fmla="*/ 48581 h 44"/>
                <a:gd name="T14" fmla="*/ 48581 w 44"/>
                <a:gd name="T15" fmla="*/ 13249 h 44"/>
                <a:gd name="T16" fmla="*/ 86120 w 44"/>
                <a:gd name="T17" fmla="*/ 48581 h 44"/>
                <a:gd name="T18" fmla="*/ 48581 w 44"/>
                <a:gd name="T19" fmla="*/ 86120 h 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
                <a:gd name="T31" fmla="*/ 0 h 44"/>
                <a:gd name="T32" fmla="*/ 44 w 44"/>
                <a:gd name="T33" fmla="*/ 44 h 44"/>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 h="44">
                  <a:moveTo>
                    <a:pt x="22" y="0"/>
                  </a:moveTo>
                  <a:cubicBezTo>
                    <a:pt x="10" y="0"/>
                    <a:pt x="0" y="10"/>
                    <a:pt x="0" y="22"/>
                  </a:cubicBezTo>
                  <a:cubicBezTo>
                    <a:pt x="0" y="34"/>
                    <a:pt x="10" y="44"/>
                    <a:pt x="22" y="44"/>
                  </a:cubicBezTo>
                  <a:cubicBezTo>
                    <a:pt x="34" y="44"/>
                    <a:pt x="44" y="34"/>
                    <a:pt x="44" y="22"/>
                  </a:cubicBezTo>
                  <a:cubicBezTo>
                    <a:pt x="44" y="10"/>
                    <a:pt x="34" y="0"/>
                    <a:pt x="22" y="0"/>
                  </a:cubicBezTo>
                  <a:close/>
                  <a:moveTo>
                    <a:pt x="22" y="39"/>
                  </a:moveTo>
                  <a:cubicBezTo>
                    <a:pt x="13" y="39"/>
                    <a:pt x="5" y="31"/>
                    <a:pt x="5" y="22"/>
                  </a:cubicBezTo>
                  <a:cubicBezTo>
                    <a:pt x="5" y="13"/>
                    <a:pt x="13" y="6"/>
                    <a:pt x="22" y="6"/>
                  </a:cubicBezTo>
                  <a:cubicBezTo>
                    <a:pt x="31" y="6"/>
                    <a:pt x="39" y="13"/>
                    <a:pt x="39" y="22"/>
                  </a:cubicBezTo>
                  <a:cubicBezTo>
                    <a:pt x="39" y="31"/>
                    <a:pt x="31" y="39"/>
                    <a:pt x="22" y="39"/>
                  </a:cubicBez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pPr algn="l" defTabSz="1218565" eaLnBrk="1" fontAlgn="auto" hangingPunct="1">
                <a:spcBef>
                  <a:spcPct val="0"/>
                </a:spcBef>
                <a:spcAft>
                  <a:spcPct val="0"/>
                </a:spcAft>
                <a:buClrTx/>
                <a:buSzTx/>
                <a:buFontTx/>
                <a:buNone/>
              </a:pPr>
              <a:endParaRPr lang="zh-CN" altLang="en-US" sz="2400">
                <a:solidFill>
                  <a:prstClr val="black"/>
                </a:solidFill>
                <a:latin typeface="Calibri"/>
                <a:ea typeface="微软雅黑" panose="020b0503020204020204" pitchFamily="34" charset="-122"/>
                <a:cs typeface="+mn-ea"/>
                <a:sym typeface="+mn-lt"/>
              </a:endParaRPr>
            </a:p>
          </p:txBody>
        </p:sp>
        <p:sp>
          <p:nvSpPr>
            <p:cNvPr id="333" name="Freeform 112"/>
            <p:cNvSpPr>
              <a:spLocks noEditPoints="1" noChangeArrowheads="1"/>
            </p:cNvSpPr>
            <p:nvPr/>
          </p:nvSpPr>
          <p:spPr bwMode="auto">
            <a:xfrm>
              <a:off x="0" y="0"/>
              <a:ext cx="402656" cy="450303"/>
            </a:xfrm>
            <a:custGeom>
              <a:gdLst>
                <a:gd name="T0" fmla="*/ 347346 w 182"/>
                <a:gd name="T1" fmla="*/ 211907 h 204"/>
                <a:gd name="T2" fmla="*/ 338497 w 182"/>
                <a:gd name="T3" fmla="*/ 105954 h 204"/>
                <a:gd name="T4" fmla="*/ 172567 w 182"/>
                <a:gd name="T5" fmla="*/ 0 h 204"/>
                <a:gd name="T6" fmla="*/ 2212 w 182"/>
                <a:gd name="T7" fmla="*/ 174382 h 204"/>
                <a:gd name="T8" fmla="*/ 0 w 182"/>
                <a:gd name="T9" fmla="*/ 450303 h 204"/>
                <a:gd name="T10" fmla="*/ 250001 w 182"/>
                <a:gd name="T11" fmla="*/ 388497 h 204"/>
                <a:gd name="T12" fmla="*/ 325222 w 182"/>
                <a:gd name="T13" fmla="*/ 388497 h 204"/>
                <a:gd name="T14" fmla="*/ 325222 w 182"/>
                <a:gd name="T15" fmla="*/ 388497 h 204"/>
                <a:gd name="T16" fmla="*/ 345134 w 182"/>
                <a:gd name="T17" fmla="*/ 333313 h 204"/>
                <a:gd name="T18" fmla="*/ 323010 w 182"/>
                <a:gd name="T19" fmla="*/ 320068 h 204"/>
                <a:gd name="T20" fmla="*/ 345134 w 182"/>
                <a:gd name="T21" fmla="*/ 309031 h 204"/>
                <a:gd name="T22" fmla="*/ 342921 w 182"/>
                <a:gd name="T23" fmla="*/ 304617 h 204"/>
                <a:gd name="T24" fmla="*/ 376107 w 182"/>
                <a:gd name="T25" fmla="*/ 245018 h 204"/>
                <a:gd name="T26" fmla="*/ 137169 w 182"/>
                <a:gd name="T27" fmla="*/ 205285 h 204"/>
                <a:gd name="T28" fmla="*/ 137169 w 182"/>
                <a:gd name="T29" fmla="*/ 225152 h 204"/>
                <a:gd name="T30" fmla="*/ 119469 w 182"/>
                <a:gd name="T31" fmla="*/ 231774 h 204"/>
                <a:gd name="T32" fmla="*/ 106195 w 182"/>
                <a:gd name="T33" fmla="*/ 242810 h 204"/>
                <a:gd name="T34" fmla="*/ 88496 w 182"/>
                <a:gd name="T35" fmla="*/ 236188 h 204"/>
                <a:gd name="T36" fmla="*/ 70797 w 182"/>
                <a:gd name="T37" fmla="*/ 236188 h 204"/>
                <a:gd name="T38" fmla="*/ 61947 w 182"/>
                <a:gd name="T39" fmla="*/ 218529 h 204"/>
                <a:gd name="T40" fmla="*/ 48673 w 182"/>
                <a:gd name="T41" fmla="*/ 205285 h 204"/>
                <a:gd name="T42" fmla="*/ 57522 w 182"/>
                <a:gd name="T43" fmla="*/ 187626 h 204"/>
                <a:gd name="T44" fmla="*/ 57522 w 182"/>
                <a:gd name="T45" fmla="*/ 167760 h 204"/>
                <a:gd name="T46" fmla="*/ 75221 w 182"/>
                <a:gd name="T47" fmla="*/ 161138 h 204"/>
                <a:gd name="T48" fmla="*/ 88496 w 182"/>
                <a:gd name="T49" fmla="*/ 150101 h 204"/>
                <a:gd name="T50" fmla="*/ 106195 w 182"/>
                <a:gd name="T51" fmla="*/ 156723 h 204"/>
                <a:gd name="T52" fmla="*/ 126107 w 182"/>
                <a:gd name="T53" fmla="*/ 156723 h 204"/>
                <a:gd name="T54" fmla="*/ 132744 w 182"/>
                <a:gd name="T55" fmla="*/ 174382 h 204"/>
                <a:gd name="T56" fmla="*/ 146018 w 182"/>
                <a:gd name="T57" fmla="*/ 187626 h 204"/>
                <a:gd name="T58" fmla="*/ 300886 w 182"/>
                <a:gd name="T59" fmla="*/ 169967 h 204"/>
                <a:gd name="T60" fmla="*/ 278762 w 182"/>
                <a:gd name="T61" fmla="*/ 192041 h 204"/>
                <a:gd name="T62" fmla="*/ 267700 w 182"/>
                <a:gd name="T63" fmla="*/ 220737 h 204"/>
                <a:gd name="T64" fmla="*/ 236726 w 182"/>
                <a:gd name="T65" fmla="*/ 220737 h 204"/>
                <a:gd name="T66" fmla="*/ 207965 w 182"/>
                <a:gd name="T67" fmla="*/ 231774 h 204"/>
                <a:gd name="T68" fmla="*/ 183629 w 182"/>
                <a:gd name="T69" fmla="*/ 211907 h 204"/>
                <a:gd name="T70" fmla="*/ 154868 w 182"/>
                <a:gd name="T71" fmla="*/ 200870 h 204"/>
                <a:gd name="T72" fmla="*/ 154868 w 182"/>
                <a:gd name="T73" fmla="*/ 169967 h 204"/>
                <a:gd name="T74" fmla="*/ 141593 w 182"/>
                <a:gd name="T75" fmla="*/ 141272 h 204"/>
                <a:gd name="T76" fmla="*/ 163717 w 182"/>
                <a:gd name="T77" fmla="*/ 116990 h 204"/>
                <a:gd name="T78" fmla="*/ 174779 w 182"/>
                <a:gd name="T79" fmla="*/ 88295 h 204"/>
                <a:gd name="T80" fmla="*/ 207965 w 182"/>
                <a:gd name="T81" fmla="*/ 88295 h 204"/>
                <a:gd name="T82" fmla="*/ 236726 w 182"/>
                <a:gd name="T83" fmla="*/ 77258 h 204"/>
                <a:gd name="T84" fmla="*/ 258850 w 182"/>
                <a:gd name="T85" fmla="*/ 97124 h 204"/>
                <a:gd name="T86" fmla="*/ 287611 w 182"/>
                <a:gd name="T87" fmla="*/ 108161 h 204"/>
                <a:gd name="T88" fmla="*/ 287611 w 182"/>
                <a:gd name="T89" fmla="*/ 141272 h 204"/>
                <a:gd name="T90" fmla="*/ 300886 w 182"/>
                <a:gd name="T91" fmla="*/ 169967 h 20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2"/>
                <a:gd name="T139" fmla="*/ 0 h 204"/>
                <a:gd name="T140" fmla="*/ 182 w 182"/>
                <a:gd name="T141" fmla="*/ 204 h 204"/>
              </a:gd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2" h="204">
                  <a:moveTo>
                    <a:pt x="170" y="111"/>
                  </a:moveTo>
                  <a:cubicBezTo>
                    <a:pt x="166" y="107"/>
                    <a:pt x="160" y="102"/>
                    <a:pt x="157" y="96"/>
                  </a:cubicBezTo>
                  <a:cubicBezTo>
                    <a:pt x="153" y="87"/>
                    <a:pt x="158" y="79"/>
                    <a:pt x="157" y="70"/>
                  </a:cubicBezTo>
                  <a:cubicBezTo>
                    <a:pt x="157" y="63"/>
                    <a:pt x="155" y="54"/>
                    <a:pt x="153" y="48"/>
                  </a:cubicBezTo>
                  <a:cubicBezTo>
                    <a:pt x="149" y="37"/>
                    <a:pt x="142" y="28"/>
                    <a:pt x="133" y="21"/>
                  </a:cubicBezTo>
                  <a:cubicBezTo>
                    <a:pt x="119" y="8"/>
                    <a:pt x="100" y="0"/>
                    <a:pt x="78" y="0"/>
                  </a:cubicBezTo>
                  <a:cubicBezTo>
                    <a:pt x="35" y="0"/>
                    <a:pt x="0" y="32"/>
                    <a:pt x="0" y="71"/>
                  </a:cubicBezTo>
                  <a:cubicBezTo>
                    <a:pt x="0" y="74"/>
                    <a:pt x="0" y="77"/>
                    <a:pt x="1" y="79"/>
                  </a:cubicBezTo>
                  <a:cubicBezTo>
                    <a:pt x="1" y="96"/>
                    <a:pt x="6" y="117"/>
                    <a:pt x="22" y="139"/>
                  </a:cubicBezTo>
                  <a:cubicBezTo>
                    <a:pt x="22" y="139"/>
                    <a:pt x="43" y="182"/>
                    <a:pt x="0" y="204"/>
                  </a:cubicBezTo>
                  <a:cubicBezTo>
                    <a:pt x="95" y="204"/>
                    <a:pt x="95" y="204"/>
                    <a:pt x="95" y="204"/>
                  </a:cubicBezTo>
                  <a:cubicBezTo>
                    <a:pt x="95" y="204"/>
                    <a:pt x="102" y="176"/>
                    <a:pt x="113" y="176"/>
                  </a:cubicBezTo>
                  <a:cubicBezTo>
                    <a:pt x="123" y="176"/>
                    <a:pt x="133" y="177"/>
                    <a:pt x="142" y="176"/>
                  </a:cubicBezTo>
                  <a:cubicBezTo>
                    <a:pt x="144" y="177"/>
                    <a:pt x="146" y="176"/>
                    <a:pt x="147" y="176"/>
                  </a:cubicBezTo>
                  <a:cubicBezTo>
                    <a:pt x="147" y="176"/>
                    <a:pt x="147" y="176"/>
                    <a:pt x="147" y="176"/>
                  </a:cubicBezTo>
                  <a:cubicBezTo>
                    <a:pt x="147" y="176"/>
                    <a:pt x="147" y="176"/>
                    <a:pt x="147" y="176"/>
                  </a:cubicBezTo>
                  <a:cubicBezTo>
                    <a:pt x="154" y="173"/>
                    <a:pt x="149" y="157"/>
                    <a:pt x="149" y="157"/>
                  </a:cubicBezTo>
                  <a:cubicBezTo>
                    <a:pt x="153" y="155"/>
                    <a:pt x="156" y="153"/>
                    <a:pt x="156" y="151"/>
                  </a:cubicBezTo>
                  <a:cubicBezTo>
                    <a:pt x="156" y="150"/>
                    <a:pt x="156" y="150"/>
                    <a:pt x="156" y="150"/>
                  </a:cubicBezTo>
                  <a:cubicBezTo>
                    <a:pt x="156" y="148"/>
                    <a:pt x="152" y="146"/>
                    <a:pt x="146" y="145"/>
                  </a:cubicBezTo>
                  <a:cubicBezTo>
                    <a:pt x="149" y="145"/>
                    <a:pt x="149" y="145"/>
                    <a:pt x="149" y="145"/>
                  </a:cubicBezTo>
                  <a:cubicBezTo>
                    <a:pt x="153" y="145"/>
                    <a:pt x="156" y="143"/>
                    <a:pt x="156" y="140"/>
                  </a:cubicBezTo>
                  <a:cubicBezTo>
                    <a:pt x="156" y="140"/>
                    <a:pt x="156" y="140"/>
                    <a:pt x="156" y="140"/>
                  </a:cubicBezTo>
                  <a:cubicBezTo>
                    <a:pt x="156" y="139"/>
                    <a:pt x="156" y="138"/>
                    <a:pt x="155" y="138"/>
                  </a:cubicBezTo>
                  <a:cubicBezTo>
                    <a:pt x="156" y="135"/>
                    <a:pt x="159" y="121"/>
                    <a:pt x="160" y="121"/>
                  </a:cubicBezTo>
                  <a:cubicBezTo>
                    <a:pt x="182" y="119"/>
                    <a:pt x="170" y="111"/>
                    <a:pt x="170" y="111"/>
                  </a:cubicBezTo>
                  <a:close/>
                  <a:moveTo>
                    <a:pt x="66" y="93"/>
                  </a:moveTo>
                  <a:cubicBezTo>
                    <a:pt x="62" y="93"/>
                    <a:pt x="62" y="93"/>
                    <a:pt x="62" y="93"/>
                  </a:cubicBezTo>
                  <a:cubicBezTo>
                    <a:pt x="62" y="95"/>
                    <a:pt x="61" y="97"/>
                    <a:pt x="60" y="99"/>
                  </a:cubicBezTo>
                  <a:cubicBezTo>
                    <a:pt x="62" y="102"/>
                    <a:pt x="62" y="102"/>
                    <a:pt x="62" y="102"/>
                  </a:cubicBezTo>
                  <a:cubicBezTo>
                    <a:pt x="57" y="107"/>
                    <a:pt x="57" y="107"/>
                    <a:pt x="57" y="107"/>
                  </a:cubicBezTo>
                  <a:cubicBezTo>
                    <a:pt x="54" y="105"/>
                    <a:pt x="54" y="105"/>
                    <a:pt x="54" y="105"/>
                  </a:cubicBezTo>
                  <a:cubicBezTo>
                    <a:pt x="52" y="106"/>
                    <a:pt x="50" y="107"/>
                    <a:pt x="48" y="107"/>
                  </a:cubicBezTo>
                  <a:cubicBezTo>
                    <a:pt x="48" y="110"/>
                    <a:pt x="48" y="110"/>
                    <a:pt x="48" y="110"/>
                  </a:cubicBezTo>
                  <a:cubicBezTo>
                    <a:pt x="40" y="110"/>
                    <a:pt x="40" y="110"/>
                    <a:pt x="40" y="110"/>
                  </a:cubicBezTo>
                  <a:cubicBezTo>
                    <a:pt x="40" y="107"/>
                    <a:pt x="40" y="107"/>
                    <a:pt x="40" y="107"/>
                  </a:cubicBezTo>
                  <a:cubicBezTo>
                    <a:pt x="38" y="107"/>
                    <a:pt x="36" y="106"/>
                    <a:pt x="34" y="105"/>
                  </a:cubicBezTo>
                  <a:cubicBezTo>
                    <a:pt x="32" y="107"/>
                    <a:pt x="32" y="107"/>
                    <a:pt x="32" y="107"/>
                  </a:cubicBezTo>
                  <a:cubicBezTo>
                    <a:pt x="26" y="102"/>
                    <a:pt x="26" y="102"/>
                    <a:pt x="26" y="102"/>
                  </a:cubicBezTo>
                  <a:cubicBezTo>
                    <a:pt x="28" y="99"/>
                    <a:pt x="28" y="99"/>
                    <a:pt x="28" y="99"/>
                  </a:cubicBezTo>
                  <a:cubicBezTo>
                    <a:pt x="27" y="97"/>
                    <a:pt x="26" y="95"/>
                    <a:pt x="26" y="93"/>
                  </a:cubicBezTo>
                  <a:cubicBezTo>
                    <a:pt x="22" y="93"/>
                    <a:pt x="22" y="93"/>
                    <a:pt x="22" y="93"/>
                  </a:cubicBezTo>
                  <a:cubicBezTo>
                    <a:pt x="22" y="85"/>
                    <a:pt x="22" y="85"/>
                    <a:pt x="22" y="85"/>
                  </a:cubicBezTo>
                  <a:cubicBezTo>
                    <a:pt x="26" y="85"/>
                    <a:pt x="26" y="85"/>
                    <a:pt x="26" y="85"/>
                  </a:cubicBezTo>
                  <a:cubicBezTo>
                    <a:pt x="26" y="83"/>
                    <a:pt x="27" y="81"/>
                    <a:pt x="28" y="79"/>
                  </a:cubicBezTo>
                  <a:cubicBezTo>
                    <a:pt x="26" y="76"/>
                    <a:pt x="26" y="76"/>
                    <a:pt x="26" y="76"/>
                  </a:cubicBezTo>
                  <a:cubicBezTo>
                    <a:pt x="31" y="71"/>
                    <a:pt x="31" y="71"/>
                    <a:pt x="31" y="71"/>
                  </a:cubicBezTo>
                  <a:cubicBezTo>
                    <a:pt x="34" y="73"/>
                    <a:pt x="34" y="73"/>
                    <a:pt x="34" y="73"/>
                  </a:cubicBezTo>
                  <a:cubicBezTo>
                    <a:pt x="36" y="72"/>
                    <a:pt x="38" y="71"/>
                    <a:pt x="40" y="71"/>
                  </a:cubicBezTo>
                  <a:cubicBezTo>
                    <a:pt x="40" y="68"/>
                    <a:pt x="40" y="68"/>
                    <a:pt x="40" y="68"/>
                  </a:cubicBezTo>
                  <a:cubicBezTo>
                    <a:pt x="48" y="68"/>
                    <a:pt x="48" y="68"/>
                    <a:pt x="48" y="68"/>
                  </a:cubicBezTo>
                  <a:cubicBezTo>
                    <a:pt x="48" y="71"/>
                    <a:pt x="48" y="71"/>
                    <a:pt x="48" y="71"/>
                  </a:cubicBezTo>
                  <a:cubicBezTo>
                    <a:pt x="50" y="71"/>
                    <a:pt x="52" y="72"/>
                    <a:pt x="54" y="73"/>
                  </a:cubicBezTo>
                  <a:cubicBezTo>
                    <a:pt x="57" y="71"/>
                    <a:pt x="57" y="71"/>
                    <a:pt x="57" y="71"/>
                  </a:cubicBezTo>
                  <a:cubicBezTo>
                    <a:pt x="63" y="76"/>
                    <a:pt x="63" y="76"/>
                    <a:pt x="63" y="76"/>
                  </a:cubicBezTo>
                  <a:cubicBezTo>
                    <a:pt x="60" y="79"/>
                    <a:pt x="60" y="79"/>
                    <a:pt x="60" y="79"/>
                  </a:cubicBezTo>
                  <a:cubicBezTo>
                    <a:pt x="61" y="81"/>
                    <a:pt x="62" y="83"/>
                    <a:pt x="63" y="85"/>
                  </a:cubicBezTo>
                  <a:cubicBezTo>
                    <a:pt x="66" y="85"/>
                    <a:pt x="66" y="85"/>
                    <a:pt x="66" y="85"/>
                  </a:cubicBezTo>
                  <a:lnTo>
                    <a:pt x="66" y="93"/>
                  </a:lnTo>
                  <a:close/>
                  <a:moveTo>
                    <a:pt x="136" y="77"/>
                  </a:moveTo>
                  <a:cubicBezTo>
                    <a:pt x="130" y="77"/>
                    <a:pt x="130" y="77"/>
                    <a:pt x="130" y="77"/>
                  </a:cubicBezTo>
                  <a:cubicBezTo>
                    <a:pt x="129" y="80"/>
                    <a:pt x="128" y="84"/>
                    <a:pt x="126" y="87"/>
                  </a:cubicBezTo>
                  <a:cubicBezTo>
                    <a:pt x="130" y="91"/>
                    <a:pt x="130" y="91"/>
                    <a:pt x="130" y="91"/>
                  </a:cubicBezTo>
                  <a:cubicBezTo>
                    <a:pt x="121" y="100"/>
                    <a:pt x="121" y="100"/>
                    <a:pt x="121" y="100"/>
                  </a:cubicBezTo>
                  <a:cubicBezTo>
                    <a:pt x="117" y="96"/>
                    <a:pt x="117" y="96"/>
                    <a:pt x="117" y="96"/>
                  </a:cubicBezTo>
                  <a:cubicBezTo>
                    <a:pt x="114" y="98"/>
                    <a:pt x="110" y="99"/>
                    <a:pt x="107" y="100"/>
                  </a:cubicBezTo>
                  <a:cubicBezTo>
                    <a:pt x="107" y="105"/>
                    <a:pt x="107" y="105"/>
                    <a:pt x="107" y="105"/>
                  </a:cubicBezTo>
                  <a:cubicBezTo>
                    <a:pt x="94" y="105"/>
                    <a:pt x="94" y="105"/>
                    <a:pt x="94" y="105"/>
                  </a:cubicBezTo>
                  <a:cubicBezTo>
                    <a:pt x="94" y="100"/>
                    <a:pt x="94" y="100"/>
                    <a:pt x="94" y="100"/>
                  </a:cubicBezTo>
                  <a:cubicBezTo>
                    <a:pt x="90" y="100"/>
                    <a:pt x="86" y="98"/>
                    <a:pt x="83" y="96"/>
                  </a:cubicBezTo>
                  <a:cubicBezTo>
                    <a:pt x="79" y="100"/>
                    <a:pt x="79" y="100"/>
                    <a:pt x="79" y="100"/>
                  </a:cubicBezTo>
                  <a:cubicBezTo>
                    <a:pt x="70" y="91"/>
                    <a:pt x="70" y="91"/>
                    <a:pt x="70" y="91"/>
                  </a:cubicBezTo>
                  <a:cubicBezTo>
                    <a:pt x="74" y="87"/>
                    <a:pt x="74" y="87"/>
                    <a:pt x="74" y="87"/>
                  </a:cubicBezTo>
                  <a:cubicBezTo>
                    <a:pt x="72" y="84"/>
                    <a:pt x="71" y="81"/>
                    <a:pt x="70" y="77"/>
                  </a:cubicBezTo>
                  <a:cubicBezTo>
                    <a:pt x="64" y="77"/>
                    <a:pt x="64" y="77"/>
                    <a:pt x="64" y="77"/>
                  </a:cubicBezTo>
                  <a:cubicBezTo>
                    <a:pt x="64" y="64"/>
                    <a:pt x="64" y="64"/>
                    <a:pt x="64" y="64"/>
                  </a:cubicBezTo>
                  <a:cubicBezTo>
                    <a:pt x="70" y="64"/>
                    <a:pt x="70" y="64"/>
                    <a:pt x="70" y="64"/>
                  </a:cubicBezTo>
                  <a:cubicBezTo>
                    <a:pt x="70" y="60"/>
                    <a:pt x="72" y="56"/>
                    <a:pt x="74" y="53"/>
                  </a:cubicBezTo>
                  <a:cubicBezTo>
                    <a:pt x="70" y="49"/>
                    <a:pt x="70" y="49"/>
                    <a:pt x="70" y="49"/>
                  </a:cubicBezTo>
                  <a:cubicBezTo>
                    <a:pt x="79" y="40"/>
                    <a:pt x="79" y="40"/>
                    <a:pt x="79" y="40"/>
                  </a:cubicBezTo>
                  <a:cubicBezTo>
                    <a:pt x="83" y="44"/>
                    <a:pt x="83" y="44"/>
                    <a:pt x="83" y="44"/>
                  </a:cubicBezTo>
                  <a:cubicBezTo>
                    <a:pt x="86" y="42"/>
                    <a:pt x="90" y="41"/>
                    <a:pt x="94" y="40"/>
                  </a:cubicBezTo>
                  <a:cubicBezTo>
                    <a:pt x="94" y="35"/>
                    <a:pt x="94" y="35"/>
                    <a:pt x="94" y="35"/>
                  </a:cubicBezTo>
                  <a:cubicBezTo>
                    <a:pt x="107" y="35"/>
                    <a:pt x="107" y="35"/>
                    <a:pt x="107" y="35"/>
                  </a:cubicBezTo>
                  <a:cubicBezTo>
                    <a:pt x="107" y="40"/>
                    <a:pt x="107" y="40"/>
                    <a:pt x="107" y="40"/>
                  </a:cubicBezTo>
                  <a:cubicBezTo>
                    <a:pt x="110" y="41"/>
                    <a:pt x="114" y="42"/>
                    <a:pt x="117" y="44"/>
                  </a:cubicBezTo>
                  <a:cubicBezTo>
                    <a:pt x="121" y="40"/>
                    <a:pt x="121" y="40"/>
                    <a:pt x="121" y="40"/>
                  </a:cubicBezTo>
                  <a:cubicBezTo>
                    <a:pt x="130" y="49"/>
                    <a:pt x="130" y="49"/>
                    <a:pt x="130" y="49"/>
                  </a:cubicBezTo>
                  <a:cubicBezTo>
                    <a:pt x="126" y="53"/>
                    <a:pt x="126" y="53"/>
                    <a:pt x="126" y="53"/>
                  </a:cubicBezTo>
                  <a:cubicBezTo>
                    <a:pt x="128" y="57"/>
                    <a:pt x="130" y="60"/>
                    <a:pt x="130" y="64"/>
                  </a:cubicBezTo>
                  <a:cubicBezTo>
                    <a:pt x="136" y="64"/>
                    <a:pt x="136" y="64"/>
                    <a:pt x="136" y="64"/>
                  </a:cubicBezTo>
                  <a:lnTo>
                    <a:pt x="136" y="77"/>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pPr algn="l" defTabSz="1218565" eaLnBrk="1" fontAlgn="auto" hangingPunct="1">
                <a:spcBef>
                  <a:spcPct val="0"/>
                </a:spcBef>
                <a:spcAft>
                  <a:spcPct val="0"/>
                </a:spcAft>
                <a:buClrTx/>
                <a:buSzTx/>
                <a:buFontTx/>
                <a:buNone/>
              </a:pPr>
              <a:endParaRPr lang="zh-CN" altLang="en-US" sz="2400">
                <a:solidFill>
                  <a:prstClr val="black"/>
                </a:solidFill>
                <a:latin typeface="Calibri"/>
                <a:ea typeface="微软雅黑" panose="020b0503020204020204" pitchFamily="34" charset="-122"/>
                <a:cs typeface="+mn-ea"/>
                <a:sym typeface="+mn-lt"/>
              </a:endParaRPr>
            </a:p>
          </p:txBody>
        </p:sp>
      </p:grpSp>
      <p:grpSp>
        <p:nvGrpSpPr>
          <p:cNvPr id="334" name="组合 47"/>
          <p:cNvGrpSpPr/>
          <p:nvPr/>
        </p:nvGrpSpPr>
        <p:grpSpPr>
          <a:xfrm>
            <a:off x="7809532" y="4639975"/>
            <a:ext cx="269875" cy="303212"/>
            <a:chExt cx="406393" cy="459645"/>
          </a:xfrm>
          <a:solidFill>
            <a:sysClr val="window" lastClr="FFFFFF"/>
          </a:solidFill>
        </p:grpSpPr>
        <p:sp>
          <p:nvSpPr>
            <p:cNvPr id="335" name="Freeform 148"/>
            <p:cNvSpPr>
              <a:spLocks noEditPoints="1" noChangeArrowheads="1"/>
            </p:cNvSpPr>
            <p:nvPr/>
          </p:nvSpPr>
          <p:spPr bwMode="auto">
            <a:xfrm>
              <a:off x="55120" y="0"/>
              <a:ext cx="351273" cy="456842"/>
            </a:xfrm>
            <a:custGeom>
              <a:gdLst>
                <a:gd name="T0" fmla="*/ 346854 w 159"/>
                <a:gd name="T1" fmla="*/ 408289 h 207"/>
                <a:gd name="T2" fmla="*/ 196625 w 159"/>
                <a:gd name="T3" fmla="*/ 174350 h 207"/>
                <a:gd name="T4" fmla="*/ 203252 w 159"/>
                <a:gd name="T5" fmla="*/ 52967 h 207"/>
                <a:gd name="T6" fmla="*/ 92789 w 159"/>
                <a:gd name="T7" fmla="*/ 8828 h 207"/>
                <a:gd name="T8" fmla="*/ 154648 w 159"/>
                <a:gd name="T9" fmla="*/ 105934 h 207"/>
                <a:gd name="T10" fmla="*/ 81743 w 159"/>
                <a:gd name="T11" fmla="*/ 152281 h 207"/>
                <a:gd name="T12" fmla="*/ 22093 w 159"/>
                <a:gd name="T13" fmla="*/ 59588 h 207"/>
                <a:gd name="T14" fmla="*/ 22093 w 159"/>
                <a:gd name="T15" fmla="*/ 169936 h 207"/>
                <a:gd name="T16" fmla="*/ 136974 w 159"/>
                <a:gd name="T17" fmla="*/ 211869 h 207"/>
                <a:gd name="T18" fmla="*/ 287204 w 159"/>
                <a:gd name="T19" fmla="*/ 445807 h 207"/>
                <a:gd name="T20" fmla="*/ 315925 w 159"/>
                <a:gd name="T21" fmla="*/ 452428 h 207"/>
                <a:gd name="T22" fmla="*/ 340227 w 159"/>
                <a:gd name="T23" fmla="*/ 434772 h 207"/>
                <a:gd name="T24" fmla="*/ 346854 w 159"/>
                <a:gd name="T25" fmla="*/ 408289 h 207"/>
                <a:gd name="T26" fmla="*/ 318134 w 159"/>
                <a:gd name="T27" fmla="*/ 425944 h 207"/>
                <a:gd name="T28" fmla="*/ 296041 w 159"/>
                <a:gd name="T29" fmla="*/ 421531 h 207"/>
                <a:gd name="T30" fmla="*/ 302669 w 159"/>
                <a:gd name="T31" fmla="*/ 401668 h 207"/>
                <a:gd name="T32" fmla="*/ 322553 w 159"/>
                <a:gd name="T33" fmla="*/ 406082 h 207"/>
                <a:gd name="T34" fmla="*/ 318134 w 159"/>
                <a:gd name="T35" fmla="*/ 425944 h 20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9"/>
                <a:gd name="T55" fmla="*/ 0 h 207"/>
                <a:gd name="T56" fmla="*/ 159 w 159"/>
                <a:gd name="T57" fmla="*/ 207 h 207"/>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9" h="206">
                  <a:moveTo>
                    <a:pt x="157" y="185"/>
                  </a:moveTo>
                  <a:cubicBezTo>
                    <a:pt x="89" y="79"/>
                    <a:pt x="89" y="79"/>
                    <a:pt x="89" y="79"/>
                  </a:cubicBezTo>
                  <a:cubicBezTo>
                    <a:pt x="101" y="63"/>
                    <a:pt x="103" y="42"/>
                    <a:pt x="92" y="24"/>
                  </a:cubicBezTo>
                  <a:cubicBezTo>
                    <a:pt x="81" y="8"/>
                    <a:pt x="61" y="0"/>
                    <a:pt x="42" y="4"/>
                  </a:cubicBezTo>
                  <a:cubicBezTo>
                    <a:pt x="70" y="48"/>
                    <a:pt x="70" y="48"/>
                    <a:pt x="70" y="48"/>
                  </a:cubicBezTo>
                  <a:cubicBezTo>
                    <a:pt x="37" y="69"/>
                    <a:pt x="37" y="69"/>
                    <a:pt x="37" y="69"/>
                  </a:cubicBezTo>
                  <a:cubicBezTo>
                    <a:pt x="10" y="27"/>
                    <a:pt x="10" y="27"/>
                    <a:pt x="10" y="27"/>
                  </a:cubicBezTo>
                  <a:cubicBezTo>
                    <a:pt x="1" y="42"/>
                    <a:pt x="0" y="61"/>
                    <a:pt x="10" y="77"/>
                  </a:cubicBezTo>
                  <a:cubicBezTo>
                    <a:pt x="21" y="95"/>
                    <a:pt x="43" y="102"/>
                    <a:pt x="62" y="96"/>
                  </a:cubicBezTo>
                  <a:cubicBezTo>
                    <a:pt x="130" y="202"/>
                    <a:pt x="130" y="202"/>
                    <a:pt x="130" y="202"/>
                  </a:cubicBezTo>
                  <a:cubicBezTo>
                    <a:pt x="133" y="206"/>
                    <a:pt x="138" y="207"/>
                    <a:pt x="143" y="205"/>
                  </a:cubicBezTo>
                  <a:cubicBezTo>
                    <a:pt x="154" y="197"/>
                    <a:pt x="154" y="197"/>
                    <a:pt x="154" y="197"/>
                  </a:cubicBezTo>
                  <a:cubicBezTo>
                    <a:pt x="158" y="195"/>
                    <a:pt x="159" y="189"/>
                    <a:pt x="157" y="185"/>
                  </a:cubicBezTo>
                  <a:close/>
                  <a:moveTo>
                    <a:pt x="144" y="193"/>
                  </a:moveTo>
                  <a:cubicBezTo>
                    <a:pt x="141" y="195"/>
                    <a:pt x="136" y="195"/>
                    <a:pt x="134" y="191"/>
                  </a:cubicBezTo>
                  <a:cubicBezTo>
                    <a:pt x="132" y="188"/>
                    <a:pt x="133" y="184"/>
                    <a:pt x="137" y="182"/>
                  </a:cubicBezTo>
                  <a:cubicBezTo>
                    <a:pt x="140" y="180"/>
                    <a:pt x="144" y="181"/>
                    <a:pt x="146" y="184"/>
                  </a:cubicBezTo>
                  <a:cubicBezTo>
                    <a:pt x="148" y="187"/>
                    <a:pt x="147" y="191"/>
                    <a:pt x="144" y="193"/>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algn="l" defTabSz="1218565" eaLnBrk="1" fontAlgn="auto"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Calibri"/>
                <a:ea typeface="微软雅黑" panose="020b0503020204020204" pitchFamily="34" charset="-122"/>
                <a:cs typeface="+mn-ea"/>
                <a:sym typeface="+mn-lt"/>
              </a:endParaRPr>
            </a:p>
          </p:txBody>
        </p:sp>
        <p:sp>
          <p:nvSpPr>
            <p:cNvPr id="336" name="Freeform 149"/>
            <p:cNvSpPr>
              <a:spLocks noEditPoints="1" noChangeArrowheads="1"/>
            </p:cNvSpPr>
            <p:nvPr/>
          </p:nvSpPr>
          <p:spPr bwMode="auto">
            <a:xfrm>
              <a:off x="0" y="231691"/>
              <a:ext cx="231691" cy="227954"/>
            </a:xfrm>
            <a:custGeom>
              <a:gdLst>
                <a:gd name="T0" fmla="*/ 200799 w 105"/>
                <a:gd name="T1" fmla="*/ 57542 h 103"/>
                <a:gd name="T2" fmla="*/ 214038 w 105"/>
                <a:gd name="T3" fmla="*/ 44263 h 103"/>
                <a:gd name="T4" fmla="*/ 185353 w 105"/>
                <a:gd name="T5" fmla="*/ 15492 h 103"/>
                <a:gd name="T6" fmla="*/ 172113 w 105"/>
                <a:gd name="T7" fmla="*/ 28771 h 103"/>
                <a:gd name="T8" fmla="*/ 136808 w 105"/>
                <a:gd name="T9" fmla="*/ 15492 h 103"/>
                <a:gd name="T10" fmla="*/ 136808 w 105"/>
                <a:gd name="T11" fmla="*/ 0 h 103"/>
                <a:gd name="T12" fmla="*/ 94883 w 105"/>
                <a:gd name="T13" fmla="*/ 0 h 103"/>
                <a:gd name="T14" fmla="*/ 94883 w 105"/>
                <a:gd name="T15" fmla="*/ 15492 h 103"/>
                <a:gd name="T16" fmla="*/ 61784 w 105"/>
                <a:gd name="T17" fmla="*/ 28771 h 103"/>
                <a:gd name="T18" fmla="*/ 48545 w 105"/>
                <a:gd name="T19" fmla="*/ 15492 h 103"/>
                <a:gd name="T20" fmla="*/ 17653 w 105"/>
                <a:gd name="T21" fmla="*/ 44263 h 103"/>
                <a:gd name="T22" fmla="*/ 33099 w 105"/>
                <a:gd name="T23" fmla="*/ 59755 h 103"/>
                <a:gd name="T24" fmla="*/ 17653 w 105"/>
                <a:gd name="T25" fmla="*/ 92952 h 103"/>
                <a:gd name="T26" fmla="*/ 0 w 105"/>
                <a:gd name="T27" fmla="*/ 92952 h 103"/>
                <a:gd name="T28" fmla="*/ 0 w 105"/>
                <a:gd name="T29" fmla="*/ 135002 h 103"/>
                <a:gd name="T30" fmla="*/ 19859 w 105"/>
                <a:gd name="T31" fmla="*/ 135002 h 103"/>
                <a:gd name="T32" fmla="*/ 33099 w 105"/>
                <a:gd name="T33" fmla="*/ 168199 h 103"/>
                <a:gd name="T34" fmla="*/ 19859 w 105"/>
                <a:gd name="T35" fmla="*/ 181478 h 103"/>
                <a:gd name="T36" fmla="*/ 48545 w 105"/>
                <a:gd name="T37" fmla="*/ 210249 h 103"/>
                <a:gd name="T38" fmla="*/ 61784 w 105"/>
                <a:gd name="T39" fmla="*/ 196970 h 103"/>
                <a:gd name="T40" fmla="*/ 94883 w 105"/>
                <a:gd name="T41" fmla="*/ 210249 h 103"/>
                <a:gd name="T42" fmla="*/ 94883 w 105"/>
                <a:gd name="T43" fmla="*/ 227954 h 103"/>
                <a:gd name="T44" fmla="*/ 136808 w 105"/>
                <a:gd name="T45" fmla="*/ 227954 h 103"/>
                <a:gd name="T46" fmla="*/ 136808 w 105"/>
                <a:gd name="T47" fmla="*/ 210249 h 103"/>
                <a:gd name="T48" fmla="*/ 169907 w 105"/>
                <a:gd name="T49" fmla="*/ 196970 h 103"/>
                <a:gd name="T50" fmla="*/ 183146 w 105"/>
                <a:gd name="T51" fmla="*/ 210249 h 103"/>
                <a:gd name="T52" fmla="*/ 211832 w 105"/>
                <a:gd name="T53" fmla="*/ 181478 h 103"/>
                <a:gd name="T54" fmla="*/ 200799 w 105"/>
                <a:gd name="T55" fmla="*/ 168199 h 103"/>
                <a:gd name="T56" fmla="*/ 214038 w 105"/>
                <a:gd name="T57" fmla="*/ 135002 h 103"/>
                <a:gd name="T58" fmla="*/ 231691 w 105"/>
                <a:gd name="T59" fmla="*/ 135002 h 103"/>
                <a:gd name="T60" fmla="*/ 231691 w 105"/>
                <a:gd name="T61" fmla="*/ 92952 h 103"/>
                <a:gd name="T62" fmla="*/ 214038 w 105"/>
                <a:gd name="T63" fmla="*/ 92952 h 103"/>
                <a:gd name="T64" fmla="*/ 200799 w 105"/>
                <a:gd name="T65" fmla="*/ 57542 h 103"/>
                <a:gd name="T66" fmla="*/ 116949 w 105"/>
                <a:gd name="T67" fmla="*/ 183691 h 103"/>
                <a:gd name="T68" fmla="*/ 46338 w 105"/>
                <a:gd name="T69" fmla="*/ 112870 h 103"/>
                <a:gd name="T70" fmla="*/ 116949 w 105"/>
                <a:gd name="T71" fmla="*/ 42050 h 103"/>
                <a:gd name="T72" fmla="*/ 187559 w 105"/>
                <a:gd name="T73" fmla="*/ 112870 h 103"/>
                <a:gd name="T74" fmla="*/ 116949 w 105"/>
                <a:gd name="T75" fmla="*/ 183691 h 10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5"/>
                <a:gd name="T115" fmla="*/ 0 h 103"/>
                <a:gd name="T116" fmla="*/ 105 w 105"/>
                <a:gd name="T117" fmla="*/ 103 h 103"/>
              </a:gd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5" h="103">
                  <a:moveTo>
                    <a:pt x="91" y="26"/>
                  </a:moveTo>
                  <a:cubicBezTo>
                    <a:pt x="97" y="20"/>
                    <a:pt x="97" y="20"/>
                    <a:pt x="97" y="20"/>
                  </a:cubicBezTo>
                  <a:cubicBezTo>
                    <a:pt x="84" y="7"/>
                    <a:pt x="84" y="7"/>
                    <a:pt x="84" y="7"/>
                  </a:cubicBezTo>
                  <a:cubicBezTo>
                    <a:pt x="78" y="13"/>
                    <a:pt x="78" y="13"/>
                    <a:pt x="78" y="13"/>
                  </a:cubicBezTo>
                  <a:cubicBezTo>
                    <a:pt x="73" y="10"/>
                    <a:pt x="67" y="8"/>
                    <a:pt x="62" y="7"/>
                  </a:cubicBezTo>
                  <a:cubicBezTo>
                    <a:pt x="62" y="0"/>
                    <a:pt x="62" y="0"/>
                    <a:pt x="62" y="0"/>
                  </a:cubicBezTo>
                  <a:cubicBezTo>
                    <a:pt x="43" y="0"/>
                    <a:pt x="43" y="0"/>
                    <a:pt x="43" y="0"/>
                  </a:cubicBezTo>
                  <a:cubicBezTo>
                    <a:pt x="43" y="7"/>
                    <a:pt x="43" y="7"/>
                    <a:pt x="43" y="7"/>
                  </a:cubicBezTo>
                  <a:cubicBezTo>
                    <a:pt x="38" y="8"/>
                    <a:pt x="33" y="10"/>
                    <a:pt x="28" y="13"/>
                  </a:cubicBezTo>
                  <a:cubicBezTo>
                    <a:pt x="22" y="7"/>
                    <a:pt x="22" y="7"/>
                    <a:pt x="22" y="7"/>
                  </a:cubicBezTo>
                  <a:cubicBezTo>
                    <a:pt x="8" y="20"/>
                    <a:pt x="8" y="20"/>
                    <a:pt x="8" y="20"/>
                  </a:cubicBezTo>
                  <a:cubicBezTo>
                    <a:pt x="15" y="27"/>
                    <a:pt x="15" y="27"/>
                    <a:pt x="15" y="27"/>
                  </a:cubicBezTo>
                  <a:cubicBezTo>
                    <a:pt x="12" y="31"/>
                    <a:pt x="10" y="36"/>
                    <a:pt x="8" y="42"/>
                  </a:cubicBezTo>
                  <a:cubicBezTo>
                    <a:pt x="0" y="42"/>
                    <a:pt x="0" y="42"/>
                    <a:pt x="0" y="42"/>
                  </a:cubicBezTo>
                  <a:cubicBezTo>
                    <a:pt x="0" y="61"/>
                    <a:pt x="0" y="61"/>
                    <a:pt x="0" y="61"/>
                  </a:cubicBezTo>
                  <a:cubicBezTo>
                    <a:pt x="9" y="61"/>
                    <a:pt x="9" y="61"/>
                    <a:pt x="9" y="61"/>
                  </a:cubicBezTo>
                  <a:cubicBezTo>
                    <a:pt x="10" y="66"/>
                    <a:pt x="12" y="71"/>
                    <a:pt x="15" y="76"/>
                  </a:cubicBezTo>
                  <a:cubicBezTo>
                    <a:pt x="9" y="82"/>
                    <a:pt x="9" y="82"/>
                    <a:pt x="9" y="82"/>
                  </a:cubicBezTo>
                  <a:cubicBezTo>
                    <a:pt x="22" y="95"/>
                    <a:pt x="22" y="95"/>
                    <a:pt x="22" y="95"/>
                  </a:cubicBezTo>
                  <a:cubicBezTo>
                    <a:pt x="28" y="89"/>
                    <a:pt x="28" y="89"/>
                    <a:pt x="28" y="89"/>
                  </a:cubicBezTo>
                  <a:cubicBezTo>
                    <a:pt x="33" y="92"/>
                    <a:pt x="38" y="94"/>
                    <a:pt x="43" y="95"/>
                  </a:cubicBezTo>
                  <a:cubicBezTo>
                    <a:pt x="43" y="103"/>
                    <a:pt x="43" y="103"/>
                    <a:pt x="43" y="103"/>
                  </a:cubicBezTo>
                  <a:cubicBezTo>
                    <a:pt x="62" y="103"/>
                    <a:pt x="62" y="103"/>
                    <a:pt x="62" y="103"/>
                  </a:cubicBezTo>
                  <a:cubicBezTo>
                    <a:pt x="62" y="95"/>
                    <a:pt x="62" y="95"/>
                    <a:pt x="62" y="95"/>
                  </a:cubicBezTo>
                  <a:cubicBezTo>
                    <a:pt x="67" y="94"/>
                    <a:pt x="73" y="92"/>
                    <a:pt x="77" y="89"/>
                  </a:cubicBezTo>
                  <a:cubicBezTo>
                    <a:pt x="83" y="95"/>
                    <a:pt x="83" y="95"/>
                    <a:pt x="83" y="95"/>
                  </a:cubicBezTo>
                  <a:cubicBezTo>
                    <a:pt x="96" y="82"/>
                    <a:pt x="96" y="82"/>
                    <a:pt x="96" y="82"/>
                  </a:cubicBezTo>
                  <a:cubicBezTo>
                    <a:pt x="91" y="76"/>
                    <a:pt x="91" y="76"/>
                    <a:pt x="91" y="76"/>
                  </a:cubicBezTo>
                  <a:cubicBezTo>
                    <a:pt x="94" y="71"/>
                    <a:pt x="96" y="66"/>
                    <a:pt x="97" y="61"/>
                  </a:cubicBezTo>
                  <a:cubicBezTo>
                    <a:pt x="105" y="61"/>
                    <a:pt x="105" y="61"/>
                    <a:pt x="105" y="61"/>
                  </a:cubicBezTo>
                  <a:cubicBezTo>
                    <a:pt x="105" y="42"/>
                    <a:pt x="105" y="42"/>
                    <a:pt x="105" y="42"/>
                  </a:cubicBezTo>
                  <a:cubicBezTo>
                    <a:pt x="97" y="42"/>
                    <a:pt x="97" y="42"/>
                    <a:pt x="97" y="42"/>
                  </a:cubicBezTo>
                  <a:cubicBezTo>
                    <a:pt x="96" y="36"/>
                    <a:pt x="94" y="31"/>
                    <a:pt x="91" y="26"/>
                  </a:cubicBezTo>
                  <a:close/>
                  <a:moveTo>
                    <a:pt x="53" y="83"/>
                  </a:moveTo>
                  <a:cubicBezTo>
                    <a:pt x="35" y="83"/>
                    <a:pt x="21" y="69"/>
                    <a:pt x="21" y="51"/>
                  </a:cubicBezTo>
                  <a:cubicBezTo>
                    <a:pt x="21" y="33"/>
                    <a:pt x="35" y="19"/>
                    <a:pt x="53" y="19"/>
                  </a:cubicBezTo>
                  <a:cubicBezTo>
                    <a:pt x="71" y="19"/>
                    <a:pt x="85" y="33"/>
                    <a:pt x="85" y="51"/>
                  </a:cubicBezTo>
                  <a:cubicBezTo>
                    <a:pt x="85" y="69"/>
                    <a:pt x="71" y="83"/>
                    <a:pt x="53" y="83"/>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algn="l" defTabSz="1218565" eaLnBrk="1" fontAlgn="auto"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Calibri"/>
                <a:ea typeface="微软雅黑" panose="020b0503020204020204" pitchFamily="34" charset="-122"/>
                <a:cs typeface="+mn-ea"/>
                <a:sym typeface="+mn-lt"/>
              </a:endParaRPr>
            </a:p>
          </p:txBody>
        </p:sp>
        <p:sp>
          <p:nvSpPr>
            <p:cNvPr id="337" name="Oval 150"/>
            <p:cNvSpPr>
              <a:spLocks noChangeArrowheads="1"/>
            </p:cNvSpPr>
            <p:nvPr/>
          </p:nvSpPr>
          <p:spPr bwMode="auto">
            <a:xfrm>
              <a:off x="97160" y="326983"/>
              <a:ext cx="37370" cy="37370"/>
            </a:xfrm>
            <a:prstGeom prst="ellipse">
              <a:avLst/>
            </a:prstGeom>
            <a:grp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1218565" eaLnBrk="1" fontAlgn="auto" latinLnBrk="0" hangingPunct="1">
                <a:lnSpc>
                  <a:spcPct val="100000"/>
                </a:lnSpc>
                <a:spcBef>
                  <a:spcPct val="0"/>
                </a:spcBef>
                <a:spcAft>
                  <a:spcPct val="0"/>
                </a:spcAft>
                <a:buClrTx/>
                <a:buSzTx/>
                <a:buFontTx/>
                <a:buNone/>
                <a:defRPr/>
              </a:pPr>
              <a:endParaRPr kumimoji="0" lang="zh-CN" altLang="zh-CN" sz="2400" b="0" i="0" u="none" strike="noStrike" kern="0" cap="none" spc="0" normalizeH="0" baseline="0" noProof="0">
                <a:ln>
                  <a:noFill/>
                </a:ln>
                <a:solidFill>
                  <a:srgbClr val="000000"/>
                </a:solidFill>
                <a:effectLst/>
                <a:uLnTx/>
                <a:uFillTx/>
                <a:latin typeface="Calibri"/>
                <a:ea typeface="微软雅黑" panose="020b0503020204020204" pitchFamily="34" charset="-122"/>
                <a:cs typeface="+mn-ea"/>
                <a:sym typeface="+mn-lt"/>
              </a:endParaRPr>
            </a:p>
          </p:txBody>
        </p:sp>
      </p:grpSp>
      <p:grpSp>
        <p:nvGrpSpPr>
          <p:cNvPr id="338" name="组合 51"/>
          <p:cNvGrpSpPr/>
          <p:nvPr/>
        </p:nvGrpSpPr>
        <p:grpSpPr>
          <a:xfrm>
            <a:off x="7811120" y="2393662"/>
            <a:ext cx="269875" cy="290513"/>
            <a:chExt cx="466184" cy="501686"/>
          </a:xfrm>
          <a:solidFill>
            <a:sysClr val="window" lastClr="FFFFFF"/>
          </a:solidFill>
        </p:grpSpPr>
        <p:sp>
          <p:nvSpPr>
            <p:cNvPr id="339" name="Freeform 154"/>
            <p:cNvSpPr>
              <a:spLocks noChangeArrowheads="1"/>
            </p:cNvSpPr>
            <p:nvPr/>
          </p:nvSpPr>
          <p:spPr bwMode="auto">
            <a:xfrm>
              <a:off x="141070" y="426012"/>
              <a:ext cx="50449" cy="46712"/>
            </a:xfrm>
            <a:custGeom>
              <a:gdLst>
                <a:gd name="T0" fmla="*/ 35095 w 23"/>
                <a:gd name="T1" fmla="*/ 0 h 21"/>
                <a:gd name="T2" fmla="*/ 35095 w 23"/>
                <a:gd name="T3" fmla="*/ 8898 h 21"/>
                <a:gd name="T4" fmla="*/ 41675 w 23"/>
                <a:gd name="T5" fmla="*/ 24468 h 21"/>
                <a:gd name="T6" fmla="*/ 21934 w 23"/>
                <a:gd name="T7" fmla="*/ 37814 h 21"/>
                <a:gd name="T8" fmla="*/ 8774 w 23"/>
                <a:gd name="T9" fmla="*/ 20019 h 21"/>
                <a:gd name="T10" fmla="*/ 13161 w 23"/>
                <a:gd name="T11" fmla="*/ 11122 h 21"/>
                <a:gd name="T12" fmla="*/ 13161 w 23"/>
                <a:gd name="T13" fmla="*/ 0 h 21"/>
                <a:gd name="T14" fmla="*/ 0 w 23"/>
                <a:gd name="T15" fmla="*/ 22244 h 21"/>
                <a:gd name="T16" fmla="*/ 24128 w 23"/>
                <a:gd name="T17" fmla="*/ 46712 h 21"/>
                <a:gd name="T18" fmla="*/ 50449 w 23"/>
                <a:gd name="T19" fmla="*/ 22244 h 21"/>
                <a:gd name="T20" fmla="*/ 35095 w 23"/>
                <a:gd name="T21" fmla="*/ 0 h 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
                <a:gd name="T34" fmla="*/ 0 h 21"/>
                <a:gd name="T35" fmla="*/ 23 w 23"/>
                <a:gd name="T36" fmla="*/ 21 h 21"/>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 h="21">
                  <a:moveTo>
                    <a:pt x="16" y="0"/>
                  </a:moveTo>
                  <a:cubicBezTo>
                    <a:pt x="16" y="4"/>
                    <a:pt x="16" y="4"/>
                    <a:pt x="16" y="4"/>
                  </a:cubicBezTo>
                  <a:cubicBezTo>
                    <a:pt x="18" y="5"/>
                    <a:pt x="19" y="8"/>
                    <a:pt x="19" y="11"/>
                  </a:cubicBezTo>
                  <a:cubicBezTo>
                    <a:pt x="18" y="15"/>
                    <a:pt x="15" y="18"/>
                    <a:pt x="10" y="17"/>
                  </a:cubicBezTo>
                  <a:cubicBezTo>
                    <a:pt x="6" y="17"/>
                    <a:pt x="3" y="13"/>
                    <a:pt x="4" y="9"/>
                  </a:cubicBezTo>
                  <a:cubicBezTo>
                    <a:pt x="4" y="7"/>
                    <a:pt x="5" y="6"/>
                    <a:pt x="6" y="5"/>
                  </a:cubicBezTo>
                  <a:cubicBezTo>
                    <a:pt x="6" y="0"/>
                    <a:pt x="6" y="0"/>
                    <a:pt x="6" y="0"/>
                  </a:cubicBezTo>
                  <a:cubicBezTo>
                    <a:pt x="3" y="2"/>
                    <a:pt x="0" y="6"/>
                    <a:pt x="0" y="10"/>
                  </a:cubicBezTo>
                  <a:cubicBezTo>
                    <a:pt x="0" y="16"/>
                    <a:pt x="5" y="21"/>
                    <a:pt x="11" y="21"/>
                  </a:cubicBezTo>
                  <a:cubicBezTo>
                    <a:pt x="18" y="21"/>
                    <a:pt x="23" y="16"/>
                    <a:pt x="23" y="10"/>
                  </a:cubicBezTo>
                  <a:cubicBezTo>
                    <a:pt x="23" y="5"/>
                    <a:pt x="20" y="1"/>
                    <a:pt x="16" y="0"/>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algn="l" defTabSz="1218565" eaLnBrk="1" fontAlgn="auto"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Calibri"/>
                <a:ea typeface="微软雅黑" panose="020b0503020204020204" pitchFamily="34" charset="-122"/>
                <a:cs typeface="+mn-ea"/>
                <a:sym typeface="+mn-lt"/>
              </a:endParaRPr>
            </a:p>
          </p:txBody>
        </p:sp>
        <p:sp>
          <p:nvSpPr>
            <p:cNvPr id="340" name="Rectangle 155"/>
            <p:cNvSpPr>
              <a:spLocks noChangeArrowheads="1"/>
            </p:cNvSpPr>
            <p:nvPr/>
          </p:nvSpPr>
          <p:spPr bwMode="auto">
            <a:xfrm>
              <a:off x="160689" y="419472"/>
              <a:ext cx="9342" cy="32698"/>
            </a:xfrm>
            <a:prstGeom prst="rect">
              <a:avLst/>
            </a:prstGeom>
            <a:grp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1218565" eaLnBrk="1" fontAlgn="auto" latinLnBrk="0" hangingPunct="1">
                <a:lnSpc>
                  <a:spcPct val="100000"/>
                </a:lnSpc>
                <a:spcBef>
                  <a:spcPct val="0"/>
                </a:spcBef>
                <a:spcAft>
                  <a:spcPct val="0"/>
                </a:spcAft>
                <a:buClrTx/>
                <a:buSzTx/>
                <a:buFontTx/>
                <a:buNone/>
                <a:defRPr/>
              </a:pPr>
              <a:endParaRPr kumimoji="0" lang="zh-CN" altLang="zh-CN" sz="2400" b="0" i="0" u="none" strike="noStrike" kern="0" cap="none" spc="0" normalizeH="0" baseline="0" noProof="0">
                <a:ln>
                  <a:noFill/>
                </a:ln>
                <a:solidFill>
                  <a:srgbClr val="000000"/>
                </a:solidFill>
                <a:effectLst/>
                <a:uLnTx/>
                <a:uFillTx/>
                <a:latin typeface="Calibri"/>
                <a:ea typeface="微软雅黑" panose="020b0503020204020204" pitchFamily="34" charset="-122"/>
                <a:cs typeface="+mn-ea"/>
                <a:sym typeface="+mn-lt"/>
              </a:endParaRPr>
            </a:p>
          </p:txBody>
        </p:sp>
        <p:sp>
          <p:nvSpPr>
            <p:cNvPr id="341" name="Freeform 156"/>
            <p:cNvSpPr>
              <a:spLocks noEditPoints="1" noChangeArrowheads="1"/>
            </p:cNvSpPr>
            <p:nvPr/>
          </p:nvSpPr>
          <p:spPr bwMode="auto">
            <a:xfrm>
              <a:off x="39238" y="81278"/>
              <a:ext cx="260652" cy="260652"/>
            </a:xfrm>
            <a:custGeom>
              <a:gdLst>
                <a:gd name="T0" fmla="*/ 53014 w 118"/>
                <a:gd name="T1" fmla="*/ 41969 h 118"/>
                <a:gd name="T2" fmla="*/ 41969 w 118"/>
                <a:gd name="T3" fmla="*/ 207638 h 118"/>
                <a:gd name="T4" fmla="*/ 207638 w 118"/>
                <a:gd name="T5" fmla="*/ 218683 h 118"/>
                <a:gd name="T6" fmla="*/ 218683 w 118"/>
                <a:gd name="T7" fmla="*/ 53014 h 118"/>
                <a:gd name="T8" fmla="*/ 53014 w 118"/>
                <a:gd name="T9" fmla="*/ 41969 h 118"/>
                <a:gd name="T10" fmla="*/ 141371 w 118"/>
                <a:gd name="T11" fmla="*/ 185549 h 118"/>
                <a:gd name="T12" fmla="*/ 141371 w 118"/>
                <a:gd name="T13" fmla="*/ 205429 h 118"/>
                <a:gd name="T14" fmla="*/ 123699 w 118"/>
                <a:gd name="T15" fmla="*/ 205429 h 118"/>
                <a:gd name="T16" fmla="*/ 123699 w 118"/>
                <a:gd name="T17" fmla="*/ 187758 h 118"/>
                <a:gd name="T18" fmla="*/ 90566 w 118"/>
                <a:gd name="T19" fmla="*/ 178922 h 118"/>
                <a:gd name="T20" fmla="*/ 94983 w 118"/>
                <a:gd name="T21" fmla="*/ 156833 h 118"/>
                <a:gd name="T22" fmla="*/ 128117 w 118"/>
                <a:gd name="T23" fmla="*/ 165669 h 118"/>
                <a:gd name="T24" fmla="*/ 145788 w 118"/>
                <a:gd name="T25" fmla="*/ 154624 h 118"/>
                <a:gd name="T26" fmla="*/ 125908 w 118"/>
                <a:gd name="T27" fmla="*/ 136953 h 118"/>
                <a:gd name="T28" fmla="*/ 90566 w 118"/>
                <a:gd name="T29" fmla="*/ 101610 h 118"/>
                <a:gd name="T30" fmla="*/ 123699 w 118"/>
                <a:gd name="T31" fmla="*/ 68476 h 118"/>
                <a:gd name="T32" fmla="*/ 123699 w 118"/>
                <a:gd name="T33" fmla="*/ 50805 h 118"/>
                <a:gd name="T34" fmla="*/ 141371 w 118"/>
                <a:gd name="T35" fmla="*/ 50805 h 118"/>
                <a:gd name="T36" fmla="*/ 141371 w 118"/>
                <a:gd name="T37" fmla="*/ 66267 h 118"/>
                <a:gd name="T38" fmla="*/ 170086 w 118"/>
                <a:gd name="T39" fmla="*/ 72894 h 118"/>
                <a:gd name="T40" fmla="*/ 163460 w 118"/>
                <a:gd name="T41" fmla="*/ 94983 h 118"/>
                <a:gd name="T42" fmla="*/ 136953 w 118"/>
                <a:gd name="T43" fmla="*/ 88357 h 118"/>
                <a:gd name="T44" fmla="*/ 121490 w 118"/>
                <a:gd name="T45" fmla="*/ 99401 h 118"/>
                <a:gd name="T46" fmla="*/ 143579 w 118"/>
                <a:gd name="T47" fmla="*/ 114864 h 118"/>
                <a:gd name="T48" fmla="*/ 174504 w 118"/>
                <a:gd name="T49" fmla="*/ 152415 h 118"/>
                <a:gd name="T50" fmla="*/ 141371 w 118"/>
                <a:gd name="T51" fmla="*/ 185549 h 11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8"/>
                <a:gd name="T79" fmla="*/ 0 h 118"/>
                <a:gd name="T80" fmla="*/ 118 w 118"/>
                <a:gd name="T81" fmla="*/ 118 h 118"/>
              </a:gd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8" h="118">
                  <a:moveTo>
                    <a:pt x="24" y="19"/>
                  </a:moveTo>
                  <a:cubicBezTo>
                    <a:pt x="2" y="39"/>
                    <a:pt x="0" y="72"/>
                    <a:pt x="19" y="94"/>
                  </a:cubicBezTo>
                  <a:cubicBezTo>
                    <a:pt x="38" y="116"/>
                    <a:pt x="72" y="118"/>
                    <a:pt x="94" y="99"/>
                  </a:cubicBezTo>
                  <a:cubicBezTo>
                    <a:pt x="115" y="79"/>
                    <a:pt x="118" y="46"/>
                    <a:pt x="99" y="24"/>
                  </a:cubicBezTo>
                  <a:cubicBezTo>
                    <a:pt x="79" y="2"/>
                    <a:pt x="46" y="0"/>
                    <a:pt x="24" y="19"/>
                  </a:cubicBezTo>
                  <a:close/>
                  <a:moveTo>
                    <a:pt x="64" y="84"/>
                  </a:moveTo>
                  <a:cubicBezTo>
                    <a:pt x="64" y="93"/>
                    <a:pt x="64" y="93"/>
                    <a:pt x="64" y="93"/>
                  </a:cubicBezTo>
                  <a:cubicBezTo>
                    <a:pt x="56" y="93"/>
                    <a:pt x="56" y="93"/>
                    <a:pt x="56" y="93"/>
                  </a:cubicBezTo>
                  <a:cubicBezTo>
                    <a:pt x="56" y="85"/>
                    <a:pt x="56" y="85"/>
                    <a:pt x="56" y="85"/>
                  </a:cubicBezTo>
                  <a:cubicBezTo>
                    <a:pt x="50" y="85"/>
                    <a:pt x="44" y="83"/>
                    <a:pt x="41" y="81"/>
                  </a:cubicBezTo>
                  <a:cubicBezTo>
                    <a:pt x="43" y="71"/>
                    <a:pt x="43" y="71"/>
                    <a:pt x="43" y="71"/>
                  </a:cubicBezTo>
                  <a:cubicBezTo>
                    <a:pt x="47" y="73"/>
                    <a:pt x="52" y="75"/>
                    <a:pt x="58" y="75"/>
                  </a:cubicBezTo>
                  <a:cubicBezTo>
                    <a:pt x="63" y="75"/>
                    <a:pt x="66" y="73"/>
                    <a:pt x="66" y="70"/>
                  </a:cubicBezTo>
                  <a:cubicBezTo>
                    <a:pt x="66" y="66"/>
                    <a:pt x="63" y="64"/>
                    <a:pt x="57" y="62"/>
                  </a:cubicBezTo>
                  <a:cubicBezTo>
                    <a:pt x="48" y="59"/>
                    <a:pt x="41" y="55"/>
                    <a:pt x="41" y="46"/>
                  </a:cubicBezTo>
                  <a:cubicBezTo>
                    <a:pt x="41" y="39"/>
                    <a:pt x="47" y="33"/>
                    <a:pt x="56" y="31"/>
                  </a:cubicBezTo>
                  <a:cubicBezTo>
                    <a:pt x="56" y="23"/>
                    <a:pt x="56" y="23"/>
                    <a:pt x="56" y="23"/>
                  </a:cubicBezTo>
                  <a:cubicBezTo>
                    <a:pt x="64" y="23"/>
                    <a:pt x="64" y="23"/>
                    <a:pt x="64" y="23"/>
                  </a:cubicBezTo>
                  <a:cubicBezTo>
                    <a:pt x="64" y="30"/>
                    <a:pt x="64" y="30"/>
                    <a:pt x="64" y="30"/>
                  </a:cubicBezTo>
                  <a:cubicBezTo>
                    <a:pt x="70" y="30"/>
                    <a:pt x="74" y="32"/>
                    <a:pt x="77" y="33"/>
                  </a:cubicBezTo>
                  <a:cubicBezTo>
                    <a:pt x="74" y="43"/>
                    <a:pt x="74" y="43"/>
                    <a:pt x="74" y="43"/>
                  </a:cubicBezTo>
                  <a:cubicBezTo>
                    <a:pt x="72" y="42"/>
                    <a:pt x="68" y="40"/>
                    <a:pt x="62" y="40"/>
                  </a:cubicBezTo>
                  <a:cubicBezTo>
                    <a:pt x="56" y="40"/>
                    <a:pt x="55" y="42"/>
                    <a:pt x="55" y="45"/>
                  </a:cubicBezTo>
                  <a:cubicBezTo>
                    <a:pt x="55" y="48"/>
                    <a:pt x="58" y="50"/>
                    <a:pt x="65" y="52"/>
                  </a:cubicBezTo>
                  <a:cubicBezTo>
                    <a:pt x="75" y="56"/>
                    <a:pt x="79" y="61"/>
                    <a:pt x="79" y="69"/>
                  </a:cubicBezTo>
                  <a:cubicBezTo>
                    <a:pt x="79" y="76"/>
                    <a:pt x="74" y="83"/>
                    <a:pt x="64" y="84"/>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algn="l" defTabSz="1218565" eaLnBrk="1" fontAlgn="auto"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Calibri"/>
                <a:ea typeface="微软雅黑" panose="020b0503020204020204" pitchFamily="34" charset="-122"/>
                <a:cs typeface="+mn-ea"/>
                <a:sym typeface="+mn-lt"/>
              </a:endParaRPr>
            </a:p>
          </p:txBody>
        </p:sp>
        <p:sp>
          <p:nvSpPr>
            <p:cNvPr id="342" name="Freeform 157"/>
            <p:cNvSpPr>
              <a:spLocks noEditPoints="1" noChangeArrowheads="1"/>
            </p:cNvSpPr>
            <p:nvPr/>
          </p:nvSpPr>
          <p:spPr bwMode="auto">
            <a:xfrm>
              <a:off x="0" y="0"/>
              <a:ext cx="338194" cy="501686"/>
            </a:xfrm>
            <a:custGeom>
              <a:gdLst>
                <a:gd name="T0" fmla="*/ 305038 w 153"/>
                <a:gd name="T1" fmla="*/ 391182 h 227"/>
                <a:gd name="T2" fmla="*/ 35367 w 153"/>
                <a:gd name="T3" fmla="*/ 391182 h 227"/>
                <a:gd name="T4" fmla="*/ 35367 w 153"/>
                <a:gd name="T5" fmla="*/ 35361 h 227"/>
                <a:gd name="T6" fmla="*/ 305038 w 153"/>
                <a:gd name="T7" fmla="*/ 35361 h 227"/>
                <a:gd name="T8" fmla="*/ 305038 w 153"/>
                <a:gd name="T9" fmla="*/ 227637 h 227"/>
                <a:gd name="T10" fmla="*/ 307248 w 153"/>
                <a:gd name="T11" fmla="*/ 225427 h 227"/>
                <a:gd name="T12" fmla="*/ 338194 w 153"/>
                <a:gd name="T13" fmla="*/ 207747 h 227"/>
                <a:gd name="T14" fmla="*/ 338194 w 153"/>
                <a:gd name="T15" fmla="*/ 28731 h 227"/>
                <a:gd name="T16" fmla="*/ 311669 w 153"/>
                <a:gd name="T17" fmla="*/ 0 h 227"/>
                <a:gd name="T18" fmla="*/ 26525 w 153"/>
                <a:gd name="T19" fmla="*/ 0 h 227"/>
                <a:gd name="T20" fmla="*/ 0 w 153"/>
                <a:gd name="T21" fmla="*/ 28731 h 227"/>
                <a:gd name="T22" fmla="*/ 0 w 153"/>
                <a:gd name="T23" fmla="*/ 475165 h 227"/>
                <a:gd name="T24" fmla="*/ 26525 w 153"/>
                <a:gd name="T25" fmla="*/ 501686 h 227"/>
                <a:gd name="T26" fmla="*/ 311669 w 153"/>
                <a:gd name="T27" fmla="*/ 501686 h 227"/>
                <a:gd name="T28" fmla="*/ 338194 w 153"/>
                <a:gd name="T29" fmla="*/ 475165 h 227"/>
                <a:gd name="T30" fmla="*/ 338194 w 153"/>
                <a:gd name="T31" fmla="*/ 388972 h 227"/>
                <a:gd name="T32" fmla="*/ 305038 w 153"/>
                <a:gd name="T33" fmla="*/ 366872 h 227"/>
                <a:gd name="T34" fmla="*/ 305038 w 153"/>
                <a:gd name="T35" fmla="*/ 391182 h 227"/>
                <a:gd name="T36" fmla="*/ 165781 w 153"/>
                <a:gd name="T37" fmla="*/ 488426 h 227"/>
                <a:gd name="T38" fmla="*/ 123783 w 153"/>
                <a:gd name="T39" fmla="*/ 444224 h 227"/>
                <a:gd name="T40" fmla="*/ 165781 w 153"/>
                <a:gd name="T41" fmla="*/ 402233 h 227"/>
                <a:gd name="T42" fmla="*/ 209990 w 153"/>
                <a:gd name="T43" fmla="*/ 444224 h 227"/>
                <a:gd name="T44" fmla="*/ 165781 w 153"/>
                <a:gd name="T45" fmla="*/ 488426 h 22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53"/>
                <a:gd name="T70" fmla="*/ 0 h 227"/>
                <a:gd name="T71" fmla="*/ 153 w 153"/>
                <a:gd name="T72" fmla="*/ 227 h 227"/>
              </a:gd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53" h="226">
                  <a:moveTo>
                    <a:pt x="138" y="177"/>
                  </a:moveTo>
                  <a:cubicBezTo>
                    <a:pt x="16" y="177"/>
                    <a:pt x="16" y="177"/>
                    <a:pt x="16" y="177"/>
                  </a:cubicBezTo>
                  <a:cubicBezTo>
                    <a:pt x="16" y="16"/>
                    <a:pt x="16" y="16"/>
                    <a:pt x="16" y="16"/>
                  </a:cubicBezTo>
                  <a:cubicBezTo>
                    <a:pt x="138" y="16"/>
                    <a:pt x="138" y="16"/>
                    <a:pt x="138" y="16"/>
                  </a:cubicBezTo>
                  <a:cubicBezTo>
                    <a:pt x="138" y="103"/>
                    <a:pt x="138" y="103"/>
                    <a:pt x="138" y="103"/>
                  </a:cubicBezTo>
                  <a:cubicBezTo>
                    <a:pt x="138" y="103"/>
                    <a:pt x="139" y="102"/>
                    <a:pt x="139" y="102"/>
                  </a:cubicBezTo>
                  <a:cubicBezTo>
                    <a:pt x="144" y="98"/>
                    <a:pt x="148" y="95"/>
                    <a:pt x="153" y="94"/>
                  </a:cubicBezTo>
                  <a:cubicBezTo>
                    <a:pt x="153" y="13"/>
                    <a:pt x="153" y="13"/>
                    <a:pt x="153" y="13"/>
                  </a:cubicBezTo>
                  <a:cubicBezTo>
                    <a:pt x="153" y="6"/>
                    <a:pt x="148" y="0"/>
                    <a:pt x="141" y="0"/>
                  </a:cubicBezTo>
                  <a:cubicBezTo>
                    <a:pt x="12" y="0"/>
                    <a:pt x="12" y="0"/>
                    <a:pt x="12" y="0"/>
                  </a:cubicBezTo>
                  <a:cubicBezTo>
                    <a:pt x="6" y="0"/>
                    <a:pt x="0" y="6"/>
                    <a:pt x="0" y="13"/>
                  </a:cubicBezTo>
                  <a:cubicBezTo>
                    <a:pt x="0" y="215"/>
                    <a:pt x="0" y="215"/>
                    <a:pt x="0" y="215"/>
                  </a:cubicBezTo>
                  <a:cubicBezTo>
                    <a:pt x="0" y="222"/>
                    <a:pt x="6" y="227"/>
                    <a:pt x="12" y="227"/>
                  </a:cubicBezTo>
                  <a:cubicBezTo>
                    <a:pt x="141" y="227"/>
                    <a:pt x="141" y="227"/>
                    <a:pt x="141" y="227"/>
                  </a:cubicBezTo>
                  <a:cubicBezTo>
                    <a:pt x="148" y="227"/>
                    <a:pt x="153" y="222"/>
                    <a:pt x="153" y="215"/>
                  </a:cubicBezTo>
                  <a:cubicBezTo>
                    <a:pt x="153" y="176"/>
                    <a:pt x="153" y="176"/>
                    <a:pt x="153" y="176"/>
                  </a:cubicBezTo>
                  <a:cubicBezTo>
                    <a:pt x="148" y="174"/>
                    <a:pt x="142" y="170"/>
                    <a:pt x="138" y="166"/>
                  </a:cubicBezTo>
                  <a:lnTo>
                    <a:pt x="138" y="177"/>
                  </a:lnTo>
                  <a:close/>
                  <a:moveTo>
                    <a:pt x="75" y="221"/>
                  </a:moveTo>
                  <a:cubicBezTo>
                    <a:pt x="65" y="221"/>
                    <a:pt x="56" y="212"/>
                    <a:pt x="56" y="201"/>
                  </a:cubicBezTo>
                  <a:cubicBezTo>
                    <a:pt x="56" y="191"/>
                    <a:pt x="65" y="182"/>
                    <a:pt x="75" y="182"/>
                  </a:cubicBezTo>
                  <a:cubicBezTo>
                    <a:pt x="86" y="182"/>
                    <a:pt x="95" y="191"/>
                    <a:pt x="95" y="201"/>
                  </a:cubicBezTo>
                  <a:cubicBezTo>
                    <a:pt x="95" y="212"/>
                    <a:pt x="86" y="221"/>
                    <a:pt x="75" y="221"/>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algn="l" defTabSz="1218565" eaLnBrk="1" fontAlgn="auto"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Calibri"/>
                <a:ea typeface="微软雅黑" panose="020b0503020204020204" pitchFamily="34" charset="-122"/>
                <a:cs typeface="+mn-ea"/>
                <a:sym typeface="+mn-lt"/>
              </a:endParaRPr>
            </a:p>
          </p:txBody>
        </p:sp>
        <p:sp>
          <p:nvSpPr>
            <p:cNvPr id="343" name="Freeform 158"/>
            <p:cNvSpPr>
              <a:spLocks noEditPoints="1" noChangeArrowheads="1"/>
            </p:cNvSpPr>
            <p:nvPr/>
          </p:nvSpPr>
          <p:spPr bwMode="auto">
            <a:xfrm>
              <a:off x="275600" y="202729"/>
              <a:ext cx="190584" cy="190584"/>
            </a:xfrm>
            <a:custGeom>
              <a:gdLst>
                <a:gd name="T0" fmla="*/ 159559 w 86"/>
                <a:gd name="T1" fmla="*/ 37674 h 86"/>
                <a:gd name="T2" fmla="*/ 39890 w 86"/>
                <a:gd name="T3" fmla="*/ 31025 h 86"/>
                <a:gd name="T4" fmla="*/ 31025 w 86"/>
                <a:gd name="T5" fmla="*/ 150694 h 86"/>
                <a:gd name="T6" fmla="*/ 152910 w 86"/>
                <a:gd name="T7" fmla="*/ 159559 h 86"/>
                <a:gd name="T8" fmla="*/ 159559 w 86"/>
                <a:gd name="T9" fmla="*/ 37674 h 86"/>
                <a:gd name="T10" fmla="*/ 101940 w 86"/>
                <a:gd name="T11" fmla="*/ 139614 h 86"/>
                <a:gd name="T12" fmla="*/ 101940 w 86"/>
                <a:gd name="T13" fmla="*/ 155127 h 86"/>
                <a:gd name="T14" fmla="*/ 88644 w 86"/>
                <a:gd name="T15" fmla="*/ 155127 h 86"/>
                <a:gd name="T16" fmla="*/ 88644 w 86"/>
                <a:gd name="T17" fmla="*/ 141830 h 86"/>
                <a:gd name="T18" fmla="*/ 62051 w 86"/>
                <a:gd name="T19" fmla="*/ 135182 h 86"/>
                <a:gd name="T20" fmla="*/ 66483 w 86"/>
                <a:gd name="T21" fmla="*/ 117453 h 86"/>
                <a:gd name="T22" fmla="*/ 90860 w 86"/>
                <a:gd name="T23" fmla="*/ 124101 h 86"/>
                <a:gd name="T24" fmla="*/ 106372 w 86"/>
                <a:gd name="T25" fmla="*/ 115237 h 86"/>
                <a:gd name="T26" fmla="*/ 90860 w 86"/>
                <a:gd name="T27" fmla="*/ 101940 h 86"/>
                <a:gd name="T28" fmla="*/ 64267 w 86"/>
                <a:gd name="T29" fmla="*/ 75347 h 86"/>
                <a:gd name="T30" fmla="*/ 88644 w 86"/>
                <a:gd name="T31" fmla="*/ 48754 h 86"/>
                <a:gd name="T32" fmla="*/ 88644 w 86"/>
                <a:gd name="T33" fmla="*/ 33241 h 86"/>
                <a:gd name="T34" fmla="*/ 104156 w 86"/>
                <a:gd name="T35" fmla="*/ 33241 h 86"/>
                <a:gd name="T36" fmla="*/ 104156 w 86"/>
                <a:gd name="T37" fmla="*/ 46538 h 86"/>
                <a:gd name="T38" fmla="*/ 124101 w 86"/>
                <a:gd name="T39" fmla="*/ 50970 h 86"/>
                <a:gd name="T40" fmla="*/ 119669 w 86"/>
                <a:gd name="T41" fmla="*/ 68699 h 86"/>
                <a:gd name="T42" fmla="*/ 99724 w 86"/>
                <a:gd name="T43" fmla="*/ 64267 h 86"/>
                <a:gd name="T44" fmla="*/ 86428 w 86"/>
                <a:gd name="T45" fmla="*/ 70915 h 86"/>
                <a:gd name="T46" fmla="*/ 104156 w 86"/>
                <a:gd name="T47" fmla="*/ 84212 h 86"/>
                <a:gd name="T48" fmla="*/ 128533 w 86"/>
                <a:gd name="T49" fmla="*/ 113021 h 86"/>
                <a:gd name="T50" fmla="*/ 101940 w 86"/>
                <a:gd name="T51" fmla="*/ 139614 h 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86"/>
                <a:gd name="T79" fmla="*/ 0 h 86"/>
                <a:gd name="T80" fmla="*/ 86 w 86"/>
                <a:gd name="T81" fmla="*/ 86 h 86"/>
              </a:gd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86" h="86">
                  <a:moveTo>
                    <a:pt x="72" y="17"/>
                  </a:moveTo>
                  <a:cubicBezTo>
                    <a:pt x="58" y="1"/>
                    <a:pt x="34" y="0"/>
                    <a:pt x="18" y="14"/>
                  </a:cubicBezTo>
                  <a:cubicBezTo>
                    <a:pt x="2" y="28"/>
                    <a:pt x="0" y="52"/>
                    <a:pt x="14" y="68"/>
                  </a:cubicBezTo>
                  <a:cubicBezTo>
                    <a:pt x="28" y="84"/>
                    <a:pt x="53" y="86"/>
                    <a:pt x="69" y="72"/>
                  </a:cubicBezTo>
                  <a:cubicBezTo>
                    <a:pt x="85" y="58"/>
                    <a:pt x="86" y="33"/>
                    <a:pt x="72" y="17"/>
                  </a:cubicBezTo>
                  <a:close/>
                  <a:moveTo>
                    <a:pt x="46" y="63"/>
                  </a:moveTo>
                  <a:cubicBezTo>
                    <a:pt x="46" y="70"/>
                    <a:pt x="46" y="70"/>
                    <a:pt x="46" y="70"/>
                  </a:cubicBezTo>
                  <a:cubicBezTo>
                    <a:pt x="40" y="70"/>
                    <a:pt x="40" y="70"/>
                    <a:pt x="40" y="70"/>
                  </a:cubicBezTo>
                  <a:cubicBezTo>
                    <a:pt x="40" y="64"/>
                    <a:pt x="40" y="64"/>
                    <a:pt x="40" y="64"/>
                  </a:cubicBezTo>
                  <a:cubicBezTo>
                    <a:pt x="35" y="64"/>
                    <a:pt x="31" y="62"/>
                    <a:pt x="28" y="61"/>
                  </a:cubicBezTo>
                  <a:cubicBezTo>
                    <a:pt x="30" y="53"/>
                    <a:pt x="30" y="53"/>
                    <a:pt x="30" y="53"/>
                  </a:cubicBezTo>
                  <a:cubicBezTo>
                    <a:pt x="33" y="55"/>
                    <a:pt x="37" y="56"/>
                    <a:pt x="41" y="56"/>
                  </a:cubicBezTo>
                  <a:cubicBezTo>
                    <a:pt x="45" y="56"/>
                    <a:pt x="48" y="54"/>
                    <a:pt x="48" y="52"/>
                  </a:cubicBezTo>
                  <a:cubicBezTo>
                    <a:pt x="48" y="49"/>
                    <a:pt x="46" y="48"/>
                    <a:pt x="41" y="46"/>
                  </a:cubicBezTo>
                  <a:cubicBezTo>
                    <a:pt x="34" y="44"/>
                    <a:pt x="29" y="40"/>
                    <a:pt x="29" y="34"/>
                  </a:cubicBezTo>
                  <a:cubicBezTo>
                    <a:pt x="29" y="28"/>
                    <a:pt x="33" y="23"/>
                    <a:pt x="40" y="22"/>
                  </a:cubicBezTo>
                  <a:cubicBezTo>
                    <a:pt x="40" y="15"/>
                    <a:pt x="40" y="15"/>
                    <a:pt x="40" y="15"/>
                  </a:cubicBezTo>
                  <a:cubicBezTo>
                    <a:pt x="47" y="15"/>
                    <a:pt x="47" y="15"/>
                    <a:pt x="47" y="15"/>
                  </a:cubicBezTo>
                  <a:cubicBezTo>
                    <a:pt x="47" y="21"/>
                    <a:pt x="47" y="21"/>
                    <a:pt x="47" y="21"/>
                  </a:cubicBezTo>
                  <a:cubicBezTo>
                    <a:pt x="51" y="21"/>
                    <a:pt x="54" y="22"/>
                    <a:pt x="56" y="23"/>
                  </a:cubicBezTo>
                  <a:cubicBezTo>
                    <a:pt x="54" y="31"/>
                    <a:pt x="54" y="31"/>
                    <a:pt x="54" y="31"/>
                  </a:cubicBezTo>
                  <a:cubicBezTo>
                    <a:pt x="53" y="30"/>
                    <a:pt x="50" y="29"/>
                    <a:pt x="45" y="29"/>
                  </a:cubicBezTo>
                  <a:cubicBezTo>
                    <a:pt x="40" y="29"/>
                    <a:pt x="39" y="31"/>
                    <a:pt x="39" y="32"/>
                  </a:cubicBezTo>
                  <a:cubicBezTo>
                    <a:pt x="39" y="35"/>
                    <a:pt x="41" y="36"/>
                    <a:pt x="47" y="38"/>
                  </a:cubicBezTo>
                  <a:cubicBezTo>
                    <a:pt x="55" y="41"/>
                    <a:pt x="58" y="45"/>
                    <a:pt x="58" y="51"/>
                  </a:cubicBezTo>
                  <a:cubicBezTo>
                    <a:pt x="58" y="57"/>
                    <a:pt x="54" y="62"/>
                    <a:pt x="46" y="63"/>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algn="l" defTabSz="1218565" eaLnBrk="1" fontAlgn="auto"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Calibri"/>
                <a:ea typeface="微软雅黑" panose="020b0503020204020204" pitchFamily="34" charset="-122"/>
                <a:cs typeface="+mn-ea"/>
                <a:sym typeface="+mn-lt"/>
              </a:endParaRPr>
            </a:p>
          </p:txBody>
        </p:sp>
      </p:grpSp>
      <p:grpSp>
        <p:nvGrpSpPr>
          <p:cNvPr id="344" name="组合 343"/>
          <p:cNvGrpSpPr/>
          <p:nvPr/>
        </p:nvGrpSpPr>
        <p:grpSpPr>
          <a:xfrm>
            <a:off x="4857981" y="2199314"/>
            <a:ext cx="2527093" cy="800219"/>
            <a:chOff x="1008156" y="4884738"/>
            <a:chExt cx="2438303" cy="800219"/>
          </a:xfrm>
        </p:grpSpPr>
        <p:sp>
          <p:nvSpPr>
            <p:cNvPr id="345" name="文本框 78"/>
            <p:cNvSpPr>
              <a:spLocks noChangeArrowheads="1"/>
            </p:cNvSpPr>
            <p:nvPr/>
          </p:nvSpPr>
          <p:spPr bwMode="auto">
            <a:xfrm>
              <a:off x="1008156" y="4884738"/>
              <a:ext cx="219969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l" defTabSz="1218565" eaLnBrk="1" fontAlgn="auto" hangingPunct="1">
                <a:spcBef>
                  <a:spcPct val="0"/>
                </a:spcBef>
                <a:spcAft>
                  <a:spcPct val="0"/>
                </a:spcAft>
                <a:buClrTx/>
                <a:buSzTx/>
                <a:buFontTx/>
                <a:buNone/>
              </a:pPr>
              <a:r>
                <a:rPr lang="en-US" altLang="zh-CN" sz="1600">
                  <a:solidFill>
                    <a:srgbClr val="C00000"/>
                  </a:solidFill>
                  <a:latin typeface="Calibri"/>
                  <a:ea typeface="微软雅黑" panose="020b0503020204020204" pitchFamily="34" charset="-122"/>
                  <a:cs typeface="+mn-ea"/>
                  <a:sym typeface="+mn-lt"/>
                </a:rPr>
                <a:t>MORE  THAN  TEMPLATE</a:t>
              </a:r>
              <a:endParaRPr lang="zh-CN" altLang="en-US" sz="1400">
                <a:solidFill>
                  <a:srgbClr val="C00000"/>
                </a:solidFill>
                <a:latin typeface="Calibri"/>
                <a:ea typeface="微软雅黑" panose="020b0503020204020204" pitchFamily="34" charset="-122"/>
                <a:cs typeface="+mn-ea"/>
                <a:sym typeface="+mn-lt"/>
              </a:endParaRPr>
            </a:p>
          </p:txBody>
        </p:sp>
        <p:sp>
          <p:nvSpPr>
            <p:cNvPr id="346" name="文本框 79"/>
            <p:cNvSpPr>
              <a:spLocks noChangeArrowheads="1"/>
            </p:cNvSpPr>
            <p:nvPr/>
          </p:nvSpPr>
          <p:spPr bwMode="auto">
            <a:xfrm>
              <a:off x="1008156" y="5223292"/>
              <a:ext cx="24383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l" defTabSz="1218565" eaLnBrk="1" fontAlgn="auto" hangingPunct="1">
                <a:spcBef>
                  <a:spcPct val="0"/>
                </a:spcBef>
                <a:spcAft>
                  <a:spcPct val="0"/>
                </a:spcAft>
                <a:buClrTx/>
                <a:buSzTx/>
                <a:buFontTx/>
                <a:buNone/>
              </a:pPr>
              <a:r>
                <a:rPr lang="en-US" altLang="zh-CN" sz="1200">
                  <a:solidFill>
                    <a:prstClr val="black">
                      <a:lumMod val="85000"/>
                      <a:lumOff val="15000"/>
                    </a:prstClr>
                  </a:solidFill>
                  <a:latin typeface="Calibri"/>
                  <a:ea typeface="微软雅黑" panose="020b0503020204020204" pitchFamily="34" charset="-122"/>
                  <a:cs typeface="+mn-ea"/>
                  <a:sym typeface="+mn-lt"/>
                </a:rPr>
                <a:t>Click here to add  you to the Center of the  narrative thought</a:t>
              </a:r>
              <a:endParaRPr lang="zh-CN" altLang="en-US" sz="1400">
                <a:solidFill>
                  <a:prstClr val="black">
                    <a:lumMod val="85000"/>
                    <a:lumOff val="15000"/>
                  </a:prstClr>
                </a:solidFill>
                <a:latin typeface="Calibri"/>
                <a:ea typeface="微软雅黑" panose="020b0503020204020204" pitchFamily="34" charset="-122"/>
                <a:cs typeface="+mn-ea"/>
                <a:sym typeface="+mn-lt"/>
              </a:endParaRPr>
            </a:p>
          </p:txBody>
        </p:sp>
      </p:grpSp>
      <p:grpSp>
        <p:nvGrpSpPr>
          <p:cNvPr id="347" name="组合 346"/>
          <p:cNvGrpSpPr/>
          <p:nvPr/>
        </p:nvGrpSpPr>
        <p:grpSpPr>
          <a:xfrm>
            <a:off x="4857981" y="4549368"/>
            <a:ext cx="2527093" cy="800219"/>
            <a:chOff x="1008156" y="4884738"/>
            <a:chExt cx="2438303" cy="800219"/>
          </a:xfrm>
        </p:grpSpPr>
        <p:sp>
          <p:nvSpPr>
            <p:cNvPr id="348" name="文本框 78"/>
            <p:cNvSpPr>
              <a:spLocks noChangeArrowheads="1"/>
            </p:cNvSpPr>
            <p:nvPr/>
          </p:nvSpPr>
          <p:spPr bwMode="auto">
            <a:xfrm>
              <a:off x="1008156" y="4884738"/>
              <a:ext cx="219969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l" defTabSz="1218565" eaLnBrk="1" fontAlgn="auto" hangingPunct="1">
                <a:spcBef>
                  <a:spcPct val="0"/>
                </a:spcBef>
                <a:spcAft>
                  <a:spcPct val="0"/>
                </a:spcAft>
                <a:buClrTx/>
                <a:buSzTx/>
                <a:buFontTx/>
                <a:buNone/>
              </a:pPr>
              <a:r>
                <a:rPr lang="en-US" altLang="zh-CN" sz="1600">
                  <a:solidFill>
                    <a:srgbClr val="C00000"/>
                  </a:solidFill>
                  <a:latin typeface="Calibri"/>
                  <a:ea typeface="微软雅黑" panose="020b0503020204020204" pitchFamily="34" charset="-122"/>
                  <a:cs typeface="+mn-ea"/>
                  <a:sym typeface="+mn-lt"/>
                </a:rPr>
                <a:t>MORE  THAN  TEMPLATE</a:t>
              </a:r>
              <a:endParaRPr lang="zh-CN" altLang="en-US" sz="1400">
                <a:solidFill>
                  <a:srgbClr val="C00000"/>
                </a:solidFill>
                <a:latin typeface="Calibri"/>
                <a:ea typeface="微软雅黑" panose="020b0503020204020204" pitchFamily="34" charset="-122"/>
                <a:cs typeface="+mn-ea"/>
                <a:sym typeface="+mn-lt"/>
              </a:endParaRPr>
            </a:p>
          </p:txBody>
        </p:sp>
        <p:sp>
          <p:nvSpPr>
            <p:cNvPr id="349" name="文本框 79"/>
            <p:cNvSpPr>
              <a:spLocks noChangeArrowheads="1"/>
            </p:cNvSpPr>
            <p:nvPr/>
          </p:nvSpPr>
          <p:spPr bwMode="auto">
            <a:xfrm>
              <a:off x="1008156" y="5223292"/>
              <a:ext cx="24383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l" defTabSz="1218565" eaLnBrk="1" fontAlgn="auto" hangingPunct="1">
                <a:spcBef>
                  <a:spcPct val="0"/>
                </a:spcBef>
                <a:spcAft>
                  <a:spcPct val="0"/>
                </a:spcAft>
                <a:buClrTx/>
                <a:buSzTx/>
                <a:buFontTx/>
                <a:buNone/>
              </a:pPr>
              <a:r>
                <a:rPr lang="en-US" altLang="zh-CN" sz="1200">
                  <a:solidFill>
                    <a:prstClr val="black">
                      <a:lumMod val="85000"/>
                      <a:lumOff val="15000"/>
                    </a:prstClr>
                  </a:solidFill>
                  <a:latin typeface="Calibri"/>
                  <a:ea typeface="微软雅黑" panose="020b0503020204020204" pitchFamily="34" charset="-122"/>
                  <a:cs typeface="+mn-ea"/>
                  <a:sym typeface="+mn-lt"/>
                </a:rPr>
                <a:t>Click here to add  you to the Center of the  narrative thought</a:t>
              </a:r>
              <a:endParaRPr lang="zh-CN" altLang="en-US" sz="1400">
                <a:solidFill>
                  <a:prstClr val="black">
                    <a:lumMod val="85000"/>
                    <a:lumOff val="15000"/>
                  </a:prstClr>
                </a:solidFill>
                <a:latin typeface="Calibri"/>
                <a:ea typeface="微软雅黑" panose="020b0503020204020204" pitchFamily="34" charset="-122"/>
                <a:cs typeface="+mn-ea"/>
                <a:sym typeface="+mn-lt"/>
              </a:endParaRPr>
            </a:p>
          </p:txBody>
        </p:sp>
      </p:grpSp>
      <p:grpSp>
        <p:nvGrpSpPr>
          <p:cNvPr id="350" name="组合 349"/>
          <p:cNvGrpSpPr/>
          <p:nvPr/>
        </p:nvGrpSpPr>
        <p:grpSpPr>
          <a:xfrm>
            <a:off x="4857981" y="3388489"/>
            <a:ext cx="2527093" cy="800219"/>
            <a:chOff x="1008156" y="4884738"/>
            <a:chExt cx="2438303" cy="800219"/>
          </a:xfrm>
        </p:grpSpPr>
        <p:sp>
          <p:nvSpPr>
            <p:cNvPr id="351" name="文本框 78"/>
            <p:cNvSpPr>
              <a:spLocks noChangeArrowheads="1"/>
            </p:cNvSpPr>
            <p:nvPr/>
          </p:nvSpPr>
          <p:spPr bwMode="auto">
            <a:xfrm>
              <a:off x="1008156" y="4884738"/>
              <a:ext cx="219969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l" defTabSz="1218565" eaLnBrk="1" fontAlgn="auto" hangingPunct="1">
                <a:spcBef>
                  <a:spcPct val="0"/>
                </a:spcBef>
                <a:spcAft>
                  <a:spcPct val="0"/>
                </a:spcAft>
                <a:buClrTx/>
                <a:buSzTx/>
                <a:buFontTx/>
                <a:buNone/>
              </a:pPr>
              <a:r>
                <a:rPr lang="en-US" altLang="zh-CN" sz="1600">
                  <a:solidFill>
                    <a:srgbClr val="C00000"/>
                  </a:solidFill>
                  <a:latin typeface="Calibri"/>
                  <a:ea typeface="微软雅黑" panose="020b0503020204020204" pitchFamily="34" charset="-122"/>
                  <a:cs typeface="+mn-ea"/>
                  <a:sym typeface="+mn-lt"/>
                </a:rPr>
                <a:t>MORE  THAN  TEMPLATE</a:t>
              </a:r>
              <a:endParaRPr lang="zh-CN" altLang="en-US" sz="1400">
                <a:solidFill>
                  <a:srgbClr val="C00000"/>
                </a:solidFill>
                <a:latin typeface="Calibri"/>
                <a:ea typeface="微软雅黑" panose="020b0503020204020204" pitchFamily="34" charset="-122"/>
                <a:cs typeface="+mn-ea"/>
                <a:sym typeface="+mn-lt"/>
              </a:endParaRPr>
            </a:p>
          </p:txBody>
        </p:sp>
        <p:sp>
          <p:nvSpPr>
            <p:cNvPr id="352" name="文本框 79"/>
            <p:cNvSpPr>
              <a:spLocks noChangeArrowheads="1"/>
            </p:cNvSpPr>
            <p:nvPr/>
          </p:nvSpPr>
          <p:spPr bwMode="auto">
            <a:xfrm>
              <a:off x="1008156" y="5223292"/>
              <a:ext cx="24383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l" defTabSz="1218565" eaLnBrk="1" fontAlgn="auto" hangingPunct="1">
                <a:spcBef>
                  <a:spcPct val="0"/>
                </a:spcBef>
                <a:spcAft>
                  <a:spcPct val="0"/>
                </a:spcAft>
                <a:buClrTx/>
                <a:buSzTx/>
                <a:buFontTx/>
                <a:buNone/>
              </a:pPr>
              <a:r>
                <a:rPr lang="en-US" altLang="zh-CN" sz="1200">
                  <a:solidFill>
                    <a:prstClr val="black">
                      <a:lumMod val="85000"/>
                      <a:lumOff val="15000"/>
                    </a:prstClr>
                  </a:solidFill>
                  <a:latin typeface="Calibri"/>
                  <a:ea typeface="微软雅黑" panose="020b0503020204020204" pitchFamily="34" charset="-122"/>
                  <a:cs typeface="+mn-ea"/>
                  <a:sym typeface="+mn-lt"/>
                </a:rPr>
                <a:t>Click here to add  you to the Center of the  narrative thought</a:t>
              </a:r>
              <a:endParaRPr lang="zh-CN" altLang="en-US" sz="1400">
                <a:solidFill>
                  <a:prstClr val="black">
                    <a:lumMod val="85000"/>
                    <a:lumOff val="15000"/>
                  </a:prstClr>
                </a:solidFill>
                <a:latin typeface="Calibri"/>
                <a:ea typeface="微软雅黑" panose="020b0503020204020204" pitchFamily="34" charset="-122"/>
                <a:cs typeface="+mn-ea"/>
                <a:sym typeface="+mn-lt"/>
              </a:endParaRPr>
            </a:p>
          </p:txBody>
        </p:sp>
      </p:grpSp>
      <p:grpSp>
        <p:nvGrpSpPr>
          <p:cNvPr id="353" name="组合 352"/>
          <p:cNvGrpSpPr/>
          <p:nvPr/>
        </p:nvGrpSpPr>
        <p:grpSpPr>
          <a:xfrm>
            <a:off x="8541862" y="2199314"/>
            <a:ext cx="2527093" cy="800219"/>
            <a:chOff x="1008156" y="4884738"/>
            <a:chExt cx="2438303" cy="800219"/>
          </a:xfrm>
        </p:grpSpPr>
        <p:sp>
          <p:nvSpPr>
            <p:cNvPr id="354" name="文本框 78"/>
            <p:cNvSpPr>
              <a:spLocks noChangeArrowheads="1"/>
            </p:cNvSpPr>
            <p:nvPr/>
          </p:nvSpPr>
          <p:spPr bwMode="auto">
            <a:xfrm>
              <a:off x="1008156" y="4884738"/>
              <a:ext cx="219969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l" defTabSz="1218565" eaLnBrk="1" fontAlgn="auto" hangingPunct="1">
                <a:spcBef>
                  <a:spcPct val="0"/>
                </a:spcBef>
                <a:spcAft>
                  <a:spcPct val="0"/>
                </a:spcAft>
                <a:buClrTx/>
                <a:buSzTx/>
                <a:buFontTx/>
                <a:buNone/>
              </a:pPr>
              <a:r>
                <a:rPr lang="en-US" altLang="zh-CN" sz="1600">
                  <a:solidFill>
                    <a:srgbClr val="C00000"/>
                  </a:solidFill>
                  <a:latin typeface="Calibri"/>
                  <a:ea typeface="微软雅黑" panose="020b0503020204020204" pitchFamily="34" charset="-122"/>
                  <a:cs typeface="+mn-ea"/>
                  <a:sym typeface="+mn-lt"/>
                </a:rPr>
                <a:t>MORE  THAN  TEMPLATE</a:t>
              </a:r>
              <a:endParaRPr lang="zh-CN" altLang="en-US" sz="1400">
                <a:solidFill>
                  <a:srgbClr val="C00000"/>
                </a:solidFill>
                <a:latin typeface="Calibri"/>
                <a:ea typeface="微软雅黑" panose="020b0503020204020204" pitchFamily="34" charset="-122"/>
                <a:cs typeface="+mn-ea"/>
                <a:sym typeface="+mn-lt"/>
              </a:endParaRPr>
            </a:p>
          </p:txBody>
        </p:sp>
        <p:sp>
          <p:nvSpPr>
            <p:cNvPr id="355" name="文本框 79"/>
            <p:cNvSpPr>
              <a:spLocks noChangeArrowheads="1"/>
            </p:cNvSpPr>
            <p:nvPr/>
          </p:nvSpPr>
          <p:spPr bwMode="auto">
            <a:xfrm>
              <a:off x="1008156" y="5223292"/>
              <a:ext cx="24383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l" defTabSz="1218565" eaLnBrk="1" fontAlgn="auto" hangingPunct="1">
                <a:spcBef>
                  <a:spcPct val="0"/>
                </a:spcBef>
                <a:spcAft>
                  <a:spcPct val="0"/>
                </a:spcAft>
                <a:buClrTx/>
                <a:buSzTx/>
                <a:buFontTx/>
                <a:buNone/>
              </a:pPr>
              <a:r>
                <a:rPr lang="en-US" altLang="zh-CN" sz="1200">
                  <a:solidFill>
                    <a:prstClr val="black">
                      <a:lumMod val="85000"/>
                      <a:lumOff val="15000"/>
                    </a:prstClr>
                  </a:solidFill>
                  <a:latin typeface="Calibri"/>
                  <a:ea typeface="微软雅黑" panose="020b0503020204020204" pitchFamily="34" charset="-122"/>
                  <a:cs typeface="+mn-ea"/>
                  <a:sym typeface="+mn-lt"/>
                </a:rPr>
                <a:t>Click here to add  you to the Center of the  narrative thought</a:t>
              </a:r>
              <a:endParaRPr lang="zh-CN" altLang="en-US" sz="1400">
                <a:solidFill>
                  <a:prstClr val="black">
                    <a:lumMod val="85000"/>
                    <a:lumOff val="15000"/>
                  </a:prstClr>
                </a:solidFill>
                <a:latin typeface="Calibri"/>
                <a:ea typeface="微软雅黑" panose="020b0503020204020204" pitchFamily="34" charset="-122"/>
                <a:cs typeface="+mn-ea"/>
                <a:sym typeface="+mn-lt"/>
              </a:endParaRPr>
            </a:p>
          </p:txBody>
        </p:sp>
      </p:grpSp>
      <p:grpSp>
        <p:nvGrpSpPr>
          <p:cNvPr id="356" name="组合 355"/>
          <p:cNvGrpSpPr/>
          <p:nvPr/>
        </p:nvGrpSpPr>
        <p:grpSpPr>
          <a:xfrm>
            <a:off x="8541862" y="4549368"/>
            <a:ext cx="2527093" cy="800219"/>
            <a:chOff x="1008156" y="4884738"/>
            <a:chExt cx="2438303" cy="800219"/>
          </a:xfrm>
        </p:grpSpPr>
        <p:sp>
          <p:nvSpPr>
            <p:cNvPr id="357" name="文本框 78"/>
            <p:cNvSpPr>
              <a:spLocks noChangeArrowheads="1"/>
            </p:cNvSpPr>
            <p:nvPr/>
          </p:nvSpPr>
          <p:spPr bwMode="auto">
            <a:xfrm>
              <a:off x="1008156" y="4884738"/>
              <a:ext cx="219969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l" defTabSz="1218565" eaLnBrk="1" fontAlgn="auto" hangingPunct="1">
                <a:spcBef>
                  <a:spcPct val="0"/>
                </a:spcBef>
                <a:spcAft>
                  <a:spcPct val="0"/>
                </a:spcAft>
                <a:buClrTx/>
                <a:buSzTx/>
                <a:buFontTx/>
                <a:buNone/>
              </a:pPr>
              <a:r>
                <a:rPr lang="en-US" altLang="zh-CN" sz="1600">
                  <a:solidFill>
                    <a:srgbClr val="C00000"/>
                  </a:solidFill>
                  <a:latin typeface="Calibri"/>
                  <a:ea typeface="微软雅黑" panose="020b0503020204020204" pitchFamily="34" charset="-122"/>
                  <a:cs typeface="+mn-ea"/>
                  <a:sym typeface="+mn-lt"/>
                </a:rPr>
                <a:t>MORE  THAN  TEMPLATE</a:t>
              </a:r>
              <a:endParaRPr lang="zh-CN" altLang="en-US" sz="1400">
                <a:solidFill>
                  <a:srgbClr val="C00000"/>
                </a:solidFill>
                <a:latin typeface="Calibri"/>
                <a:ea typeface="微软雅黑" panose="020b0503020204020204" pitchFamily="34" charset="-122"/>
                <a:cs typeface="+mn-ea"/>
                <a:sym typeface="+mn-lt"/>
              </a:endParaRPr>
            </a:p>
          </p:txBody>
        </p:sp>
        <p:sp>
          <p:nvSpPr>
            <p:cNvPr id="358" name="文本框 79"/>
            <p:cNvSpPr>
              <a:spLocks noChangeArrowheads="1"/>
            </p:cNvSpPr>
            <p:nvPr/>
          </p:nvSpPr>
          <p:spPr bwMode="auto">
            <a:xfrm>
              <a:off x="1008156" y="5223292"/>
              <a:ext cx="24383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l" defTabSz="1218565" eaLnBrk="1" fontAlgn="auto" hangingPunct="1">
                <a:spcBef>
                  <a:spcPct val="0"/>
                </a:spcBef>
                <a:spcAft>
                  <a:spcPct val="0"/>
                </a:spcAft>
                <a:buClrTx/>
                <a:buSzTx/>
                <a:buFontTx/>
                <a:buNone/>
              </a:pPr>
              <a:r>
                <a:rPr lang="en-US" altLang="zh-CN" sz="1200">
                  <a:solidFill>
                    <a:prstClr val="black">
                      <a:lumMod val="85000"/>
                      <a:lumOff val="15000"/>
                    </a:prstClr>
                  </a:solidFill>
                  <a:latin typeface="Calibri"/>
                  <a:ea typeface="微软雅黑" panose="020b0503020204020204" pitchFamily="34" charset="-122"/>
                  <a:cs typeface="+mn-ea"/>
                  <a:sym typeface="+mn-lt"/>
                </a:rPr>
                <a:t>Click here to add  you to the Center of the  narrative thought</a:t>
              </a:r>
              <a:endParaRPr lang="zh-CN" altLang="en-US" sz="1400">
                <a:solidFill>
                  <a:prstClr val="black">
                    <a:lumMod val="85000"/>
                    <a:lumOff val="15000"/>
                  </a:prstClr>
                </a:solidFill>
                <a:latin typeface="Calibri"/>
                <a:ea typeface="微软雅黑" panose="020b0503020204020204" pitchFamily="34" charset="-122"/>
                <a:cs typeface="+mn-ea"/>
                <a:sym typeface="+mn-lt"/>
              </a:endParaRPr>
            </a:p>
          </p:txBody>
        </p:sp>
      </p:grpSp>
      <p:grpSp>
        <p:nvGrpSpPr>
          <p:cNvPr id="359" name="组合 358"/>
          <p:cNvGrpSpPr/>
          <p:nvPr/>
        </p:nvGrpSpPr>
        <p:grpSpPr>
          <a:xfrm>
            <a:off x="8541862" y="3388489"/>
            <a:ext cx="2527093" cy="800219"/>
            <a:chOff x="1008156" y="4884738"/>
            <a:chExt cx="2438303" cy="800219"/>
          </a:xfrm>
        </p:grpSpPr>
        <p:sp>
          <p:nvSpPr>
            <p:cNvPr id="360" name="文本框 78"/>
            <p:cNvSpPr>
              <a:spLocks noChangeArrowheads="1"/>
            </p:cNvSpPr>
            <p:nvPr/>
          </p:nvSpPr>
          <p:spPr bwMode="auto">
            <a:xfrm>
              <a:off x="1008156" y="4884738"/>
              <a:ext cx="219969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l" defTabSz="1218565" eaLnBrk="1" fontAlgn="auto" hangingPunct="1">
                <a:spcBef>
                  <a:spcPct val="0"/>
                </a:spcBef>
                <a:spcAft>
                  <a:spcPct val="0"/>
                </a:spcAft>
                <a:buClrTx/>
                <a:buSzTx/>
                <a:buFontTx/>
                <a:buNone/>
              </a:pPr>
              <a:r>
                <a:rPr lang="en-US" altLang="zh-CN" sz="1600">
                  <a:solidFill>
                    <a:srgbClr val="C00000"/>
                  </a:solidFill>
                  <a:latin typeface="Calibri"/>
                  <a:ea typeface="微软雅黑" panose="020b0503020204020204" pitchFamily="34" charset="-122"/>
                  <a:cs typeface="+mn-ea"/>
                  <a:sym typeface="+mn-lt"/>
                </a:rPr>
                <a:t>MORE  THAN  TEMPLATE</a:t>
              </a:r>
              <a:endParaRPr lang="zh-CN" altLang="en-US" sz="1400">
                <a:solidFill>
                  <a:srgbClr val="C00000"/>
                </a:solidFill>
                <a:latin typeface="Calibri"/>
                <a:ea typeface="微软雅黑" panose="020b0503020204020204" pitchFamily="34" charset="-122"/>
                <a:cs typeface="+mn-ea"/>
                <a:sym typeface="+mn-lt"/>
              </a:endParaRPr>
            </a:p>
          </p:txBody>
        </p:sp>
        <p:sp>
          <p:nvSpPr>
            <p:cNvPr id="361" name="文本框 79"/>
            <p:cNvSpPr>
              <a:spLocks noChangeArrowheads="1"/>
            </p:cNvSpPr>
            <p:nvPr/>
          </p:nvSpPr>
          <p:spPr bwMode="auto">
            <a:xfrm>
              <a:off x="1008156" y="5223292"/>
              <a:ext cx="24383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l" defTabSz="1218565" eaLnBrk="1" fontAlgn="auto" hangingPunct="1">
                <a:spcBef>
                  <a:spcPct val="0"/>
                </a:spcBef>
                <a:spcAft>
                  <a:spcPct val="0"/>
                </a:spcAft>
                <a:buClrTx/>
                <a:buSzTx/>
                <a:buFontTx/>
                <a:buNone/>
              </a:pPr>
              <a:r>
                <a:rPr lang="en-US" altLang="zh-CN" sz="1200">
                  <a:solidFill>
                    <a:prstClr val="black">
                      <a:lumMod val="85000"/>
                      <a:lumOff val="15000"/>
                    </a:prstClr>
                  </a:solidFill>
                  <a:latin typeface="Calibri"/>
                  <a:ea typeface="微软雅黑" panose="020b0503020204020204" pitchFamily="34" charset="-122"/>
                  <a:cs typeface="+mn-ea"/>
                  <a:sym typeface="+mn-lt"/>
                </a:rPr>
                <a:t>Click here to add  you to the Center of the  narrative thought</a:t>
              </a:r>
              <a:endParaRPr lang="zh-CN" altLang="en-US" sz="1400">
                <a:solidFill>
                  <a:prstClr val="black">
                    <a:lumMod val="85000"/>
                    <a:lumOff val="15000"/>
                  </a:prstClr>
                </a:solidFill>
                <a:latin typeface="Calibri"/>
                <a:ea typeface="微软雅黑" panose="020b0503020204020204" pitchFamily="34" charset="-122"/>
                <a:cs typeface="+mn-ea"/>
                <a:sym typeface="+mn-lt"/>
              </a:endParaRPr>
            </a:p>
          </p:txBody>
        </p:sp>
      </p:grpSp>
    </p:spTree>
  </p:cSld>
  <p:clrMapOvr>
    <a:masterClrMapping/>
  </p:clrMapOvr>
  <mc:AlternateContent>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77"/>
                                        </p:tgtEl>
                                        <p:attrNameLst>
                                          <p:attrName>style.visibility</p:attrName>
                                        </p:attrNameLst>
                                      </p:cBhvr>
                                      <p:to>
                                        <p:strVal val="visible"/>
                                      </p:to>
                                    </p:set>
                                    <p:anim calcmode="lin" valueType="num">
                                      <p:cBhvr additive="base">
                                        <p:cTn id="7" dur="500" fill="hold"/>
                                        <p:tgtEl>
                                          <p:spTgt spid="77"/>
                                        </p:tgtEl>
                                        <p:attrNameLst>
                                          <p:attrName>ppt_x</p:attrName>
                                        </p:attrNameLst>
                                      </p:cBhvr>
                                      <p:tavLst>
                                        <p:tav tm="0">
                                          <p:val>
                                            <p:strVal val="1+#ppt_w/2"/>
                                          </p:val>
                                        </p:tav>
                                        <p:tav tm="100000">
                                          <p:val>
                                            <p:strVal val="#ppt_x"/>
                                          </p:val>
                                        </p:tav>
                                      </p:tavLst>
                                    </p:anim>
                                    <p:anim calcmode="lin" valueType="num">
                                      <p:cBhvr additive="base">
                                        <p:cTn id="8" dur="500" fill="hold"/>
                                        <p:tgtEl>
                                          <p:spTgt spid="7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500" fill="hold"/>
                                        <p:tgtEl>
                                          <p:spTgt spid="82"/>
                                        </p:tgtEl>
                                        <p:attrNameLst>
                                          <p:attrName>ppt_x</p:attrName>
                                        </p:attrNameLst>
                                      </p:cBhvr>
                                      <p:tavLst>
                                        <p:tav tm="0">
                                          <p:val>
                                            <p:strVal val="0-#ppt_w/2"/>
                                          </p:val>
                                        </p:tav>
                                        <p:tav tm="100000">
                                          <p:val>
                                            <p:strVal val="#ppt_x"/>
                                          </p:val>
                                        </p:tav>
                                      </p:tavLst>
                                    </p:anim>
                                    <p:anim calcmode="lin" valueType="num">
                                      <p:cBhvr additive="base">
                                        <p:cTn id="12" dur="500" fill="hold"/>
                                        <p:tgtEl>
                                          <p:spTgt spid="82"/>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500"/>
                            </p:stCondLst>
                            <p:childTnLst>
                              <p:par>
                                <p:cTn id="14" presetID="9" presetClass="entr" presetSubtype="0" fill="hold" grpId="0" nodeType="afterEffect">
                                  <p:stCondLst>
                                    <p:cond delay="0"/>
                                  </p:stCondLst>
                                  <p:childTnLst>
                                    <p:set>
                                      <p:cBhvr>
                                        <p:cTn id="15" dur="1" fill="hold">
                                          <p:stCondLst>
                                            <p:cond delay="0"/>
                                          </p:stCondLst>
                                        </p:cTn>
                                        <p:tgtEl>
                                          <p:spTgt spid="83"/>
                                        </p:tgtEl>
                                        <p:attrNameLst>
                                          <p:attrName>style.visibility</p:attrName>
                                        </p:attrNameLst>
                                      </p:cBhvr>
                                      <p:to>
                                        <p:strVal val="visible"/>
                                      </p:to>
                                    </p:set>
                                    <p:animEffect transition="in" filter="dissolve">
                                      <p:cBhvr>
                                        <p:cTn id="16" dur="500"/>
                                        <p:tgtEl>
                                          <p:spTgt spid="83"/>
                                        </p:tgtEl>
                                      </p:cBhvr>
                                    </p:animEffect>
                                  </p:childTnLst>
                                </p:cTn>
                              </p:par>
                            </p:childTnLst>
                          </p:cTn>
                        </p:par>
                        <p:par>
                          <p:cTn id="17" fill="hold" nodeType="afterGroup">
                            <p:stCondLst>
                              <p:cond delay="1000"/>
                            </p:stCondLst>
                            <p:childTnLst>
                              <p:par>
                                <p:cTn id="18" presetID="42" presetClass="entr" presetSubtype="0" fill="hold" nodeType="afterEffect">
                                  <p:stCondLst>
                                    <p:cond delay="0"/>
                                  </p:stCondLst>
                                  <p:childTnLst>
                                    <p:set>
                                      <p:cBhvr>
                                        <p:cTn id="19" dur="1" fill="hold">
                                          <p:stCondLst>
                                            <p:cond delay="0"/>
                                          </p:stCondLst>
                                        </p:cTn>
                                        <p:tgtEl>
                                          <p:spTgt spid="302"/>
                                        </p:tgtEl>
                                        <p:attrNameLst>
                                          <p:attrName>style.visibility</p:attrName>
                                        </p:attrNameLst>
                                      </p:cBhvr>
                                      <p:to>
                                        <p:strVal val="visible"/>
                                      </p:to>
                                    </p:set>
                                    <p:animEffect transition="in" filter="fade">
                                      <p:cBhvr>
                                        <p:cTn id="20" dur="1000"/>
                                        <p:tgtEl>
                                          <p:spTgt spid="302"/>
                                        </p:tgtEl>
                                      </p:cBhvr>
                                    </p:animEffect>
                                    <p:anim calcmode="lin" valueType="num">
                                      <p:cBhvr>
                                        <p:cTn id="21" dur="1000" fill="hold"/>
                                        <p:tgtEl>
                                          <p:spTgt spid="302"/>
                                        </p:tgtEl>
                                        <p:attrNameLst>
                                          <p:attrName>ppt_x</p:attrName>
                                        </p:attrNameLst>
                                      </p:cBhvr>
                                      <p:tavLst>
                                        <p:tav tm="0">
                                          <p:val>
                                            <p:strVal val="#ppt_x"/>
                                          </p:val>
                                        </p:tav>
                                        <p:tav tm="100000">
                                          <p:val>
                                            <p:strVal val="#ppt_x"/>
                                          </p:val>
                                        </p:tav>
                                      </p:tavLst>
                                    </p:anim>
                                    <p:anim calcmode="lin" valueType="num">
                                      <p:cBhvr>
                                        <p:cTn id="22" dur="1000" fill="hold"/>
                                        <p:tgtEl>
                                          <p:spTgt spid="302"/>
                                        </p:tgtEl>
                                        <p:attrNameLst>
                                          <p:attrName>ppt_y</p:attrName>
                                        </p:attrNameLst>
                                      </p:cBhvr>
                                      <p:tavLst>
                                        <p:tav tm="0">
                                          <p:val>
                                            <p:strVal val="#ppt_y+.1"/>
                                          </p:val>
                                        </p:tav>
                                        <p:tav tm="100000">
                                          <p:val>
                                            <p:strVal val="#ppt_y"/>
                                          </p:val>
                                        </p:tav>
                                      </p:tavLst>
                                    </p:anim>
                                  </p:childTnLst>
                                </p:cTn>
                              </p:par>
                            </p:childTnLst>
                          </p:cTn>
                        </p:par>
                        <p:par>
                          <p:cTn id="23" fill="hold" nodeType="afterGroup">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307"/>
                                        </p:tgtEl>
                                        <p:attrNameLst>
                                          <p:attrName>style.visibility</p:attrName>
                                        </p:attrNameLst>
                                      </p:cBhvr>
                                      <p:to>
                                        <p:strVal val="visible"/>
                                      </p:to>
                                    </p:set>
                                    <p:anim calcmode="lin" valueType="num">
                                      <p:cBhvr>
                                        <p:cTn id="26" dur="500" fill="hold"/>
                                        <p:tgtEl>
                                          <p:spTgt spid="307"/>
                                        </p:tgtEl>
                                        <p:attrNameLst>
                                          <p:attrName>ppt_w</p:attrName>
                                        </p:attrNameLst>
                                      </p:cBhvr>
                                      <p:tavLst>
                                        <p:tav tm="0">
                                          <p:val>
                                            <p:fltVal val="0"/>
                                          </p:val>
                                        </p:tav>
                                        <p:tav tm="100000">
                                          <p:val>
                                            <p:strVal val="#ppt_w"/>
                                          </p:val>
                                        </p:tav>
                                      </p:tavLst>
                                    </p:anim>
                                    <p:anim calcmode="lin" valueType="num">
                                      <p:cBhvr>
                                        <p:cTn id="27" dur="500" fill="hold"/>
                                        <p:tgtEl>
                                          <p:spTgt spid="307"/>
                                        </p:tgtEl>
                                        <p:attrNameLst>
                                          <p:attrName>ppt_h</p:attrName>
                                        </p:attrNameLst>
                                      </p:cBhvr>
                                      <p:tavLst>
                                        <p:tav tm="0">
                                          <p:val>
                                            <p:fltVal val="0"/>
                                          </p:val>
                                        </p:tav>
                                        <p:tav tm="100000">
                                          <p:val>
                                            <p:strVal val="#ppt_h"/>
                                          </p:val>
                                        </p:tav>
                                      </p:tavLst>
                                    </p:anim>
                                    <p:animEffect transition="in" filter="fade">
                                      <p:cBhvr>
                                        <p:cTn id="28" dur="500"/>
                                        <p:tgtEl>
                                          <p:spTgt spid="307"/>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08"/>
                                        </p:tgtEl>
                                        <p:attrNameLst>
                                          <p:attrName>style.visibility</p:attrName>
                                        </p:attrNameLst>
                                      </p:cBhvr>
                                      <p:to>
                                        <p:strVal val="visible"/>
                                      </p:to>
                                    </p:set>
                                    <p:anim calcmode="lin" valueType="num">
                                      <p:cBhvr>
                                        <p:cTn id="31" dur="500" fill="hold"/>
                                        <p:tgtEl>
                                          <p:spTgt spid="308"/>
                                        </p:tgtEl>
                                        <p:attrNameLst>
                                          <p:attrName>ppt_w</p:attrName>
                                        </p:attrNameLst>
                                      </p:cBhvr>
                                      <p:tavLst>
                                        <p:tav tm="0">
                                          <p:val>
                                            <p:fltVal val="0"/>
                                          </p:val>
                                        </p:tav>
                                        <p:tav tm="100000">
                                          <p:val>
                                            <p:strVal val="#ppt_w"/>
                                          </p:val>
                                        </p:tav>
                                      </p:tavLst>
                                    </p:anim>
                                    <p:anim calcmode="lin" valueType="num">
                                      <p:cBhvr>
                                        <p:cTn id="32" dur="500" fill="hold"/>
                                        <p:tgtEl>
                                          <p:spTgt spid="308"/>
                                        </p:tgtEl>
                                        <p:attrNameLst>
                                          <p:attrName>ppt_h</p:attrName>
                                        </p:attrNameLst>
                                      </p:cBhvr>
                                      <p:tavLst>
                                        <p:tav tm="0">
                                          <p:val>
                                            <p:fltVal val="0"/>
                                          </p:val>
                                        </p:tav>
                                        <p:tav tm="100000">
                                          <p:val>
                                            <p:strVal val="#ppt_h"/>
                                          </p:val>
                                        </p:tav>
                                      </p:tavLst>
                                    </p:anim>
                                    <p:animEffect transition="in" filter="fade">
                                      <p:cBhvr>
                                        <p:cTn id="33" dur="500"/>
                                        <p:tgtEl>
                                          <p:spTgt spid="308"/>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309"/>
                                        </p:tgtEl>
                                        <p:attrNameLst>
                                          <p:attrName>style.visibility</p:attrName>
                                        </p:attrNameLst>
                                      </p:cBhvr>
                                      <p:to>
                                        <p:strVal val="visible"/>
                                      </p:to>
                                    </p:set>
                                    <p:anim calcmode="lin" valueType="num">
                                      <p:cBhvr>
                                        <p:cTn id="36" dur="500" fill="hold"/>
                                        <p:tgtEl>
                                          <p:spTgt spid="309"/>
                                        </p:tgtEl>
                                        <p:attrNameLst>
                                          <p:attrName>ppt_w</p:attrName>
                                        </p:attrNameLst>
                                      </p:cBhvr>
                                      <p:tavLst>
                                        <p:tav tm="0">
                                          <p:val>
                                            <p:fltVal val="0"/>
                                          </p:val>
                                        </p:tav>
                                        <p:tav tm="100000">
                                          <p:val>
                                            <p:strVal val="#ppt_w"/>
                                          </p:val>
                                        </p:tav>
                                      </p:tavLst>
                                    </p:anim>
                                    <p:anim calcmode="lin" valueType="num">
                                      <p:cBhvr>
                                        <p:cTn id="37" dur="500" fill="hold"/>
                                        <p:tgtEl>
                                          <p:spTgt spid="309"/>
                                        </p:tgtEl>
                                        <p:attrNameLst>
                                          <p:attrName>ppt_h</p:attrName>
                                        </p:attrNameLst>
                                      </p:cBhvr>
                                      <p:tavLst>
                                        <p:tav tm="0">
                                          <p:val>
                                            <p:fltVal val="0"/>
                                          </p:val>
                                        </p:tav>
                                        <p:tav tm="100000">
                                          <p:val>
                                            <p:strVal val="#ppt_h"/>
                                          </p:val>
                                        </p:tav>
                                      </p:tavLst>
                                    </p:anim>
                                    <p:animEffect transition="in" filter="fade">
                                      <p:cBhvr>
                                        <p:cTn id="38" dur="500"/>
                                        <p:tgtEl>
                                          <p:spTgt spid="309"/>
                                        </p:tgtEl>
                                      </p:cBhvr>
                                    </p:animEffect>
                                  </p:childTnLst>
                                </p:cTn>
                              </p:par>
                              <p:par>
                                <p:cTn id="39" presetID="53" presetClass="entr" presetSubtype="16" fill="hold" nodeType="withEffect">
                                  <p:stCondLst>
                                    <p:cond delay="0"/>
                                  </p:stCondLst>
                                  <p:childTnLst>
                                    <p:set>
                                      <p:cBhvr>
                                        <p:cTn id="40" dur="1" fill="hold">
                                          <p:stCondLst>
                                            <p:cond delay="0"/>
                                          </p:stCondLst>
                                        </p:cTn>
                                        <p:tgtEl>
                                          <p:spTgt spid="310"/>
                                        </p:tgtEl>
                                        <p:attrNameLst>
                                          <p:attrName>style.visibility</p:attrName>
                                        </p:attrNameLst>
                                      </p:cBhvr>
                                      <p:to>
                                        <p:strVal val="visible"/>
                                      </p:to>
                                    </p:set>
                                    <p:anim calcmode="lin" valueType="num">
                                      <p:cBhvr>
                                        <p:cTn id="41" dur="500" fill="hold"/>
                                        <p:tgtEl>
                                          <p:spTgt spid="310"/>
                                        </p:tgtEl>
                                        <p:attrNameLst>
                                          <p:attrName>ppt_w</p:attrName>
                                        </p:attrNameLst>
                                      </p:cBhvr>
                                      <p:tavLst>
                                        <p:tav tm="0">
                                          <p:val>
                                            <p:fltVal val="0"/>
                                          </p:val>
                                        </p:tav>
                                        <p:tav tm="100000">
                                          <p:val>
                                            <p:strVal val="#ppt_w"/>
                                          </p:val>
                                        </p:tav>
                                      </p:tavLst>
                                    </p:anim>
                                    <p:anim calcmode="lin" valueType="num">
                                      <p:cBhvr>
                                        <p:cTn id="42" dur="500" fill="hold"/>
                                        <p:tgtEl>
                                          <p:spTgt spid="310"/>
                                        </p:tgtEl>
                                        <p:attrNameLst>
                                          <p:attrName>ppt_h</p:attrName>
                                        </p:attrNameLst>
                                      </p:cBhvr>
                                      <p:tavLst>
                                        <p:tav tm="0">
                                          <p:val>
                                            <p:fltVal val="0"/>
                                          </p:val>
                                        </p:tav>
                                        <p:tav tm="100000">
                                          <p:val>
                                            <p:strVal val="#ppt_h"/>
                                          </p:val>
                                        </p:tav>
                                      </p:tavLst>
                                    </p:anim>
                                    <p:animEffect transition="in" filter="fade">
                                      <p:cBhvr>
                                        <p:cTn id="43" dur="500"/>
                                        <p:tgtEl>
                                          <p:spTgt spid="310"/>
                                        </p:tgtEl>
                                      </p:cBhvr>
                                    </p:animEffect>
                                  </p:childTnLst>
                                </p:cTn>
                              </p:par>
                              <p:par>
                                <p:cTn id="44" presetID="53" presetClass="entr" presetSubtype="16" fill="hold" nodeType="withEffect">
                                  <p:stCondLst>
                                    <p:cond delay="0"/>
                                  </p:stCondLst>
                                  <p:childTnLst>
                                    <p:set>
                                      <p:cBhvr>
                                        <p:cTn id="45" dur="1" fill="hold">
                                          <p:stCondLst>
                                            <p:cond delay="0"/>
                                          </p:stCondLst>
                                        </p:cTn>
                                        <p:tgtEl>
                                          <p:spTgt spid="319"/>
                                        </p:tgtEl>
                                        <p:attrNameLst>
                                          <p:attrName>style.visibility</p:attrName>
                                        </p:attrNameLst>
                                      </p:cBhvr>
                                      <p:to>
                                        <p:strVal val="visible"/>
                                      </p:to>
                                    </p:set>
                                    <p:anim calcmode="lin" valueType="num">
                                      <p:cBhvr>
                                        <p:cTn id="46" dur="500" fill="hold"/>
                                        <p:tgtEl>
                                          <p:spTgt spid="319"/>
                                        </p:tgtEl>
                                        <p:attrNameLst>
                                          <p:attrName>ppt_w</p:attrName>
                                        </p:attrNameLst>
                                      </p:cBhvr>
                                      <p:tavLst>
                                        <p:tav tm="0">
                                          <p:val>
                                            <p:fltVal val="0"/>
                                          </p:val>
                                        </p:tav>
                                        <p:tav tm="100000">
                                          <p:val>
                                            <p:strVal val="#ppt_w"/>
                                          </p:val>
                                        </p:tav>
                                      </p:tavLst>
                                    </p:anim>
                                    <p:anim calcmode="lin" valueType="num">
                                      <p:cBhvr>
                                        <p:cTn id="47" dur="500" fill="hold"/>
                                        <p:tgtEl>
                                          <p:spTgt spid="319"/>
                                        </p:tgtEl>
                                        <p:attrNameLst>
                                          <p:attrName>ppt_h</p:attrName>
                                        </p:attrNameLst>
                                      </p:cBhvr>
                                      <p:tavLst>
                                        <p:tav tm="0">
                                          <p:val>
                                            <p:fltVal val="0"/>
                                          </p:val>
                                        </p:tav>
                                        <p:tav tm="100000">
                                          <p:val>
                                            <p:strVal val="#ppt_h"/>
                                          </p:val>
                                        </p:tav>
                                      </p:tavLst>
                                    </p:anim>
                                    <p:animEffect transition="in" filter="fade">
                                      <p:cBhvr>
                                        <p:cTn id="48" dur="500"/>
                                        <p:tgtEl>
                                          <p:spTgt spid="319"/>
                                        </p:tgtEl>
                                      </p:cBhvr>
                                    </p:animEffect>
                                  </p:childTnLst>
                                </p:cTn>
                              </p:par>
                              <p:par>
                                <p:cTn id="49" presetID="53" presetClass="entr" presetSubtype="16" fill="hold" nodeType="withEffect">
                                  <p:stCondLst>
                                    <p:cond delay="0"/>
                                  </p:stCondLst>
                                  <p:childTnLst>
                                    <p:set>
                                      <p:cBhvr>
                                        <p:cTn id="50" dur="1" fill="hold">
                                          <p:stCondLst>
                                            <p:cond delay="0"/>
                                          </p:stCondLst>
                                        </p:cTn>
                                        <p:tgtEl>
                                          <p:spTgt spid="322"/>
                                        </p:tgtEl>
                                        <p:attrNameLst>
                                          <p:attrName>style.visibility</p:attrName>
                                        </p:attrNameLst>
                                      </p:cBhvr>
                                      <p:to>
                                        <p:strVal val="visible"/>
                                      </p:to>
                                    </p:set>
                                    <p:anim calcmode="lin" valueType="num">
                                      <p:cBhvr>
                                        <p:cTn id="51" dur="500" fill="hold"/>
                                        <p:tgtEl>
                                          <p:spTgt spid="322"/>
                                        </p:tgtEl>
                                        <p:attrNameLst>
                                          <p:attrName>ppt_w</p:attrName>
                                        </p:attrNameLst>
                                      </p:cBhvr>
                                      <p:tavLst>
                                        <p:tav tm="0">
                                          <p:val>
                                            <p:fltVal val="0"/>
                                          </p:val>
                                        </p:tav>
                                        <p:tav tm="100000">
                                          <p:val>
                                            <p:strVal val="#ppt_w"/>
                                          </p:val>
                                        </p:tav>
                                      </p:tavLst>
                                    </p:anim>
                                    <p:anim calcmode="lin" valueType="num">
                                      <p:cBhvr>
                                        <p:cTn id="52" dur="500" fill="hold"/>
                                        <p:tgtEl>
                                          <p:spTgt spid="322"/>
                                        </p:tgtEl>
                                        <p:attrNameLst>
                                          <p:attrName>ppt_h</p:attrName>
                                        </p:attrNameLst>
                                      </p:cBhvr>
                                      <p:tavLst>
                                        <p:tav tm="0">
                                          <p:val>
                                            <p:fltVal val="0"/>
                                          </p:val>
                                        </p:tav>
                                        <p:tav tm="100000">
                                          <p:val>
                                            <p:strVal val="#ppt_h"/>
                                          </p:val>
                                        </p:tav>
                                      </p:tavLst>
                                    </p:anim>
                                    <p:animEffect transition="in" filter="fade">
                                      <p:cBhvr>
                                        <p:cTn id="53" dur="500"/>
                                        <p:tgtEl>
                                          <p:spTgt spid="322"/>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25"/>
                                        </p:tgtEl>
                                        <p:attrNameLst>
                                          <p:attrName>style.visibility</p:attrName>
                                        </p:attrNameLst>
                                      </p:cBhvr>
                                      <p:to>
                                        <p:strVal val="visible"/>
                                      </p:to>
                                    </p:set>
                                    <p:anim calcmode="lin" valueType="num">
                                      <p:cBhvr>
                                        <p:cTn id="56" dur="500" fill="hold"/>
                                        <p:tgtEl>
                                          <p:spTgt spid="325"/>
                                        </p:tgtEl>
                                        <p:attrNameLst>
                                          <p:attrName>ppt_w</p:attrName>
                                        </p:attrNameLst>
                                      </p:cBhvr>
                                      <p:tavLst>
                                        <p:tav tm="0">
                                          <p:val>
                                            <p:fltVal val="0"/>
                                          </p:val>
                                        </p:tav>
                                        <p:tav tm="100000">
                                          <p:val>
                                            <p:strVal val="#ppt_w"/>
                                          </p:val>
                                        </p:tav>
                                      </p:tavLst>
                                    </p:anim>
                                    <p:anim calcmode="lin" valueType="num">
                                      <p:cBhvr>
                                        <p:cTn id="57" dur="500" fill="hold"/>
                                        <p:tgtEl>
                                          <p:spTgt spid="325"/>
                                        </p:tgtEl>
                                        <p:attrNameLst>
                                          <p:attrName>ppt_h</p:attrName>
                                        </p:attrNameLst>
                                      </p:cBhvr>
                                      <p:tavLst>
                                        <p:tav tm="0">
                                          <p:val>
                                            <p:fltVal val="0"/>
                                          </p:val>
                                        </p:tav>
                                        <p:tav tm="100000">
                                          <p:val>
                                            <p:strVal val="#ppt_h"/>
                                          </p:val>
                                        </p:tav>
                                      </p:tavLst>
                                    </p:anim>
                                    <p:animEffect transition="in" filter="fade">
                                      <p:cBhvr>
                                        <p:cTn id="58" dur="500"/>
                                        <p:tgtEl>
                                          <p:spTgt spid="325"/>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26"/>
                                        </p:tgtEl>
                                        <p:attrNameLst>
                                          <p:attrName>style.visibility</p:attrName>
                                        </p:attrNameLst>
                                      </p:cBhvr>
                                      <p:to>
                                        <p:strVal val="visible"/>
                                      </p:to>
                                    </p:set>
                                    <p:anim calcmode="lin" valueType="num">
                                      <p:cBhvr>
                                        <p:cTn id="61" dur="500" fill="hold"/>
                                        <p:tgtEl>
                                          <p:spTgt spid="326"/>
                                        </p:tgtEl>
                                        <p:attrNameLst>
                                          <p:attrName>ppt_w</p:attrName>
                                        </p:attrNameLst>
                                      </p:cBhvr>
                                      <p:tavLst>
                                        <p:tav tm="0">
                                          <p:val>
                                            <p:fltVal val="0"/>
                                          </p:val>
                                        </p:tav>
                                        <p:tav tm="100000">
                                          <p:val>
                                            <p:strVal val="#ppt_w"/>
                                          </p:val>
                                        </p:tav>
                                      </p:tavLst>
                                    </p:anim>
                                    <p:anim calcmode="lin" valueType="num">
                                      <p:cBhvr>
                                        <p:cTn id="62" dur="500" fill="hold"/>
                                        <p:tgtEl>
                                          <p:spTgt spid="326"/>
                                        </p:tgtEl>
                                        <p:attrNameLst>
                                          <p:attrName>ppt_h</p:attrName>
                                        </p:attrNameLst>
                                      </p:cBhvr>
                                      <p:tavLst>
                                        <p:tav tm="0">
                                          <p:val>
                                            <p:fltVal val="0"/>
                                          </p:val>
                                        </p:tav>
                                        <p:tav tm="100000">
                                          <p:val>
                                            <p:strVal val="#ppt_h"/>
                                          </p:val>
                                        </p:tav>
                                      </p:tavLst>
                                    </p:anim>
                                    <p:animEffect transition="in" filter="fade">
                                      <p:cBhvr>
                                        <p:cTn id="63" dur="500"/>
                                        <p:tgtEl>
                                          <p:spTgt spid="326"/>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327"/>
                                        </p:tgtEl>
                                        <p:attrNameLst>
                                          <p:attrName>style.visibility</p:attrName>
                                        </p:attrNameLst>
                                      </p:cBhvr>
                                      <p:to>
                                        <p:strVal val="visible"/>
                                      </p:to>
                                    </p:set>
                                    <p:anim calcmode="lin" valueType="num">
                                      <p:cBhvr>
                                        <p:cTn id="66" dur="500" fill="hold"/>
                                        <p:tgtEl>
                                          <p:spTgt spid="327"/>
                                        </p:tgtEl>
                                        <p:attrNameLst>
                                          <p:attrName>ppt_w</p:attrName>
                                        </p:attrNameLst>
                                      </p:cBhvr>
                                      <p:tavLst>
                                        <p:tav tm="0">
                                          <p:val>
                                            <p:fltVal val="0"/>
                                          </p:val>
                                        </p:tav>
                                        <p:tav tm="100000">
                                          <p:val>
                                            <p:strVal val="#ppt_w"/>
                                          </p:val>
                                        </p:tav>
                                      </p:tavLst>
                                    </p:anim>
                                    <p:anim calcmode="lin" valueType="num">
                                      <p:cBhvr>
                                        <p:cTn id="67" dur="500" fill="hold"/>
                                        <p:tgtEl>
                                          <p:spTgt spid="327"/>
                                        </p:tgtEl>
                                        <p:attrNameLst>
                                          <p:attrName>ppt_h</p:attrName>
                                        </p:attrNameLst>
                                      </p:cBhvr>
                                      <p:tavLst>
                                        <p:tav tm="0">
                                          <p:val>
                                            <p:fltVal val="0"/>
                                          </p:val>
                                        </p:tav>
                                        <p:tav tm="100000">
                                          <p:val>
                                            <p:strVal val="#ppt_h"/>
                                          </p:val>
                                        </p:tav>
                                      </p:tavLst>
                                    </p:anim>
                                    <p:animEffect transition="in" filter="fade">
                                      <p:cBhvr>
                                        <p:cTn id="68" dur="500"/>
                                        <p:tgtEl>
                                          <p:spTgt spid="327"/>
                                        </p:tgtEl>
                                      </p:cBhvr>
                                    </p:animEffect>
                                  </p:childTnLst>
                                </p:cTn>
                              </p:par>
                              <p:par>
                                <p:cTn id="69" presetID="53" presetClass="entr" presetSubtype="16" fill="hold" nodeType="withEffect">
                                  <p:stCondLst>
                                    <p:cond delay="0"/>
                                  </p:stCondLst>
                                  <p:childTnLst>
                                    <p:set>
                                      <p:cBhvr>
                                        <p:cTn id="70" dur="1" fill="hold">
                                          <p:stCondLst>
                                            <p:cond delay="0"/>
                                          </p:stCondLst>
                                        </p:cTn>
                                        <p:tgtEl>
                                          <p:spTgt spid="328"/>
                                        </p:tgtEl>
                                        <p:attrNameLst>
                                          <p:attrName>style.visibility</p:attrName>
                                        </p:attrNameLst>
                                      </p:cBhvr>
                                      <p:to>
                                        <p:strVal val="visible"/>
                                      </p:to>
                                    </p:set>
                                    <p:anim calcmode="lin" valueType="num">
                                      <p:cBhvr>
                                        <p:cTn id="71" dur="500" fill="hold"/>
                                        <p:tgtEl>
                                          <p:spTgt spid="328"/>
                                        </p:tgtEl>
                                        <p:attrNameLst>
                                          <p:attrName>ppt_w</p:attrName>
                                        </p:attrNameLst>
                                      </p:cBhvr>
                                      <p:tavLst>
                                        <p:tav tm="0">
                                          <p:val>
                                            <p:fltVal val="0"/>
                                          </p:val>
                                        </p:tav>
                                        <p:tav tm="100000">
                                          <p:val>
                                            <p:strVal val="#ppt_w"/>
                                          </p:val>
                                        </p:tav>
                                      </p:tavLst>
                                    </p:anim>
                                    <p:anim calcmode="lin" valueType="num">
                                      <p:cBhvr>
                                        <p:cTn id="72" dur="500" fill="hold"/>
                                        <p:tgtEl>
                                          <p:spTgt spid="328"/>
                                        </p:tgtEl>
                                        <p:attrNameLst>
                                          <p:attrName>ppt_h</p:attrName>
                                        </p:attrNameLst>
                                      </p:cBhvr>
                                      <p:tavLst>
                                        <p:tav tm="0">
                                          <p:val>
                                            <p:fltVal val="0"/>
                                          </p:val>
                                        </p:tav>
                                        <p:tav tm="100000">
                                          <p:val>
                                            <p:strVal val="#ppt_h"/>
                                          </p:val>
                                        </p:tav>
                                      </p:tavLst>
                                    </p:anim>
                                    <p:animEffect transition="in" filter="fade">
                                      <p:cBhvr>
                                        <p:cTn id="73" dur="500"/>
                                        <p:tgtEl>
                                          <p:spTgt spid="328"/>
                                        </p:tgtEl>
                                      </p:cBhvr>
                                    </p:animEffect>
                                  </p:childTnLst>
                                </p:cTn>
                              </p:par>
                              <p:par>
                                <p:cTn id="74" presetID="53" presetClass="entr" presetSubtype="16" fill="hold" nodeType="withEffect">
                                  <p:stCondLst>
                                    <p:cond delay="0"/>
                                  </p:stCondLst>
                                  <p:childTnLst>
                                    <p:set>
                                      <p:cBhvr>
                                        <p:cTn id="75" dur="1" fill="hold">
                                          <p:stCondLst>
                                            <p:cond delay="0"/>
                                          </p:stCondLst>
                                        </p:cTn>
                                        <p:tgtEl>
                                          <p:spTgt spid="334"/>
                                        </p:tgtEl>
                                        <p:attrNameLst>
                                          <p:attrName>style.visibility</p:attrName>
                                        </p:attrNameLst>
                                      </p:cBhvr>
                                      <p:to>
                                        <p:strVal val="visible"/>
                                      </p:to>
                                    </p:set>
                                    <p:anim calcmode="lin" valueType="num">
                                      <p:cBhvr>
                                        <p:cTn id="76" dur="500" fill="hold"/>
                                        <p:tgtEl>
                                          <p:spTgt spid="334"/>
                                        </p:tgtEl>
                                        <p:attrNameLst>
                                          <p:attrName>ppt_w</p:attrName>
                                        </p:attrNameLst>
                                      </p:cBhvr>
                                      <p:tavLst>
                                        <p:tav tm="0">
                                          <p:val>
                                            <p:fltVal val="0"/>
                                          </p:val>
                                        </p:tav>
                                        <p:tav tm="100000">
                                          <p:val>
                                            <p:strVal val="#ppt_w"/>
                                          </p:val>
                                        </p:tav>
                                      </p:tavLst>
                                    </p:anim>
                                    <p:anim calcmode="lin" valueType="num">
                                      <p:cBhvr>
                                        <p:cTn id="77" dur="500" fill="hold"/>
                                        <p:tgtEl>
                                          <p:spTgt spid="334"/>
                                        </p:tgtEl>
                                        <p:attrNameLst>
                                          <p:attrName>ppt_h</p:attrName>
                                        </p:attrNameLst>
                                      </p:cBhvr>
                                      <p:tavLst>
                                        <p:tav tm="0">
                                          <p:val>
                                            <p:fltVal val="0"/>
                                          </p:val>
                                        </p:tav>
                                        <p:tav tm="100000">
                                          <p:val>
                                            <p:strVal val="#ppt_h"/>
                                          </p:val>
                                        </p:tav>
                                      </p:tavLst>
                                    </p:anim>
                                    <p:animEffect transition="in" filter="fade">
                                      <p:cBhvr>
                                        <p:cTn id="78" dur="500"/>
                                        <p:tgtEl>
                                          <p:spTgt spid="334"/>
                                        </p:tgtEl>
                                      </p:cBhvr>
                                    </p:animEffect>
                                  </p:childTnLst>
                                </p:cTn>
                              </p:par>
                              <p:par>
                                <p:cTn id="79" presetID="53" presetClass="entr" presetSubtype="16" fill="hold" nodeType="withEffect">
                                  <p:stCondLst>
                                    <p:cond delay="0"/>
                                  </p:stCondLst>
                                  <p:childTnLst>
                                    <p:set>
                                      <p:cBhvr>
                                        <p:cTn id="80" dur="1" fill="hold">
                                          <p:stCondLst>
                                            <p:cond delay="0"/>
                                          </p:stCondLst>
                                        </p:cTn>
                                        <p:tgtEl>
                                          <p:spTgt spid="338"/>
                                        </p:tgtEl>
                                        <p:attrNameLst>
                                          <p:attrName>style.visibility</p:attrName>
                                        </p:attrNameLst>
                                      </p:cBhvr>
                                      <p:to>
                                        <p:strVal val="visible"/>
                                      </p:to>
                                    </p:set>
                                    <p:anim calcmode="lin" valueType="num">
                                      <p:cBhvr>
                                        <p:cTn id="81" dur="500" fill="hold"/>
                                        <p:tgtEl>
                                          <p:spTgt spid="338"/>
                                        </p:tgtEl>
                                        <p:attrNameLst>
                                          <p:attrName>ppt_w</p:attrName>
                                        </p:attrNameLst>
                                      </p:cBhvr>
                                      <p:tavLst>
                                        <p:tav tm="0">
                                          <p:val>
                                            <p:fltVal val="0"/>
                                          </p:val>
                                        </p:tav>
                                        <p:tav tm="100000">
                                          <p:val>
                                            <p:strVal val="#ppt_w"/>
                                          </p:val>
                                        </p:tav>
                                      </p:tavLst>
                                    </p:anim>
                                    <p:anim calcmode="lin" valueType="num">
                                      <p:cBhvr>
                                        <p:cTn id="82" dur="500" fill="hold"/>
                                        <p:tgtEl>
                                          <p:spTgt spid="338"/>
                                        </p:tgtEl>
                                        <p:attrNameLst>
                                          <p:attrName>ppt_h</p:attrName>
                                        </p:attrNameLst>
                                      </p:cBhvr>
                                      <p:tavLst>
                                        <p:tav tm="0">
                                          <p:val>
                                            <p:fltVal val="0"/>
                                          </p:val>
                                        </p:tav>
                                        <p:tav tm="100000">
                                          <p:val>
                                            <p:strVal val="#ppt_h"/>
                                          </p:val>
                                        </p:tav>
                                      </p:tavLst>
                                    </p:anim>
                                    <p:animEffect transition="in" filter="fade">
                                      <p:cBhvr>
                                        <p:cTn id="83" dur="500"/>
                                        <p:tgtEl>
                                          <p:spTgt spid="338"/>
                                        </p:tgtEl>
                                      </p:cBhvr>
                                    </p:animEffect>
                                  </p:childTnLst>
                                </p:cTn>
                              </p:par>
                            </p:childTnLst>
                          </p:cTn>
                        </p:par>
                        <p:par>
                          <p:cTn id="84" fill="hold" nodeType="afterGroup">
                            <p:stCondLst>
                              <p:cond delay="2500"/>
                            </p:stCondLst>
                            <p:childTnLst>
                              <p:par>
                                <p:cTn id="85" presetID="22" presetClass="entr" presetSubtype="8" fill="hold" nodeType="afterEffect">
                                  <p:stCondLst>
                                    <p:cond delay="0"/>
                                  </p:stCondLst>
                                  <p:childTnLst>
                                    <p:set>
                                      <p:cBhvr>
                                        <p:cTn id="86" dur="1" fill="hold">
                                          <p:stCondLst>
                                            <p:cond delay="0"/>
                                          </p:stCondLst>
                                        </p:cTn>
                                        <p:tgtEl>
                                          <p:spTgt spid="344"/>
                                        </p:tgtEl>
                                        <p:attrNameLst>
                                          <p:attrName>style.visibility</p:attrName>
                                        </p:attrNameLst>
                                      </p:cBhvr>
                                      <p:to>
                                        <p:strVal val="visible"/>
                                      </p:to>
                                    </p:set>
                                    <p:animEffect transition="in" filter="wipe(left)">
                                      <p:cBhvr>
                                        <p:cTn id="87" dur="500"/>
                                        <p:tgtEl>
                                          <p:spTgt spid="344"/>
                                        </p:tgtEl>
                                      </p:cBhvr>
                                    </p:animEffect>
                                  </p:childTnLst>
                                </p:cTn>
                              </p:par>
                              <p:par>
                                <p:cTn id="88" presetID="22" presetClass="entr" presetSubtype="8" fill="hold" nodeType="withEffect">
                                  <p:stCondLst>
                                    <p:cond delay="0"/>
                                  </p:stCondLst>
                                  <p:childTnLst>
                                    <p:set>
                                      <p:cBhvr>
                                        <p:cTn id="89" dur="1" fill="hold">
                                          <p:stCondLst>
                                            <p:cond delay="0"/>
                                          </p:stCondLst>
                                        </p:cTn>
                                        <p:tgtEl>
                                          <p:spTgt spid="347"/>
                                        </p:tgtEl>
                                        <p:attrNameLst>
                                          <p:attrName>style.visibility</p:attrName>
                                        </p:attrNameLst>
                                      </p:cBhvr>
                                      <p:to>
                                        <p:strVal val="visible"/>
                                      </p:to>
                                    </p:set>
                                    <p:animEffect transition="in" filter="wipe(left)">
                                      <p:cBhvr>
                                        <p:cTn id="90" dur="500"/>
                                        <p:tgtEl>
                                          <p:spTgt spid="347"/>
                                        </p:tgtEl>
                                      </p:cBhvr>
                                    </p:animEffect>
                                  </p:childTnLst>
                                </p:cTn>
                              </p:par>
                              <p:par>
                                <p:cTn id="91" presetID="22" presetClass="entr" presetSubtype="8" fill="hold" nodeType="withEffect">
                                  <p:stCondLst>
                                    <p:cond delay="0"/>
                                  </p:stCondLst>
                                  <p:childTnLst>
                                    <p:set>
                                      <p:cBhvr>
                                        <p:cTn id="92" dur="1" fill="hold">
                                          <p:stCondLst>
                                            <p:cond delay="0"/>
                                          </p:stCondLst>
                                        </p:cTn>
                                        <p:tgtEl>
                                          <p:spTgt spid="350"/>
                                        </p:tgtEl>
                                        <p:attrNameLst>
                                          <p:attrName>style.visibility</p:attrName>
                                        </p:attrNameLst>
                                      </p:cBhvr>
                                      <p:to>
                                        <p:strVal val="visible"/>
                                      </p:to>
                                    </p:set>
                                    <p:animEffect transition="in" filter="wipe(left)">
                                      <p:cBhvr>
                                        <p:cTn id="93" dur="500"/>
                                        <p:tgtEl>
                                          <p:spTgt spid="350"/>
                                        </p:tgtEl>
                                      </p:cBhvr>
                                    </p:animEffect>
                                  </p:childTnLst>
                                </p:cTn>
                              </p:par>
                              <p:par>
                                <p:cTn id="94" presetID="22" presetClass="entr" presetSubtype="8" fill="hold" nodeType="withEffect">
                                  <p:stCondLst>
                                    <p:cond delay="0"/>
                                  </p:stCondLst>
                                  <p:childTnLst>
                                    <p:set>
                                      <p:cBhvr>
                                        <p:cTn id="95" dur="1" fill="hold">
                                          <p:stCondLst>
                                            <p:cond delay="0"/>
                                          </p:stCondLst>
                                        </p:cTn>
                                        <p:tgtEl>
                                          <p:spTgt spid="353"/>
                                        </p:tgtEl>
                                        <p:attrNameLst>
                                          <p:attrName>style.visibility</p:attrName>
                                        </p:attrNameLst>
                                      </p:cBhvr>
                                      <p:to>
                                        <p:strVal val="visible"/>
                                      </p:to>
                                    </p:set>
                                    <p:animEffect transition="in" filter="wipe(left)">
                                      <p:cBhvr>
                                        <p:cTn id="96" dur="500"/>
                                        <p:tgtEl>
                                          <p:spTgt spid="353"/>
                                        </p:tgtEl>
                                      </p:cBhvr>
                                    </p:animEffect>
                                  </p:childTnLst>
                                </p:cTn>
                              </p:par>
                              <p:par>
                                <p:cTn id="97" presetID="22" presetClass="entr" presetSubtype="8" fill="hold" nodeType="withEffect">
                                  <p:stCondLst>
                                    <p:cond delay="0"/>
                                  </p:stCondLst>
                                  <p:childTnLst>
                                    <p:set>
                                      <p:cBhvr>
                                        <p:cTn id="98" dur="1" fill="hold">
                                          <p:stCondLst>
                                            <p:cond delay="0"/>
                                          </p:stCondLst>
                                        </p:cTn>
                                        <p:tgtEl>
                                          <p:spTgt spid="356"/>
                                        </p:tgtEl>
                                        <p:attrNameLst>
                                          <p:attrName>style.visibility</p:attrName>
                                        </p:attrNameLst>
                                      </p:cBhvr>
                                      <p:to>
                                        <p:strVal val="visible"/>
                                      </p:to>
                                    </p:set>
                                    <p:animEffect transition="in" filter="wipe(left)">
                                      <p:cBhvr>
                                        <p:cTn id="99" dur="500"/>
                                        <p:tgtEl>
                                          <p:spTgt spid="356"/>
                                        </p:tgtEl>
                                      </p:cBhvr>
                                    </p:animEffect>
                                  </p:childTnLst>
                                </p:cTn>
                              </p:par>
                              <p:par>
                                <p:cTn id="100" presetID="22" presetClass="entr" presetSubtype="8" fill="hold" nodeType="withEffect">
                                  <p:stCondLst>
                                    <p:cond delay="0"/>
                                  </p:stCondLst>
                                  <p:childTnLst>
                                    <p:set>
                                      <p:cBhvr>
                                        <p:cTn id="101" dur="1" fill="hold">
                                          <p:stCondLst>
                                            <p:cond delay="0"/>
                                          </p:stCondLst>
                                        </p:cTn>
                                        <p:tgtEl>
                                          <p:spTgt spid="359"/>
                                        </p:tgtEl>
                                        <p:attrNameLst>
                                          <p:attrName>style.visibility</p:attrName>
                                        </p:attrNameLst>
                                      </p:cBhvr>
                                      <p:to>
                                        <p:strVal val="visible"/>
                                      </p:to>
                                    </p:set>
                                    <p:animEffect transition="in" filter="wipe(left)">
                                      <p:cBhvr>
                                        <p:cTn id="102" dur="500"/>
                                        <p:tgtEl>
                                          <p:spTgt spid="3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82" grpId="0"/>
      <p:bldP spid="83" grpId="0" animBg="1"/>
      <p:bldP spid="307" grpId="0" animBg="1"/>
      <p:bldP spid="308" grpId="0" animBg="1"/>
      <p:bldP spid="309" grpId="0" animBg="1"/>
      <p:bldP spid="325" grpId="0" animBg="1"/>
      <p:bldP spid="326" grpId="0" animBg="1"/>
      <p:bldP spid="327" grpId="0" animBg="1"/>
    </p:bldLst>
  </p:timing>
</p:sld>
</file>

<file path=ppt/tags/tag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3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4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4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5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60.xml><?xml version="1.0" encoding="utf-8"?>
<p:tagLst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61.xml><?xml version="1.0" encoding="utf-8"?>
<p:tagLst xmlns:p="http://schemas.openxmlformats.org/presentationml/2006/main">
  <p:tag name="ID" val="545842"/>
  <p:tag name="MH" val="20160621114017"/>
  <p:tag name="MH_LIBRARY" val="CONTENTS"/>
  <p:tag name="MH_TYPE" val="OTHERS"/>
</p:tagLst>
</file>

<file path=ppt/tags/tag62.xml><?xml version="1.0" encoding="utf-8"?>
<p:tagLst xmlns:p="http://schemas.openxmlformats.org/presentationml/2006/main">
  <p:tag name="ID" val="545842"/>
  <p:tag name="MH" val="20160621114017"/>
  <p:tag name="MH_LIBRARY" val="CONTENTS"/>
  <p:tag name="MH_TYPE" val="OTHERS"/>
</p:tagLst>
</file>

<file path=ppt/tags/tag63.xml><?xml version="1.0" encoding="utf-8"?>
<p:tagLst xmlns:p="http://schemas.openxmlformats.org/presentationml/2006/main">
  <p:tag name="ID" val="545842"/>
  <p:tag name="MH" val="20160621114017"/>
  <p:tag name="MH_AUTOCOLOR" val="TRUE"/>
  <p:tag name="MH_LIBRARY" val="CONTENTS"/>
  <p:tag name="MH_TYPE" val="CONTENTS"/>
</p:tagLst>
</file>

<file path=ppt/tags/tag64.xml><?xml version="1.0" encoding="utf-8"?>
<p:tagLst xmlns:p="http://schemas.openxmlformats.org/presentationml/2006/main">
  <p:tag name="AS_NET" val="4.0.30319.42000"/>
  <p:tag name="AS_OS" val="Microsoft Windows NT 6.2.9200.0"/>
  <p:tag name="AS_RELEASE_DATE" val="2023.04.14"/>
  <p:tag name="AS_TITLE" val="Aspose.Slides for .NET 4.0 Client Profile"/>
  <p:tag name="AS_VERSION" val="23.4"/>
</p:tagLst>
</file>

<file path=ppt/tags/tag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heme/theme1.xml><?xml version="1.0" encoding="utf-8"?>
<a:theme xmlns:r="http://schemas.openxmlformats.org/officeDocument/2006/relationships" xmlns:a="http://schemas.openxmlformats.org/drawingml/2006/main" name="sample">
  <a:themeElements>
    <a:clrScheme name="蓝绿">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Temp">
      <a:majorFont>
        <a:latin typeface="Abadi MT"/>
        <a:ea typeface="方正正纤黑简体"/>
        <a:cs typeface="Arial"/>
      </a:majorFont>
      <a:minorFont>
        <a:latin typeface="Abadi MT"/>
        <a:ea typeface="方正正纤黑简体"/>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0" fontAlgn="ctr" latinLnBrk="0" hangingPunct="0">
          <a:lnSpc>
            <a:spcPct val="100000"/>
          </a:lnSpc>
          <a:spcBef>
            <a:spcPct val="0"/>
          </a:spcBef>
          <a:spcAft>
            <a:spcPct val="0"/>
          </a:spcAft>
          <a:buClr>
            <a:srgbClr val="FF0000"/>
          </a:buClr>
          <a:buSzPct val="70000"/>
          <a:buFont typeface="Arial" panose="020B0604020202020204" pitchFamily="34" charset="0"/>
          <a:buNone/>
          <a:defRPr kumimoji="0" lang="zh-CN" sz="1400" b="0" i="0" u="none" strike="noStrike" cap="none" normalizeH="0" baseline="0" smtClean="0">
            <a:ln>
              <a:noFill/>
            </a:ln>
            <a:solidFill>
              <a:schemeClr val="tx1"/>
            </a:solidFill>
            <a:effectLst/>
            <a:latin typeface="微软雅黑" panose="020B0503020204020204" pitchFamily="34" charset="-122"/>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0" fontAlgn="ctr" latinLnBrk="0" hangingPunct="0">
          <a:lnSpc>
            <a:spcPct val="100000"/>
          </a:lnSpc>
          <a:spcBef>
            <a:spcPct val="0"/>
          </a:spcBef>
          <a:spcAft>
            <a:spcPct val="0"/>
          </a:spcAft>
          <a:buClr>
            <a:srgbClr val="FF0000"/>
          </a:buClr>
          <a:buSzPct val="70000"/>
          <a:buFont typeface="Arial" panose="020B0604020202020204" pitchFamily="34" charset="0"/>
          <a:buNone/>
          <a:defRPr kumimoji="0" lang="zh-CN" sz="1400" b="0" i="0" u="none" strike="noStrike" cap="none" normalizeH="0" baseline="0" smtClean="0">
            <a:ln>
              <a:noFill/>
            </a:ln>
            <a:solidFill>
              <a:schemeClr val="tx1"/>
            </a:solidFill>
            <a:effectLst/>
            <a:latin typeface="微软雅黑" panose="020B0503020204020204" pitchFamily="34" charset="-122"/>
            <a:ea typeface="宋体" panose="02010600030101010101" pitchFamily="2" charset="-122"/>
          </a:defRPr>
        </a:defPPr>
      </a:lstStyle>
    </a:lnDef>
  </a:objectDefaults>
  <a:extraClrSchemeLst>
    <a:extraClrScheme>
      <a:clrScheme name="sample 1">
        <a:dk1>
          <a:srgbClr val="1C1C1C"/>
        </a:dk1>
        <a:lt1>
          <a:srgbClr val="A3E7FF"/>
        </a:lt1>
        <a:dk2>
          <a:srgbClr val="1C1C1C"/>
        </a:dk2>
        <a:lt2>
          <a:srgbClr val="B2B2B2"/>
        </a:lt2>
        <a:accent1>
          <a:srgbClr val="0066CC"/>
        </a:accent1>
        <a:accent2>
          <a:srgbClr val="0099FF"/>
        </a:accent2>
        <a:accent3>
          <a:srgbClr val="CEF1FF"/>
        </a:accent3>
        <a:accent4>
          <a:srgbClr val="161616"/>
        </a:accent4>
        <a:accent5>
          <a:srgbClr val="AAB8E2"/>
        </a:accent5>
        <a:accent6>
          <a:srgbClr val="008AE7"/>
        </a:accent6>
        <a:hlink>
          <a:srgbClr val="0066CC"/>
        </a:hlink>
        <a:folHlink>
          <a:srgbClr val="3366FF"/>
        </a:folHlink>
      </a:clrScheme>
      <a:clrMap bg1="lt1" tx1="dk1" bg2="lt2" tx2="dk2" accent1="accent1" accent2="accent2" accent3="accent3" accent4="accent4" accent5="accent5" accent6="accent6" hlink="hlink" folHlink="folHlink"/>
    </a:extraClrScheme>
    <a:extraClrScheme>
      <a:clrScheme name="sample 2">
        <a:dk1>
          <a:srgbClr val="1C1C1C"/>
        </a:dk1>
        <a:lt1>
          <a:srgbClr val="DDDDDD"/>
        </a:lt1>
        <a:dk2>
          <a:srgbClr val="1C1C1C"/>
        </a:dk2>
        <a:lt2>
          <a:srgbClr val="B2B2B2"/>
        </a:lt2>
        <a:accent1>
          <a:srgbClr val="CC0000"/>
        </a:accent1>
        <a:accent2>
          <a:srgbClr val="4D4D4D"/>
        </a:accent2>
        <a:accent3>
          <a:srgbClr val="EBEBEB"/>
        </a:accent3>
        <a:accent4>
          <a:srgbClr val="161616"/>
        </a:accent4>
        <a:accent5>
          <a:srgbClr val="E2AAAA"/>
        </a:accent5>
        <a:accent6>
          <a:srgbClr val="454545"/>
        </a:accent6>
        <a:hlink>
          <a:srgbClr val="969696"/>
        </a:hlink>
        <a:folHlink>
          <a:srgbClr val="4D4D4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PPT模板免费下载：PPT汇 www.ppthui.com">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
      <a:dk1>
        <a:srgbClr val="335338"/>
      </a:dk1>
      <a:lt1>
        <a:srgbClr val="D7E4BE"/>
      </a:lt1>
      <a:dk2>
        <a:srgbClr val="000066"/>
      </a:dk2>
      <a:lt2>
        <a:srgbClr val="B2B2B2"/>
      </a:lt2>
      <a:accent1>
        <a:srgbClr val="2F86B1"/>
      </a:accent1>
      <a:accent2>
        <a:srgbClr val="D2761A"/>
      </a:accent2>
      <a:accent3>
        <a:srgbClr val="E8EFDB"/>
      </a:accent3>
      <a:accent4>
        <a:srgbClr val="2A462E"/>
      </a:accent4>
      <a:accent5>
        <a:srgbClr val="ADC3D5"/>
      </a:accent5>
      <a:accent6>
        <a:srgbClr val="BE6A16"/>
      </a:accent6>
      <a:hlink>
        <a:srgbClr val="368463"/>
      </a:hlink>
      <a:folHlink>
        <a:srgbClr val="481ECE"/>
      </a:folHlink>
    </a:clrScheme>
    <a:fontScheme name="Office">
      <a:majorFont>
        <a:latin typeface="Calibri"/>
        <a:ea typeface="Calibri"/>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宽屏</PresentationFormat>
  <Paragraphs>314</Paragraphs>
  <Slides>34</Slides>
  <Notes>34</Notes>
  <TotalTime>0</TotalTime>
  <HiddenSlides>0</HiddenSlides>
  <MMClips>1</MMClips>
  <ScaleCrop>0</ScaleCrop>
  <HeadingPairs>
    <vt:vector baseType="variant" size="6">
      <vt:variant>
        <vt:lpstr>Fonts used</vt:lpstr>
      </vt:variant>
      <vt:variant>
        <vt:i4>17</vt:i4>
      </vt:variant>
      <vt:variant>
        <vt:lpstr>Theme</vt:lpstr>
      </vt:variant>
      <vt:variant>
        <vt:i4>1</vt:i4>
      </vt:variant>
      <vt:variant>
        <vt:lpstr>Slide Titles</vt:lpstr>
      </vt:variant>
      <vt:variant>
        <vt:i4>34</vt:i4>
      </vt:variant>
    </vt:vector>
  </HeadingPairs>
  <TitlesOfParts>
    <vt:vector baseType="lpstr" size="52">
      <vt:lpstr>Arial</vt:lpstr>
      <vt:lpstr>Abadi MT</vt:lpstr>
      <vt:lpstr>方正正纤黑简体</vt:lpstr>
      <vt:lpstr>微软雅黑</vt:lpstr>
      <vt:lpstr>宋体</vt:lpstr>
      <vt:lpstr>Verdana</vt:lpstr>
      <vt:lpstr>Wingdings</vt:lpstr>
      <vt:lpstr>Roboto Condensed</vt:lpstr>
      <vt:lpstr>Calibri</vt:lpstr>
      <vt:lpstr>小米兰亭_GB外压缩</vt:lpstr>
      <vt:lpstr>MS PGothic</vt:lpstr>
      <vt:lpstr>Century Gothic</vt:lpstr>
      <vt:lpstr>Segoe UI</vt:lpstr>
      <vt:lpstr>Source Sans Pro</vt:lpstr>
      <vt:lpstr>Open Sans Extrabold</vt:lpstr>
      <vt:lpstr>Roboto</vt:lpstr>
      <vt:lpstr>Meiryo</vt:lpstr>
      <vt:lpstr>sample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23.0400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PPT汇_PPT模板免费下载_www.ppthui.com</dc:title>
  <dc:creator>PPT汇_www.ppthui.com</dc:creator>
  <cp:lastModifiedBy>xiaoke</cp:lastModifiedBy>
  <cp:revision>249</cp:revision>
  <dcterms:created xsi:type="dcterms:W3CDTF">2017-06-19T15:07:00Z</dcterms:created>
  <dcterms:modified xsi:type="dcterms:W3CDTF">2023-05-08T03:48:13Z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KSOProductBuildVer">
    <vt:lpwstr>2052-11.1.0.9208</vt:lpwstr>
  </property>
</Properties>
</file>