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4" r:id="rId2"/>
  </p:sldMasterIdLst>
  <p:notesMasterIdLst>
    <p:notesMasterId r:id="rId3"/>
  </p:notesMasterIdLst>
  <p:handoutMasterIdLst>
    <p:handoutMasterId r:id="rId4"/>
  </p:handoutMasterIdLst>
  <p:sldIdLst>
    <p:sldId id="286" r:id="rId5"/>
    <p:sldId id="260" r:id="rId6"/>
    <p:sldId id="261" r:id="rId7"/>
    <p:sldId id="262" r:id="rId8"/>
    <p:sldId id="287" r:id="rId9"/>
    <p:sldId id="263" r:id="rId10"/>
    <p:sldId id="264" r:id="rId11"/>
    <p:sldId id="265" r:id="rId12"/>
    <p:sldId id="293" r:id="rId13"/>
    <p:sldId id="288" r:id="rId14"/>
    <p:sldId id="266" r:id="rId15"/>
    <p:sldId id="267" r:id="rId16"/>
    <p:sldId id="268" r:id="rId17"/>
    <p:sldId id="269" r:id="rId18"/>
    <p:sldId id="294" r:id="rId19"/>
    <p:sldId id="289" r:id="rId20"/>
    <p:sldId id="270" r:id="rId21"/>
    <p:sldId id="271" r:id="rId22"/>
    <p:sldId id="272" r:id="rId23"/>
    <p:sldId id="295" r:id="rId24"/>
    <p:sldId id="273" r:id="rId25"/>
    <p:sldId id="290" r:id="rId26"/>
    <p:sldId id="278" r:id="rId27"/>
    <p:sldId id="296" r:id="rId28"/>
    <p:sldId id="310" r:id="rId29"/>
    <p:sldId id="337" r:id="rId30"/>
  </p:sldIdLst>
  <p:sldSz cx="12192000" cy="6858000"/>
  <p:notesSz cx="6858000" cy="9144000"/>
  <p:custDataLst>
    <p:tags r:id="rId31"/>
  </p:custData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79021" autoAdjust="0"/>
  </p:normalViewPr>
  <p:slideViewPr>
    <p:cSldViewPr snapToGrid="0">
      <p:cViewPr varScale="1">
        <p:scale>
          <a:sx n="61" d="100"/>
          <a:sy n="61" d="100"/>
        </p:scale>
        <p:origin x="636" y="66"/>
      </p:cViewPr>
      <p:guideLst>
        <p:guide orient="horz" pos="2162"/>
        <p:guide pos="381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9" d="100"/>
          <a:sy n="49" d="100"/>
        </p:scale>
        <p:origin x="-2656" y="-56"/>
      </p:cViewPr>
      <p:guideLst>
        <p:guide orient="horz" pos="2883"/>
        <p:guide pos="2148"/>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A622DC-403E-4EB3-BBD8-CF273E9BB5F4}"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A74AA5-9C8F-46FD-97E9-D3282EF2F94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ACBC3-8F84-4FEB-9362-35623294540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E5D0A-E076-42C2-92E3-4FCF6CB146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6E5D0A-E076-42C2-92E3-4FCF6CB146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矩形 1"/>
          <p:cNvSpPr/>
          <p:nvPr userDrawn="1"/>
        </p:nvSpPr>
        <p:spPr>
          <a:xfrm>
            <a:off x="5023204" y="-16932"/>
            <a:ext cx="2141360" cy="491067"/>
          </a:xfrm>
          <a:prstGeom prst="rect">
            <a:avLst/>
          </a:pr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0.jpeg" /><Relationship Id="rId4"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3.jpeg" /><Relationship Id="rId4" Type="http://schemas.openxmlformats.org/officeDocument/2006/relationships/image" Target="../media/image10.jpeg" /><Relationship Id="rId5" Type="http://schemas.openxmlformats.org/officeDocument/2006/relationships/image" Target="../media/image1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5.png" /><Relationship Id="rId4" Type="http://schemas.openxmlformats.org/officeDocument/2006/relationships/image" Target="../media/image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3.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1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1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6">
            <a:lum/>
          </a:blip>
          <a:stretch>
            <a:fillRect/>
          </a:stretch>
        </a:blipFill>
        <a:effectLst/>
      </p:bgPr>
    </p:bg>
    <p:spTree>
      <p:nvGrpSpPr>
        <p:cNvPr id="1" name=""/>
        <p:cNvGrpSpPr/>
        <p:nvPr/>
      </p:nvGrpSpPr>
      <p:grpSpPr>
        <a:xfrm>
          <a:off x="0" y="0"/>
          <a:ext cx="0" cy="0"/>
        </a:xfrm>
      </p:grpSpPr>
      <p:sp>
        <p:nvSpPr>
          <p:cNvPr id="63" name="文本框 62"/>
          <p:cNvSpPr txBox="1"/>
          <p:nvPr/>
        </p:nvSpPr>
        <p:spPr>
          <a:xfrm>
            <a:off x="2160147" y="2156673"/>
            <a:ext cx="7803971" cy="2553335"/>
          </a:xfrm>
          <a:prstGeom prst="rect">
            <a:avLst/>
          </a:prstGeom>
          <a:noFill/>
        </p:spPr>
        <p:txBody>
          <a:bodyPr wrap="square" lIns="91440" tIns="45720" rIns="91440" bIns="45720">
            <a:spAutoFit/>
          </a:bodyPr>
          <a:lstStyle/>
          <a:p>
            <a:pPr>
              <a:defRPr/>
            </a:pPr>
            <a:r>
              <a:rPr lang="zh-CN" altLang="en-US" sz="8000" b="1" spc="225">
                <a:solidFill>
                  <a:schemeClr val="tx1">
                    <a:lumMod val="75000"/>
                    <a:lumOff val="25000"/>
                  </a:schemeClr>
                </a:solidFill>
                <a:latin typeface="微软雅黑" panose="020b0503020204020204" pitchFamily="34" charset="-122"/>
                <a:ea typeface="微软雅黑" panose="020b0503020204020204" pitchFamily="34" charset="-122"/>
              </a:rPr>
              <a:t>公司企业</a:t>
            </a:r>
            <a:endParaRPr lang="en-US" altLang="zh-CN" sz="8000" b="1" spc="225">
              <a:solidFill>
                <a:schemeClr val="tx1">
                  <a:lumMod val="75000"/>
                  <a:lumOff val="25000"/>
                </a:schemeClr>
              </a:solidFill>
              <a:latin typeface="微软雅黑" panose="020b0503020204020204" pitchFamily="34" charset="-122"/>
              <a:ea typeface="微软雅黑" panose="020b0503020204020204" pitchFamily="34" charset="-122"/>
            </a:endParaRPr>
          </a:p>
          <a:p>
            <a:pPr>
              <a:defRPr/>
            </a:pPr>
            <a:r>
              <a:rPr lang="zh-CN" altLang="en-US" sz="8000" b="1" spc="225">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8000" b="1" spc="225">
                <a:solidFill>
                  <a:schemeClr val="accent1"/>
                </a:solidFill>
                <a:latin typeface="微软雅黑" panose="020b0503020204020204" pitchFamily="34" charset="-122"/>
                <a:ea typeface="微软雅黑" panose="020b0503020204020204" pitchFamily="34" charset="-122"/>
              </a:rPr>
              <a:t>校园招聘模板</a:t>
            </a:r>
            <a:endParaRPr lang="zh-CN" altLang="en-US" sz="8000" b="1" spc="225">
              <a:solidFill>
                <a:schemeClr val="accent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732139" y="4695683"/>
            <a:ext cx="5967203" cy="501650"/>
          </a:xfrm>
          <a:prstGeom prst="rect">
            <a:avLst/>
          </a:prstGeom>
          <a:noFill/>
        </p:spPr>
        <p:txBody>
          <a:bodyPr lIns="91440" tIns="45720" rIns="91440" bIns="45720">
            <a:spAutoFit/>
          </a:bodyPr>
          <a:lstStyle/>
          <a:p>
            <a:pPr algn="r">
              <a:defRPr/>
            </a:pPr>
            <a:r>
              <a:rPr lang="en-US" altLang="zh-CN" sz="2665">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YOUR  SUBTITLE HERE</a:t>
            </a:r>
            <a:endParaRPr lang="zh-CN" altLang="en-US" sz="2665">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5" name="文本框 64"/>
          <p:cNvSpPr txBox="1"/>
          <p:nvPr/>
        </p:nvSpPr>
        <p:spPr>
          <a:xfrm>
            <a:off x="1773769" y="1027313"/>
            <a:ext cx="2026105" cy="1322070"/>
          </a:xfrm>
          <a:prstGeom prst="rect">
            <a:avLst/>
          </a:prstGeom>
          <a:noFill/>
        </p:spPr>
        <p:txBody>
          <a:bodyPr wrap="square" lIns="91440" tIns="45720" rIns="91440" bIns="45720">
            <a:spAutoFit/>
          </a:bodyPr>
          <a:lstStyle/>
          <a:p>
            <a:pPr algn="ctr">
              <a:defRPr/>
            </a:pPr>
            <a:r>
              <a:rPr lang="en-US" altLang="zh-CN" sz="8000" spc="225">
                <a:solidFill>
                  <a:schemeClr val="accent1"/>
                </a:solidFill>
                <a:latin typeface="Agency FB" panose="020b0503020202020204" pitchFamily="34" charset="0"/>
                <a:ea typeface="微软雅黑" panose="020b0503020204020204" pitchFamily="34" charset="-122"/>
              </a:rPr>
              <a:t>20XX</a:t>
            </a:r>
            <a:endParaRPr lang="en-US" altLang="zh-CN" sz="8000" spc="225">
              <a:solidFill>
                <a:schemeClr val="accent1"/>
              </a:solidFill>
              <a:latin typeface="Agency FB" panose="020b0503020202020204" pitchFamily="34" charset="0"/>
              <a:ea typeface="微软雅黑" panose="020b0503020204020204" pitchFamily="34" charset="-122"/>
            </a:endParaRPr>
          </a:p>
        </p:txBody>
      </p:sp>
      <p:sp>
        <p:nvSpPr>
          <p:cNvPr id="66" name="矩形 65"/>
          <p:cNvSpPr/>
          <p:nvPr/>
        </p:nvSpPr>
        <p:spPr>
          <a:xfrm>
            <a:off x="8166852" y="5198384"/>
            <a:ext cx="1410111" cy="4496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1600">
                <a:solidFill>
                  <a:schemeClr val="bg1"/>
                </a:solidFill>
              </a:rPr>
              <a:t>20XX.XX.XX</a:t>
            </a:r>
            <a:endParaRPr lang="zh-CN" altLang="en-US" sz="1600">
              <a:solidFill>
                <a:schemeClr val="bg1"/>
              </a:solidFill>
            </a:endParaRPr>
          </a:p>
        </p:txBody>
      </p:sp>
      <p:sp>
        <p:nvSpPr>
          <p:cNvPr id="67" name="矩形 66"/>
          <p:cNvSpPr/>
          <p:nvPr/>
        </p:nvSpPr>
        <p:spPr>
          <a:xfrm>
            <a:off x="3877020" y="1586345"/>
            <a:ext cx="1229405" cy="4496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1600">
                <a:solidFill>
                  <a:schemeClr val="accent1">
                    <a:lumMod val="60000"/>
                    <a:lumOff val="40000"/>
                  </a:schemeClr>
                </a:solidFill>
              </a:rPr>
              <a:t>招聘企业</a:t>
            </a:r>
            <a:endParaRPr lang="zh-CN" altLang="en-US" sz="1600">
              <a:solidFill>
                <a:schemeClr val="accent1">
                  <a:lumMod val="60000"/>
                  <a:lumOff val="40000"/>
                </a:schemeClr>
              </a:solidFill>
            </a:endParaRPr>
          </a:p>
        </p:txBody>
      </p:sp>
      <p:pic>
        <p:nvPicPr>
          <p:cNvPr id="2" name="David Hoffner - Positive Outlook">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812800" y="0"/>
            <a:ext cx="812800" cy="812800"/>
          </a:xfrm>
          <a:prstGeom prst="rect">
            <a:avLst/>
          </a:prstGeom>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750"/>
                                        <p:tgtEl>
                                          <p:spTgt spid="66"/>
                                        </p:tgtEl>
                                      </p:cBhvr>
                                    </p:animEffect>
                                    <p:anim calcmode="lin" valueType="num">
                                      <p:cBhvr>
                                        <p:cTn id="32" dur="750" fill="hold"/>
                                        <p:tgtEl>
                                          <p:spTgt spid="66"/>
                                        </p:tgtEl>
                                        <p:attrNameLst>
                                          <p:attrName>ppt_x</p:attrName>
                                        </p:attrNameLst>
                                      </p:cBhvr>
                                      <p:tavLst>
                                        <p:tav tm="0">
                                          <p:val>
                                            <p:strVal val="#ppt_x"/>
                                          </p:val>
                                        </p:tav>
                                        <p:tav tm="100000">
                                          <p:val>
                                            <p:strVal val="#ppt_x"/>
                                          </p:val>
                                        </p:tav>
                                      </p:tavLst>
                                    </p:anim>
                                    <p:anim calcmode="lin" valueType="num">
                                      <p:cBhvr>
                                        <p:cTn id="33" dur="750" fill="hold"/>
                                        <p:tgtEl>
                                          <p:spTgt spid="6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750"/>
                                        <p:tgtEl>
                                          <p:spTgt spid="67"/>
                                        </p:tgtEl>
                                      </p:cBhvr>
                                    </p:animEffect>
                                    <p:anim calcmode="lin" valueType="num">
                                      <p:cBhvr>
                                        <p:cTn id="37" dur="750" fill="hold"/>
                                        <p:tgtEl>
                                          <p:spTgt spid="67"/>
                                        </p:tgtEl>
                                        <p:attrNameLst>
                                          <p:attrName>ppt_x</p:attrName>
                                        </p:attrNameLst>
                                      </p:cBhvr>
                                      <p:tavLst>
                                        <p:tav tm="0">
                                          <p:val>
                                            <p:strVal val="#ppt_x"/>
                                          </p:val>
                                        </p:tav>
                                        <p:tav tm="100000">
                                          <p:val>
                                            <p:strVal val="#ppt_x"/>
                                          </p:val>
                                        </p:tav>
                                      </p:tavLst>
                                    </p:anim>
                                    <p:anim calcmode="lin" valueType="num">
                                      <p:cBhvr>
                                        <p:cTn id="38"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63" grpId="0"/>
      <p:bldP spid="65" grpId="0"/>
      <p:bldP spid="66" grpId="0" animBg="1"/>
      <p:bldP spid="67"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41" y="1518501"/>
            <a:ext cx="4160516" cy="282568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057" y="1544995"/>
            <a:ext cx="4238527" cy="2802547"/>
          </a:xfrm>
          <a:prstGeom prst="rect">
            <a:avLst/>
          </a:prstGeom>
        </p:spPr>
      </p:pic>
      <p:sp>
        <p:nvSpPr>
          <p:cNvPr id="4" name="矩形 3"/>
          <p:cNvSpPr/>
          <p:nvPr/>
        </p:nvSpPr>
        <p:spPr>
          <a:xfrm>
            <a:off x="1093258" y="4521223"/>
            <a:ext cx="1402080" cy="460375"/>
          </a:xfrm>
          <a:prstGeom prst="rect">
            <a:avLst/>
          </a:prstGeom>
        </p:spPr>
        <p:txBody>
          <a:bodyPr wrap="none" lIns="91440" tIns="45720" rIns="91440" bIns="45720">
            <a:spAutoFit/>
          </a:bodyPr>
          <a:lstStyle/>
          <a:p>
            <a:pPr algn="ctr"/>
            <a:r>
              <a:rPr lang="zh-CN" altLang="en-US" sz="2400">
                <a:solidFill>
                  <a:schemeClr val="accent1"/>
                </a:solidFill>
                <a:latin typeface="+mj-ea"/>
                <a:ea typeface="+mj-ea"/>
              </a:rPr>
              <a:t>标题内容</a:t>
            </a:r>
            <a:endParaRPr lang="zh-CN" altLang="en-US" sz="2400">
              <a:solidFill>
                <a:schemeClr val="accent1"/>
              </a:solidFill>
              <a:latin typeface="+mj-ea"/>
              <a:ea typeface="+mj-ea"/>
            </a:endParaRPr>
          </a:p>
        </p:txBody>
      </p:sp>
      <p:sp>
        <p:nvSpPr>
          <p:cNvPr id="5" name="矩形 4"/>
          <p:cNvSpPr/>
          <p:nvPr/>
        </p:nvSpPr>
        <p:spPr>
          <a:xfrm>
            <a:off x="778636" y="5066405"/>
            <a:ext cx="5105793" cy="1108710"/>
          </a:xfrm>
          <a:prstGeom prst="rect">
            <a:avLst/>
          </a:prstGeom>
        </p:spPr>
        <p:txBody>
          <a:bodyPr wrap="square" lIns="91440" tIns="45720" rIns="91440" bIns="45720">
            <a:spAutoFit/>
          </a:bodyPr>
          <a:lstStyle/>
          <a:p>
            <a:pPr fontAlgn="ctr">
              <a:lnSpc>
                <a:spcPct val="150000"/>
              </a:lnSpc>
            </a:pPr>
            <a:r>
              <a:rPr lang="zh-CN" altLang="en-US" sz="1465">
                <a:solidFill>
                  <a:schemeClr val="tx2">
                    <a:lumMod val="75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465">
              <a:solidFill>
                <a:schemeClr val="tx2">
                  <a:lumMod val="75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465">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928915" y="5066404"/>
            <a:ext cx="270933" cy="0"/>
          </a:xfrm>
          <a:prstGeom prst="line">
            <a:avLst/>
          </a:prstGeom>
          <a:ln w="12700">
            <a:solidFill>
              <a:srgbClr val="00377A"/>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951679" y="4521223"/>
            <a:ext cx="1402080" cy="460375"/>
          </a:xfrm>
          <a:prstGeom prst="rect">
            <a:avLst/>
          </a:prstGeom>
        </p:spPr>
        <p:txBody>
          <a:bodyPr wrap="none" lIns="91440" tIns="45720" rIns="91440" bIns="45720">
            <a:spAutoFit/>
          </a:bodyPr>
          <a:lstStyle/>
          <a:p>
            <a:pPr algn="ctr"/>
            <a:r>
              <a:rPr lang="zh-CN" altLang="en-US" sz="2400">
                <a:solidFill>
                  <a:schemeClr val="accent1"/>
                </a:solidFill>
                <a:latin typeface="+mj-ea"/>
                <a:ea typeface="+mj-ea"/>
              </a:rPr>
              <a:t>标题内容</a:t>
            </a:r>
            <a:endParaRPr lang="zh-CN" altLang="en-US" sz="2400">
              <a:solidFill>
                <a:schemeClr val="accent1"/>
              </a:solidFill>
              <a:latin typeface="+mj-ea"/>
              <a:ea typeface="+mj-ea"/>
            </a:endParaRPr>
          </a:p>
        </p:txBody>
      </p:sp>
      <p:sp>
        <p:nvSpPr>
          <p:cNvPr id="8" name="矩形 7"/>
          <p:cNvSpPr/>
          <p:nvPr/>
        </p:nvSpPr>
        <p:spPr>
          <a:xfrm>
            <a:off x="6637057" y="5066405"/>
            <a:ext cx="5105793" cy="1108710"/>
          </a:xfrm>
          <a:prstGeom prst="rect">
            <a:avLst/>
          </a:prstGeom>
        </p:spPr>
        <p:txBody>
          <a:bodyPr wrap="square" lIns="91440" tIns="45720" rIns="91440" bIns="45720">
            <a:spAutoFit/>
          </a:bodyPr>
          <a:lstStyle/>
          <a:p>
            <a:pPr fontAlgn="ctr">
              <a:lnSpc>
                <a:spcPct val="150000"/>
              </a:lnSpc>
            </a:pPr>
            <a:r>
              <a:rPr lang="zh-CN" altLang="en-US" sz="1465">
                <a:solidFill>
                  <a:schemeClr val="tx2">
                    <a:lumMod val="75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465">
              <a:solidFill>
                <a:schemeClr val="tx2">
                  <a:lumMod val="75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465">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6787336" y="5066404"/>
            <a:ext cx="270933" cy="0"/>
          </a:xfrm>
          <a:prstGeom prst="line">
            <a:avLst/>
          </a:prstGeom>
          <a:ln w="12700">
            <a:solidFill>
              <a:srgbClr val="00377A"/>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招聘计划</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Rectangle 3"/>
          <p:cNvSpPr/>
          <p:nvPr/>
        </p:nvSpPr>
        <p:spPr>
          <a:xfrm>
            <a:off x="1035381" y="5720845"/>
            <a:ext cx="10180141" cy="709295"/>
          </a:xfrm>
          <a:prstGeom prst="rect">
            <a:avLst/>
          </a:prstGeom>
        </p:spPr>
        <p:txBody>
          <a:bodyPr wrap="square" lIns="91440" tIns="45720" rIns="91440" bIns="45720">
            <a:spAutoFit/>
          </a:bodyPr>
          <a:lstStyle/>
          <a:p>
            <a:pPr algn="ctr" fontAlgn="ctr">
              <a:lnSpc>
                <a:spcPct val="150000"/>
              </a:lnSpc>
            </a:pPr>
            <a:r>
              <a:rPr lang="zh-CN" altLang="en-US" sz="1335">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点击输入文字点击输入文字点击此处更换文本点击输入文字点击点击输入文字点击输入文字点击此处更换文本</a:t>
            </a:r>
            <a:endParaRPr lang="en-US" altLang="zh-CN" sz="1335">
              <a:latin typeface="微软雅黑" panose="020b0503020204020204" pitchFamily="34" charset="-122"/>
              <a:ea typeface="微软雅黑" panose="020b0503020204020204" pitchFamily="34" charset="-122"/>
            </a:endParaRPr>
          </a:p>
        </p:txBody>
      </p:sp>
      <p:sp>
        <p:nvSpPr>
          <p:cNvPr id="20" name="Rounded Rectangle 5"/>
          <p:cNvSpPr/>
          <p:nvPr/>
        </p:nvSpPr>
        <p:spPr>
          <a:xfrm>
            <a:off x="662083" y="1645787"/>
            <a:ext cx="2447691" cy="3566428"/>
          </a:xfrm>
          <a:prstGeom prst="roundRect">
            <a:avLst>
              <a:gd name="adj" fmla="val 51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21" name="Straight Connector 6"/>
          <p:cNvCxnSpPr/>
          <p:nvPr/>
        </p:nvCxnSpPr>
        <p:spPr>
          <a:xfrm>
            <a:off x="662083"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7"/>
          <p:cNvCxnSpPr/>
          <p:nvPr/>
        </p:nvCxnSpPr>
        <p:spPr>
          <a:xfrm>
            <a:off x="652248" y="243840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Rounded Rectangle 8"/>
          <p:cNvSpPr/>
          <p:nvPr/>
        </p:nvSpPr>
        <p:spPr>
          <a:xfrm>
            <a:off x="913743"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4" name="TextBox 23"/>
          <p:cNvSpPr txBox="1"/>
          <p:nvPr/>
        </p:nvSpPr>
        <p:spPr>
          <a:xfrm>
            <a:off x="1083289" y="1760091"/>
            <a:ext cx="1605280" cy="521970"/>
          </a:xfrm>
          <a:prstGeom prst="rect">
            <a:avLst/>
          </a:prstGeom>
          <a:noFill/>
        </p:spPr>
        <p:txBody>
          <a:bodyPr wrap="none" rtlCol="0">
            <a:spAutoFit/>
          </a:bodyPr>
          <a:lstStyle/>
          <a:p>
            <a:pPr algn="ctr"/>
            <a:r>
              <a:rPr lang="zh-CN" altLang="en-US" sz="2800">
                <a:solidFill>
                  <a:schemeClr val="bg1"/>
                </a:solidFill>
                <a:latin typeface="Arial" panose="020b0604020202020204" pitchFamily="34" charset="0"/>
                <a:cs typeface="Arial" panose="020b0604020202020204" pitchFamily="34" charset="0"/>
              </a:rPr>
              <a:t>添加标题</a:t>
            </a:r>
            <a:endParaRPr lang="en-GB" sz="280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1090100" y="4510016"/>
            <a:ext cx="1634490" cy="378460"/>
          </a:xfrm>
          <a:prstGeom prst="rect">
            <a:avLst/>
          </a:prstGeom>
          <a:noFill/>
        </p:spPr>
        <p:txBody>
          <a:bodyPr wrap="none" rtlCol="0">
            <a:spAutoFit/>
          </a:bodyPr>
          <a:lstStyle/>
          <a:p>
            <a:pPr algn="ctr"/>
            <a:r>
              <a:rPr lang="en-US" sz="1865" b="1">
                <a:solidFill>
                  <a:schemeClr val="accent1"/>
                </a:solidFill>
                <a:latin typeface="Arial" panose="020b0604020202020204" pitchFamily="34" charset="0"/>
                <a:cs typeface="Arial" panose="020b0604020202020204" pitchFamily="34" charset="0"/>
              </a:rPr>
              <a:t>Get this Plan</a:t>
            </a:r>
            <a:endParaRPr lang="en-GB" sz="1865" b="1">
              <a:solidFill>
                <a:schemeClr val="accent1"/>
              </a:solidFill>
              <a:latin typeface="Arial" panose="020b0604020202020204" pitchFamily="34" charset="0"/>
              <a:cs typeface="Arial" panose="020b0604020202020204" pitchFamily="34" charset="0"/>
            </a:endParaRPr>
          </a:p>
        </p:txBody>
      </p:sp>
      <p:sp>
        <p:nvSpPr>
          <p:cNvPr id="26" name="TextBox 25"/>
          <p:cNvSpPr txBox="1"/>
          <p:nvPr/>
        </p:nvSpPr>
        <p:spPr>
          <a:xfrm>
            <a:off x="798743" y="2585348"/>
            <a:ext cx="2158945" cy="1568450"/>
          </a:xfrm>
          <a:prstGeom prst="rect">
            <a:avLst/>
          </a:prstGeom>
          <a:noFill/>
        </p:spPr>
        <p:txBody>
          <a:bodyPr wrap="square" rtlCol="0">
            <a:spAutoFit/>
          </a:bodyPr>
          <a:lstStyle/>
          <a:p>
            <a:pPr algn="ctr" fontAlgn="ctr">
              <a:lnSpc>
                <a:spcPct val="200000"/>
              </a:lnSpc>
            </a:pPr>
            <a:r>
              <a:rPr lang="zh-CN" altLang="en-US" sz="120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1" name="Rounded Rectangle 16"/>
          <p:cNvSpPr/>
          <p:nvPr/>
        </p:nvSpPr>
        <p:spPr>
          <a:xfrm>
            <a:off x="3473224" y="1645787"/>
            <a:ext cx="2447691" cy="3566428"/>
          </a:xfrm>
          <a:prstGeom prst="roundRect">
            <a:avLst>
              <a:gd name="adj" fmla="val 51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32" name="Straight Connector 17"/>
          <p:cNvCxnSpPr/>
          <p:nvPr/>
        </p:nvCxnSpPr>
        <p:spPr>
          <a:xfrm>
            <a:off x="3473224"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Rounded Rectangle 19"/>
          <p:cNvSpPr/>
          <p:nvPr/>
        </p:nvSpPr>
        <p:spPr>
          <a:xfrm>
            <a:off x="3724884"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35" name="TextBox 34"/>
          <p:cNvSpPr txBox="1"/>
          <p:nvPr/>
        </p:nvSpPr>
        <p:spPr>
          <a:xfrm>
            <a:off x="3894430" y="1765997"/>
            <a:ext cx="1605280" cy="521970"/>
          </a:xfrm>
          <a:prstGeom prst="rect">
            <a:avLst/>
          </a:prstGeom>
          <a:noFill/>
        </p:spPr>
        <p:txBody>
          <a:bodyPr wrap="none" rtlCol="0">
            <a:spAutoFit/>
          </a:bodyPr>
          <a:lstStyle/>
          <a:p>
            <a:pPr algn="ctr"/>
            <a:r>
              <a:rPr lang="zh-CN" altLang="en-US" sz="2800">
                <a:solidFill>
                  <a:schemeClr val="bg1"/>
                </a:solidFill>
                <a:latin typeface="Arial" panose="020b0604020202020204" pitchFamily="34" charset="0"/>
                <a:cs typeface="Arial" panose="020b0604020202020204" pitchFamily="34" charset="0"/>
              </a:rPr>
              <a:t>添加标题</a:t>
            </a:r>
            <a:endParaRPr lang="en-GB" sz="280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3901240" y="4510016"/>
            <a:ext cx="1634490" cy="378460"/>
          </a:xfrm>
          <a:prstGeom prst="rect">
            <a:avLst/>
          </a:prstGeom>
          <a:noFill/>
        </p:spPr>
        <p:txBody>
          <a:bodyPr wrap="none" rtlCol="0">
            <a:spAutoFit/>
          </a:bodyPr>
          <a:lstStyle/>
          <a:p>
            <a:pPr algn="ctr"/>
            <a:r>
              <a:rPr lang="en-US" sz="1865" b="1">
                <a:solidFill>
                  <a:schemeClr val="accent2"/>
                </a:solidFill>
                <a:latin typeface="Arial" panose="020b0604020202020204" pitchFamily="34" charset="0"/>
                <a:cs typeface="Arial" panose="020b0604020202020204" pitchFamily="34" charset="0"/>
              </a:rPr>
              <a:t>Get this Plan</a:t>
            </a:r>
            <a:endParaRPr lang="en-GB" sz="1865" b="1">
              <a:solidFill>
                <a:schemeClr val="accent2"/>
              </a:solidFill>
              <a:latin typeface="Arial" panose="020b0604020202020204" pitchFamily="34" charset="0"/>
              <a:cs typeface="Arial" panose="020b0604020202020204" pitchFamily="34" charset="0"/>
            </a:endParaRPr>
          </a:p>
        </p:txBody>
      </p:sp>
      <p:sp>
        <p:nvSpPr>
          <p:cNvPr id="42" name="Rounded Rectangle 27"/>
          <p:cNvSpPr/>
          <p:nvPr/>
        </p:nvSpPr>
        <p:spPr>
          <a:xfrm>
            <a:off x="6282643" y="1645787"/>
            <a:ext cx="2447691" cy="3566428"/>
          </a:xfrm>
          <a:prstGeom prst="roundRect">
            <a:avLst>
              <a:gd name="adj" fmla="val 51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43" name="Straight Connector 28"/>
          <p:cNvCxnSpPr/>
          <p:nvPr/>
        </p:nvCxnSpPr>
        <p:spPr>
          <a:xfrm>
            <a:off x="6282643"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Rounded Rectangle 30"/>
          <p:cNvSpPr/>
          <p:nvPr/>
        </p:nvSpPr>
        <p:spPr>
          <a:xfrm>
            <a:off x="6534303"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46" name="TextBox 45"/>
          <p:cNvSpPr txBox="1"/>
          <p:nvPr/>
        </p:nvSpPr>
        <p:spPr>
          <a:xfrm>
            <a:off x="6703849" y="1765997"/>
            <a:ext cx="1605280" cy="521970"/>
          </a:xfrm>
          <a:prstGeom prst="rect">
            <a:avLst/>
          </a:prstGeom>
          <a:noFill/>
        </p:spPr>
        <p:txBody>
          <a:bodyPr wrap="none" rtlCol="0">
            <a:spAutoFit/>
          </a:bodyPr>
          <a:lstStyle/>
          <a:p>
            <a:pPr algn="ctr"/>
            <a:r>
              <a:rPr lang="zh-CN" altLang="en-US" sz="2800">
                <a:solidFill>
                  <a:schemeClr val="bg1"/>
                </a:solidFill>
                <a:latin typeface="Arial" panose="020b0604020202020204" pitchFamily="34" charset="0"/>
                <a:cs typeface="Arial" panose="020b0604020202020204" pitchFamily="34" charset="0"/>
              </a:rPr>
              <a:t>添加标题</a:t>
            </a:r>
            <a:endParaRPr lang="en-GB" sz="280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6710660" y="4510016"/>
            <a:ext cx="1634490" cy="378460"/>
          </a:xfrm>
          <a:prstGeom prst="rect">
            <a:avLst/>
          </a:prstGeom>
          <a:noFill/>
        </p:spPr>
        <p:txBody>
          <a:bodyPr wrap="none" rtlCol="0">
            <a:spAutoFit/>
          </a:bodyPr>
          <a:lstStyle/>
          <a:p>
            <a:pPr algn="ctr"/>
            <a:r>
              <a:rPr lang="en-US" sz="1865" b="1">
                <a:solidFill>
                  <a:schemeClr val="accent3"/>
                </a:solidFill>
                <a:latin typeface="Arial" panose="020b0604020202020204" pitchFamily="34" charset="0"/>
                <a:cs typeface="Arial" panose="020b0604020202020204" pitchFamily="34" charset="0"/>
              </a:rPr>
              <a:t>Get this Plan</a:t>
            </a:r>
            <a:endParaRPr lang="en-GB" sz="1865" b="1">
              <a:solidFill>
                <a:schemeClr val="accent3"/>
              </a:solidFill>
              <a:latin typeface="Arial" panose="020b0604020202020204" pitchFamily="34" charset="0"/>
              <a:cs typeface="Arial" panose="020b0604020202020204" pitchFamily="34" charset="0"/>
            </a:endParaRPr>
          </a:p>
        </p:txBody>
      </p:sp>
      <p:sp>
        <p:nvSpPr>
          <p:cNvPr id="53" name="Rounded Rectangle 38"/>
          <p:cNvSpPr/>
          <p:nvPr/>
        </p:nvSpPr>
        <p:spPr>
          <a:xfrm>
            <a:off x="9092063" y="1645787"/>
            <a:ext cx="2447691" cy="3566428"/>
          </a:xfrm>
          <a:prstGeom prst="roundRect">
            <a:avLst>
              <a:gd name="adj" fmla="val 51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cxnSp>
        <p:nvCxnSpPr>
          <p:cNvPr id="54" name="Straight Connector 39"/>
          <p:cNvCxnSpPr/>
          <p:nvPr/>
        </p:nvCxnSpPr>
        <p:spPr>
          <a:xfrm>
            <a:off x="9092063" y="2359743"/>
            <a:ext cx="244769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Rounded Rectangle 41"/>
          <p:cNvSpPr/>
          <p:nvPr/>
        </p:nvSpPr>
        <p:spPr>
          <a:xfrm>
            <a:off x="9343723" y="4469880"/>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7" name="TextBox 56"/>
          <p:cNvSpPr txBox="1"/>
          <p:nvPr/>
        </p:nvSpPr>
        <p:spPr>
          <a:xfrm>
            <a:off x="9513269" y="1760091"/>
            <a:ext cx="1605280" cy="521970"/>
          </a:xfrm>
          <a:prstGeom prst="rect">
            <a:avLst/>
          </a:prstGeom>
          <a:noFill/>
        </p:spPr>
        <p:txBody>
          <a:bodyPr wrap="none" rtlCol="0">
            <a:spAutoFit/>
          </a:bodyPr>
          <a:lstStyle/>
          <a:p>
            <a:pPr algn="ctr"/>
            <a:r>
              <a:rPr lang="zh-CN" altLang="en-US" sz="2800">
                <a:solidFill>
                  <a:schemeClr val="bg1"/>
                </a:solidFill>
                <a:latin typeface="Arial" panose="020b0604020202020204" pitchFamily="34" charset="0"/>
                <a:cs typeface="Arial" panose="020b0604020202020204" pitchFamily="34" charset="0"/>
              </a:rPr>
              <a:t>添加标题</a:t>
            </a:r>
            <a:endParaRPr lang="en-GB" sz="2800">
              <a:solidFill>
                <a:schemeClr val="bg1"/>
              </a:solidFill>
              <a:latin typeface="Arial" panose="020b0604020202020204" pitchFamily="34" charset="0"/>
              <a:cs typeface="Arial" panose="020b0604020202020204" pitchFamily="34" charset="0"/>
            </a:endParaRPr>
          </a:p>
        </p:txBody>
      </p:sp>
      <p:sp>
        <p:nvSpPr>
          <p:cNvPr id="58" name="TextBox 57"/>
          <p:cNvSpPr txBox="1"/>
          <p:nvPr/>
        </p:nvSpPr>
        <p:spPr>
          <a:xfrm>
            <a:off x="9520080" y="4510016"/>
            <a:ext cx="1634490" cy="378460"/>
          </a:xfrm>
          <a:prstGeom prst="rect">
            <a:avLst/>
          </a:prstGeom>
          <a:noFill/>
        </p:spPr>
        <p:txBody>
          <a:bodyPr wrap="none" rtlCol="0">
            <a:spAutoFit/>
          </a:bodyPr>
          <a:lstStyle/>
          <a:p>
            <a:pPr algn="ctr"/>
            <a:r>
              <a:rPr lang="en-US" sz="1865" b="1">
                <a:solidFill>
                  <a:schemeClr val="accent4"/>
                </a:solidFill>
                <a:latin typeface="Arial" panose="020b0604020202020204" pitchFamily="34" charset="0"/>
                <a:cs typeface="Arial" panose="020b0604020202020204" pitchFamily="34" charset="0"/>
              </a:rPr>
              <a:t>Get this Plan</a:t>
            </a:r>
            <a:endParaRPr lang="en-GB" sz="1865" b="1">
              <a:solidFill>
                <a:schemeClr val="accent4"/>
              </a:solidFill>
              <a:latin typeface="Arial" panose="020b0604020202020204" pitchFamily="34" charset="0"/>
              <a:cs typeface="Arial" panose="020b0604020202020204" pitchFamily="34" charset="0"/>
            </a:endParaRPr>
          </a:p>
        </p:txBody>
      </p:sp>
      <p:sp>
        <p:nvSpPr>
          <p:cNvPr id="63" name="TextBox 62"/>
          <p:cNvSpPr txBox="1"/>
          <p:nvPr/>
        </p:nvSpPr>
        <p:spPr>
          <a:xfrm>
            <a:off x="3595017" y="2585340"/>
            <a:ext cx="2158945" cy="1568450"/>
          </a:xfrm>
          <a:prstGeom prst="rect">
            <a:avLst/>
          </a:prstGeom>
          <a:noFill/>
        </p:spPr>
        <p:txBody>
          <a:bodyPr wrap="square" rtlCol="0">
            <a:spAutoFit/>
          </a:bodyPr>
          <a:lstStyle/>
          <a:p>
            <a:pPr algn="ctr" fontAlgn="ctr">
              <a:lnSpc>
                <a:spcPct val="200000"/>
              </a:lnSpc>
            </a:pPr>
            <a:r>
              <a:rPr lang="zh-CN" altLang="en-US" sz="120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404436" y="2596621"/>
            <a:ext cx="2158945" cy="1568450"/>
          </a:xfrm>
          <a:prstGeom prst="rect">
            <a:avLst/>
          </a:prstGeom>
          <a:noFill/>
        </p:spPr>
        <p:txBody>
          <a:bodyPr wrap="square" rtlCol="0">
            <a:spAutoFit/>
          </a:bodyPr>
          <a:lstStyle/>
          <a:p>
            <a:pPr algn="ctr" fontAlgn="ctr">
              <a:lnSpc>
                <a:spcPct val="200000"/>
              </a:lnSpc>
            </a:pPr>
            <a:r>
              <a:rPr lang="zh-CN" altLang="en-US" sz="120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9235273" y="2576371"/>
            <a:ext cx="2158945" cy="1568450"/>
          </a:xfrm>
          <a:prstGeom prst="rect">
            <a:avLst/>
          </a:prstGeom>
          <a:noFill/>
        </p:spPr>
        <p:txBody>
          <a:bodyPr wrap="square" rtlCol="0">
            <a:spAutoFit/>
          </a:bodyPr>
          <a:lstStyle/>
          <a:p>
            <a:pPr algn="ctr" fontAlgn="ctr">
              <a:lnSpc>
                <a:spcPct val="200000"/>
              </a:lnSpc>
            </a:pPr>
            <a:r>
              <a:rPr lang="zh-CN" altLang="en-US" sz="120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招聘计划</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ppt_x"/>
                                          </p:val>
                                        </p:tav>
                                        <p:tav tm="100000">
                                          <p:val>
                                            <p:strVal val="#ppt_x"/>
                                          </p:val>
                                        </p:tav>
                                      </p:tavLst>
                                    </p:anim>
                                    <p:anim calcmode="lin" valueType="num">
                                      <p:cBhvr additive="base">
                                        <p:cTn id="58"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59" fill="hold" nodeType="clickPar">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500" fill="hold"/>
                                        <p:tgtEl>
                                          <p:spTgt spid="53"/>
                                        </p:tgtEl>
                                        <p:attrNameLst>
                                          <p:attrName>ppt_x</p:attrName>
                                        </p:attrNameLst>
                                      </p:cBhvr>
                                      <p:tavLst>
                                        <p:tav tm="0">
                                          <p:val>
                                            <p:strVal val="1+#ppt_w/2"/>
                                          </p:val>
                                        </p:tav>
                                        <p:tav tm="100000">
                                          <p:val>
                                            <p:strVal val="#ppt_x"/>
                                          </p:val>
                                        </p:tav>
                                      </p:tavLst>
                                    </p:anim>
                                    <p:anim calcmode="lin" valueType="num">
                                      <p:cBhvr additive="base">
                                        <p:cTn id="90" dur="500" fill="hold"/>
                                        <p:tgtEl>
                                          <p:spTgt spid="53"/>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1+#ppt_w/2"/>
                                          </p:val>
                                        </p:tav>
                                        <p:tav tm="100000">
                                          <p:val>
                                            <p:strVal val="#ppt_x"/>
                                          </p:val>
                                        </p:tav>
                                      </p:tavLst>
                                    </p:anim>
                                    <p:anim calcmode="lin" valueType="num">
                                      <p:cBhvr additive="base">
                                        <p:cTn id="94" dur="500" fill="hold"/>
                                        <p:tgtEl>
                                          <p:spTgt spid="54"/>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1+#ppt_w/2"/>
                                          </p:val>
                                        </p:tav>
                                        <p:tav tm="100000">
                                          <p:val>
                                            <p:strVal val="#ppt_x"/>
                                          </p:val>
                                        </p:tav>
                                      </p:tavLst>
                                    </p:anim>
                                    <p:anim calcmode="lin" valueType="num">
                                      <p:cBhvr additive="base">
                                        <p:cTn id="98" dur="500" fill="hold"/>
                                        <p:tgtEl>
                                          <p:spTgt spid="56"/>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additive="base">
                                        <p:cTn id="101" dur="500" fill="hold"/>
                                        <p:tgtEl>
                                          <p:spTgt spid="57"/>
                                        </p:tgtEl>
                                        <p:attrNameLst>
                                          <p:attrName>ppt_x</p:attrName>
                                        </p:attrNameLst>
                                      </p:cBhvr>
                                      <p:tavLst>
                                        <p:tav tm="0">
                                          <p:val>
                                            <p:strVal val="1+#ppt_w/2"/>
                                          </p:val>
                                        </p:tav>
                                        <p:tav tm="100000">
                                          <p:val>
                                            <p:strVal val="#ppt_x"/>
                                          </p:val>
                                        </p:tav>
                                      </p:tavLst>
                                    </p:anim>
                                    <p:anim calcmode="lin" valueType="num">
                                      <p:cBhvr additive="base">
                                        <p:cTn id="102" dur="500" fill="hold"/>
                                        <p:tgtEl>
                                          <p:spTgt spid="57"/>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1+#ppt_w/2"/>
                                          </p:val>
                                        </p:tav>
                                        <p:tav tm="100000">
                                          <p:val>
                                            <p:strVal val="#ppt_x"/>
                                          </p:val>
                                        </p:tav>
                                      </p:tavLst>
                                    </p:anim>
                                    <p:anim calcmode="lin" valueType="num">
                                      <p:cBhvr additive="base">
                                        <p:cTn id="106" dur="500" fill="hold"/>
                                        <p:tgtEl>
                                          <p:spTgt spid="5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additive="base">
                                        <p:cTn id="109" dur="500" fill="hold"/>
                                        <p:tgtEl>
                                          <p:spTgt spid="65"/>
                                        </p:tgtEl>
                                        <p:attrNameLst>
                                          <p:attrName>ppt_x</p:attrName>
                                        </p:attrNameLst>
                                      </p:cBhvr>
                                      <p:tavLst>
                                        <p:tav tm="0">
                                          <p:val>
                                            <p:strVal val="1+#ppt_w/2"/>
                                          </p:val>
                                        </p:tav>
                                        <p:tav tm="100000">
                                          <p:val>
                                            <p:strVal val="#ppt_x"/>
                                          </p:val>
                                        </p:tav>
                                      </p:tavLst>
                                    </p:anim>
                                    <p:anim calcmode="lin" valueType="num">
                                      <p:cBhvr additive="base">
                                        <p:cTn id="110"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arn(inVertical)">
                                      <p:cBhvr>
                                        <p:cTn id="1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3" grpId="0" animBg="1"/>
      <p:bldP spid="24" grpId="0"/>
      <p:bldP spid="25" grpId="0"/>
      <p:bldP spid="26" grpId="0"/>
      <p:bldP spid="31" grpId="0" animBg="1"/>
      <p:bldP spid="34" grpId="0" animBg="1"/>
      <p:bldP spid="35" grpId="0"/>
      <p:bldP spid="36" grpId="0"/>
      <p:bldP spid="42" grpId="0" animBg="1"/>
      <p:bldP spid="45" grpId="0" animBg="1"/>
      <p:bldP spid="46" grpId="0"/>
      <p:bldP spid="47" grpId="0"/>
      <p:bldP spid="53" grpId="0" animBg="1"/>
      <p:bldP spid="56" grpId="0" animBg="1"/>
      <p:bldP spid="57" grpId="0"/>
      <p:bldP spid="58" grpId="0"/>
      <p:bldP spid="63" grpId="0"/>
      <p:bldP spid="64" grpId="0"/>
      <p:bldP spid="6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3" y="1822745"/>
            <a:ext cx="4611335" cy="3680039"/>
          </a:xfrm>
          <a:prstGeom prst="rect">
            <a:avLst/>
          </a:prstGeom>
        </p:spPr>
      </p:pic>
      <p:sp>
        <p:nvSpPr>
          <p:cNvPr id="3" name="矩形 2"/>
          <p:cNvSpPr/>
          <p:nvPr/>
        </p:nvSpPr>
        <p:spPr>
          <a:xfrm>
            <a:off x="5156732" y="1822745"/>
            <a:ext cx="6730469" cy="3680039"/>
          </a:xfrm>
          <a:prstGeom prst="rect">
            <a:avLst/>
          </a:prstGeom>
          <a:solidFill>
            <a:srgbClr val="0070C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 name="矩形 3"/>
          <p:cNvSpPr/>
          <p:nvPr/>
        </p:nvSpPr>
        <p:spPr>
          <a:xfrm>
            <a:off x="5521292" y="2309104"/>
            <a:ext cx="1402080" cy="460375"/>
          </a:xfrm>
          <a:prstGeom prst="rect">
            <a:avLst/>
          </a:prstGeom>
        </p:spPr>
        <p:txBody>
          <a:bodyPr wrap="none" lIns="91440" tIns="45720" rIns="91440" bIns="45720">
            <a:spAutoFit/>
          </a:bodyPr>
          <a:lstStyle/>
          <a:p>
            <a:r>
              <a:rPr lang="zh-CN" altLang="en-US" sz="2400">
                <a:solidFill>
                  <a:schemeClr val="bg1"/>
                </a:solidFill>
                <a:latin typeface="+mj-ea"/>
                <a:ea typeface="+mj-ea"/>
              </a:rPr>
              <a:t>标题内容</a:t>
            </a:r>
            <a:endParaRPr lang="zh-CN" altLang="en-US" sz="2400">
              <a:solidFill>
                <a:schemeClr val="bg1"/>
              </a:solidFill>
              <a:latin typeface="+mj-ea"/>
              <a:ea typeface="+mj-ea"/>
            </a:endParaRPr>
          </a:p>
        </p:txBody>
      </p:sp>
      <p:sp>
        <p:nvSpPr>
          <p:cNvPr id="5" name="矩形 4"/>
          <p:cNvSpPr/>
          <p:nvPr/>
        </p:nvSpPr>
        <p:spPr>
          <a:xfrm>
            <a:off x="5521292" y="2854285"/>
            <a:ext cx="5840255" cy="2126615"/>
          </a:xfrm>
          <a:prstGeom prst="rect">
            <a:avLst/>
          </a:prstGeom>
        </p:spPr>
        <p:txBody>
          <a:bodyPr wrap="square" lIns="91440" tIns="45720" rIns="91440" bIns="45720">
            <a:spAutoFit/>
          </a:bodyPr>
          <a:lstStyle/>
          <a:p>
            <a:pPr fontAlgn="ctr">
              <a:lnSpc>
                <a:spcPct val="150000"/>
              </a:lnSpc>
            </a:pPr>
            <a:r>
              <a:rPr lang="zh-CN" altLang="en-US" sz="1465">
                <a:solidFill>
                  <a:schemeClr val="bg1"/>
                </a:solidFill>
                <a:latin typeface="+mj-ea"/>
                <a:ea typeface="+mj-ea"/>
              </a:rPr>
              <a:t>点击输入文字点击输入文字点击此处更换文本点击输入文字点击点击输入文字点击输入文字点击此处更换文本</a:t>
            </a:r>
            <a:endParaRPr lang="en-US" altLang="zh-CN" sz="1465">
              <a:solidFill>
                <a:schemeClr val="bg1"/>
              </a:solidFill>
              <a:latin typeface="+mj-ea"/>
              <a:ea typeface="+mj-ea"/>
            </a:endParaRPr>
          </a:p>
          <a:p>
            <a:pPr fontAlgn="ctr">
              <a:lnSpc>
                <a:spcPct val="150000"/>
              </a:lnSpc>
            </a:pPr>
            <a:r>
              <a:rPr lang="zh-CN" altLang="en-US" sz="1465">
                <a:solidFill>
                  <a:schemeClr val="bg1"/>
                </a:solidFill>
                <a:latin typeface="+mj-ea"/>
                <a:ea typeface="+mj-ea"/>
              </a:rPr>
              <a:t>点击输入文字点击输入文字点击此处更换文本点击输入文字点击点击输入文字点击输入文字点击此处更换文本</a:t>
            </a:r>
            <a:endParaRPr lang="en-US" altLang="zh-CN" sz="1465">
              <a:solidFill>
                <a:schemeClr val="bg1"/>
              </a:solidFill>
              <a:latin typeface="+mj-ea"/>
              <a:ea typeface="+mj-ea"/>
            </a:endParaRPr>
          </a:p>
          <a:p>
            <a:pPr fontAlgn="ctr">
              <a:lnSpc>
                <a:spcPct val="150000"/>
              </a:lnSpc>
            </a:pPr>
            <a:endParaRPr lang="en-US" altLang="zh-CN" sz="1465">
              <a:solidFill>
                <a:schemeClr val="bg1"/>
              </a:solidFill>
              <a:latin typeface="+mj-ea"/>
              <a:ea typeface="+mj-ea"/>
            </a:endParaRPr>
          </a:p>
          <a:p>
            <a:pPr fontAlgn="ctr">
              <a:lnSpc>
                <a:spcPct val="150000"/>
              </a:lnSpc>
            </a:pPr>
            <a:endParaRPr lang="en-US" altLang="zh-CN" sz="1465">
              <a:solidFill>
                <a:schemeClr val="bg1"/>
              </a:solidFill>
              <a:latin typeface="+mj-ea"/>
              <a:ea typeface="+mj-ea"/>
            </a:endParaRPr>
          </a:p>
        </p:txBody>
      </p:sp>
      <p:cxnSp>
        <p:nvCxnSpPr>
          <p:cNvPr id="6" name="直接连接符 5"/>
          <p:cNvCxnSpPr/>
          <p:nvPr/>
        </p:nvCxnSpPr>
        <p:spPr>
          <a:xfrm>
            <a:off x="4599124" y="2842996"/>
            <a:ext cx="2709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498713" y="4157611"/>
            <a:ext cx="6096000" cy="1108710"/>
          </a:xfrm>
          <a:prstGeom prst="rect">
            <a:avLst/>
          </a:prstGeom>
        </p:spPr>
        <p:txBody>
          <a:bodyPr lIns="91440" tIns="45720" rIns="91440" bIns="45720">
            <a:spAutoFit/>
          </a:bodyPr>
          <a:lstStyle/>
          <a:p>
            <a:pPr fontAlgn="ctr">
              <a:lnSpc>
                <a:spcPct val="150000"/>
              </a:lnSpc>
            </a:pPr>
            <a:r>
              <a:rPr lang="zh-CN" altLang="en-US" sz="1465">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465">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465">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招聘计划</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菱形 25"/>
          <p:cNvSpPr/>
          <p:nvPr/>
        </p:nvSpPr>
        <p:spPr>
          <a:xfrm rot="16200000">
            <a:off x="1527844" y="1962424"/>
            <a:ext cx="1372908" cy="1393648"/>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7" name="六边形 6"/>
          <p:cNvSpPr/>
          <p:nvPr/>
        </p:nvSpPr>
        <p:spPr>
          <a:xfrm>
            <a:off x="1937007" y="2372677"/>
            <a:ext cx="554584" cy="573143"/>
          </a:xfrm>
          <a:custGeom>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28" name="菱形 27"/>
          <p:cNvSpPr/>
          <p:nvPr/>
        </p:nvSpPr>
        <p:spPr>
          <a:xfrm rot="16200000">
            <a:off x="4115647" y="1962423"/>
            <a:ext cx="1372908" cy="139365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9" name="六边形 10"/>
          <p:cNvSpPr/>
          <p:nvPr/>
        </p:nvSpPr>
        <p:spPr>
          <a:xfrm>
            <a:off x="4549397" y="2316831"/>
            <a:ext cx="573143" cy="571943"/>
          </a:xfrm>
          <a:custGeom>
            <a:gdLst>
              <a:gd name="connsiteX0" fmla="*/ 73141 w 606368"/>
              <a:gd name="connsiteY0" fmla="*/ 459099 h 605099"/>
              <a:gd name="connsiteX1" fmla="*/ 146282 w 606368"/>
              <a:gd name="connsiteY1" fmla="*/ 532099 h 605099"/>
              <a:gd name="connsiteX2" fmla="*/ 73141 w 606368"/>
              <a:gd name="connsiteY2" fmla="*/ 605099 h 605099"/>
              <a:gd name="connsiteX3" fmla="*/ 0 w 606368"/>
              <a:gd name="connsiteY3" fmla="*/ 532099 h 605099"/>
              <a:gd name="connsiteX4" fmla="*/ 73141 w 606368"/>
              <a:gd name="connsiteY4" fmla="*/ 459099 h 605099"/>
              <a:gd name="connsiteX5" fmla="*/ 90350 w 606368"/>
              <a:gd name="connsiteY5" fmla="*/ 311335 h 605099"/>
              <a:gd name="connsiteX6" fmla="*/ 286566 w 606368"/>
              <a:gd name="connsiteY6" fmla="*/ 507355 h 605099"/>
              <a:gd name="connsiteX7" fmla="*/ 245213 w 606368"/>
              <a:gd name="connsiteY7" fmla="*/ 548647 h 605099"/>
              <a:gd name="connsiteX8" fmla="*/ 203860 w 606368"/>
              <a:gd name="connsiteY8" fmla="*/ 507355 h 605099"/>
              <a:gd name="connsiteX9" fmla="*/ 90350 w 606368"/>
              <a:gd name="connsiteY9" fmla="*/ 393919 h 605099"/>
              <a:gd name="connsiteX10" fmla="*/ 48902 w 606368"/>
              <a:gd name="connsiteY10" fmla="*/ 352627 h 605099"/>
              <a:gd name="connsiteX11" fmla="*/ 90350 w 606368"/>
              <a:gd name="connsiteY11" fmla="*/ 311335 h 605099"/>
              <a:gd name="connsiteX12" fmla="*/ 112838 w 606368"/>
              <a:gd name="connsiteY12" fmla="*/ 158772 h 605099"/>
              <a:gd name="connsiteX13" fmla="*/ 439340 w 606368"/>
              <a:gd name="connsiteY13" fmla="*/ 484848 h 605099"/>
              <a:gd name="connsiteX14" fmla="*/ 397986 w 606368"/>
              <a:gd name="connsiteY14" fmla="*/ 526136 h 605099"/>
              <a:gd name="connsiteX15" fmla="*/ 356631 w 606368"/>
              <a:gd name="connsiteY15" fmla="*/ 484848 h 605099"/>
              <a:gd name="connsiteX16" fmla="*/ 112838 w 606368"/>
              <a:gd name="connsiteY16" fmla="*/ 241443 h 605099"/>
              <a:gd name="connsiteX17" fmla="*/ 71483 w 606368"/>
              <a:gd name="connsiteY17" fmla="*/ 200060 h 605099"/>
              <a:gd name="connsiteX18" fmla="*/ 112838 w 606368"/>
              <a:gd name="connsiteY18" fmla="*/ 158772 h 605099"/>
              <a:gd name="connsiteX19" fmla="*/ 121024 w 606368"/>
              <a:gd name="connsiteY19" fmla="*/ 0 h 605099"/>
              <a:gd name="connsiteX20" fmla="*/ 606368 w 606368"/>
              <a:gd name="connsiteY20" fmla="*/ 484702 h 605099"/>
              <a:gd name="connsiteX21" fmla="*/ 565012 w 606368"/>
              <a:gd name="connsiteY21" fmla="*/ 525995 h 605099"/>
              <a:gd name="connsiteX22" fmla="*/ 523656 w 606368"/>
              <a:gd name="connsiteY22" fmla="*/ 484702 h 605099"/>
              <a:gd name="connsiteX23" fmla="*/ 121024 w 606368"/>
              <a:gd name="connsiteY23" fmla="*/ 82586 h 605099"/>
              <a:gd name="connsiteX24" fmla="*/ 79668 w 606368"/>
              <a:gd name="connsiteY24" fmla="*/ 41293 h 605099"/>
              <a:gd name="connsiteX25" fmla="*/ 121024 w 606368"/>
              <a:gd name="connsiteY25" fmla="*/ 0 h 6050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368" h="605099">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30" name="菱形 29"/>
          <p:cNvSpPr/>
          <p:nvPr/>
        </p:nvSpPr>
        <p:spPr>
          <a:xfrm rot="16200000">
            <a:off x="6703451" y="1962423"/>
            <a:ext cx="1372908" cy="1393651"/>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31" name="六边形 13"/>
          <p:cNvSpPr/>
          <p:nvPr/>
        </p:nvSpPr>
        <p:spPr>
          <a:xfrm>
            <a:off x="7128553" y="2372677"/>
            <a:ext cx="522703" cy="573143"/>
          </a:xfrm>
          <a:custGeom>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32" name="菱形 31"/>
          <p:cNvSpPr/>
          <p:nvPr/>
        </p:nvSpPr>
        <p:spPr>
          <a:xfrm rot="16200000">
            <a:off x="9291252" y="1962423"/>
            <a:ext cx="1372908" cy="139365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33" name="六边形 16"/>
          <p:cNvSpPr/>
          <p:nvPr/>
        </p:nvSpPr>
        <p:spPr>
          <a:xfrm>
            <a:off x="9691135" y="2394605"/>
            <a:ext cx="573143" cy="529289"/>
          </a:xfrm>
          <a:custGeom>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34" name="组合 33"/>
          <p:cNvGrpSpPr/>
          <p:nvPr/>
        </p:nvGrpSpPr>
        <p:grpSpPr>
          <a:xfrm>
            <a:off x="883045" y="2697738"/>
            <a:ext cx="2073807" cy="1756716"/>
            <a:chOff x="9093922" y="2192795"/>
            <a:chExt cx="1724320" cy="1756716"/>
          </a:xfrm>
        </p:grpSpPr>
        <p:sp>
          <p:nvSpPr>
            <p:cNvPr id="35" name="矩形 34"/>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36" name="文本框 28"/>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a:solidFill>
                  <a:schemeClr val="accent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823898" y="2697738"/>
            <a:ext cx="2073807" cy="1756716"/>
            <a:chOff x="9093922" y="2192795"/>
            <a:chExt cx="1724320" cy="1756716"/>
          </a:xfrm>
        </p:grpSpPr>
        <p:sp>
          <p:nvSpPr>
            <p:cNvPr id="38" name="矩形 37"/>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39" name="文本框 31"/>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a:solidFill>
                  <a:schemeClr val="accent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64751" y="2697738"/>
            <a:ext cx="2073807" cy="1756716"/>
            <a:chOff x="9093922" y="2192795"/>
            <a:chExt cx="1724320" cy="1756716"/>
          </a:xfrm>
        </p:grpSpPr>
        <p:sp>
          <p:nvSpPr>
            <p:cNvPr id="41" name="矩形 40"/>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42" name="文本框 34"/>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a:solidFill>
                  <a:schemeClr val="accent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705602" y="2697738"/>
            <a:ext cx="2073807" cy="1756716"/>
            <a:chOff x="9093922" y="2192795"/>
            <a:chExt cx="1724320" cy="1756716"/>
          </a:xfrm>
        </p:grpSpPr>
        <p:sp>
          <p:nvSpPr>
            <p:cNvPr id="44" name="矩形 43"/>
            <p:cNvSpPr/>
            <p:nvPr/>
          </p:nvSpPr>
          <p:spPr>
            <a:xfrm>
              <a:off x="9093922" y="2192795"/>
              <a:ext cx="1724320" cy="1041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45" name="文本框 37"/>
            <p:cNvSpPr txBox="1"/>
            <p:nvPr/>
          </p:nvSpPr>
          <p:spPr>
            <a:xfrm>
              <a:off x="9093923" y="2542351"/>
              <a:ext cx="1724318" cy="1407160"/>
            </a:xfrm>
            <a:prstGeom prst="rect">
              <a:avLst/>
            </a:prstGeom>
            <a:noFill/>
          </p:spPr>
          <p:txBody>
            <a:bodyPr wrap="square" rtlCol="0">
              <a:spAutoFit/>
              <a:scene3d>
                <a:camera prst="orthographicFront"/>
                <a:lightRig rig="threePt" dir="t"/>
              </a:scene3d>
              <a:sp3d contourW="12700"/>
            </a:bodyPr>
            <a:lstStyle/>
            <a:p>
              <a:pPr algn="ctr" fontAlgn="ctr">
                <a:lnSpc>
                  <a:spcPct val="200000"/>
                </a:lnSpc>
              </a:pPr>
              <a:r>
                <a:rPr lang="zh-CN" altLang="en-US" sz="1065">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065">
                <a:solidFill>
                  <a:schemeClr val="accent1"/>
                </a:solidFill>
                <a:latin typeface="微软雅黑" panose="020b0503020204020204" pitchFamily="34" charset="-122"/>
                <a:ea typeface="微软雅黑" panose="020b0503020204020204" pitchFamily="34" charset="-122"/>
              </a:endParaRPr>
            </a:p>
          </p:txBody>
        </p:sp>
      </p:grpSp>
      <p:sp>
        <p:nvSpPr>
          <p:cNvPr id="46" name="TextBox 45"/>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招聘计划</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par>
                          <p:cTn id="45" fill="hold" nodeType="afterGroup">
                            <p:stCondLst>
                              <p:cond delay="500"/>
                            </p:stCondLst>
                            <p:childTnLst>
                              <p:par>
                                <p:cTn id="46" presetID="42"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1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2500"/>
                            </p:stCondLst>
                            <p:childTnLst>
                              <p:par>
                                <p:cTn id="58" presetID="42"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3500"/>
                            </p:stCondLst>
                            <p:childTnLst>
                              <p:par>
                                <p:cTn id="64" presetID="42"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oup 6"/>
          <p:cNvGrpSpPr/>
          <p:nvPr/>
        </p:nvGrpSpPr>
        <p:grpSpPr>
          <a:xfrm>
            <a:off x="935096" y="1346272"/>
            <a:ext cx="1755140" cy="1619915"/>
            <a:chOff x="1269332" y="2133708"/>
            <a:chExt cx="1755140" cy="1619915"/>
          </a:xfrm>
        </p:grpSpPr>
        <p:grpSp>
          <p:nvGrpSpPr>
            <p:cNvPr id="12" name="Group 5"/>
            <p:cNvGrpSpPr/>
            <p:nvPr/>
          </p:nvGrpSpPr>
          <p:grpSpPr>
            <a:xfrm>
              <a:off x="1336945" y="2133708"/>
              <a:ext cx="1619916" cy="1619915"/>
              <a:chOff x="2488916" y="3076243"/>
              <a:chExt cx="1619916" cy="1619915"/>
            </a:xfrm>
          </p:grpSpPr>
          <p:sp>
            <p:nvSpPr>
              <p:cNvPr id="14" name="Rectangle 3"/>
              <p:cNvSpPr/>
              <p:nvPr/>
            </p:nvSpPr>
            <p:spPr>
              <a:xfrm>
                <a:off x="2488917" y="3076243"/>
                <a:ext cx="1619915" cy="1619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15" name="Rectangle 4"/>
              <p:cNvSpPr/>
              <p:nvPr/>
            </p:nvSpPr>
            <p:spPr>
              <a:xfrm>
                <a:off x="2488916" y="4220308"/>
                <a:ext cx="1619915" cy="4758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13" name="TextBox 12"/>
            <p:cNvSpPr txBox="1"/>
            <p:nvPr/>
          </p:nvSpPr>
          <p:spPr>
            <a:xfrm>
              <a:off x="1269332" y="2272332"/>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54</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16" name="Group 8"/>
          <p:cNvGrpSpPr/>
          <p:nvPr/>
        </p:nvGrpSpPr>
        <p:grpSpPr>
          <a:xfrm>
            <a:off x="2911897" y="1344512"/>
            <a:ext cx="1755140" cy="1619915"/>
            <a:chOff x="3905067" y="2131362"/>
            <a:chExt cx="1755140" cy="1619915"/>
          </a:xfrm>
        </p:grpSpPr>
        <p:grpSp>
          <p:nvGrpSpPr>
            <p:cNvPr id="17" name="Group 11"/>
            <p:cNvGrpSpPr/>
            <p:nvPr/>
          </p:nvGrpSpPr>
          <p:grpSpPr>
            <a:xfrm>
              <a:off x="3972681" y="2131362"/>
              <a:ext cx="1619916" cy="1619915"/>
              <a:chOff x="2488916" y="3076243"/>
              <a:chExt cx="1619916" cy="1619915"/>
            </a:xfrm>
          </p:grpSpPr>
          <p:sp>
            <p:nvSpPr>
              <p:cNvPr id="19" name="Rectangle 13"/>
              <p:cNvSpPr/>
              <p:nvPr/>
            </p:nvSpPr>
            <p:spPr>
              <a:xfrm>
                <a:off x="2488917" y="3076243"/>
                <a:ext cx="1619915" cy="1619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0" name="Rectangle 14"/>
              <p:cNvSpPr/>
              <p:nvPr/>
            </p:nvSpPr>
            <p:spPr>
              <a:xfrm>
                <a:off x="2488916" y="4220308"/>
                <a:ext cx="1619915" cy="4758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18" name="TextBox 17"/>
            <p:cNvSpPr txBox="1"/>
            <p:nvPr/>
          </p:nvSpPr>
          <p:spPr>
            <a:xfrm>
              <a:off x="3905067" y="2269986"/>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68</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21" name="Group 9"/>
          <p:cNvGrpSpPr/>
          <p:nvPr/>
        </p:nvGrpSpPr>
        <p:grpSpPr>
          <a:xfrm>
            <a:off x="4885320" y="1350638"/>
            <a:ext cx="1755140" cy="1619915"/>
            <a:chOff x="6536297" y="2139530"/>
            <a:chExt cx="1755140" cy="1619915"/>
          </a:xfrm>
        </p:grpSpPr>
        <p:grpSp>
          <p:nvGrpSpPr>
            <p:cNvPr id="22" name="Group 16"/>
            <p:cNvGrpSpPr/>
            <p:nvPr/>
          </p:nvGrpSpPr>
          <p:grpSpPr>
            <a:xfrm>
              <a:off x="6603910" y="2139530"/>
              <a:ext cx="1619916" cy="1619915"/>
              <a:chOff x="2488916" y="3076243"/>
              <a:chExt cx="1619916" cy="1619915"/>
            </a:xfrm>
          </p:grpSpPr>
          <p:sp>
            <p:nvSpPr>
              <p:cNvPr id="24" name="Rectangle 18"/>
              <p:cNvSpPr/>
              <p:nvPr/>
            </p:nvSpPr>
            <p:spPr>
              <a:xfrm>
                <a:off x="2488917" y="3076243"/>
                <a:ext cx="1619915" cy="1619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5" name="Rectangle 19"/>
              <p:cNvSpPr/>
              <p:nvPr/>
            </p:nvSpPr>
            <p:spPr>
              <a:xfrm>
                <a:off x="2488916" y="4220308"/>
                <a:ext cx="1619915" cy="47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23" name="TextBox 22"/>
            <p:cNvSpPr txBox="1"/>
            <p:nvPr/>
          </p:nvSpPr>
          <p:spPr>
            <a:xfrm>
              <a:off x="6536297" y="2278154"/>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72</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26" name="Group 10"/>
          <p:cNvGrpSpPr/>
          <p:nvPr/>
        </p:nvGrpSpPr>
        <p:grpSpPr>
          <a:xfrm>
            <a:off x="6858741" y="1344511"/>
            <a:ext cx="1755140" cy="1619915"/>
            <a:chOff x="9167526" y="2131361"/>
            <a:chExt cx="1755140" cy="1619915"/>
          </a:xfrm>
        </p:grpSpPr>
        <p:grpSp>
          <p:nvGrpSpPr>
            <p:cNvPr id="27" name="Group 21"/>
            <p:cNvGrpSpPr/>
            <p:nvPr/>
          </p:nvGrpSpPr>
          <p:grpSpPr>
            <a:xfrm>
              <a:off x="9235139" y="2131361"/>
              <a:ext cx="1619916" cy="1619915"/>
              <a:chOff x="2488916" y="3076243"/>
              <a:chExt cx="1619916" cy="1619915"/>
            </a:xfrm>
          </p:grpSpPr>
          <p:sp>
            <p:nvSpPr>
              <p:cNvPr id="29" name="Rectangle 23"/>
              <p:cNvSpPr/>
              <p:nvPr/>
            </p:nvSpPr>
            <p:spPr>
              <a:xfrm>
                <a:off x="2488917" y="3076243"/>
                <a:ext cx="1619915" cy="16199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30" name="Rectangle 24"/>
              <p:cNvSpPr/>
              <p:nvPr/>
            </p:nvSpPr>
            <p:spPr>
              <a:xfrm>
                <a:off x="2488916" y="4220308"/>
                <a:ext cx="1619915" cy="4758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a:latin typeface="Arial" panose="020b0604020202020204" pitchFamily="34" charset="0"/>
                    <a:cs typeface="Arial" panose="020b0604020202020204" pitchFamily="34" charset="0"/>
                  </a:rPr>
                  <a:t>THE TEXT</a:t>
                </a:r>
                <a:endParaRPr lang="en-GB" sz="1865" b="1">
                  <a:latin typeface="Arial" panose="020b0604020202020204" pitchFamily="34" charset="0"/>
                  <a:cs typeface="Arial" panose="020b0604020202020204" pitchFamily="34" charset="0"/>
                </a:endParaRPr>
              </a:p>
            </p:txBody>
          </p:sp>
        </p:grpSp>
        <p:sp>
          <p:nvSpPr>
            <p:cNvPr id="28" name="TextBox 27"/>
            <p:cNvSpPr txBox="1"/>
            <p:nvPr/>
          </p:nvSpPr>
          <p:spPr>
            <a:xfrm>
              <a:off x="9167526" y="2269985"/>
              <a:ext cx="1755140" cy="1242907"/>
            </a:xfrm>
            <a:prstGeom prst="rect">
              <a:avLst/>
            </a:prstGeom>
            <a:noFill/>
          </p:spPr>
          <p:txBody>
            <a:bodyPr wrap="none" rtlCol="0">
              <a:spAutoFit/>
            </a:bodyPr>
            <a:lstStyle/>
            <a:p>
              <a:pPr algn="ctr"/>
              <a:r>
                <a:rPr lang="en-US" sz="5465" b="1">
                  <a:solidFill>
                    <a:schemeClr val="bg2"/>
                  </a:solidFill>
                  <a:latin typeface="Arial" panose="020b0604020202020204" pitchFamily="34" charset="0"/>
                  <a:cs typeface="Arial" panose="020b0604020202020204" pitchFamily="34" charset="0"/>
                </a:rPr>
                <a:t>90</a:t>
              </a:r>
              <a:r>
                <a:rPr lang="en-US" sz="3200" b="1">
                  <a:solidFill>
                    <a:schemeClr val="bg2"/>
                  </a:solidFill>
                  <a:latin typeface="Arial" panose="020b0604020202020204" pitchFamily="34" charset="0"/>
                  <a:cs typeface="Arial" panose="020b0604020202020204" pitchFamily="34" charset="0"/>
                </a:rPr>
                <a:t>%</a:t>
              </a:r>
              <a:endParaRPr lang="en-GB" sz="5465" b="1">
                <a:solidFill>
                  <a:schemeClr val="bg2"/>
                </a:solidFill>
                <a:latin typeface="Arial" panose="020b0604020202020204" pitchFamily="34" charset="0"/>
                <a:cs typeface="Arial" panose="020b0604020202020204" pitchFamily="34" charset="0"/>
              </a:endParaRPr>
            </a:p>
          </p:txBody>
        </p:sp>
      </p:grpSp>
      <p:grpSp>
        <p:nvGrpSpPr>
          <p:cNvPr id="31" name="Group 30"/>
          <p:cNvGrpSpPr/>
          <p:nvPr/>
        </p:nvGrpSpPr>
        <p:grpSpPr>
          <a:xfrm>
            <a:off x="815978" y="2830633"/>
            <a:ext cx="2105239" cy="1937782"/>
            <a:chOff x="1045768" y="4117160"/>
            <a:chExt cx="2105238" cy="1937782"/>
          </a:xfrm>
        </p:grpSpPr>
        <p:sp>
          <p:nvSpPr>
            <p:cNvPr id="32" name="TextBox 31"/>
            <p:cNvSpPr txBox="1"/>
            <p:nvPr/>
          </p:nvSpPr>
          <p:spPr>
            <a:xfrm>
              <a:off x="1343163" y="4117160"/>
              <a:ext cx="1510453" cy="504613"/>
            </a:xfrm>
            <a:prstGeom prst="rect">
              <a:avLst/>
            </a:prstGeom>
            <a:noFill/>
          </p:spPr>
          <p:txBody>
            <a:bodyPr wrap="none" rtlCol="0">
              <a:spAutoFit/>
            </a:bodyPr>
            <a:lstStyle/>
            <a:p>
              <a:pPr algn="ctr"/>
              <a:r>
                <a:rPr lang="zh-CN" altLang="en-US" sz="1865" b="1">
                  <a:latin typeface="Arial" panose="020b0604020202020204" pitchFamily="34" charset="0"/>
                  <a:cs typeface="Arial" panose="020b0604020202020204" pitchFamily="34" charset="0"/>
                </a:rPr>
                <a:t>添加标题</a:t>
              </a:r>
              <a:endParaRPr lang="en-GB" sz="1865" b="1">
                <a:latin typeface="Arial" panose="020b0604020202020204" pitchFamily="34" charset="0"/>
                <a:cs typeface="Arial" panose="020b0604020202020204" pitchFamily="34" charset="0"/>
              </a:endParaRPr>
            </a:p>
          </p:txBody>
        </p:sp>
        <p:sp>
          <p:nvSpPr>
            <p:cNvPr id="33" name="Rectangle 29"/>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accent1"/>
                </a:solidFill>
                <a:latin typeface="微软雅黑" panose="020b0503020204020204" pitchFamily="34" charset="-122"/>
                <a:ea typeface="微软雅黑" panose="020b0503020204020204" pitchFamily="34" charset="-122"/>
              </a:endParaRPr>
            </a:p>
          </p:txBody>
        </p:sp>
      </p:grpSp>
      <p:grpSp>
        <p:nvGrpSpPr>
          <p:cNvPr id="34" name="Group 31"/>
          <p:cNvGrpSpPr/>
          <p:nvPr/>
        </p:nvGrpSpPr>
        <p:grpSpPr>
          <a:xfrm>
            <a:off x="2797513" y="2830633"/>
            <a:ext cx="2105239" cy="1937782"/>
            <a:chOff x="1045768" y="4117160"/>
            <a:chExt cx="2105238" cy="1937782"/>
          </a:xfrm>
        </p:grpSpPr>
        <p:sp>
          <p:nvSpPr>
            <p:cNvPr id="35" name="TextBox 34"/>
            <p:cNvSpPr txBox="1"/>
            <p:nvPr/>
          </p:nvSpPr>
          <p:spPr>
            <a:xfrm>
              <a:off x="1343163" y="4117160"/>
              <a:ext cx="1510453" cy="504613"/>
            </a:xfrm>
            <a:prstGeom prst="rect">
              <a:avLst/>
            </a:prstGeom>
            <a:noFill/>
          </p:spPr>
          <p:txBody>
            <a:bodyPr wrap="none" rtlCol="0">
              <a:spAutoFit/>
            </a:bodyPr>
            <a:lstStyle/>
            <a:p>
              <a:pPr algn="ctr"/>
              <a:r>
                <a:rPr lang="zh-CN" altLang="en-US" sz="1865" b="1">
                  <a:latin typeface="Arial" panose="020b0604020202020204" pitchFamily="34" charset="0"/>
                  <a:cs typeface="Arial" panose="020b0604020202020204" pitchFamily="34" charset="0"/>
                </a:rPr>
                <a:t>添加标题</a:t>
              </a:r>
              <a:endParaRPr lang="en-GB" sz="1865" b="1">
                <a:latin typeface="Arial" panose="020b0604020202020204" pitchFamily="34" charset="0"/>
                <a:cs typeface="Arial" panose="020b0604020202020204" pitchFamily="34" charset="0"/>
              </a:endParaRPr>
            </a:p>
          </p:txBody>
        </p:sp>
        <p:sp>
          <p:nvSpPr>
            <p:cNvPr id="36" name="Rectangle 33"/>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accent1"/>
                </a:solidFill>
                <a:latin typeface="微软雅黑" panose="020b0503020204020204" pitchFamily="34" charset="-122"/>
                <a:ea typeface="微软雅黑" panose="020b0503020204020204" pitchFamily="34" charset="-122"/>
              </a:endParaRPr>
            </a:p>
          </p:txBody>
        </p:sp>
      </p:grpSp>
      <p:grpSp>
        <p:nvGrpSpPr>
          <p:cNvPr id="37" name="Group 34"/>
          <p:cNvGrpSpPr/>
          <p:nvPr/>
        </p:nvGrpSpPr>
        <p:grpSpPr>
          <a:xfrm>
            <a:off x="4770935" y="2830633"/>
            <a:ext cx="2105239" cy="1937782"/>
            <a:chOff x="1045768" y="4117160"/>
            <a:chExt cx="2105238" cy="1937782"/>
          </a:xfrm>
        </p:grpSpPr>
        <p:sp>
          <p:nvSpPr>
            <p:cNvPr id="38" name="TextBox 37"/>
            <p:cNvSpPr txBox="1"/>
            <p:nvPr/>
          </p:nvSpPr>
          <p:spPr>
            <a:xfrm>
              <a:off x="1343163" y="4117160"/>
              <a:ext cx="1510453" cy="504613"/>
            </a:xfrm>
            <a:prstGeom prst="rect">
              <a:avLst/>
            </a:prstGeom>
            <a:noFill/>
          </p:spPr>
          <p:txBody>
            <a:bodyPr wrap="none" rtlCol="0">
              <a:spAutoFit/>
            </a:bodyPr>
            <a:lstStyle/>
            <a:p>
              <a:pPr algn="ctr"/>
              <a:r>
                <a:rPr lang="zh-CN" altLang="en-US" sz="1865" b="1">
                  <a:latin typeface="Arial" panose="020b0604020202020204" pitchFamily="34" charset="0"/>
                  <a:cs typeface="Arial" panose="020b0604020202020204" pitchFamily="34" charset="0"/>
                </a:rPr>
                <a:t>添加标题</a:t>
              </a:r>
              <a:endParaRPr lang="en-GB" sz="1865" b="1">
                <a:latin typeface="Arial" panose="020b0604020202020204" pitchFamily="34" charset="0"/>
                <a:cs typeface="Arial" panose="020b0604020202020204" pitchFamily="34" charset="0"/>
              </a:endParaRPr>
            </a:p>
          </p:txBody>
        </p:sp>
        <p:sp>
          <p:nvSpPr>
            <p:cNvPr id="39" name="Rectangle 36"/>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accent1"/>
                </a:solidFill>
                <a:latin typeface="微软雅黑" panose="020b0503020204020204" pitchFamily="34" charset="-122"/>
                <a:ea typeface="微软雅黑" panose="020b0503020204020204" pitchFamily="34" charset="-122"/>
              </a:endParaRPr>
            </a:p>
          </p:txBody>
        </p:sp>
      </p:grpSp>
      <p:grpSp>
        <p:nvGrpSpPr>
          <p:cNvPr id="40" name="Group 37"/>
          <p:cNvGrpSpPr/>
          <p:nvPr/>
        </p:nvGrpSpPr>
        <p:grpSpPr>
          <a:xfrm>
            <a:off x="6744357" y="2830633"/>
            <a:ext cx="2105239" cy="1937782"/>
            <a:chOff x="1045768" y="4117160"/>
            <a:chExt cx="2105238" cy="1937782"/>
          </a:xfrm>
        </p:grpSpPr>
        <p:sp>
          <p:nvSpPr>
            <p:cNvPr id="41" name="TextBox 40"/>
            <p:cNvSpPr txBox="1"/>
            <p:nvPr/>
          </p:nvSpPr>
          <p:spPr>
            <a:xfrm>
              <a:off x="1343163" y="4117160"/>
              <a:ext cx="1510453" cy="504613"/>
            </a:xfrm>
            <a:prstGeom prst="rect">
              <a:avLst/>
            </a:prstGeom>
            <a:noFill/>
          </p:spPr>
          <p:txBody>
            <a:bodyPr wrap="none" rtlCol="0">
              <a:spAutoFit/>
            </a:bodyPr>
            <a:lstStyle/>
            <a:p>
              <a:pPr algn="ctr"/>
              <a:r>
                <a:rPr lang="zh-CN" altLang="en-US" sz="1865" b="1">
                  <a:latin typeface="Arial" panose="020b0604020202020204" pitchFamily="34" charset="0"/>
                  <a:cs typeface="Arial" panose="020b0604020202020204" pitchFamily="34" charset="0"/>
                </a:rPr>
                <a:t>添加标题</a:t>
              </a:r>
              <a:endParaRPr lang="en-GB" sz="1865" b="1">
                <a:latin typeface="Arial" panose="020b0604020202020204" pitchFamily="34" charset="0"/>
                <a:cs typeface="Arial" panose="020b0604020202020204" pitchFamily="34" charset="0"/>
              </a:endParaRPr>
            </a:p>
          </p:txBody>
        </p:sp>
        <p:sp>
          <p:nvSpPr>
            <p:cNvPr id="42" name="Rectangle 39"/>
            <p:cNvSpPr/>
            <p:nvPr/>
          </p:nvSpPr>
          <p:spPr>
            <a:xfrm>
              <a:off x="1045768" y="4486492"/>
              <a:ext cx="2105238" cy="1568450"/>
            </a:xfrm>
            <a:prstGeom prst="rect">
              <a:avLst/>
            </a:prstGeom>
          </p:spPr>
          <p:txBody>
            <a:bodyPr wrap="square">
              <a:spAutoFit/>
            </a:bodyPr>
            <a:lstStyle/>
            <a:p>
              <a:pPr algn="ctr" fontAlgn="ctr">
                <a:lnSpc>
                  <a:spcPct val="200000"/>
                </a:lnSpc>
              </a:pPr>
              <a:r>
                <a:rPr lang="zh-CN" altLang="en-US" sz="1200">
                  <a:solidFill>
                    <a:schemeClr val="accent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accent1"/>
                </a:solidFill>
                <a:latin typeface="微软雅黑" panose="020b0503020204020204" pitchFamily="34" charset="-122"/>
                <a:ea typeface="微软雅黑" panose="020b0503020204020204" pitchFamily="34" charset="-122"/>
              </a:endParaRPr>
            </a:p>
          </p:txBody>
        </p:sp>
      </p:grpSp>
      <p:sp>
        <p:nvSpPr>
          <p:cNvPr id="43" name="TextBox 42"/>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招聘计划</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12" presetClass="entr" presetSubtype="4"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up)">
                                      <p:cBhvr>
                                        <p:cTn id="21" dur="500"/>
                                        <p:tgtEl>
                                          <p:spTgt spid="34"/>
                                        </p:tgtEl>
                                      </p:cBhvr>
                                    </p:animEffect>
                                  </p:childTnLst>
                                </p:cTn>
                              </p:par>
                            </p:childTnLst>
                          </p:cTn>
                        </p:par>
                        <p:par>
                          <p:cTn id="22" fill="hold" nodeType="afterGroup">
                            <p:stCondLst>
                              <p:cond delay="1000"/>
                            </p:stCondLst>
                            <p:childTnLst>
                              <p:par>
                                <p:cTn id="23" presetID="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1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ppt_y</p:attrName>
                                        </p:attrNameLst>
                                      </p:cBhvr>
                                      <p:tavLst>
                                        <p:tav tm="0">
                                          <p:val>
                                            <p:strVal val="#ppt_y+#ppt_h*1.125000"/>
                                          </p:val>
                                        </p:tav>
                                        <p:tav tm="100000">
                                          <p:val>
                                            <p:strVal val="#ppt_y"/>
                                          </p:val>
                                        </p:tav>
                                      </p:tavLst>
                                    </p:anim>
                                    <p:animEffect transition="in" filter="wipe(up)">
                                      <p:cBhvr>
                                        <p:cTn id="30" dur="500"/>
                                        <p:tgtEl>
                                          <p:spTgt spid="37"/>
                                        </p:tgtEl>
                                      </p:cBhvr>
                                    </p:animEffect>
                                  </p:childTnLst>
                                </p:cTn>
                              </p:par>
                            </p:childTnLst>
                          </p:cTn>
                        </p:par>
                        <p:par>
                          <p:cTn id="31" fill="hold" nodeType="afterGroup">
                            <p:stCondLst>
                              <p:cond delay="1500"/>
                            </p:stCondLst>
                            <p:childTnLst>
                              <p:par>
                                <p:cTn id="32" presetID="2" presetClass="entr" presetSubtype="4"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12" presetClass="entr" presetSubtype="4"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p:tgtEl>
                                          <p:spTgt spid="40"/>
                                        </p:tgtEl>
                                        <p:attrNameLst>
                                          <p:attrName>ppt_y</p:attrName>
                                        </p:attrNameLst>
                                      </p:cBhvr>
                                      <p:tavLst>
                                        <p:tav tm="0">
                                          <p:val>
                                            <p:strVal val="#ppt_y+#ppt_h*1.125000"/>
                                          </p:val>
                                        </p:tav>
                                        <p:tav tm="100000">
                                          <p:val>
                                            <p:strVal val="#ppt_y"/>
                                          </p:val>
                                        </p:tav>
                                      </p:tavLst>
                                    </p:anim>
                                    <p:animEffect transition="in" filter="wipe(up)">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a:solidFill>
                  <a:schemeClr val="bg1"/>
                </a:solidFill>
                <a:latin typeface="Agency FB" panose="020b0503020202020204" pitchFamily="34" charset="0"/>
              </a:rPr>
              <a:t>03</a:t>
            </a:r>
            <a:endParaRPr lang="zh-CN" altLang="en-US" sz="880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a:solidFill>
                  <a:schemeClr val="accent1">
                    <a:lumMod val="75000"/>
                  </a:schemeClr>
                </a:solidFill>
                <a:latin typeface="华文行楷" panose="02010800040101010101" pitchFamily="2" charset="-122"/>
                <a:ea typeface="华文行楷" panose="02010800040101010101" pitchFamily="2" charset="-122"/>
              </a:rPr>
              <a:t>薪资福利</a:t>
            </a:r>
            <a:endParaRPr lang="zh-CN" altLang="en-US" sz="8000">
              <a:solidFill>
                <a:schemeClr val="accent1">
                  <a:lumMod val="75000"/>
                </a:schemeClr>
              </a:solidFill>
              <a:latin typeface="华文行楷" panose="02010800040101010101" pitchFamily="2" charset="-122"/>
              <a:ea typeface="华文行楷" panose="02010800040101010101" pitchFamily="2" charset="-122"/>
            </a:endParaRP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a:solidFill>
                  <a:schemeClr val="tx1">
                    <a:lumMod val="50000"/>
                    <a:lumOff val="50000"/>
                  </a:schemeClr>
                </a:solidFill>
              </a:rPr>
              <a:t>Lorem ipsum dolor sit amet consectetur adipiscing elit. Nam viverra euismod odio gravida pellentesque urna varius vitae. Sed dui lorem adipiscing in adipiscing et interdum nec metus. </a:t>
            </a:r>
            <a:endParaRPr lang="en-US" altLang="zh-CN" sz="1200">
              <a:solidFill>
                <a:schemeClr val="tx1">
                  <a:lumMod val="50000"/>
                  <a:lumOff val="50000"/>
                </a:schemeClr>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 name="Group 60"/>
          <p:cNvGrpSpPr/>
          <p:nvPr/>
        </p:nvGrpSpPr>
        <p:grpSpPr>
          <a:xfrm>
            <a:off x="4448949" y="4924815"/>
            <a:ext cx="610979" cy="609499"/>
            <a:chOff x="4448949" y="5252205"/>
            <a:chExt cx="610979" cy="609498"/>
          </a:xfrm>
        </p:grpSpPr>
        <p:sp>
          <p:nvSpPr>
            <p:cNvPr id="21" name="Freeform 505"/>
            <p:cNvSpPr>
              <a:spLocks noEditPoints="1"/>
            </p:cNvSpPr>
            <p:nvPr/>
          </p:nvSpPr>
          <p:spPr bwMode="auto">
            <a:xfrm>
              <a:off x="4625207" y="5403284"/>
              <a:ext cx="259203" cy="404357"/>
            </a:xfrm>
            <a:custGeom>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2" name="Freeform 506"/>
            <p:cNvSpPr/>
            <p:nvPr/>
          </p:nvSpPr>
          <p:spPr bwMode="auto">
            <a:xfrm>
              <a:off x="4704449" y="5692110"/>
              <a:ext cx="99978" cy="101460"/>
            </a:xfrm>
            <a:custGeom>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cxnLst>
                <a:cxn ang="0">
                  <a:pos x="T0" y="T1"/>
                </a:cxn>
                <a:cxn ang="0">
                  <a:pos x="T2" y="T3"/>
                </a:cxn>
                <a:cxn ang="0">
                  <a:pos x="T4" y="T5"/>
                </a:cxn>
                <a:cxn ang="0">
                  <a:pos x="T6" y="T7"/>
                </a:cxn>
                <a:cxn ang="0">
                  <a:pos x="T8" y="T9"/>
                </a:cxn>
                <a:cxn ang="0">
                  <a:pos x="T10" y="T11"/>
                </a:cxn>
              </a:cxnLst>
              <a:rect l="0" t="0" r="r" b="b"/>
              <a:pathLst>
                <a:path w="57" h="57">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3" name="Freeform 507"/>
            <p:cNvSpPr/>
            <p:nvPr/>
          </p:nvSpPr>
          <p:spPr bwMode="auto">
            <a:xfrm>
              <a:off x="4740737" y="5620274"/>
              <a:ext cx="28142" cy="128120"/>
            </a:xfrm>
            <a:custGeom>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4" name="Freeform 508"/>
            <p:cNvSpPr/>
            <p:nvPr/>
          </p:nvSpPr>
          <p:spPr bwMode="auto">
            <a:xfrm>
              <a:off x="4699265" y="5511408"/>
              <a:ext cx="102941" cy="143673"/>
            </a:xfrm>
            <a:custGeom>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5" name="Freeform 509"/>
            <p:cNvSpPr/>
            <p:nvPr/>
          </p:nvSpPr>
          <p:spPr bwMode="auto">
            <a:xfrm>
              <a:off x="4704449" y="5494375"/>
              <a:ext cx="92573" cy="31104"/>
            </a:xfrm>
            <a:custGeom>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6" name="Freeform 510"/>
            <p:cNvSpPr/>
            <p:nvPr/>
          </p:nvSpPr>
          <p:spPr bwMode="auto">
            <a:xfrm>
              <a:off x="4564479" y="5643232"/>
              <a:ext cx="85167" cy="85907"/>
            </a:xfrm>
            <a:custGeom>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7" name="Freeform 511"/>
            <p:cNvSpPr/>
            <p:nvPr/>
          </p:nvSpPr>
          <p:spPr bwMode="auto">
            <a:xfrm>
              <a:off x="4862193" y="5340334"/>
              <a:ext cx="85907" cy="85907"/>
            </a:xfrm>
            <a:custGeom>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8" name="Freeform 512"/>
            <p:cNvSpPr/>
            <p:nvPr/>
          </p:nvSpPr>
          <p:spPr bwMode="auto">
            <a:xfrm>
              <a:off x="4555592" y="5350702"/>
              <a:ext cx="87388" cy="82204"/>
            </a:xfrm>
            <a:custGeom>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29" name="Freeform 513"/>
            <p:cNvSpPr/>
            <p:nvPr/>
          </p:nvSpPr>
          <p:spPr bwMode="auto">
            <a:xfrm>
              <a:off x="4868858" y="5635826"/>
              <a:ext cx="87388" cy="82204"/>
            </a:xfrm>
            <a:custGeom>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0" name="Freeform 514"/>
            <p:cNvSpPr/>
            <p:nvPr/>
          </p:nvSpPr>
          <p:spPr bwMode="auto">
            <a:xfrm>
              <a:off x="4488940" y="5525479"/>
              <a:ext cx="110346" cy="17774"/>
            </a:xfrm>
            <a:custGeom>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1" name="Freeform 515"/>
            <p:cNvSpPr/>
            <p:nvPr/>
          </p:nvSpPr>
          <p:spPr bwMode="auto">
            <a:xfrm>
              <a:off x="4912552" y="5525479"/>
              <a:ext cx="110346" cy="17774"/>
            </a:xfrm>
            <a:custGeom>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2" name="Freeform 516"/>
            <p:cNvSpPr/>
            <p:nvPr/>
          </p:nvSpPr>
          <p:spPr bwMode="auto">
            <a:xfrm>
              <a:off x="4748143" y="5289234"/>
              <a:ext cx="15552" cy="94794"/>
            </a:xfrm>
            <a:custGeom>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3" name="Freeform 517"/>
            <p:cNvSpPr/>
            <p:nvPr/>
          </p:nvSpPr>
          <p:spPr bwMode="auto">
            <a:xfrm>
              <a:off x="4448949" y="5252205"/>
              <a:ext cx="610979" cy="609498"/>
            </a:xfrm>
            <a:custGeom>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34" name="Group 59"/>
          <p:cNvGrpSpPr/>
          <p:nvPr/>
        </p:nvGrpSpPr>
        <p:grpSpPr>
          <a:xfrm>
            <a:off x="4247511" y="1238947"/>
            <a:ext cx="2152127" cy="2152127"/>
            <a:chOff x="4247511" y="1566336"/>
            <a:chExt cx="2152126" cy="2152127"/>
          </a:xfrm>
        </p:grpSpPr>
        <p:sp>
          <p:nvSpPr>
            <p:cNvPr id="35" name="Freeform 490"/>
            <p:cNvSpPr>
              <a:spLocks noEditPoints="1"/>
            </p:cNvSpPr>
            <p:nvPr/>
          </p:nvSpPr>
          <p:spPr bwMode="auto">
            <a:xfrm>
              <a:off x="4247511" y="1566336"/>
              <a:ext cx="2152126" cy="2152127"/>
            </a:xfrm>
            <a:custGeom>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6" name="Freeform 492"/>
            <p:cNvSpPr>
              <a:spLocks noEditPoints="1"/>
            </p:cNvSpPr>
            <p:nvPr/>
          </p:nvSpPr>
          <p:spPr bwMode="auto">
            <a:xfrm>
              <a:off x="4893297" y="2041048"/>
              <a:ext cx="288826" cy="294010"/>
            </a:xfrm>
            <a:custGeom>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7" name="Freeform 493"/>
            <p:cNvSpPr/>
            <p:nvPr/>
          </p:nvSpPr>
          <p:spPr bwMode="auto">
            <a:xfrm>
              <a:off x="4888113" y="2272109"/>
              <a:ext cx="91091" cy="108865"/>
            </a:xfrm>
            <a:custGeom>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8" name="Freeform 494"/>
            <p:cNvSpPr/>
            <p:nvPr/>
          </p:nvSpPr>
          <p:spPr bwMode="auto">
            <a:xfrm>
              <a:off x="4975501" y="2106219"/>
              <a:ext cx="70355" cy="47397"/>
            </a:xfrm>
            <a:custGeom>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39" name="Freeform 522"/>
            <p:cNvSpPr/>
            <p:nvPr/>
          </p:nvSpPr>
          <p:spPr bwMode="auto">
            <a:xfrm>
              <a:off x="5487242" y="2869758"/>
              <a:ext cx="251797" cy="174777"/>
            </a:xfrm>
            <a:custGeom>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0" name="Freeform 523"/>
            <p:cNvSpPr/>
            <p:nvPr/>
          </p:nvSpPr>
          <p:spPr bwMode="auto">
            <a:xfrm>
              <a:off x="5669425" y="2953443"/>
              <a:ext cx="68133" cy="239948"/>
            </a:xfrm>
            <a:custGeom>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1" name="Freeform 524"/>
            <p:cNvSpPr/>
            <p:nvPr/>
          </p:nvSpPr>
          <p:spPr bwMode="auto">
            <a:xfrm>
              <a:off x="5579815" y="3004543"/>
              <a:ext cx="66652" cy="188848"/>
            </a:xfrm>
            <a:custGeom>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2" name="Freeform 525"/>
            <p:cNvSpPr/>
            <p:nvPr/>
          </p:nvSpPr>
          <p:spPr bwMode="auto">
            <a:xfrm>
              <a:off x="5483540" y="3051200"/>
              <a:ext cx="79242" cy="148857"/>
            </a:xfrm>
            <a:custGeom>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3" name="Freeform 526"/>
            <p:cNvSpPr/>
            <p:nvPr/>
          </p:nvSpPr>
          <p:spPr bwMode="auto">
            <a:xfrm>
              <a:off x="5722006" y="2144729"/>
              <a:ext cx="138489" cy="134786"/>
            </a:xfrm>
            <a:custGeom>
              <a:gdLst>
                <a:gd name="T0" fmla="*/ 41 w 79"/>
                <a:gd name="T1" fmla="*/ 76 h 77"/>
                <a:gd name="T2" fmla="*/ 78 w 79"/>
                <a:gd name="T3" fmla="*/ 37 h 77"/>
                <a:gd name="T4" fmla="*/ 38 w 79"/>
                <a:gd name="T5" fmla="*/ 0 h 77"/>
                <a:gd name="T6" fmla="*/ 1 w 79"/>
                <a:gd name="T7" fmla="*/ 40 h 77"/>
                <a:gd name="T8" fmla="*/ 41 w 79"/>
                <a:gd name="T9" fmla="*/ 76 h 77"/>
              </a:gd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4" name="Freeform 527"/>
            <p:cNvSpPr/>
            <p:nvPr/>
          </p:nvSpPr>
          <p:spPr bwMode="auto">
            <a:xfrm>
              <a:off x="5655354" y="2288402"/>
              <a:ext cx="273274" cy="197735"/>
            </a:xfrm>
            <a:custGeom>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5" name="Freeform 534"/>
            <p:cNvSpPr>
              <a:spLocks noEditPoints="1"/>
            </p:cNvSpPr>
            <p:nvPr/>
          </p:nvSpPr>
          <p:spPr bwMode="auto">
            <a:xfrm>
              <a:off x="4751846" y="2769779"/>
              <a:ext cx="159225" cy="268090"/>
            </a:xfrm>
            <a:custGeom>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6" name="Freeform 535"/>
            <p:cNvSpPr/>
            <p:nvPr/>
          </p:nvSpPr>
          <p:spPr bwMode="auto">
            <a:xfrm>
              <a:off x="4735553" y="3046016"/>
              <a:ext cx="194773" cy="35548"/>
            </a:xfrm>
            <a:custGeom>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110"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7" name="Freeform 536"/>
            <p:cNvSpPr/>
            <p:nvPr/>
          </p:nvSpPr>
          <p:spPr bwMode="auto">
            <a:xfrm>
              <a:off x="4735553" y="2723863"/>
              <a:ext cx="194773" cy="35548"/>
            </a:xfrm>
            <a:custGeom>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110"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8" name="Freeform 537"/>
            <p:cNvSpPr>
              <a:spLocks noEditPoints="1"/>
            </p:cNvSpPr>
            <p:nvPr/>
          </p:nvSpPr>
          <p:spPr bwMode="auto">
            <a:xfrm>
              <a:off x="4893297" y="2823842"/>
              <a:ext cx="225877" cy="224396"/>
            </a:xfrm>
            <a:custGeom>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49" name="Freeform 538"/>
            <p:cNvSpPr>
              <a:spLocks noEditPoints="1"/>
            </p:cNvSpPr>
            <p:nvPr/>
          </p:nvSpPr>
          <p:spPr bwMode="auto">
            <a:xfrm>
              <a:off x="4972539" y="2869758"/>
              <a:ext cx="69615" cy="132564"/>
            </a:xfrm>
            <a:custGeom>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50" name="Group 61"/>
          <p:cNvGrpSpPr/>
          <p:nvPr/>
        </p:nvGrpSpPr>
        <p:grpSpPr>
          <a:xfrm>
            <a:off x="4958468" y="3000787"/>
            <a:ext cx="2986020" cy="2997871"/>
            <a:chOff x="4958468" y="3328177"/>
            <a:chExt cx="2986020" cy="2997870"/>
          </a:xfrm>
        </p:grpSpPr>
        <p:sp>
          <p:nvSpPr>
            <p:cNvPr id="51" name="Freeform 491"/>
            <p:cNvSpPr>
              <a:spLocks noEditPoints="1"/>
            </p:cNvSpPr>
            <p:nvPr/>
          </p:nvSpPr>
          <p:spPr bwMode="auto">
            <a:xfrm>
              <a:off x="4958468" y="3328177"/>
              <a:ext cx="2986020" cy="2997870"/>
            </a:xfrm>
            <a:custGeom>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1"/>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2" name="Freeform 495"/>
            <p:cNvSpPr/>
            <p:nvPr/>
          </p:nvSpPr>
          <p:spPr bwMode="auto">
            <a:xfrm>
              <a:off x="5791621" y="5558806"/>
              <a:ext cx="124417" cy="14071"/>
            </a:xfrm>
            <a:custGeom>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3" name="Freeform 496"/>
            <p:cNvSpPr/>
            <p:nvPr/>
          </p:nvSpPr>
          <p:spPr bwMode="auto">
            <a:xfrm>
              <a:off x="5784956" y="5539550"/>
              <a:ext cx="136267" cy="14071"/>
            </a:xfrm>
            <a:custGeom>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4" name="Freeform 497"/>
            <p:cNvSpPr/>
            <p:nvPr/>
          </p:nvSpPr>
          <p:spPr bwMode="auto">
            <a:xfrm>
              <a:off x="5784956" y="5501040"/>
              <a:ext cx="136267" cy="12590"/>
            </a:xfrm>
            <a:custGeom>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5" name="Freeform 498"/>
            <p:cNvSpPr/>
            <p:nvPr/>
          </p:nvSpPr>
          <p:spPr bwMode="auto">
            <a:xfrm>
              <a:off x="5784956" y="5520295"/>
              <a:ext cx="136267" cy="12590"/>
            </a:xfrm>
            <a:custGeom>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6" name="Freeform 499"/>
            <p:cNvSpPr>
              <a:spLocks noEditPoints="1"/>
            </p:cNvSpPr>
            <p:nvPr/>
          </p:nvSpPr>
          <p:spPr bwMode="auto">
            <a:xfrm>
              <a:off x="5690161" y="5090018"/>
              <a:ext cx="324374" cy="402135"/>
            </a:xfrm>
            <a:custGeom>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7" name="Freeform 500"/>
            <p:cNvSpPr/>
            <p:nvPr/>
          </p:nvSpPr>
          <p:spPr bwMode="auto">
            <a:xfrm>
              <a:off x="6883236" y="5084093"/>
              <a:ext cx="430277" cy="369550"/>
            </a:xfrm>
            <a:custGeom>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8" name="Freeform 501"/>
            <p:cNvSpPr/>
            <p:nvPr/>
          </p:nvSpPr>
          <p:spPr bwMode="auto">
            <a:xfrm>
              <a:off x="6866944" y="5366255"/>
              <a:ext cx="17774" cy="39991"/>
            </a:xfrm>
            <a:custGeom>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59" name="Freeform 502"/>
            <p:cNvSpPr>
              <a:spLocks noEditPoints="1"/>
            </p:cNvSpPr>
            <p:nvPr/>
          </p:nvSpPr>
          <p:spPr bwMode="auto">
            <a:xfrm>
              <a:off x="6775852" y="5277385"/>
              <a:ext cx="174036" cy="173296"/>
            </a:xfrm>
            <a:custGeom>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0" name="Freeform 503"/>
            <p:cNvSpPr/>
            <p:nvPr/>
          </p:nvSpPr>
          <p:spPr bwMode="auto">
            <a:xfrm>
              <a:off x="6844726" y="5315895"/>
              <a:ext cx="15552" cy="36288"/>
            </a:xfrm>
            <a:custGeom>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1" name="Freeform 504"/>
            <p:cNvSpPr>
              <a:spLocks noEditPoints="1"/>
            </p:cNvSpPr>
            <p:nvPr/>
          </p:nvSpPr>
          <p:spPr bwMode="auto">
            <a:xfrm>
              <a:off x="6649954" y="5215917"/>
              <a:ext cx="432499" cy="369550"/>
            </a:xfrm>
            <a:custGeom>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2" name="Freeform 528"/>
            <p:cNvSpPr/>
            <p:nvPr/>
          </p:nvSpPr>
          <p:spPr bwMode="auto">
            <a:xfrm>
              <a:off x="6725493" y="4091716"/>
              <a:ext cx="94794" cy="94794"/>
            </a:xfrm>
            <a:custGeom>
              <a:gdLst>
                <a:gd name="T0" fmla="*/ 28 w 54"/>
                <a:gd name="T1" fmla="*/ 53 h 54"/>
                <a:gd name="T2" fmla="*/ 54 w 54"/>
                <a:gd name="T3" fmla="*/ 26 h 54"/>
                <a:gd name="T4" fmla="*/ 26 w 54"/>
                <a:gd name="T5" fmla="*/ 1 h 54"/>
                <a:gd name="T6" fmla="*/ 1 w 54"/>
                <a:gd name="T7" fmla="*/ 28 h 54"/>
                <a:gd name="T8" fmla="*/ 28 w 54"/>
                <a:gd name="T9" fmla="*/ 53 h 54"/>
              </a:gd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3" name="Freeform 529"/>
            <p:cNvSpPr/>
            <p:nvPr/>
          </p:nvSpPr>
          <p:spPr bwMode="auto">
            <a:xfrm>
              <a:off x="6679577" y="4191694"/>
              <a:ext cx="187367" cy="134786"/>
            </a:xfrm>
            <a:custGeom>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4" name="Freeform 530"/>
            <p:cNvSpPr/>
            <p:nvPr/>
          </p:nvSpPr>
          <p:spPr bwMode="auto">
            <a:xfrm>
              <a:off x="6895086" y="4095418"/>
              <a:ext cx="139970" cy="136267"/>
            </a:xfrm>
            <a:custGeom>
              <a:gdLst>
                <a:gd name="T0" fmla="*/ 41 w 80"/>
                <a:gd name="T1" fmla="*/ 78 h 78"/>
                <a:gd name="T2" fmla="*/ 79 w 80"/>
                <a:gd name="T3" fmla="*/ 38 h 78"/>
                <a:gd name="T4" fmla="*/ 38 w 80"/>
                <a:gd name="T5" fmla="*/ 0 h 78"/>
                <a:gd name="T6" fmla="*/ 0 w 80"/>
                <a:gd name="T7" fmla="*/ 40 h 78"/>
                <a:gd name="T8" fmla="*/ 41 w 80"/>
                <a:gd name="T9" fmla="*/ 78 h 78"/>
              </a:gd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5" name="Freeform 531"/>
            <p:cNvSpPr/>
            <p:nvPr/>
          </p:nvSpPr>
          <p:spPr bwMode="auto">
            <a:xfrm>
              <a:off x="6826952" y="4238351"/>
              <a:ext cx="276977" cy="203660"/>
            </a:xfrm>
            <a:custGeom>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5">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6" name="Freeform 532"/>
            <p:cNvSpPr/>
            <p:nvPr/>
          </p:nvSpPr>
          <p:spPr bwMode="auto">
            <a:xfrm>
              <a:off x="7115779" y="4091716"/>
              <a:ext cx="94794" cy="94794"/>
            </a:xfrm>
            <a:custGeom>
              <a:gdLst>
                <a:gd name="T0" fmla="*/ 28 w 54"/>
                <a:gd name="T1" fmla="*/ 53 h 54"/>
                <a:gd name="T2" fmla="*/ 54 w 54"/>
                <a:gd name="T3" fmla="*/ 26 h 54"/>
                <a:gd name="T4" fmla="*/ 26 w 54"/>
                <a:gd name="T5" fmla="*/ 1 h 54"/>
                <a:gd name="T6" fmla="*/ 0 w 54"/>
                <a:gd name="T7" fmla="*/ 28 h 54"/>
                <a:gd name="T8" fmla="*/ 28 w 54"/>
                <a:gd name="T9" fmla="*/ 53 h 54"/>
              </a:gd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7" name="Freeform 533"/>
            <p:cNvSpPr/>
            <p:nvPr/>
          </p:nvSpPr>
          <p:spPr bwMode="auto">
            <a:xfrm>
              <a:off x="7070603" y="4191694"/>
              <a:ext cx="187367" cy="134786"/>
            </a:xfrm>
            <a:custGeom>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8" name="Freeform 539"/>
            <p:cNvSpPr/>
            <p:nvPr/>
          </p:nvSpPr>
          <p:spPr bwMode="auto">
            <a:xfrm>
              <a:off x="5760517" y="4082829"/>
              <a:ext cx="301416" cy="345111"/>
            </a:xfrm>
            <a:custGeom>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69" name="Freeform 540"/>
            <p:cNvSpPr/>
            <p:nvPr/>
          </p:nvSpPr>
          <p:spPr bwMode="auto">
            <a:xfrm>
              <a:off x="5760517" y="4082829"/>
              <a:ext cx="301416" cy="345111"/>
            </a:xfrm>
            <a:custGeom>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70" name="Group 58"/>
          <p:cNvGrpSpPr/>
          <p:nvPr/>
        </p:nvGrpSpPr>
        <p:grpSpPr>
          <a:xfrm>
            <a:off x="6557381" y="2137269"/>
            <a:ext cx="610979" cy="611720"/>
            <a:chOff x="6557381" y="2464660"/>
            <a:chExt cx="610979" cy="611720"/>
          </a:xfrm>
        </p:grpSpPr>
        <p:sp>
          <p:nvSpPr>
            <p:cNvPr id="71" name="Freeform 541"/>
            <p:cNvSpPr/>
            <p:nvPr/>
          </p:nvSpPr>
          <p:spPr bwMode="auto">
            <a:xfrm>
              <a:off x="6557381" y="2464660"/>
              <a:ext cx="610979" cy="611720"/>
            </a:xfrm>
            <a:custGeom>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noFill/>
            <a:ln w="6826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72" name="Freeform 542"/>
            <p:cNvSpPr>
              <a:spLocks noEditPoints="1"/>
            </p:cNvSpPr>
            <p:nvPr/>
          </p:nvSpPr>
          <p:spPr bwMode="auto">
            <a:xfrm>
              <a:off x="6704757" y="2572044"/>
              <a:ext cx="309563" cy="385102"/>
            </a:xfrm>
            <a:custGeom>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73" name="Freeform 543"/>
            <p:cNvSpPr/>
            <p:nvPr/>
          </p:nvSpPr>
          <p:spPr bwMode="auto">
            <a:xfrm>
              <a:off x="6863981" y="2800884"/>
              <a:ext cx="28142" cy="65171"/>
            </a:xfrm>
            <a:custGeom>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sp>
          <p:nvSpPr>
            <p:cNvPr id="74" name="Freeform 544"/>
            <p:cNvSpPr/>
            <p:nvPr/>
          </p:nvSpPr>
          <p:spPr bwMode="auto">
            <a:xfrm>
              <a:off x="6823249" y="2720901"/>
              <a:ext cx="28142" cy="57765"/>
            </a:xfrm>
            <a:custGeom>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solidFill>
              <a:schemeClr val="accent2"/>
            </a:solidFill>
            <a:ln>
              <a:noFill/>
            </a:ln>
          </p:spPr>
          <p:txBody>
            <a:bodyPr vert="horz" wrap="square" lIns="121920" tIns="60960" rIns="121920" bIns="60960" numCol="1" anchor="t" anchorCtr="0" compatLnSpc="1"/>
            <a:lstStyle/>
            <a:p>
              <a:endParaRPr lang="en-GB" sz="1865">
                <a:latin typeface="Arial" panose="020b0604020202020204" pitchFamily="34" charset="0"/>
                <a:cs typeface="Arial" panose="020b0604020202020204" pitchFamily="34" charset="0"/>
              </a:endParaRPr>
            </a:p>
          </p:txBody>
        </p:sp>
      </p:grpSp>
      <p:grpSp>
        <p:nvGrpSpPr>
          <p:cNvPr id="75" name="Group 57"/>
          <p:cNvGrpSpPr/>
          <p:nvPr/>
        </p:nvGrpSpPr>
        <p:grpSpPr>
          <a:xfrm>
            <a:off x="5581708" y="1385033"/>
            <a:ext cx="2425196" cy="1408739"/>
            <a:chOff x="7813898" y="2232029"/>
            <a:chExt cx="2425195" cy="1408737"/>
          </a:xfrm>
        </p:grpSpPr>
        <p:sp>
          <p:nvSpPr>
            <p:cNvPr id="76" name="Rectangle 55"/>
            <p:cNvSpPr/>
            <p:nvPr/>
          </p:nvSpPr>
          <p:spPr>
            <a:xfrm>
              <a:off x="7813898" y="2534175"/>
              <a:ext cx="2425195" cy="1106591"/>
            </a:xfrm>
            <a:prstGeom prst="rect">
              <a:avLst/>
            </a:prstGeom>
          </p:spPr>
          <p:txBody>
            <a:bodyPr wrap="square">
              <a:spAutoFit/>
            </a:bodyPr>
            <a:lstStyle/>
            <a:p>
              <a:pPr algn="r"/>
              <a:r>
                <a:rPr lang="zh-CN" altLang="en-US" sz="1200">
                  <a:latin typeface="Arial" panose="020b0604020202020204" pitchFamily="34" charset="0"/>
                  <a:cs typeface="Arial" panose="020b0604020202020204" pitchFamily="34" charset="0"/>
                </a:rPr>
                <a:t>点击输入文字点击输入文字点击此处更换文本点击输入文字点击点击输入文字点击输入文字</a:t>
              </a:r>
              <a:r>
                <a:rPr lang="en-GB" altLang="zh-CN" sz="1200">
                  <a:latin typeface="Arial" panose="020b0604020202020204" pitchFamily="34" charset="0"/>
                  <a:cs typeface="Arial" panose="020b0604020202020204" pitchFamily="34" charset="0"/>
                </a:rPr>
                <a:t>. </a:t>
              </a:r>
              <a:endParaRPr lang="en-GB" altLang="zh-CN" sz="1200">
                <a:latin typeface="Arial" panose="020b0604020202020204" pitchFamily="34" charset="0"/>
                <a:cs typeface="Arial" panose="020b0604020202020204" pitchFamily="34" charset="0"/>
              </a:endParaRPr>
            </a:p>
          </p:txBody>
        </p:sp>
        <p:sp>
          <p:nvSpPr>
            <p:cNvPr id="77" name="TextBox 76"/>
            <p:cNvSpPr txBox="1"/>
            <p:nvPr/>
          </p:nvSpPr>
          <p:spPr>
            <a:xfrm>
              <a:off x="7813899" y="2232029"/>
              <a:ext cx="1132840" cy="378459"/>
            </a:xfrm>
            <a:prstGeom prst="rect">
              <a:avLst/>
            </a:prstGeom>
            <a:noFill/>
          </p:spPr>
          <p:txBody>
            <a:bodyPr wrap="none" rtlCol="0">
              <a:spAutoFit/>
            </a:bodyPr>
            <a:lstStyle/>
            <a:p>
              <a:r>
                <a:rPr lang="zh-CN" altLang="en-US" sz="1865" i="1">
                  <a:latin typeface="Arial" panose="020b0604020202020204" pitchFamily="34" charset="0"/>
                  <a:cs typeface="Arial" panose="020b0604020202020204" pitchFamily="34" charset="0"/>
                </a:rPr>
                <a:t>添加标题</a:t>
              </a:r>
              <a:endParaRPr lang="en-GB" altLang="zh-CN" sz="1865" i="1">
                <a:latin typeface="Arial" panose="020b0604020202020204" pitchFamily="34" charset="0"/>
                <a:cs typeface="Arial" panose="020b0604020202020204" pitchFamily="34" charset="0"/>
              </a:endParaRPr>
            </a:p>
          </p:txBody>
        </p:sp>
      </p:grpSp>
      <p:grpSp>
        <p:nvGrpSpPr>
          <p:cNvPr id="78" name="Group 66"/>
          <p:cNvGrpSpPr/>
          <p:nvPr/>
        </p:nvGrpSpPr>
        <p:grpSpPr>
          <a:xfrm flipH="1">
            <a:off x="1371599" y="3533626"/>
            <a:ext cx="2425376" cy="1408740"/>
            <a:chOff x="7813899" y="2232029"/>
            <a:chExt cx="2425375" cy="1408739"/>
          </a:xfrm>
        </p:grpSpPr>
        <p:sp>
          <p:nvSpPr>
            <p:cNvPr id="79" name="Rectangle 67"/>
            <p:cNvSpPr/>
            <p:nvPr/>
          </p:nvSpPr>
          <p:spPr>
            <a:xfrm>
              <a:off x="7813899" y="2534175"/>
              <a:ext cx="2425375" cy="1106593"/>
            </a:xfrm>
            <a:prstGeom prst="rect">
              <a:avLst/>
            </a:prstGeom>
          </p:spPr>
          <p:txBody>
            <a:bodyPr wrap="square">
              <a:spAutoFit/>
            </a:bodyPr>
            <a:lstStyle/>
            <a:p>
              <a:pPr algn="r"/>
              <a:r>
                <a:rPr lang="zh-CN" altLang="en-US" sz="1200">
                  <a:latin typeface="Arial" panose="020b0604020202020204" pitchFamily="34" charset="0"/>
                  <a:cs typeface="Arial" panose="020b0604020202020204" pitchFamily="34" charset="0"/>
                </a:rPr>
                <a:t>点击输入文字点击输入文字点击此处更换文本点击输入文字点击点击输入文字点击输入文字</a:t>
              </a:r>
              <a:r>
                <a:rPr lang="en-GB"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p:txBody>
        </p:sp>
        <p:sp>
          <p:nvSpPr>
            <p:cNvPr id="80" name="TextBox 79"/>
            <p:cNvSpPr txBox="1"/>
            <p:nvPr/>
          </p:nvSpPr>
          <p:spPr>
            <a:xfrm>
              <a:off x="8341821" y="2232029"/>
              <a:ext cx="1132840" cy="378460"/>
            </a:xfrm>
            <a:prstGeom prst="rect">
              <a:avLst/>
            </a:prstGeom>
            <a:noFill/>
          </p:spPr>
          <p:txBody>
            <a:bodyPr wrap="none" rtlCol="0">
              <a:spAutoFit/>
            </a:bodyPr>
            <a:lstStyle/>
            <a:p>
              <a:r>
                <a:rPr lang="zh-CN" altLang="en-US" sz="1865" i="1">
                  <a:latin typeface="Arial" panose="020b0604020202020204" pitchFamily="34" charset="0"/>
                  <a:cs typeface="Arial" panose="020b0604020202020204" pitchFamily="34" charset="0"/>
                </a:rPr>
                <a:t>添加标题</a:t>
              </a:r>
              <a:endParaRPr lang="en-GB" altLang="zh-CN" sz="1865" i="1">
                <a:latin typeface="Arial" panose="020b0604020202020204" pitchFamily="34" charset="0"/>
                <a:cs typeface="Arial" panose="020b0604020202020204" pitchFamily="34" charset="0"/>
              </a:endParaRPr>
            </a:p>
          </p:txBody>
        </p:sp>
      </p:grpSp>
      <p:grpSp>
        <p:nvGrpSpPr>
          <p:cNvPr id="81" name="Group 62"/>
          <p:cNvGrpSpPr/>
          <p:nvPr/>
        </p:nvGrpSpPr>
        <p:grpSpPr>
          <a:xfrm>
            <a:off x="6338979" y="3462841"/>
            <a:ext cx="3254107" cy="1531256"/>
            <a:chOff x="8451972" y="4944509"/>
            <a:chExt cx="3254106" cy="1531256"/>
          </a:xfrm>
        </p:grpSpPr>
        <p:sp>
          <p:nvSpPr>
            <p:cNvPr id="82" name="Rectangle 73"/>
            <p:cNvSpPr/>
            <p:nvPr/>
          </p:nvSpPr>
          <p:spPr>
            <a:xfrm>
              <a:off x="8451972" y="4944509"/>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83" name="Rectangle 74"/>
            <p:cNvSpPr/>
            <p:nvPr/>
          </p:nvSpPr>
          <p:spPr>
            <a:xfrm>
              <a:off x="9746214" y="5122792"/>
              <a:ext cx="1892128" cy="1352973"/>
            </a:xfrm>
            <a:prstGeom prst="rect">
              <a:avLst/>
            </a:prstGeom>
          </p:spPr>
          <p:txBody>
            <a:bodyPr wrap="square">
              <a:spAutoFit/>
            </a:bodyPr>
            <a:lstStyle/>
            <a:p>
              <a:pPr algn="r"/>
              <a:r>
                <a:rPr lang="zh-CN" altLang="en-US" sz="1200">
                  <a:latin typeface="Arial" panose="020b0604020202020204" pitchFamily="34" charset="0"/>
                  <a:cs typeface="Arial" panose="020b0604020202020204" pitchFamily="34" charset="0"/>
                </a:rPr>
                <a:t>点击输入文字点击输入文字点击此处更换文本点击输入文字点击点击输入文字点击输入文字</a:t>
              </a:r>
              <a:r>
                <a:rPr lang="en-GB" altLang="zh-CN" sz="1200">
                  <a:latin typeface="Arial" panose="020b0604020202020204" pitchFamily="34" charset="0"/>
                  <a:cs typeface="Arial" panose="020b0604020202020204" pitchFamily="34" charset="0"/>
                </a:rPr>
                <a:t>. </a:t>
              </a:r>
              <a:endParaRPr lang="en-GB" altLang="zh-CN" sz="1200">
                <a:latin typeface="Arial" panose="020b0604020202020204" pitchFamily="34" charset="0"/>
                <a:cs typeface="Arial" panose="020b0604020202020204" pitchFamily="34" charset="0"/>
              </a:endParaRPr>
            </a:p>
          </p:txBody>
        </p:sp>
        <p:sp>
          <p:nvSpPr>
            <p:cNvPr id="84" name="TextBox 83"/>
            <p:cNvSpPr txBox="1"/>
            <p:nvPr/>
          </p:nvSpPr>
          <p:spPr>
            <a:xfrm>
              <a:off x="8597465" y="5123740"/>
              <a:ext cx="1199515" cy="706755"/>
            </a:xfrm>
            <a:prstGeom prst="rect">
              <a:avLst/>
            </a:prstGeom>
            <a:noFill/>
          </p:spPr>
          <p:txBody>
            <a:bodyPr wrap="none" rtlCol="0">
              <a:spAutoFit/>
            </a:bodyPr>
            <a:lstStyle/>
            <a:p>
              <a:r>
                <a:rPr lang="en-US" sz="4000" b="1">
                  <a:solidFill>
                    <a:schemeClr val="accent1"/>
                  </a:solidFill>
                  <a:latin typeface="Arial" panose="020b0604020202020204" pitchFamily="34" charset="0"/>
                  <a:cs typeface="Arial" panose="020b0604020202020204" pitchFamily="34" charset="0"/>
                </a:rPr>
                <a:t>85%</a:t>
              </a:r>
              <a:endParaRPr lang="en-GB" sz="4000" b="1">
                <a:solidFill>
                  <a:schemeClr val="accent1"/>
                </a:solidFill>
                <a:latin typeface="Arial" panose="020b0604020202020204" pitchFamily="34" charset="0"/>
                <a:cs typeface="Arial" panose="020b0604020202020204" pitchFamily="34" charset="0"/>
              </a:endParaRPr>
            </a:p>
          </p:txBody>
        </p:sp>
        <p:sp>
          <p:nvSpPr>
            <p:cNvPr id="85" name="TextBox 84"/>
            <p:cNvSpPr txBox="1"/>
            <p:nvPr/>
          </p:nvSpPr>
          <p:spPr>
            <a:xfrm>
              <a:off x="8597687" y="5702798"/>
              <a:ext cx="995680" cy="337185"/>
            </a:xfrm>
            <a:prstGeom prst="rect">
              <a:avLst/>
            </a:prstGeom>
            <a:noFill/>
          </p:spPr>
          <p:txBody>
            <a:bodyPr wrap="none" rtlCol="0">
              <a:spAutoFit/>
            </a:bodyPr>
            <a:lstStyle/>
            <a:p>
              <a:r>
                <a:rPr lang="zh-CN" altLang="en-US" sz="1600" i="1">
                  <a:latin typeface="Arial" panose="020b0604020202020204" pitchFamily="34" charset="0"/>
                  <a:cs typeface="Arial" panose="020b0604020202020204" pitchFamily="34" charset="0"/>
                </a:rPr>
                <a:t>添加标题</a:t>
              </a:r>
              <a:endParaRPr lang="en-GB" altLang="zh-CN" sz="1600" i="1">
                <a:latin typeface="Arial" panose="020b0604020202020204" pitchFamily="34" charset="0"/>
                <a:cs typeface="Arial" panose="020b0604020202020204" pitchFamily="34" charset="0"/>
              </a:endParaRPr>
            </a:p>
          </p:txBody>
        </p:sp>
      </p:grpSp>
      <p:grpSp>
        <p:nvGrpSpPr>
          <p:cNvPr id="86" name="Group 3"/>
          <p:cNvGrpSpPr/>
          <p:nvPr/>
        </p:nvGrpSpPr>
        <p:grpSpPr>
          <a:xfrm>
            <a:off x="555928" y="1285246"/>
            <a:ext cx="3254107" cy="1531256"/>
            <a:chOff x="741238" y="2041048"/>
            <a:chExt cx="3254106" cy="1531256"/>
          </a:xfrm>
        </p:grpSpPr>
        <p:sp>
          <p:nvSpPr>
            <p:cNvPr id="87" name="Rectangle 77"/>
            <p:cNvSpPr/>
            <p:nvPr/>
          </p:nvSpPr>
          <p:spPr>
            <a:xfrm>
              <a:off x="741238" y="2041048"/>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88" name="Rectangle 78"/>
            <p:cNvSpPr/>
            <p:nvPr/>
          </p:nvSpPr>
          <p:spPr>
            <a:xfrm>
              <a:off x="2069348" y="2219331"/>
              <a:ext cx="1892128" cy="1352973"/>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点击输入文字点击输入文字点击此处更换文本点击输入文字点击点击输入文字点击输入文字</a:t>
              </a:r>
              <a:endParaRPr lang="zh-CN" altLang="en-US" sz="1200">
                <a:latin typeface="Arial" panose="020b0604020202020204" pitchFamily="34" charset="0"/>
                <a:cs typeface="Arial" panose="020b0604020202020204" pitchFamily="34" charset="0"/>
              </a:endParaRPr>
            </a:p>
          </p:txBody>
        </p:sp>
        <p:sp>
          <p:nvSpPr>
            <p:cNvPr id="89" name="TextBox 88"/>
            <p:cNvSpPr txBox="1"/>
            <p:nvPr/>
          </p:nvSpPr>
          <p:spPr>
            <a:xfrm>
              <a:off x="886731" y="2220279"/>
              <a:ext cx="1199515" cy="706755"/>
            </a:xfrm>
            <a:prstGeom prst="rect">
              <a:avLst/>
            </a:prstGeom>
            <a:noFill/>
          </p:spPr>
          <p:txBody>
            <a:bodyPr wrap="none" rtlCol="0">
              <a:spAutoFit/>
            </a:bodyPr>
            <a:lstStyle/>
            <a:p>
              <a:r>
                <a:rPr lang="en-US" sz="4000" b="1">
                  <a:solidFill>
                    <a:schemeClr val="accent2"/>
                  </a:solidFill>
                  <a:latin typeface="Arial" panose="020b0604020202020204" pitchFamily="34" charset="0"/>
                  <a:cs typeface="Arial" panose="020b0604020202020204" pitchFamily="34" charset="0"/>
                </a:rPr>
                <a:t>90%</a:t>
              </a:r>
              <a:endParaRPr lang="en-GB" sz="4000" b="1">
                <a:solidFill>
                  <a:schemeClr val="accent2"/>
                </a:solidFill>
                <a:latin typeface="Arial" panose="020b0604020202020204" pitchFamily="34" charset="0"/>
                <a:cs typeface="Arial" panose="020b0604020202020204" pitchFamily="34" charset="0"/>
              </a:endParaRPr>
            </a:p>
          </p:txBody>
        </p:sp>
        <p:sp>
          <p:nvSpPr>
            <p:cNvPr id="90" name="TextBox 89"/>
            <p:cNvSpPr txBox="1"/>
            <p:nvPr/>
          </p:nvSpPr>
          <p:spPr>
            <a:xfrm>
              <a:off x="886953" y="2799337"/>
              <a:ext cx="995680" cy="337185"/>
            </a:xfrm>
            <a:prstGeom prst="rect">
              <a:avLst/>
            </a:prstGeom>
            <a:noFill/>
          </p:spPr>
          <p:txBody>
            <a:bodyPr wrap="none" rtlCol="0">
              <a:spAutoFit/>
            </a:bodyPr>
            <a:lstStyle/>
            <a:p>
              <a:r>
                <a:rPr lang="zh-CN" altLang="en-US" sz="1600" i="1">
                  <a:latin typeface="Arial" panose="020b0604020202020204" pitchFamily="34" charset="0"/>
                  <a:cs typeface="Arial" panose="020b0604020202020204" pitchFamily="34" charset="0"/>
                </a:rPr>
                <a:t>添加标题</a:t>
              </a:r>
              <a:endParaRPr lang="en-GB" sz="1600" i="1">
                <a:latin typeface="Arial" panose="020b0604020202020204" pitchFamily="34" charset="0"/>
                <a:cs typeface="Arial" panose="020b0604020202020204" pitchFamily="34" charset="0"/>
              </a:endParaRPr>
            </a:p>
          </p:txBody>
        </p:sp>
      </p:grpSp>
      <p:sp>
        <p:nvSpPr>
          <p:cNvPr id="92" name="TextBox 91"/>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薪资福利</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par>
                          <p:cTn id="22" fill="hold" nodeType="afterGroup">
                            <p:stCondLst>
                              <p:cond delay="1500"/>
                            </p:stCondLst>
                            <p:childTnLst>
                              <p:par>
                                <p:cTn id="23" presetID="12" presetClass="entr" presetSubtype="8"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p:tgtEl>
                                          <p:spTgt spid="75"/>
                                        </p:tgtEl>
                                        <p:attrNameLst>
                                          <p:attrName>ppt_x</p:attrName>
                                        </p:attrNameLst>
                                      </p:cBhvr>
                                      <p:tavLst>
                                        <p:tav tm="0">
                                          <p:val>
                                            <p:strVal val="#ppt_x-#ppt_w*1.125000"/>
                                          </p:val>
                                        </p:tav>
                                        <p:tav tm="100000">
                                          <p:val>
                                            <p:strVal val="#ppt_x"/>
                                          </p:val>
                                        </p:tav>
                                      </p:tavLst>
                                    </p:anim>
                                    <p:animEffect transition="in" filter="wipe(right)">
                                      <p:cBhvr>
                                        <p:cTn id="26" dur="500"/>
                                        <p:tgtEl>
                                          <p:spTgt spid="75"/>
                                        </p:tgtEl>
                                      </p:cBhvr>
                                    </p:animEffect>
                                  </p:childTnLst>
                                </p:cTn>
                              </p:par>
                            </p:childTnLst>
                          </p:cTn>
                        </p:par>
                        <p:par>
                          <p:cTn id="27" fill="hold" nodeType="afterGroup">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nodeType="afterGroup">
                            <p:stCondLst>
                              <p:cond delay="2500"/>
                            </p:stCondLst>
                            <p:childTnLst>
                              <p:par>
                                <p:cTn id="34" presetID="12" presetClass="entr" presetSubtype="2"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p:tgtEl>
                                          <p:spTgt spid="78"/>
                                        </p:tgtEl>
                                        <p:attrNameLst>
                                          <p:attrName>ppt_x</p:attrName>
                                        </p:attrNameLst>
                                      </p:cBhvr>
                                      <p:tavLst>
                                        <p:tav tm="0">
                                          <p:val>
                                            <p:strVal val="#ppt_x+#ppt_w*1.125000"/>
                                          </p:val>
                                        </p:tav>
                                        <p:tav tm="100000">
                                          <p:val>
                                            <p:strVal val="#ppt_x"/>
                                          </p:val>
                                        </p:tav>
                                      </p:tavLst>
                                    </p:anim>
                                    <p:animEffect transition="in" filter="wipe(left)">
                                      <p:cBhvr>
                                        <p:cTn id="37" dur="500"/>
                                        <p:tgtEl>
                                          <p:spTgt spid="78"/>
                                        </p:tgtEl>
                                      </p:cBhvr>
                                    </p:animEffect>
                                  </p:childTnLst>
                                </p:cTn>
                              </p:par>
                            </p:childTnLst>
                          </p:cTn>
                        </p:par>
                        <p:par>
                          <p:cTn id="38" fill="hold" nodeType="afterGroup">
                            <p:stCondLst>
                              <p:cond delay="3000"/>
                            </p:stCondLst>
                            <p:childTnLst>
                              <p:par>
                                <p:cTn id="39" presetID="42" presetClass="entr" presetSubtype="0" fill="hold"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000"/>
                            </p:stCondLst>
                            <p:childTnLst>
                              <p:par>
                                <p:cTn id="45" presetID="42" presetClass="entr" presetSubtype="0"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163637" y="1751536"/>
            <a:ext cx="3116263" cy="190182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65">
              <a:solidFill>
                <a:schemeClr val="tx1">
                  <a:lumMod val="75000"/>
                  <a:lumOff val="25000"/>
                </a:schemeClr>
              </a:solidFill>
            </a:endParaRPr>
          </a:p>
        </p:txBody>
      </p:sp>
      <p:sp>
        <p:nvSpPr>
          <p:cNvPr id="3" name="矩形 2"/>
          <p:cNvSpPr/>
          <p:nvPr/>
        </p:nvSpPr>
        <p:spPr>
          <a:xfrm>
            <a:off x="1163637" y="3872436"/>
            <a:ext cx="3116263" cy="19018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4" name="矩形 3"/>
          <p:cNvSpPr/>
          <p:nvPr/>
        </p:nvSpPr>
        <p:spPr>
          <a:xfrm>
            <a:off x="4537869" y="1751536"/>
            <a:ext cx="3116263" cy="1901825"/>
          </a:xfrm>
          <a:prstGeom prst="rect">
            <a:avLst/>
          </a:prstGeom>
          <a:solidFill>
            <a:srgbClr val="0070C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5" name="矩形 4"/>
          <p:cNvSpPr/>
          <p:nvPr/>
        </p:nvSpPr>
        <p:spPr>
          <a:xfrm>
            <a:off x="4537869" y="3872436"/>
            <a:ext cx="3116263" cy="1901825"/>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65">
              <a:solidFill>
                <a:schemeClr val="tx1">
                  <a:lumMod val="75000"/>
                  <a:lumOff val="25000"/>
                </a:schemeClr>
              </a:solidFill>
            </a:endParaRPr>
          </a:p>
        </p:txBody>
      </p:sp>
      <p:sp>
        <p:nvSpPr>
          <p:cNvPr id="6" name="矩形 5"/>
          <p:cNvSpPr/>
          <p:nvPr/>
        </p:nvSpPr>
        <p:spPr>
          <a:xfrm>
            <a:off x="7912100" y="1751536"/>
            <a:ext cx="3116263" cy="1901825"/>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65">
              <a:solidFill>
                <a:schemeClr val="tx1">
                  <a:lumMod val="75000"/>
                  <a:lumOff val="25000"/>
                </a:schemeClr>
              </a:solidFill>
            </a:endParaRPr>
          </a:p>
        </p:txBody>
      </p:sp>
      <p:sp>
        <p:nvSpPr>
          <p:cNvPr id="7" name="矩形 6"/>
          <p:cNvSpPr/>
          <p:nvPr/>
        </p:nvSpPr>
        <p:spPr>
          <a:xfrm>
            <a:off x="7912100" y="3872436"/>
            <a:ext cx="3116263" cy="1901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8" name="矩形 7"/>
          <p:cNvSpPr/>
          <p:nvPr/>
        </p:nvSpPr>
        <p:spPr>
          <a:xfrm>
            <a:off x="4749855" y="2010389"/>
            <a:ext cx="2692291" cy="1198880"/>
          </a:xfrm>
          <a:prstGeom prst="rect">
            <a:avLst/>
          </a:prstGeom>
        </p:spPr>
        <p:txBody>
          <a:bodyPr wrap="square" lIns="91440" tIns="45720" rIns="91440" bIns="45720">
            <a:spAutoFit/>
          </a:bodyPr>
          <a:lstStyle/>
          <a:p>
            <a:pPr font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9" name="任意多边形: 形状 10"/>
          <p:cNvSpPr/>
          <p:nvPr/>
        </p:nvSpPr>
        <p:spPr>
          <a:xfrm>
            <a:off x="5918749" y="3116072"/>
            <a:ext cx="354501" cy="325963"/>
          </a:xfrm>
          <a:custGeom>
            <a:gdLst>
              <a:gd name="connsiteX0" fmla="*/ 190208 w 354501"/>
              <a:gd name="connsiteY0" fmla="*/ 0 h 325962"/>
              <a:gd name="connsiteX1" fmla="*/ 185831 w 354501"/>
              <a:gd name="connsiteY1" fmla="*/ 286410 h 325962"/>
              <a:gd name="connsiteX2" fmla="*/ 325799 w 354501"/>
              <a:gd name="connsiteY2" fmla="*/ 146441 h 325962"/>
              <a:gd name="connsiteX3" fmla="*/ 340370 w 354501"/>
              <a:gd name="connsiteY3" fmla="*/ 131871 h 325962"/>
              <a:gd name="connsiteX4" fmla="*/ 354501 w 354501"/>
              <a:gd name="connsiteY4" fmla="*/ 146002 h 325962"/>
              <a:gd name="connsiteX5" fmla="*/ 174542 w 354501"/>
              <a:gd name="connsiteY5" fmla="*/ 325962 h 325962"/>
              <a:gd name="connsiteX6" fmla="*/ 0 w 354501"/>
              <a:gd name="connsiteY6" fmla="*/ 151420 h 325962"/>
              <a:gd name="connsiteX7" fmla="*/ 14570 w 354501"/>
              <a:gd name="connsiteY7" fmla="*/ 136850 h 325962"/>
              <a:gd name="connsiteX8" fmla="*/ 28702 w 354501"/>
              <a:gd name="connsiteY8" fmla="*/ 150982 h 325962"/>
              <a:gd name="connsiteX9" fmla="*/ 165358 w 354501"/>
              <a:gd name="connsiteY9" fmla="*/ 287638 h 325962"/>
              <a:gd name="connsiteX10" fmla="*/ 169750 w 354501"/>
              <a:gd name="connsiteY10" fmla="*/ 312 h 3259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01" h="325962">
                <a:moveTo>
                  <a:pt x="190208" y="0"/>
                </a:moveTo>
                <a:lnTo>
                  <a:pt x="185831" y="286410"/>
                </a:lnTo>
                <a:lnTo>
                  <a:pt x="325799" y="146441"/>
                </a:lnTo>
                <a:lnTo>
                  <a:pt x="340370" y="131871"/>
                </a:lnTo>
                <a:lnTo>
                  <a:pt x="354501" y="146002"/>
                </a:lnTo>
                <a:lnTo>
                  <a:pt x="174542" y="325962"/>
                </a:lnTo>
                <a:lnTo>
                  <a:pt x="0" y="151420"/>
                </a:lnTo>
                <a:lnTo>
                  <a:pt x="14570" y="136850"/>
                </a:lnTo>
                <a:lnTo>
                  <a:pt x="28702" y="150982"/>
                </a:lnTo>
                <a:lnTo>
                  <a:pt x="165358" y="287638"/>
                </a:lnTo>
                <a:lnTo>
                  <a:pt x="169750" y="312"/>
                </a:lnTo>
                <a:close/>
              </a:path>
            </a:pathLst>
          </a:custGeom>
          <a:solidFill>
            <a:schemeClr val="bg1"/>
          </a:solidFill>
          <a:ln>
            <a:noFill/>
          </a:ln>
        </p:spPr>
        <p:txBody>
          <a:bodyPr vert="horz" wrap="square" lIns="91440" tIns="45720" rIns="91440" bIns="45720" numCol="1" anchor="t" anchorCtr="0" compatLnSpc="1"/>
          <a:lstStyle/>
          <a:p>
            <a:endParaRPr lang="zh-CN" altLang="en-US" sz="1335"/>
          </a:p>
        </p:txBody>
      </p:sp>
      <p:sp>
        <p:nvSpPr>
          <p:cNvPr id="10" name="矩形 9"/>
          <p:cNvSpPr/>
          <p:nvPr/>
        </p:nvSpPr>
        <p:spPr>
          <a:xfrm>
            <a:off x="1380353" y="4586943"/>
            <a:ext cx="2692291" cy="1476375"/>
          </a:xfrm>
          <a:prstGeom prst="rect">
            <a:avLst/>
          </a:prstGeom>
        </p:spPr>
        <p:txBody>
          <a:bodyPr wrap="square" lIns="91440" tIns="45720" rIns="91440" bIns="45720">
            <a:spAutoFit/>
          </a:bodyPr>
          <a:lstStyle/>
          <a:p>
            <a:pPr font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点击输入文字点击输入文字点击此处更换文本点击输入文字点击点击输入文字点击输入文字点击此处更换文本点击输入文字点击</a:t>
            </a:r>
            <a:endParaRPr lang="en-US" altLang="zh-CN" sz="1200">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1" name="任意多边形: 形状 12"/>
          <p:cNvSpPr/>
          <p:nvPr/>
        </p:nvSpPr>
        <p:spPr>
          <a:xfrm rot="10800000">
            <a:off x="2544520" y="4151443"/>
            <a:ext cx="354501" cy="325963"/>
          </a:xfrm>
          <a:custGeom>
            <a:gdLst>
              <a:gd name="connsiteX0" fmla="*/ 190208 w 354501"/>
              <a:gd name="connsiteY0" fmla="*/ 0 h 325962"/>
              <a:gd name="connsiteX1" fmla="*/ 185831 w 354501"/>
              <a:gd name="connsiteY1" fmla="*/ 286410 h 325962"/>
              <a:gd name="connsiteX2" fmla="*/ 325799 w 354501"/>
              <a:gd name="connsiteY2" fmla="*/ 146441 h 325962"/>
              <a:gd name="connsiteX3" fmla="*/ 340370 w 354501"/>
              <a:gd name="connsiteY3" fmla="*/ 131871 h 325962"/>
              <a:gd name="connsiteX4" fmla="*/ 354501 w 354501"/>
              <a:gd name="connsiteY4" fmla="*/ 146002 h 325962"/>
              <a:gd name="connsiteX5" fmla="*/ 174542 w 354501"/>
              <a:gd name="connsiteY5" fmla="*/ 325962 h 325962"/>
              <a:gd name="connsiteX6" fmla="*/ 0 w 354501"/>
              <a:gd name="connsiteY6" fmla="*/ 151420 h 325962"/>
              <a:gd name="connsiteX7" fmla="*/ 14570 w 354501"/>
              <a:gd name="connsiteY7" fmla="*/ 136850 h 325962"/>
              <a:gd name="connsiteX8" fmla="*/ 28702 w 354501"/>
              <a:gd name="connsiteY8" fmla="*/ 150982 h 325962"/>
              <a:gd name="connsiteX9" fmla="*/ 165358 w 354501"/>
              <a:gd name="connsiteY9" fmla="*/ 287638 h 325962"/>
              <a:gd name="connsiteX10" fmla="*/ 169750 w 354501"/>
              <a:gd name="connsiteY10" fmla="*/ 312 h 3259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01" h="325962">
                <a:moveTo>
                  <a:pt x="190208" y="0"/>
                </a:moveTo>
                <a:lnTo>
                  <a:pt x="185831" y="286410"/>
                </a:lnTo>
                <a:lnTo>
                  <a:pt x="325799" y="146441"/>
                </a:lnTo>
                <a:lnTo>
                  <a:pt x="340370" y="131871"/>
                </a:lnTo>
                <a:lnTo>
                  <a:pt x="354501" y="146002"/>
                </a:lnTo>
                <a:lnTo>
                  <a:pt x="174542" y="325962"/>
                </a:lnTo>
                <a:lnTo>
                  <a:pt x="0" y="151420"/>
                </a:lnTo>
                <a:lnTo>
                  <a:pt x="14570" y="136850"/>
                </a:lnTo>
                <a:lnTo>
                  <a:pt x="28702" y="150982"/>
                </a:lnTo>
                <a:lnTo>
                  <a:pt x="165358" y="287638"/>
                </a:lnTo>
                <a:lnTo>
                  <a:pt x="169750" y="312"/>
                </a:lnTo>
                <a:close/>
              </a:path>
            </a:pathLst>
          </a:custGeom>
          <a:solidFill>
            <a:schemeClr val="bg1"/>
          </a:solidFill>
          <a:ln>
            <a:noFill/>
          </a:ln>
        </p:spPr>
        <p:txBody>
          <a:bodyPr vert="horz" wrap="square" lIns="91440" tIns="45720" rIns="91440" bIns="45720" numCol="1" anchor="t" anchorCtr="0" compatLnSpc="1"/>
          <a:lstStyle/>
          <a:p>
            <a:endParaRPr lang="zh-CN" altLang="en-US" sz="1335"/>
          </a:p>
        </p:txBody>
      </p:sp>
      <p:sp>
        <p:nvSpPr>
          <p:cNvPr id="12" name="矩形 11"/>
          <p:cNvSpPr/>
          <p:nvPr/>
        </p:nvSpPr>
        <p:spPr>
          <a:xfrm>
            <a:off x="8128817" y="4586943"/>
            <a:ext cx="2692291" cy="1198880"/>
          </a:xfrm>
          <a:prstGeom prst="rect">
            <a:avLst/>
          </a:prstGeom>
        </p:spPr>
        <p:txBody>
          <a:bodyPr wrap="square" lIns="91440" tIns="45720" rIns="91440" bIns="45720">
            <a:spAutoFit/>
          </a:bodyPr>
          <a:lstStyle/>
          <a:p>
            <a:pPr font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bg1"/>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3" name="任意多边形: 形状 14"/>
          <p:cNvSpPr/>
          <p:nvPr/>
        </p:nvSpPr>
        <p:spPr>
          <a:xfrm rot="10800000">
            <a:off x="9292983" y="4151443"/>
            <a:ext cx="354501" cy="325963"/>
          </a:xfrm>
          <a:custGeom>
            <a:gdLst>
              <a:gd name="connsiteX0" fmla="*/ 190208 w 354501"/>
              <a:gd name="connsiteY0" fmla="*/ 0 h 325962"/>
              <a:gd name="connsiteX1" fmla="*/ 185831 w 354501"/>
              <a:gd name="connsiteY1" fmla="*/ 286410 h 325962"/>
              <a:gd name="connsiteX2" fmla="*/ 325799 w 354501"/>
              <a:gd name="connsiteY2" fmla="*/ 146441 h 325962"/>
              <a:gd name="connsiteX3" fmla="*/ 340370 w 354501"/>
              <a:gd name="connsiteY3" fmla="*/ 131871 h 325962"/>
              <a:gd name="connsiteX4" fmla="*/ 354501 w 354501"/>
              <a:gd name="connsiteY4" fmla="*/ 146002 h 325962"/>
              <a:gd name="connsiteX5" fmla="*/ 174542 w 354501"/>
              <a:gd name="connsiteY5" fmla="*/ 325962 h 325962"/>
              <a:gd name="connsiteX6" fmla="*/ 0 w 354501"/>
              <a:gd name="connsiteY6" fmla="*/ 151420 h 325962"/>
              <a:gd name="connsiteX7" fmla="*/ 14570 w 354501"/>
              <a:gd name="connsiteY7" fmla="*/ 136850 h 325962"/>
              <a:gd name="connsiteX8" fmla="*/ 28702 w 354501"/>
              <a:gd name="connsiteY8" fmla="*/ 150982 h 325962"/>
              <a:gd name="connsiteX9" fmla="*/ 165358 w 354501"/>
              <a:gd name="connsiteY9" fmla="*/ 287638 h 325962"/>
              <a:gd name="connsiteX10" fmla="*/ 169750 w 354501"/>
              <a:gd name="connsiteY10" fmla="*/ 312 h 3259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01" h="325962">
                <a:moveTo>
                  <a:pt x="190208" y="0"/>
                </a:moveTo>
                <a:lnTo>
                  <a:pt x="185831" y="286410"/>
                </a:lnTo>
                <a:lnTo>
                  <a:pt x="325799" y="146441"/>
                </a:lnTo>
                <a:lnTo>
                  <a:pt x="340370" y="131871"/>
                </a:lnTo>
                <a:lnTo>
                  <a:pt x="354501" y="146002"/>
                </a:lnTo>
                <a:lnTo>
                  <a:pt x="174542" y="325962"/>
                </a:lnTo>
                <a:lnTo>
                  <a:pt x="0" y="151420"/>
                </a:lnTo>
                <a:lnTo>
                  <a:pt x="14570" y="136850"/>
                </a:lnTo>
                <a:lnTo>
                  <a:pt x="28702" y="150982"/>
                </a:lnTo>
                <a:lnTo>
                  <a:pt x="165358" y="287638"/>
                </a:lnTo>
                <a:lnTo>
                  <a:pt x="169750" y="312"/>
                </a:lnTo>
                <a:close/>
              </a:path>
            </a:pathLst>
          </a:custGeom>
          <a:solidFill>
            <a:schemeClr val="bg1"/>
          </a:solidFill>
          <a:ln>
            <a:noFill/>
          </a:ln>
        </p:spPr>
        <p:txBody>
          <a:bodyPr vert="horz" wrap="square" lIns="91440" tIns="45720" rIns="91440" bIns="45720" numCol="1" anchor="t" anchorCtr="0" compatLnSpc="1"/>
          <a:lstStyle/>
          <a:p>
            <a:endParaRPr lang="zh-CN" altLang="en-US" sz="1335"/>
          </a:p>
        </p:txBody>
      </p:sp>
      <p:sp>
        <p:nvSpPr>
          <p:cNvPr id="14" name="TextBox 13"/>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薪资福利</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40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ppt_x"/>
                                          </p:val>
                                        </p:tav>
                                        <p:tav tm="100000">
                                          <p:val>
                                            <p:strVal val="#ppt_x"/>
                                          </p:val>
                                        </p:tav>
                                      </p:tavLst>
                                    </p:anim>
                                    <p:anim calcmode="lin" valueType="num">
                                      <p:cBhvr additive="base">
                                        <p:cTn id="29" dur="1000" fill="hold"/>
                                        <p:tgtEl>
                                          <p:spTgt spid="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8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3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250" fill="hold"/>
                                        <p:tgtEl>
                                          <p:spTgt spid="10"/>
                                        </p:tgtEl>
                                        <p:attrNameLst>
                                          <p:attrName>ppt_w</p:attrName>
                                        </p:attrNameLst>
                                      </p:cBhvr>
                                      <p:tavLst>
                                        <p:tav tm="0">
                                          <p:val>
                                            <p:fltVal val="0"/>
                                          </p:val>
                                        </p:tav>
                                        <p:tav tm="100000">
                                          <p:val>
                                            <p:strVal val="#ppt_w"/>
                                          </p:val>
                                        </p:tav>
                                      </p:tavLst>
                                    </p:anim>
                                    <p:anim calcmode="lin" valueType="num">
                                      <p:cBhvr>
                                        <p:cTn id="39" dur="250" fill="hold"/>
                                        <p:tgtEl>
                                          <p:spTgt spid="10"/>
                                        </p:tgtEl>
                                        <p:attrNameLst>
                                          <p:attrName>ppt_h</p:attrName>
                                        </p:attrNameLst>
                                      </p:cBhvr>
                                      <p:tavLst>
                                        <p:tav tm="0">
                                          <p:val>
                                            <p:fltVal val="0"/>
                                          </p:val>
                                        </p:tav>
                                        <p:tav tm="100000">
                                          <p:val>
                                            <p:strVal val="#ppt_h"/>
                                          </p:val>
                                        </p:tav>
                                      </p:tavLst>
                                    </p:anim>
                                    <p:animEffect transition="in" filter="fade">
                                      <p:cBhvr>
                                        <p:cTn id="40" dur="250"/>
                                        <p:tgtEl>
                                          <p:spTgt spid="10"/>
                                        </p:tgtEl>
                                      </p:cBhvr>
                                    </p:animEffect>
                                  </p:childTnLst>
                                </p:cTn>
                              </p:par>
                            </p:childTnLst>
                          </p:cTn>
                        </p:par>
                        <p:par>
                          <p:cTn id="41" fill="hold" nodeType="afterGroup">
                            <p:stCondLst>
                              <p:cond delay="3550"/>
                            </p:stCondLst>
                            <p:childTnLst>
                              <p:par>
                                <p:cTn id="42" presetID="2" presetClass="entr" presetSubtype="1"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405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 calcmode="lin" valueType="num">
                                      <p:cBhvr>
                                        <p:cTn id="49" dur="250" fill="hold"/>
                                        <p:tgtEl>
                                          <p:spTgt spid="8"/>
                                        </p:tgtEl>
                                        <p:attrNameLst>
                                          <p:attrName>ppt_w</p:attrName>
                                        </p:attrNameLst>
                                      </p:cBhvr>
                                      <p:tavLst>
                                        <p:tav tm="0">
                                          <p:val>
                                            <p:fltVal val="0"/>
                                          </p:val>
                                        </p:tav>
                                        <p:tav tm="100000">
                                          <p:val>
                                            <p:strVal val="#ppt_w"/>
                                          </p:val>
                                        </p:tav>
                                      </p:tavLst>
                                    </p:anim>
                                    <p:anim calcmode="lin" valueType="num">
                                      <p:cBhvr>
                                        <p:cTn id="50" dur="250" fill="hold"/>
                                        <p:tgtEl>
                                          <p:spTgt spid="8"/>
                                        </p:tgtEl>
                                        <p:attrNameLst>
                                          <p:attrName>ppt_h</p:attrName>
                                        </p:attrNameLst>
                                      </p:cBhvr>
                                      <p:tavLst>
                                        <p:tav tm="0">
                                          <p:val>
                                            <p:fltVal val="0"/>
                                          </p:val>
                                        </p:tav>
                                        <p:tav tm="100000">
                                          <p:val>
                                            <p:strVal val="#ppt_h"/>
                                          </p:val>
                                        </p:tav>
                                      </p:tavLst>
                                    </p:anim>
                                    <p:animEffect transition="in" filter="fade">
                                      <p:cBhvr>
                                        <p:cTn id="51" dur="250"/>
                                        <p:tgtEl>
                                          <p:spTgt spid="8"/>
                                        </p:tgtEl>
                                      </p:cBhvr>
                                    </p:animEffect>
                                  </p:childTnLst>
                                </p:cTn>
                              </p:par>
                            </p:childTnLst>
                          </p:cTn>
                        </p:par>
                        <p:par>
                          <p:cTn id="52" fill="hold" nodeType="afterGroup">
                            <p:stCondLst>
                              <p:cond delay="4300"/>
                            </p:stCondLst>
                            <p:childTnLst>
                              <p:par>
                                <p:cTn id="53" presetID="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4800"/>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12"/>
                                        </p:tgtEl>
                                        <p:attrNameLst>
                                          <p:attrName>style.visibility</p:attrName>
                                        </p:attrNameLst>
                                      </p:cBhvr>
                                      <p:to>
                                        <p:strVal val="visible"/>
                                      </p:to>
                                    </p:set>
                                    <p:anim calcmode="lin" valueType="num">
                                      <p:cBhvr>
                                        <p:cTn id="60" dur="250" fill="hold"/>
                                        <p:tgtEl>
                                          <p:spTgt spid="12"/>
                                        </p:tgtEl>
                                        <p:attrNameLst>
                                          <p:attrName>ppt_w</p:attrName>
                                        </p:attrNameLst>
                                      </p:cBhvr>
                                      <p:tavLst>
                                        <p:tav tm="0">
                                          <p:val>
                                            <p:fltVal val="0"/>
                                          </p:val>
                                        </p:tav>
                                        <p:tav tm="100000">
                                          <p:val>
                                            <p:strVal val="#ppt_w"/>
                                          </p:val>
                                        </p:tav>
                                      </p:tavLst>
                                    </p:anim>
                                    <p:anim calcmode="lin" valueType="num">
                                      <p:cBhvr>
                                        <p:cTn id="61" dur="250" fill="hold"/>
                                        <p:tgtEl>
                                          <p:spTgt spid="12"/>
                                        </p:tgtEl>
                                        <p:attrNameLst>
                                          <p:attrName>ppt_h</p:attrName>
                                        </p:attrNameLst>
                                      </p:cBhvr>
                                      <p:tavLst>
                                        <p:tav tm="0">
                                          <p:val>
                                            <p:fltVal val="0"/>
                                          </p:val>
                                        </p:tav>
                                        <p:tav tm="100000">
                                          <p:val>
                                            <p:strVal val="#ppt_h"/>
                                          </p:val>
                                        </p:tav>
                                      </p:tavLst>
                                    </p:anim>
                                    <p:animEffect transition="in" filter="fade">
                                      <p:cBhvr>
                                        <p:cTn id="62"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animBg="1"/>
      <p:bldP spid="10" grpId="0"/>
      <p:bldP spid="11" grpId="0" animBg="1"/>
      <p:bldP spid="12" grpId="0"/>
      <p:bldP spid="13"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5917757" y="1968496"/>
            <a:ext cx="4904827" cy="3900503"/>
            <a:chOff x="3785121" y="1812417"/>
            <a:chExt cx="4627889" cy="3779783"/>
          </a:xfrm>
        </p:grpSpPr>
        <p:pic>
          <p:nvPicPr>
            <p:cNvPr id="3" name="Picture 7"/>
            <p:cNvPicPr>
              <a:picLocks noChangeAspect="1"/>
            </p:cNvPicPr>
            <p:nvPr/>
          </p:nvPicPr>
          <p:blipFill>
            <a:blip r:embed="rId3"/>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p:nvPr/>
          </p:nvSpPr>
          <p:spPr>
            <a:xfrm>
              <a:off x="4121695" y="1998151"/>
              <a:ext cx="3959505" cy="2484403"/>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600">
                <a:sym typeface="Arial" panose="020b0604020202020204" pitchFamily="34" charset="0"/>
              </a:endParaRPr>
            </a:p>
          </p:txBody>
        </p:sp>
      </p:grpSp>
      <p:sp>
        <p:nvSpPr>
          <p:cNvPr id="5" name="矩形 4"/>
          <p:cNvSpPr/>
          <p:nvPr/>
        </p:nvSpPr>
        <p:spPr>
          <a:xfrm>
            <a:off x="2395949" y="2322021"/>
            <a:ext cx="3348385" cy="645160"/>
          </a:xfrm>
          <a:prstGeom prst="rect">
            <a:avLst/>
          </a:prstGeom>
        </p:spPr>
        <p:txBody>
          <a:bodyPr wrap="square" lIns="91440" tIns="45720" rIns="91440" bIns="45720">
            <a:spAutoFit/>
          </a:bodyPr>
          <a:lstStyle/>
          <a:p>
            <a:pPr font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点击输入文字点击输入文字点击此处更换文本点击输入文字点击</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395951" y="1968496"/>
            <a:ext cx="1198880" cy="398780"/>
          </a:xfrm>
          <a:prstGeom prst="rect">
            <a:avLst/>
          </a:prstGeom>
        </p:spPr>
        <p:txBody>
          <a:bodyPr wrap="none" lIns="91440" tIns="45720" rIns="91440" bIns="45720">
            <a:spAutoFit/>
          </a:bodyPr>
          <a:lstStyle/>
          <a:p>
            <a:r>
              <a:rPr lang="zh-CN" altLang="en-US" sz="2000">
                <a:solidFill>
                  <a:schemeClr val="accent1"/>
                </a:solidFill>
                <a:latin typeface="微软雅黑" panose="020b0503020204020204" pitchFamily="34" charset="-122"/>
                <a:ea typeface="微软雅黑" panose="020b0503020204020204" pitchFamily="34" charset="-122"/>
              </a:rPr>
              <a:t>标题内容</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7" name="Rounded Rectangle 14"/>
          <p:cNvSpPr>
            <a:spLocks noChangeAspect="1"/>
          </p:cNvSpPr>
          <p:nvPr/>
        </p:nvSpPr>
        <p:spPr>
          <a:xfrm>
            <a:off x="1485072" y="2045095"/>
            <a:ext cx="760664" cy="760664"/>
          </a:xfrm>
          <a:prstGeom prst="roundRect">
            <a:avLst/>
          </a:prstGeom>
          <a:solidFill>
            <a:srgbClr val="00B0F0"/>
          </a:solidFill>
          <a:ln w="25400">
            <a:noFill/>
          </a:ln>
        </p:spPr>
        <p:txBody>
          <a:bodyPr vert="horz" wrap="square" lIns="0" tIns="0" rIns="0" bIns="0" numCol="1" anchor="ctr" anchorCtr="0" compatLnSpc="1"/>
          <a:lstStyle/>
          <a:p>
            <a:pPr algn="ctr"/>
            <a:r>
              <a:rPr lang="en-US" altLang="zh-CN" sz="3200">
                <a:solidFill>
                  <a:schemeClr val="bg1"/>
                </a:solidFill>
                <a:latin typeface="Agency FB" panose="020b0503020202020204" pitchFamily="34" charset="0"/>
                <a:sym typeface="Arial" panose="020b0604020202020204" pitchFamily="34" charset="0"/>
              </a:rPr>
              <a:t>01</a:t>
            </a:r>
            <a:endParaRPr lang="zh-CN" altLang="zh-CN" sz="3200">
              <a:solidFill>
                <a:schemeClr val="bg1"/>
              </a:solidFill>
              <a:latin typeface="Agency FB" panose="020b0503020202020204" pitchFamily="34" charset="0"/>
              <a:sym typeface="Arial" panose="020b0604020202020204" pitchFamily="34" charset="0"/>
            </a:endParaRPr>
          </a:p>
        </p:txBody>
      </p:sp>
      <p:sp>
        <p:nvSpPr>
          <p:cNvPr id="8" name="矩形 7"/>
          <p:cNvSpPr/>
          <p:nvPr/>
        </p:nvSpPr>
        <p:spPr>
          <a:xfrm>
            <a:off x="2395949" y="3622501"/>
            <a:ext cx="3348385" cy="645160"/>
          </a:xfrm>
          <a:prstGeom prst="rect">
            <a:avLst/>
          </a:prstGeom>
        </p:spPr>
        <p:txBody>
          <a:bodyPr wrap="square" lIns="91440" tIns="45720" rIns="91440" bIns="45720">
            <a:spAutoFit/>
          </a:bodyPr>
          <a:lstStyle/>
          <a:p>
            <a:pPr font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点击输入文字点击输入文字点击此处更换文本点击输入文字点击</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395951" y="3268976"/>
            <a:ext cx="1198880" cy="398780"/>
          </a:xfrm>
          <a:prstGeom prst="rect">
            <a:avLst/>
          </a:prstGeom>
        </p:spPr>
        <p:txBody>
          <a:bodyPr wrap="none" lIns="91440" tIns="45720" rIns="91440" bIns="45720">
            <a:spAutoFit/>
          </a:bodyPr>
          <a:lstStyle/>
          <a:p>
            <a:r>
              <a:rPr lang="zh-CN" altLang="en-US" sz="2000">
                <a:solidFill>
                  <a:schemeClr val="accent1"/>
                </a:solidFill>
                <a:latin typeface="微软雅黑" panose="020b0503020204020204" pitchFamily="34" charset="-122"/>
                <a:ea typeface="微软雅黑" panose="020b0503020204020204" pitchFamily="34" charset="-122"/>
              </a:rPr>
              <a:t>标题内容</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0" name="Rounded Rectangle 14"/>
          <p:cNvSpPr>
            <a:spLocks noChangeAspect="1"/>
          </p:cNvSpPr>
          <p:nvPr/>
        </p:nvSpPr>
        <p:spPr>
          <a:xfrm>
            <a:off x="1485072" y="3345575"/>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a:solidFill>
                  <a:schemeClr val="bg1"/>
                </a:solidFill>
                <a:latin typeface="Agency FB" panose="020b0503020202020204" pitchFamily="34" charset="0"/>
                <a:sym typeface="Arial" panose="020b0604020202020204" pitchFamily="34" charset="0"/>
              </a:rPr>
              <a:t>02</a:t>
            </a:r>
            <a:endParaRPr lang="zh-CN" altLang="zh-CN" sz="3200">
              <a:solidFill>
                <a:schemeClr val="bg1"/>
              </a:solidFill>
              <a:latin typeface="Agency FB" panose="020b0503020202020204" pitchFamily="34" charset="0"/>
              <a:sym typeface="Arial" panose="020b0604020202020204" pitchFamily="34" charset="0"/>
            </a:endParaRPr>
          </a:p>
        </p:txBody>
      </p:sp>
      <p:sp>
        <p:nvSpPr>
          <p:cNvPr id="11" name="矩形 10"/>
          <p:cNvSpPr/>
          <p:nvPr/>
        </p:nvSpPr>
        <p:spPr>
          <a:xfrm>
            <a:off x="2395949" y="4911552"/>
            <a:ext cx="3348385" cy="645160"/>
          </a:xfrm>
          <a:prstGeom prst="rect">
            <a:avLst/>
          </a:prstGeom>
        </p:spPr>
        <p:txBody>
          <a:bodyPr wrap="square" lIns="91440" tIns="45720" rIns="91440" bIns="45720">
            <a:spAutoFit/>
          </a:bodyPr>
          <a:lstStyle/>
          <a:p>
            <a:pPr font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点击输入文字点击输入文字点击此处更换文本点击输入文字点击</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2395951" y="4558027"/>
            <a:ext cx="1198880" cy="398780"/>
          </a:xfrm>
          <a:prstGeom prst="rect">
            <a:avLst/>
          </a:prstGeom>
        </p:spPr>
        <p:txBody>
          <a:bodyPr wrap="none" lIns="91440" tIns="45720" rIns="91440" bIns="45720">
            <a:spAutoFit/>
          </a:bodyPr>
          <a:lstStyle/>
          <a:p>
            <a:r>
              <a:rPr lang="zh-CN" altLang="en-US" sz="2000">
                <a:solidFill>
                  <a:schemeClr val="accent1"/>
                </a:solidFill>
                <a:latin typeface="微软雅黑" panose="020b0503020204020204" pitchFamily="34" charset="-122"/>
                <a:ea typeface="微软雅黑" panose="020b0503020204020204" pitchFamily="34" charset="-122"/>
              </a:rPr>
              <a:t>标题内容</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3" name="Rounded Rectangle 14"/>
          <p:cNvSpPr>
            <a:spLocks noChangeAspect="1"/>
          </p:cNvSpPr>
          <p:nvPr/>
        </p:nvSpPr>
        <p:spPr>
          <a:xfrm>
            <a:off x="1485072" y="4634625"/>
            <a:ext cx="760664" cy="760664"/>
          </a:xfrm>
          <a:prstGeom prst="roundRect">
            <a:avLst/>
          </a:prstGeom>
          <a:solidFill>
            <a:srgbClr val="0070C0"/>
          </a:solidFill>
          <a:ln w="25400">
            <a:noFill/>
          </a:ln>
        </p:spPr>
        <p:txBody>
          <a:bodyPr vert="horz" wrap="square" lIns="0" tIns="0" rIns="0" bIns="0" numCol="1" anchor="ctr" anchorCtr="0" compatLnSpc="1"/>
          <a:lstStyle/>
          <a:p>
            <a:pPr algn="ctr"/>
            <a:r>
              <a:rPr lang="en-US" altLang="zh-CN" sz="3200">
                <a:solidFill>
                  <a:schemeClr val="bg1"/>
                </a:solidFill>
                <a:latin typeface="Agency FB" panose="020b0503020202020204" pitchFamily="34" charset="0"/>
                <a:sym typeface="Arial" panose="020b0604020202020204" pitchFamily="34" charset="0"/>
              </a:rPr>
              <a:t>03</a:t>
            </a:r>
            <a:endParaRPr lang="zh-CN" altLang="zh-CN" sz="3200">
              <a:solidFill>
                <a:schemeClr val="bg1"/>
              </a:solidFill>
              <a:latin typeface="Agency FB" panose="020b0503020202020204" pitchFamily="34" charset="0"/>
              <a:sym typeface="Arial" panose="020b0604020202020204" pitchFamily="34" charset="0"/>
            </a:endParaRPr>
          </a:p>
        </p:txBody>
      </p:sp>
      <p:sp>
        <p:nvSpPr>
          <p:cNvPr id="14" name="TextBox 13"/>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薪资福利</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1500"/>
                                        <p:tgtEl>
                                          <p:spTgt spid="7"/>
                                        </p:tgtEl>
                                      </p:cBhvr>
                                    </p:animEffect>
                                  </p:childTnLst>
                                </p:cTn>
                              </p:par>
                            </p:childTnLst>
                          </p:cTn>
                        </p:par>
                        <p:par>
                          <p:cTn id="12" fill="hold" nodeType="afterGroup">
                            <p:stCondLst>
                              <p:cond delay="35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100000">
                                          <p:val>
                                            <p:strVal val="#ppt_x"/>
                                          </p:val>
                                        </p:tav>
                                      </p:tavLst>
                                    </p:anim>
                                    <p:anim calcmode="lin" valueType="num">
                                      <p:cBhvr>
                                        <p:cTn id="16" dur="250" fill="hold"/>
                                        <p:tgtEl>
                                          <p:spTgt spid="6"/>
                                        </p:tgtEl>
                                        <p:attrNameLst>
                                          <p:attrName>ppt_y</p:attrName>
                                        </p:attrNameLst>
                                      </p:cBhvr>
                                      <p:tavLst>
                                        <p:tav tm="0">
                                          <p:val>
                                            <p:strVal val="#ppt_y-#ppt_h/2"/>
                                          </p:val>
                                        </p:tav>
                                        <p:tav tm="100000">
                                          <p:val>
                                            <p:strVal val="#ppt_y"/>
                                          </p:val>
                                        </p:tav>
                                      </p:tavLst>
                                    </p:anim>
                                    <p:anim calcmode="lin" valueType="num">
                                      <p:cBhvr>
                                        <p:cTn id="17" dur="250" fill="hold"/>
                                        <p:tgtEl>
                                          <p:spTgt spid="6"/>
                                        </p:tgtEl>
                                        <p:attrNameLst>
                                          <p:attrName>ppt_w</p:attrName>
                                        </p:attrNameLst>
                                      </p:cBhvr>
                                      <p:tavLst>
                                        <p:tav tm="0">
                                          <p:val>
                                            <p:strVal val="#ppt_w"/>
                                          </p:val>
                                        </p:tav>
                                        <p:tav tm="100000">
                                          <p:val>
                                            <p:strVal val="#ppt_w"/>
                                          </p:val>
                                        </p:tav>
                                      </p:tavLst>
                                    </p:anim>
                                    <p:anim calcmode="lin" valueType="num">
                                      <p:cBhvr>
                                        <p:cTn id="18" dur="250" fill="hold"/>
                                        <p:tgtEl>
                                          <p:spTgt spid="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nodeType="afterGroup">
                            <p:stCondLst>
                              <p:cond delay="4750"/>
                            </p:stCondLst>
                            <p:childTnLst>
                              <p:par>
                                <p:cTn id="24" presetID="14"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1500"/>
                                        <p:tgtEl>
                                          <p:spTgt spid="10"/>
                                        </p:tgtEl>
                                      </p:cBhvr>
                                    </p:animEffect>
                                  </p:childTnLst>
                                </p:cTn>
                              </p:par>
                            </p:childTnLst>
                          </p:cTn>
                        </p:par>
                        <p:par>
                          <p:cTn id="27" fill="hold" nodeType="afterGroup">
                            <p:stCondLst>
                              <p:cond delay="625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9"/>
                                        </p:tgtEl>
                                        <p:attrNameLst>
                                          <p:attrName>style.visibility</p:attrName>
                                        </p:attrNameLst>
                                      </p:cBhvr>
                                      <p:to>
                                        <p:strVal val="visible"/>
                                      </p:to>
                                    </p:se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ppt_h/2"/>
                                          </p:val>
                                        </p:tav>
                                        <p:tav tm="100000">
                                          <p:val>
                                            <p:strVal val="#ppt_y"/>
                                          </p:val>
                                        </p:tav>
                                      </p:tavLst>
                                    </p:anim>
                                    <p:anim calcmode="lin" valueType="num">
                                      <p:cBhvr>
                                        <p:cTn id="32" dur="250" fill="hold"/>
                                        <p:tgtEl>
                                          <p:spTgt spid="9"/>
                                        </p:tgtEl>
                                        <p:attrNameLst>
                                          <p:attrName>ppt_w</p:attrName>
                                        </p:attrNameLst>
                                      </p:cBhvr>
                                      <p:tavLst>
                                        <p:tav tm="0">
                                          <p:val>
                                            <p:strVal val="#ppt_w"/>
                                          </p:val>
                                        </p:tav>
                                        <p:tav tm="100000">
                                          <p:val>
                                            <p:strVal val="#ppt_w"/>
                                          </p:val>
                                        </p:tav>
                                      </p:tavLst>
                                    </p:anim>
                                    <p:anim calcmode="lin" valueType="num">
                                      <p:cBhvr>
                                        <p:cTn id="33" dur="250" fill="hold"/>
                                        <p:tgtEl>
                                          <p:spTgt spid="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nodeType="afterGroup">
                            <p:stCondLst>
                              <p:cond delay="7500"/>
                            </p:stCondLst>
                            <p:childTnLst>
                              <p:par>
                                <p:cTn id="39" presetID="14"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1500"/>
                                        <p:tgtEl>
                                          <p:spTgt spid="13"/>
                                        </p:tgtEl>
                                      </p:cBhvr>
                                    </p:animEffect>
                                  </p:childTnLst>
                                </p:cTn>
                              </p:par>
                            </p:childTnLst>
                          </p:cTn>
                        </p:par>
                        <p:par>
                          <p:cTn id="42" fill="hold" nodeType="afterGroup">
                            <p:stCondLst>
                              <p:cond delay="9000"/>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12"/>
                                        </p:tgtEl>
                                        <p:attrNameLst>
                                          <p:attrName>style.visibility</p:attrName>
                                        </p:attrNameLst>
                                      </p:cBhvr>
                                      <p:to>
                                        <p:strVal val="visible"/>
                                      </p:to>
                                    </p:set>
                                    <p:anim calcmode="lin" valueType="num">
                                      <p:cBhvr>
                                        <p:cTn id="45" dur="250" fill="hold"/>
                                        <p:tgtEl>
                                          <p:spTgt spid="12"/>
                                        </p:tgtEl>
                                        <p:attrNameLst>
                                          <p:attrName>ppt_x</p:attrName>
                                        </p:attrNameLst>
                                      </p:cBhvr>
                                      <p:tavLst>
                                        <p:tav tm="0">
                                          <p:val>
                                            <p:strVal val="#ppt_x"/>
                                          </p:val>
                                        </p:tav>
                                        <p:tav tm="100000">
                                          <p:val>
                                            <p:strVal val="#ppt_x"/>
                                          </p:val>
                                        </p:tav>
                                      </p:tavLst>
                                    </p:anim>
                                    <p:anim calcmode="lin" valueType="num">
                                      <p:cBhvr>
                                        <p:cTn id="46" dur="250" fill="hold"/>
                                        <p:tgtEl>
                                          <p:spTgt spid="12"/>
                                        </p:tgtEl>
                                        <p:attrNameLst>
                                          <p:attrName>ppt_y</p:attrName>
                                        </p:attrNameLst>
                                      </p:cBhvr>
                                      <p:tavLst>
                                        <p:tav tm="0">
                                          <p:val>
                                            <p:strVal val="#ppt_y-#ppt_h/2"/>
                                          </p:val>
                                        </p:tav>
                                        <p:tav tm="100000">
                                          <p:val>
                                            <p:strVal val="#ppt_y"/>
                                          </p:val>
                                        </p:tav>
                                      </p:tavLst>
                                    </p:anim>
                                    <p:anim calcmode="lin" valueType="num">
                                      <p:cBhvr>
                                        <p:cTn id="47" dur="250" fill="hold"/>
                                        <p:tgtEl>
                                          <p:spTgt spid="12"/>
                                        </p:tgtEl>
                                        <p:attrNameLst>
                                          <p:attrName>ppt_w</p:attrName>
                                        </p:attrNameLst>
                                      </p:cBhvr>
                                      <p:tavLst>
                                        <p:tav tm="0">
                                          <p:val>
                                            <p:strVal val="#ppt_w"/>
                                          </p:val>
                                        </p:tav>
                                        <p:tav tm="100000">
                                          <p:val>
                                            <p:strVal val="#ppt_w"/>
                                          </p:val>
                                        </p:tav>
                                      </p:tavLst>
                                    </p:anim>
                                    <p:anim calcmode="lin" valueType="num">
                                      <p:cBhvr>
                                        <p:cTn id="48" dur="250" fill="hold"/>
                                        <p:tgtEl>
                                          <p:spTgt spid="12"/>
                                        </p:tgtEl>
                                        <p:attrNameLst>
                                          <p:attrName>ppt_h</p:attrName>
                                        </p:attrNameLst>
                                      </p:cBhvr>
                                      <p:tavLst>
                                        <p:tav tm="0">
                                          <p:val>
                                            <p:fltVal val="0"/>
                                          </p:val>
                                        </p:tav>
                                        <p:tav tm="100000">
                                          <p:val>
                                            <p:strVal val="#ppt_h"/>
                                          </p:val>
                                        </p:tav>
                                      </p:tavLst>
                                    </p:anim>
                                  </p:childTnLst>
                                </p:cTn>
                              </p:par>
                            </p:childTnLst>
                          </p:cTn>
                        </p:par>
                        <p:par>
                          <p:cTn id="49" fill="hold" nodeType="afterGroup">
                            <p:stCondLst>
                              <p:cond delay="925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1" grpId="0"/>
      <p:bldP spid="12" grpId="0"/>
      <p:bldP spid="13"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2" name="Group 77"/>
          <p:cNvGrpSpPr/>
          <p:nvPr/>
        </p:nvGrpSpPr>
        <p:grpSpPr>
          <a:xfrm>
            <a:off x="6517637" y="1870712"/>
            <a:ext cx="4594384" cy="4211955"/>
            <a:chOff x="6987639" y="2274060"/>
            <a:chExt cx="4176713" cy="3829050"/>
          </a:xfrm>
        </p:grpSpPr>
        <p:grpSp>
          <p:nvGrpSpPr>
            <p:cNvPr id="63" name="Group 5"/>
            <p:cNvGrpSpPr/>
            <p:nvPr/>
          </p:nvGrpSpPr>
          <p:grpSpPr>
            <a:xfrm>
              <a:off x="6987639" y="2274060"/>
              <a:ext cx="4176713" cy="3829050"/>
              <a:chOff x="1859" y="1160"/>
              <a:chExt cx="2631" cy="2412"/>
            </a:xfrm>
          </p:grpSpPr>
          <p:grpSp>
            <p:nvGrpSpPr>
              <p:cNvPr id="66" name="Group 6"/>
              <p:cNvGrpSpPr/>
              <p:nvPr/>
            </p:nvGrpSpPr>
            <p:grpSpPr>
              <a:xfrm>
                <a:off x="1859" y="1160"/>
                <a:ext cx="2631" cy="2412"/>
                <a:chOff x="1149" y="1417"/>
                <a:chExt cx="2540" cy="2328"/>
              </a:xfrm>
            </p:grpSpPr>
            <p:sp>
              <p:nvSpPr>
                <p:cNvPr id="68" name="Freeform 7"/>
                <p:cNvSpPr/>
                <p:nvPr/>
              </p:nvSpPr>
              <p:spPr bwMode="auto">
                <a:xfrm>
                  <a:off x="2419" y="1840"/>
                  <a:ext cx="1270" cy="1905"/>
                </a:xfrm>
                <a:custGeom>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sp>
              <p:nvSpPr>
                <p:cNvPr id="69" name="Freeform 8"/>
                <p:cNvSpPr/>
                <p:nvPr/>
              </p:nvSpPr>
              <p:spPr bwMode="auto">
                <a:xfrm>
                  <a:off x="1149" y="2898"/>
                  <a:ext cx="1270" cy="847"/>
                </a:xfrm>
                <a:custGeom>
                  <a:gdLst>
                    <a:gd name="T0" fmla="*/ 1270 w 1270"/>
                    <a:gd name="T1" fmla="*/ 423 h 847"/>
                    <a:gd name="T2" fmla="*/ 0 w 1270"/>
                    <a:gd name="T3" fmla="*/ 0 h 847"/>
                    <a:gd name="T4" fmla="*/ 0 w 1270"/>
                    <a:gd name="T5" fmla="*/ 423 h 847"/>
                    <a:gd name="T6" fmla="*/ 1270 w 1270"/>
                    <a:gd name="T7" fmla="*/ 847 h 847"/>
                    <a:gd name="T8" fmla="*/ 1270 w 1270"/>
                    <a:gd name="T9" fmla="*/ 423 h 847"/>
                  </a:gdLst>
                  <a:cxnLst>
                    <a:cxn ang="0">
                      <a:pos x="T0" y="T1"/>
                    </a:cxn>
                    <a:cxn ang="0">
                      <a:pos x="T2" y="T3"/>
                    </a:cxn>
                    <a:cxn ang="0">
                      <a:pos x="T4" y="T5"/>
                    </a:cxn>
                    <a:cxn ang="0">
                      <a:pos x="T6" y="T7"/>
                    </a:cxn>
                    <a:cxn ang="0">
                      <a:pos x="T8" y="T9"/>
                    </a:cxn>
                  </a:cxnLst>
                  <a:rect l="0" t="0" r="r" b="b"/>
                  <a:pathLst>
                    <a:path w="1270" h="846">
                      <a:moveTo>
                        <a:pt x="1270" y="423"/>
                      </a:moveTo>
                      <a:lnTo>
                        <a:pt x="0" y="0"/>
                      </a:lnTo>
                      <a:lnTo>
                        <a:pt x="0" y="423"/>
                      </a:lnTo>
                      <a:lnTo>
                        <a:pt x="1270" y="847"/>
                      </a:lnTo>
                      <a:lnTo>
                        <a:pt x="1270" y="423"/>
                      </a:lnTo>
                      <a:close/>
                    </a:path>
                  </a:pathLst>
                </a:custGeom>
                <a:solidFill>
                  <a:srgbClr val="80808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65">
                    <a:latin typeface="Arial" panose="020b0604020202020204" pitchFamily="34" charset="0"/>
                    <a:cs typeface="Arial" panose="020b0604020202020204" pitchFamily="34" charset="0"/>
                  </a:endParaRPr>
                </a:p>
              </p:txBody>
            </p:sp>
            <p:sp>
              <p:nvSpPr>
                <p:cNvPr id="70" name="Freeform 9"/>
                <p:cNvSpPr/>
                <p:nvPr/>
              </p:nvSpPr>
              <p:spPr bwMode="auto">
                <a:xfrm>
                  <a:off x="1573" y="2263"/>
                  <a:ext cx="1269" cy="847"/>
                </a:xfrm>
                <a:custGeom>
                  <a:gdLst>
                    <a:gd name="T0" fmla="*/ 1269 w 1269"/>
                    <a:gd name="T1" fmla="*/ 424 h 847"/>
                    <a:gd name="T2" fmla="*/ 0 w 1269"/>
                    <a:gd name="T3" fmla="*/ 0 h 847"/>
                    <a:gd name="T4" fmla="*/ 0 w 1269"/>
                    <a:gd name="T5" fmla="*/ 424 h 847"/>
                    <a:gd name="T6" fmla="*/ 1269 w 1269"/>
                    <a:gd name="T7" fmla="*/ 847 h 847"/>
                    <a:gd name="T8" fmla="*/ 1269 w 1269"/>
                    <a:gd name="T9" fmla="*/ 424 h 847"/>
                  </a:gdLst>
                  <a:cxnLst>
                    <a:cxn ang="0">
                      <a:pos x="T0" y="T1"/>
                    </a:cxn>
                    <a:cxn ang="0">
                      <a:pos x="T2" y="T3"/>
                    </a:cxn>
                    <a:cxn ang="0">
                      <a:pos x="T4" y="T5"/>
                    </a:cxn>
                    <a:cxn ang="0">
                      <a:pos x="T6" y="T7"/>
                    </a:cxn>
                    <a:cxn ang="0">
                      <a:pos x="T8" y="T9"/>
                    </a:cxn>
                  </a:cxnLst>
                  <a:rect l="0" t="0" r="r" b="b"/>
                  <a:pathLst>
                    <a:path w="1269" h="846">
                      <a:moveTo>
                        <a:pt x="1269" y="424"/>
                      </a:moveTo>
                      <a:lnTo>
                        <a:pt x="0" y="0"/>
                      </a:lnTo>
                      <a:lnTo>
                        <a:pt x="0" y="424"/>
                      </a:lnTo>
                      <a:lnTo>
                        <a:pt x="1269" y="847"/>
                      </a:lnTo>
                      <a:lnTo>
                        <a:pt x="1269" y="424"/>
                      </a:lnTo>
                      <a:close/>
                    </a:path>
                  </a:pathLst>
                </a:custGeom>
                <a:solidFill>
                  <a:srgbClr val="80808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65">
                    <a:latin typeface="Arial" panose="020b0604020202020204" pitchFamily="34" charset="0"/>
                    <a:cs typeface="Arial" panose="020b0604020202020204" pitchFamily="34" charset="0"/>
                  </a:endParaRPr>
                </a:p>
              </p:txBody>
            </p:sp>
            <p:sp>
              <p:nvSpPr>
                <p:cNvPr id="71" name="Freeform 10"/>
                <p:cNvSpPr/>
                <p:nvPr/>
              </p:nvSpPr>
              <p:spPr bwMode="auto">
                <a:xfrm>
                  <a:off x="1996" y="1629"/>
                  <a:ext cx="1269" cy="846"/>
                </a:xfrm>
                <a:custGeom>
                  <a:gdLst>
                    <a:gd name="T0" fmla="*/ 1269 w 1269"/>
                    <a:gd name="T1" fmla="*/ 423 h 846"/>
                    <a:gd name="T2" fmla="*/ 0 w 1269"/>
                    <a:gd name="T3" fmla="*/ 0 h 846"/>
                    <a:gd name="T4" fmla="*/ 0 w 1269"/>
                    <a:gd name="T5" fmla="*/ 423 h 846"/>
                    <a:gd name="T6" fmla="*/ 1269 w 1269"/>
                    <a:gd name="T7" fmla="*/ 846 h 846"/>
                    <a:gd name="T8" fmla="*/ 1269 w 1269"/>
                    <a:gd name="T9" fmla="*/ 423 h 846"/>
                  </a:gdLst>
                  <a:cxnLst>
                    <a:cxn ang="0">
                      <a:pos x="T0" y="T1"/>
                    </a:cxn>
                    <a:cxn ang="0">
                      <a:pos x="T2" y="T3"/>
                    </a:cxn>
                    <a:cxn ang="0">
                      <a:pos x="T4" y="T5"/>
                    </a:cxn>
                    <a:cxn ang="0">
                      <a:pos x="T6" y="T7"/>
                    </a:cxn>
                    <a:cxn ang="0">
                      <a:pos x="T8" y="T9"/>
                    </a:cxn>
                  </a:cxnLst>
                  <a:rect l="0" t="0" r="r" b="b"/>
                  <a:pathLst>
                    <a:path w="1269" h="845">
                      <a:moveTo>
                        <a:pt x="1269" y="423"/>
                      </a:moveTo>
                      <a:lnTo>
                        <a:pt x="0" y="0"/>
                      </a:lnTo>
                      <a:lnTo>
                        <a:pt x="0" y="423"/>
                      </a:lnTo>
                      <a:lnTo>
                        <a:pt x="1269" y="846"/>
                      </a:lnTo>
                      <a:lnTo>
                        <a:pt x="1269" y="423"/>
                      </a:lnTo>
                      <a:close/>
                    </a:path>
                  </a:pathLst>
                </a:custGeom>
                <a:solidFill>
                  <a:srgbClr val="80808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en-GB" sz="1865">
                    <a:latin typeface="Arial" panose="020b0604020202020204" pitchFamily="34" charset="0"/>
                    <a:cs typeface="Arial" panose="020b0604020202020204" pitchFamily="34" charset="0"/>
                  </a:endParaRPr>
                </a:p>
              </p:txBody>
            </p:sp>
            <p:sp>
              <p:nvSpPr>
                <p:cNvPr id="72" name="Freeform 11"/>
                <p:cNvSpPr/>
                <p:nvPr/>
              </p:nvSpPr>
              <p:spPr bwMode="auto">
                <a:xfrm>
                  <a:off x="1996" y="1417"/>
                  <a:ext cx="1693" cy="635"/>
                </a:xfrm>
                <a:custGeom>
                  <a:gdLst>
                    <a:gd name="T0" fmla="*/ 1693 w 1693"/>
                    <a:gd name="T1" fmla="*/ 423 h 635"/>
                    <a:gd name="T2" fmla="*/ 423 w 1693"/>
                    <a:gd name="T3" fmla="*/ 0 h 635"/>
                    <a:gd name="T4" fmla="*/ 0 w 1693"/>
                    <a:gd name="T5" fmla="*/ 212 h 635"/>
                    <a:gd name="T6" fmla="*/ 1269 w 1693"/>
                    <a:gd name="T7" fmla="*/ 635 h 635"/>
                    <a:gd name="T8" fmla="*/ 1693 w 1693"/>
                    <a:gd name="T9" fmla="*/ 423 h 635"/>
                  </a:gdLst>
                  <a:cxnLst>
                    <a:cxn ang="0">
                      <a:pos x="T0" y="T1"/>
                    </a:cxn>
                    <a:cxn ang="0">
                      <a:pos x="T2" y="T3"/>
                    </a:cxn>
                    <a:cxn ang="0">
                      <a:pos x="T4" y="T5"/>
                    </a:cxn>
                    <a:cxn ang="0">
                      <a:pos x="T6" y="T7"/>
                    </a:cxn>
                    <a:cxn ang="0">
                      <a:pos x="T8" y="T9"/>
                    </a:cxn>
                  </a:cxnLst>
                  <a:rect l="0" t="0" r="r" b="b"/>
                  <a:pathLst>
                    <a:path w="1693" h="635">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sp>
              <p:nvSpPr>
                <p:cNvPr id="73" name="Freeform 12"/>
                <p:cNvSpPr/>
                <p:nvPr/>
              </p:nvSpPr>
              <p:spPr bwMode="auto">
                <a:xfrm>
                  <a:off x="1573" y="2052"/>
                  <a:ext cx="1692" cy="635"/>
                </a:xfrm>
                <a:custGeom>
                  <a:gdLst>
                    <a:gd name="T0" fmla="*/ 1692 w 1692"/>
                    <a:gd name="T1" fmla="*/ 423 h 635"/>
                    <a:gd name="T2" fmla="*/ 423 w 1692"/>
                    <a:gd name="T3" fmla="*/ 0 h 635"/>
                    <a:gd name="T4" fmla="*/ 0 w 1692"/>
                    <a:gd name="T5" fmla="*/ 211 h 635"/>
                    <a:gd name="T6" fmla="*/ 1269 w 1692"/>
                    <a:gd name="T7" fmla="*/ 635 h 635"/>
                    <a:gd name="T8" fmla="*/ 1692 w 1692"/>
                    <a:gd name="T9" fmla="*/ 423 h 635"/>
                  </a:gdLst>
                  <a:cxnLst>
                    <a:cxn ang="0">
                      <a:pos x="T0" y="T1"/>
                    </a:cxn>
                    <a:cxn ang="0">
                      <a:pos x="T2" y="T3"/>
                    </a:cxn>
                    <a:cxn ang="0">
                      <a:pos x="T4" y="T5"/>
                    </a:cxn>
                    <a:cxn ang="0">
                      <a:pos x="T6" y="T7"/>
                    </a:cxn>
                    <a:cxn ang="0">
                      <a:pos x="T8" y="T9"/>
                    </a:cxn>
                  </a:cxnLst>
                  <a:rect l="0" t="0" r="r" b="b"/>
                  <a:pathLst>
                    <a:path w="1691" h="635">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sp>
              <p:nvSpPr>
                <p:cNvPr id="74" name="Freeform 13"/>
                <p:cNvSpPr/>
                <p:nvPr/>
              </p:nvSpPr>
              <p:spPr bwMode="auto">
                <a:xfrm>
                  <a:off x="1149" y="2687"/>
                  <a:ext cx="1693" cy="634"/>
                </a:xfrm>
                <a:custGeom>
                  <a:gdLst>
                    <a:gd name="T0" fmla="*/ 1693 w 1693"/>
                    <a:gd name="T1" fmla="*/ 423 h 634"/>
                    <a:gd name="T2" fmla="*/ 424 w 1693"/>
                    <a:gd name="T3" fmla="*/ 0 h 634"/>
                    <a:gd name="T4" fmla="*/ 0 w 1693"/>
                    <a:gd name="T5" fmla="*/ 211 h 634"/>
                    <a:gd name="T6" fmla="*/ 1270 w 1693"/>
                    <a:gd name="T7" fmla="*/ 634 h 634"/>
                    <a:gd name="T8" fmla="*/ 1693 w 1693"/>
                    <a:gd name="T9" fmla="*/ 423 h 634"/>
                  </a:gdLst>
                  <a:cxnLst>
                    <a:cxn ang="0">
                      <a:pos x="T0" y="T1"/>
                    </a:cxn>
                    <a:cxn ang="0">
                      <a:pos x="T2" y="T3"/>
                    </a:cxn>
                    <a:cxn ang="0">
                      <a:pos x="T4" y="T5"/>
                    </a:cxn>
                    <a:cxn ang="0">
                      <a:pos x="T6" y="T7"/>
                    </a:cxn>
                    <a:cxn ang="0">
                      <a:pos x="T8" y="T9"/>
                    </a:cxn>
                  </a:cxnLst>
                  <a:rect l="0" t="0" r="r" b="b"/>
                  <a:pathLst>
                    <a:path w="1693" h="634">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grpSp>
          <p:sp>
            <p:nvSpPr>
              <p:cNvPr id="67" name="Freeform 14"/>
              <p:cNvSpPr/>
              <p:nvPr/>
            </p:nvSpPr>
            <p:spPr bwMode="auto">
              <a:xfrm>
                <a:off x="3175" y="1593"/>
                <a:ext cx="1315" cy="1974"/>
              </a:xfrm>
              <a:custGeom>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chemeClr val="tx1">
                      <a:alpha val="0"/>
                    </a:schemeClr>
                  </a:gs>
                  <a:gs pos="100000">
                    <a:schemeClr val="tx1">
                      <a:gamma/>
                      <a:tint val="51373"/>
                      <a:invGamma/>
                    </a:schemeClr>
                  </a:gs>
                </a:gsLst>
                <a:lin ang="270000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sz="1865">
                  <a:latin typeface="Arial" panose="020b0604020202020204" pitchFamily="34" charset="0"/>
                  <a:cs typeface="Arial" panose="020b0604020202020204" pitchFamily="34" charset="0"/>
                </a:endParaRPr>
              </a:p>
            </p:txBody>
          </p:sp>
        </p:grpSp>
        <p:sp>
          <p:nvSpPr>
            <p:cNvPr id="64" name="AutoShape 51"/>
            <p:cNvSpPr>
              <a:spLocks noChangeArrowheads="1"/>
            </p:cNvSpPr>
            <p:nvPr/>
          </p:nvSpPr>
          <p:spPr bwMode="auto">
            <a:xfrm rot="15300000">
              <a:off x="7060664" y="3929823"/>
              <a:ext cx="749300" cy="749300"/>
            </a:xfrm>
            <a:custGeom>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lumMod val="60000"/>
                <a:lumOff val="40000"/>
              </a:schemeClr>
            </a:solidFill>
            <a:ln>
              <a:noFill/>
            </a:ln>
            <a:effectLst/>
          </p:spPr>
          <p:txBody>
            <a:bodyPr wrap="none" anchor="ctr"/>
            <a:lstStyle/>
            <a:p>
              <a:endParaRPr lang="en-GB" sz="1865">
                <a:latin typeface="Arial" panose="020b0604020202020204" pitchFamily="34" charset="0"/>
                <a:cs typeface="Arial" panose="020b0604020202020204" pitchFamily="34" charset="0"/>
              </a:endParaRPr>
            </a:p>
          </p:txBody>
        </p:sp>
        <p:sp>
          <p:nvSpPr>
            <p:cNvPr id="65" name="AutoShape 52"/>
            <p:cNvSpPr>
              <a:spLocks noChangeArrowheads="1"/>
            </p:cNvSpPr>
            <p:nvPr/>
          </p:nvSpPr>
          <p:spPr bwMode="auto">
            <a:xfrm rot="15300000">
              <a:off x="7744876" y="2921760"/>
              <a:ext cx="749300" cy="749300"/>
            </a:xfrm>
            <a:custGeom>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lumMod val="60000"/>
                <a:lumOff val="40000"/>
              </a:schemeClr>
            </a:solidFill>
            <a:ln>
              <a:noFill/>
            </a:ln>
            <a:effectLst/>
          </p:spPr>
          <p:txBody>
            <a:bodyPr wrap="none" anchor="ctr"/>
            <a:lstStyle/>
            <a:p>
              <a:endParaRPr lang="en-GB" sz="1865">
                <a:latin typeface="Arial" panose="020b0604020202020204" pitchFamily="34" charset="0"/>
                <a:cs typeface="Arial" panose="020b0604020202020204" pitchFamily="34" charset="0"/>
              </a:endParaRPr>
            </a:p>
          </p:txBody>
        </p:sp>
      </p:grpSp>
      <p:sp>
        <p:nvSpPr>
          <p:cNvPr id="75" name="TextBox 74"/>
          <p:cNvSpPr txBox="1"/>
          <p:nvPr/>
        </p:nvSpPr>
        <p:spPr>
          <a:xfrm>
            <a:off x="8814147" y="1627073"/>
            <a:ext cx="1531620" cy="1116965"/>
          </a:xfrm>
          <a:prstGeom prst="rect">
            <a:avLst/>
          </a:prstGeom>
          <a:noFill/>
        </p:spPr>
        <p:txBody>
          <a:bodyPr wrap="none" lIns="91440" tIns="45720" rIns="91440" bIns="45720" rtlCol="0">
            <a:spAutoFit/>
          </a:bodyPr>
          <a:lstStyle/>
          <a:p>
            <a:pPr algn="ctr"/>
            <a:r>
              <a:rPr lang="en-US" sz="6665" b="1">
                <a:solidFill>
                  <a:schemeClr val="accent3"/>
                </a:solidFill>
                <a:latin typeface="Arial" panose="020b0604020202020204" pitchFamily="34" charset="0"/>
                <a:cs typeface="Arial" panose="020b0604020202020204" pitchFamily="34" charset="0"/>
              </a:rPr>
              <a:t>75</a:t>
            </a:r>
            <a:r>
              <a:rPr lang="en-US" sz="3600" b="1">
                <a:solidFill>
                  <a:schemeClr val="accent3"/>
                </a:solidFill>
                <a:latin typeface="Arial" panose="020b0604020202020204" pitchFamily="34" charset="0"/>
                <a:cs typeface="Arial" panose="020b0604020202020204" pitchFamily="34" charset="0"/>
              </a:rPr>
              <a:t>%</a:t>
            </a:r>
            <a:endParaRPr lang="en-GB" sz="6665" b="1">
              <a:solidFill>
                <a:schemeClr val="accent3"/>
              </a:solidFill>
              <a:latin typeface="Arial" panose="020b0604020202020204" pitchFamily="34" charset="0"/>
              <a:cs typeface="Arial" panose="020b0604020202020204" pitchFamily="34" charset="0"/>
            </a:endParaRPr>
          </a:p>
        </p:txBody>
      </p:sp>
      <p:sp>
        <p:nvSpPr>
          <p:cNvPr id="76" name="TextBox 75"/>
          <p:cNvSpPr txBox="1"/>
          <p:nvPr/>
        </p:nvSpPr>
        <p:spPr>
          <a:xfrm>
            <a:off x="8300281" y="3163899"/>
            <a:ext cx="1029970" cy="768350"/>
          </a:xfrm>
          <a:prstGeom prst="rect">
            <a:avLst/>
          </a:prstGeom>
          <a:noFill/>
        </p:spPr>
        <p:txBody>
          <a:bodyPr wrap="none" lIns="91440" tIns="45720" rIns="91440" bIns="45720" rtlCol="0">
            <a:spAutoFit/>
          </a:bodyPr>
          <a:lstStyle/>
          <a:p>
            <a:pPr algn="ctr"/>
            <a:r>
              <a:rPr lang="en-US" sz="4400" b="1">
                <a:solidFill>
                  <a:schemeClr val="accent2"/>
                </a:solidFill>
                <a:latin typeface="Arial" panose="020b0604020202020204" pitchFamily="34" charset="0"/>
                <a:cs typeface="Arial" panose="020b0604020202020204" pitchFamily="34" charset="0"/>
              </a:rPr>
              <a:t>62</a:t>
            </a:r>
            <a:r>
              <a:rPr lang="en-US" sz="2000" b="1">
                <a:solidFill>
                  <a:schemeClr val="accent2"/>
                </a:solidFill>
                <a:latin typeface="Arial" panose="020b0604020202020204" pitchFamily="34" charset="0"/>
                <a:cs typeface="Arial" panose="020b0604020202020204" pitchFamily="34" charset="0"/>
              </a:rPr>
              <a:t>%</a:t>
            </a:r>
            <a:endParaRPr lang="en-GB" sz="4400" b="1">
              <a:solidFill>
                <a:schemeClr val="accent2"/>
              </a:solidFill>
              <a:latin typeface="Arial" panose="020b0604020202020204" pitchFamily="34" charset="0"/>
              <a:cs typeface="Arial" panose="020b0604020202020204" pitchFamily="34" charset="0"/>
            </a:endParaRPr>
          </a:p>
        </p:txBody>
      </p:sp>
      <p:sp>
        <p:nvSpPr>
          <p:cNvPr id="77" name="TextBox 76"/>
          <p:cNvSpPr txBox="1"/>
          <p:nvPr/>
        </p:nvSpPr>
        <p:spPr>
          <a:xfrm>
            <a:off x="7534717" y="4329267"/>
            <a:ext cx="1029970" cy="768350"/>
          </a:xfrm>
          <a:prstGeom prst="rect">
            <a:avLst/>
          </a:prstGeom>
          <a:noFill/>
        </p:spPr>
        <p:txBody>
          <a:bodyPr wrap="none" lIns="91440" tIns="45720" rIns="91440" bIns="45720" rtlCol="0">
            <a:spAutoFit/>
          </a:bodyPr>
          <a:lstStyle/>
          <a:p>
            <a:pPr algn="ctr"/>
            <a:r>
              <a:rPr lang="en-US" sz="4400" b="1">
                <a:solidFill>
                  <a:schemeClr val="accent1"/>
                </a:solidFill>
                <a:latin typeface="Arial" panose="020b0604020202020204" pitchFamily="34" charset="0"/>
                <a:cs typeface="Arial" panose="020b0604020202020204" pitchFamily="34" charset="0"/>
              </a:rPr>
              <a:t>53</a:t>
            </a:r>
            <a:r>
              <a:rPr lang="en-US" sz="2000" b="1">
                <a:solidFill>
                  <a:schemeClr val="accent1"/>
                </a:solidFill>
                <a:latin typeface="Arial" panose="020b0604020202020204" pitchFamily="34" charset="0"/>
                <a:cs typeface="Arial" panose="020b0604020202020204" pitchFamily="34" charset="0"/>
              </a:rPr>
              <a:t>%</a:t>
            </a:r>
            <a:endParaRPr lang="en-GB" sz="4400" b="1">
              <a:solidFill>
                <a:schemeClr val="accent1"/>
              </a:solidFill>
              <a:latin typeface="Arial" panose="020b0604020202020204" pitchFamily="34" charset="0"/>
              <a:cs typeface="Arial" panose="020b0604020202020204" pitchFamily="34" charset="0"/>
            </a:endParaRPr>
          </a:p>
        </p:txBody>
      </p:sp>
      <p:sp>
        <p:nvSpPr>
          <p:cNvPr id="78" name="Freeform 23"/>
          <p:cNvSpPr>
            <a:spLocks noEditPoints="1"/>
          </p:cNvSpPr>
          <p:nvPr/>
        </p:nvSpPr>
        <p:spPr bwMode="auto">
          <a:xfrm>
            <a:off x="1398149" y="4960063"/>
            <a:ext cx="542623" cy="438717"/>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sp>
        <p:nvSpPr>
          <p:cNvPr id="79" name="Freeform 24"/>
          <p:cNvSpPr>
            <a:spLocks noEditPoints="1"/>
          </p:cNvSpPr>
          <p:nvPr/>
        </p:nvSpPr>
        <p:spPr bwMode="auto">
          <a:xfrm>
            <a:off x="1488201" y="1912913"/>
            <a:ext cx="362519" cy="531079"/>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sp>
        <p:nvSpPr>
          <p:cNvPr id="80" name="Freeform 25"/>
          <p:cNvSpPr>
            <a:spLocks noEditPoints="1"/>
          </p:cNvSpPr>
          <p:nvPr/>
        </p:nvSpPr>
        <p:spPr bwMode="auto">
          <a:xfrm>
            <a:off x="1488203" y="3471140"/>
            <a:ext cx="383301" cy="464119"/>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sp>
        <p:nvSpPr>
          <p:cNvPr id="81" name="TextBox 80"/>
          <p:cNvSpPr txBox="1"/>
          <p:nvPr/>
        </p:nvSpPr>
        <p:spPr>
          <a:xfrm>
            <a:off x="2363373" y="2683109"/>
            <a:ext cx="309880" cy="378460"/>
          </a:xfrm>
          <a:prstGeom prst="rect">
            <a:avLst/>
          </a:prstGeom>
          <a:noFill/>
        </p:spPr>
        <p:txBody>
          <a:bodyPr wrap="none" lIns="91440" tIns="45720" rIns="91440" bIns="45720" rtlCol="0">
            <a:spAutoFit/>
          </a:bodyPr>
          <a:lstStyle/>
          <a:p>
            <a:endParaRPr lang="en-GB" sz="1865">
              <a:latin typeface="Arial" panose="020b0604020202020204" pitchFamily="34" charset="0"/>
              <a:cs typeface="Arial" panose="020b0604020202020204" pitchFamily="34" charset="0"/>
            </a:endParaRPr>
          </a:p>
        </p:txBody>
      </p:sp>
      <p:grpSp>
        <p:nvGrpSpPr>
          <p:cNvPr id="82" name="Group 13"/>
          <p:cNvGrpSpPr/>
          <p:nvPr/>
        </p:nvGrpSpPr>
        <p:grpSpPr>
          <a:xfrm>
            <a:off x="1487788" y="1207033"/>
            <a:ext cx="3310772" cy="952313"/>
            <a:chOff x="1940772" y="2106413"/>
            <a:chExt cx="3310771" cy="952312"/>
          </a:xfrm>
        </p:grpSpPr>
        <p:sp>
          <p:nvSpPr>
            <p:cNvPr id="83" name="TextBox 82"/>
            <p:cNvSpPr txBox="1"/>
            <p:nvPr/>
          </p:nvSpPr>
          <p:spPr>
            <a:xfrm>
              <a:off x="1940772" y="2106413"/>
              <a:ext cx="1327573" cy="504613"/>
            </a:xfrm>
            <a:prstGeom prst="rect">
              <a:avLst/>
            </a:prstGeom>
            <a:noFill/>
          </p:spPr>
          <p:txBody>
            <a:bodyPr wrap="none" rtlCol="0">
              <a:spAutoFit/>
            </a:bodyPr>
            <a:lstStyle/>
            <a:p>
              <a:r>
                <a:rPr lang="en-US" sz="1865" b="1">
                  <a:latin typeface="Arial" panose="020b0604020202020204" pitchFamily="34" charset="0"/>
                  <a:cs typeface="Arial" panose="020b0604020202020204" pitchFamily="34" charset="0"/>
                </a:rPr>
                <a:t>STEP 1</a:t>
              </a:r>
              <a:endParaRPr lang="en-GB" sz="1865" b="1">
                <a:latin typeface="Arial" panose="020b0604020202020204" pitchFamily="34" charset="0"/>
                <a:cs typeface="Arial" panose="020b0604020202020204" pitchFamily="34" charset="0"/>
              </a:endParaRPr>
            </a:p>
          </p:txBody>
        </p:sp>
        <p:sp>
          <p:nvSpPr>
            <p:cNvPr id="84" name="Rectangle 12"/>
            <p:cNvSpPr/>
            <p:nvPr/>
          </p:nvSpPr>
          <p:spPr>
            <a:xfrm>
              <a:off x="1940773" y="2413566"/>
              <a:ext cx="3310770" cy="645159"/>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点击输入文字点击输入文字点击此处更换文本点击输入文字点击点击输入文字点击输入文字点击此处更换文本点击输入文字点击</a:t>
              </a:r>
              <a:endParaRPr lang="zh-CN" altLang="en-US" sz="1200">
                <a:latin typeface="Arial" panose="020b0604020202020204" pitchFamily="34" charset="0"/>
                <a:cs typeface="Arial" panose="020b0604020202020204" pitchFamily="34" charset="0"/>
              </a:endParaRPr>
            </a:p>
          </p:txBody>
        </p:sp>
      </p:grpSp>
      <p:grpSp>
        <p:nvGrpSpPr>
          <p:cNvPr id="85" name="Group 31"/>
          <p:cNvGrpSpPr/>
          <p:nvPr/>
        </p:nvGrpSpPr>
        <p:grpSpPr>
          <a:xfrm>
            <a:off x="1487788" y="2350594"/>
            <a:ext cx="3310772" cy="952313"/>
            <a:chOff x="1940772" y="2106413"/>
            <a:chExt cx="3310772" cy="952312"/>
          </a:xfrm>
        </p:grpSpPr>
        <p:sp>
          <p:nvSpPr>
            <p:cNvPr id="86" name="TextBox 85"/>
            <p:cNvSpPr txBox="1"/>
            <p:nvPr/>
          </p:nvSpPr>
          <p:spPr>
            <a:xfrm>
              <a:off x="1940772" y="2106413"/>
              <a:ext cx="1327573" cy="504613"/>
            </a:xfrm>
            <a:prstGeom prst="rect">
              <a:avLst/>
            </a:prstGeom>
            <a:noFill/>
          </p:spPr>
          <p:txBody>
            <a:bodyPr wrap="none" rtlCol="0">
              <a:spAutoFit/>
            </a:bodyPr>
            <a:lstStyle/>
            <a:p>
              <a:r>
                <a:rPr lang="en-US" sz="1865" b="1">
                  <a:latin typeface="Arial" panose="020b0604020202020204" pitchFamily="34" charset="0"/>
                  <a:cs typeface="Arial" panose="020b0604020202020204" pitchFamily="34" charset="0"/>
                </a:rPr>
                <a:t>STEP 2</a:t>
              </a:r>
              <a:endParaRPr lang="en-GB" sz="1865" b="1">
                <a:latin typeface="Arial" panose="020b0604020202020204" pitchFamily="34" charset="0"/>
                <a:cs typeface="Arial" panose="020b0604020202020204" pitchFamily="34" charset="0"/>
              </a:endParaRPr>
            </a:p>
          </p:txBody>
        </p:sp>
        <p:sp>
          <p:nvSpPr>
            <p:cNvPr id="87" name="Rectangle 33"/>
            <p:cNvSpPr/>
            <p:nvPr/>
          </p:nvSpPr>
          <p:spPr>
            <a:xfrm>
              <a:off x="1940772" y="2413566"/>
              <a:ext cx="3310772" cy="645159"/>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点击输入文字点击输入文字点击此处更换文本点击输入文字点击点击输入文字点击输入文字点击此处更换文本点击输入文字点击</a:t>
              </a:r>
              <a:endParaRPr lang="zh-CN" altLang="en-US" sz="1200">
                <a:latin typeface="Arial" panose="020b0604020202020204" pitchFamily="34" charset="0"/>
                <a:cs typeface="Arial" panose="020b0604020202020204" pitchFamily="34" charset="0"/>
              </a:endParaRPr>
            </a:p>
          </p:txBody>
        </p:sp>
      </p:grpSp>
      <p:grpSp>
        <p:nvGrpSpPr>
          <p:cNvPr id="88" name="Group 34"/>
          <p:cNvGrpSpPr/>
          <p:nvPr/>
        </p:nvGrpSpPr>
        <p:grpSpPr>
          <a:xfrm>
            <a:off x="1487788" y="3498880"/>
            <a:ext cx="3457527" cy="952313"/>
            <a:chOff x="1940772" y="2106413"/>
            <a:chExt cx="3457526" cy="952312"/>
          </a:xfrm>
        </p:grpSpPr>
        <p:sp>
          <p:nvSpPr>
            <p:cNvPr id="89" name="TextBox 88"/>
            <p:cNvSpPr txBox="1"/>
            <p:nvPr/>
          </p:nvSpPr>
          <p:spPr>
            <a:xfrm>
              <a:off x="1940772" y="2106413"/>
              <a:ext cx="1327573" cy="504613"/>
            </a:xfrm>
            <a:prstGeom prst="rect">
              <a:avLst/>
            </a:prstGeom>
            <a:noFill/>
          </p:spPr>
          <p:txBody>
            <a:bodyPr wrap="none" rtlCol="0">
              <a:spAutoFit/>
            </a:bodyPr>
            <a:lstStyle/>
            <a:p>
              <a:r>
                <a:rPr lang="en-US" sz="1865" b="1">
                  <a:latin typeface="Arial" panose="020b0604020202020204" pitchFamily="34" charset="0"/>
                  <a:cs typeface="Arial" panose="020b0604020202020204" pitchFamily="34" charset="0"/>
                </a:rPr>
                <a:t>STEP 3</a:t>
              </a:r>
              <a:endParaRPr lang="en-GB" sz="1865" b="1">
                <a:latin typeface="Arial" panose="020b0604020202020204" pitchFamily="34" charset="0"/>
                <a:cs typeface="Arial" panose="020b0604020202020204" pitchFamily="34" charset="0"/>
              </a:endParaRPr>
            </a:p>
          </p:txBody>
        </p:sp>
        <p:sp>
          <p:nvSpPr>
            <p:cNvPr id="90" name="Rectangle 36"/>
            <p:cNvSpPr/>
            <p:nvPr/>
          </p:nvSpPr>
          <p:spPr>
            <a:xfrm>
              <a:off x="1940772" y="2413566"/>
              <a:ext cx="3457526" cy="645159"/>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点击输入文字点击输入文字点击此处更换文本点击输入文字点击点击输入文字点击输入文字点击此处更换文本点击输入文字点击</a:t>
              </a:r>
              <a:endParaRPr lang="zh-CN" altLang="en-US" sz="1200">
                <a:latin typeface="Arial" panose="020b0604020202020204" pitchFamily="34" charset="0"/>
                <a:cs typeface="Arial" panose="020b0604020202020204" pitchFamily="34" charset="0"/>
              </a:endParaRPr>
            </a:p>
          </p:txBody>
        </p:sp>
      </p:grpSp>
      <p:sp>
        <p:nvSpPr>
          <p:cNvPr id="91" name="TextBox 90"/>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薪资福利</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Effect transition="in" filter="fade">
                                      <p:cBhvr>
                                        <p:cTn id="15" dur="500"/>
                                        <p:tgtEl>
                                          <p:spTgt spid="77"/>
                                        </p:tgtEl>
                                      </p:cBhvr>
                                    </p:animEffect>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childTnLst>
                          </p:cTn>
                        </p:par>
                        <p:par>
                          <p:cTn id="44" fill="hold" nodeType="afterGroup">
                            <p:stCondLst>
                              <p:cond delay="4000"/>
                            </p:stCondLst>
                            <p:childTnLst>
                              <p:par>
                                <p:cTn id="45" presetID="22" presetClass="entr" presetSubtype="8"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nodeType="afterGroup">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nodeType="afterGroup">
                            <p:stCondLst>
                              <p:cond delay="5000"/>
                            </p:stCondLst>
                            <p:childTnLst>
                              <p:par>
                                <p:cTn id="55" presetID="22" presetClass="entr" presetSubtype="8"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animBg="1"/>
      <p:bldP spid="79" grpId="0" animBg="1"/>
      <p:bldP spid="80"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3">
            <a:lum/>
          </a:blip>
          <a:stretch>
            <a:fillRect/>
          </a:stretch>
        </a:blipFill>
        <a:effectLst/>
      </p:bgPr>
    </p:bg>
    <p:spTree>
      <p:nvGrpSpPr>
        <p:cNvPr id="1" name=""/>
        <p:cNvGrpSpPr/>
        <p:nvPr/>
      </p:nvGrpSpPr>
      <p:grpSpPr>
        <a:xfrm>
          <a:off x="0" y="0"/>
          <a:ext cx="0" cy="0"/>
        </a:xfrm>
      </p:grpSpPr>
      <p:grpSp>
        <p:nvGrpSpPr>
          <p:cNvPr id="12" name="išḻíḍè"/>
          <p:cNvGrpSpPr/>
          <p:nvPr/>
        </p:nvGrpSpPr>
        <p:grpSpPr>
          <a:xfrm>
            <a:off x="965407" y="2181021"/>
            <a:ext cx="4555539" cy="958325"/>
            <a:chOff x="5519934" y="1376094"/>
            <a:chExt cx="4555538" cy="958325"/>
          </a:xfrm>
        </p:grpSpPr>
        <p:sp>
          <p:nvSpPr>
            <p:cNvPr id="13" name="ï$ḷïdè"/>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a:latin typeface="Impact" panose="020b0806030902050204" pitchFamily="34" charset="0"/>
                </a:rPr>
                <a:t>01</a:t>
              </a:r>
              <a:endParaRPr lang="en-US" altLang="zh-CN" sz="2665">
                <a:latin typeface="Impact" panose="020b0806030902050204" pitchFamily="34" charset="0"/>
              </a:endParaRPr>
            </a:p>
          </p:txBody>
        </p:sp>
        <p:grpSp>
          <p:nvGrpSpPr>
            <p:cNvPr id="14" name="i$ḻide"/>
            <p:cNvGrpSpPr/>
            <p:nvPr/>
          </p:nvGrpSpPr>
          <p:grpSpPr>
            <a:xfrm>
              <a:off x="6384032" y="1376094"/>
              <a:ext cx="3691440" cy="958325"/>
              <a:chOff x="600158" y="2382076"/>
              <a:chExt cx="3691440" cy="958325"/>
            </a:xfrm>
          </p:grpSpPr>
          <p:sp>
            <p:nvSpPr>
              <p:cNvPr id="15" name="ïŝļîḓé"/>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a:t>您的内容打在这里，或者通过复制您的文本后，在此框中选择粘贴，并选择只保留文字</a:t>
                </a:r>
                <a:endParaRPr lang="zh-CN" altLang="en-US" sz="1335"/>
              </a:p>
            </p:txBody>
          </p:sp>
          <p:sp>
            <p:nvSpPr>
              <p:cNvPr id="16" name="ï$1îḍè"/>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a:solidFill>
                      <a:schemeClr val="accent1">
                        <a:lumMod val="75000"/>
                      </a:schemeClr>
                    </a:solidFill>
                    <a:latin typeface="微软雅黑" panose="020b0503020204020204" pitchFamily="34" charset="-122"/>
                    <a:ea typeface="微软雅黑" panose="020b0503020204020204" pitchFamily="34" charset="-122"/>
                  </a:rPr>
                  <a:t>关于我们</a:t>
                </a:r>
                <a:endParaRPr lang="zh-CN" altLang="en-US" sz="1865" b="1" kern="0">
                  <a:solidFill>
                    <a:schemeClr val="accent1">
                      <a:lumMod val="75000"/>
                    </a:schemeClr>
                  </a:solidFill>
                  <a:latin typeface="微软雅黑" panose="020b0503020204020204" pitchFamily="34" charset="-122"/>
                  <a:ea typeface="微软雅黑" panose="020b0503020204020204" pitchFamily="34" charset="-122"/>
                </a:endParaRPr>
              </a:p>
            </p:txBody>
          </p:sp>
        </p:grpSp>
      </p:grpSp>
      <p:grpSp>
        <p:nvGrpSpPr>
          <p:cNvPr id="17" name="îṩ1iḓê"/>
          <p:cNvGrpSpPr/>
          <p:nvPr/>
        </p:nvGrpSpPr>
        <p:grpSpPr>
          <a:xfrm>
            <a:off x="944905" y="3974467"/>
            <a:ext cx="4555539" cy="958325"/>
            <a:chOff x="5519934" y="1376094"/>
            <a:chExt cx="4555538" cy="958325"/>
          </a:xfrm>
        </p:grpSpPr>
        <p:sp>
          <p:nvSpPr>
            <p:cNvPr id="18" name="ïşľiḍé"/>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a:latin typeface="Impact" panose="020b0806030902050204" pitchFamily="34" charset="0"/>
                </a:rPr>
                <a:t>02</a:t>
              </a:r>
              <a:endParaRPr lang="en-US" altLang="zh-CN" sz="2665">
                <a:latin typeface="Impact" panose="020b0806030902050204" pitchFamily="34" charset="0"/>
              </a:endParaRPr>
            </a:p>
          </p:txBody>
        </p:sp>
        <p:grpSp>
          <p:nvGrpSpPr>
            <p:cNvPr id="19" name="íṩḷiďé"/>
            <p:cNvGrpSpPr/>
            <p:nvPr/>
          </p:nvGrpSpPr>
          <p:grpSpPr>
            <a:xfrm>
              <a:off x="6384032" y="1376094"/>
              <a:ext cx="3691440" cy="958325"/>
              <a:chOff x="600158" y="2382076"/>
              <a:chExt cx="3691440" cy="958325"/>
            </a:xfrm>
          </p:grpSpPr>
          <p:sp>
            <p:nvSpPr>
              <p:cNvPr id="20" name="ïsľídê"/>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a:t>您的内容打在这里，或者通过复制您的文本后，在此框中选择粘贴，并选择只保留文字</a:t>
                </a:r>
                <a:endParaRPr lang="zh-CN" altLang="en-US" sz="1335"/>
              </a:p>
            </p:txBody>
          </p:sp>
          <p:sp>
            <p:nvSpPr>
              <p:cNvPr id="21" name="îśliḓe"/>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a:solidFill>
                      <a:schemeClr val="accent1">
                        <a:lumMod val="75000"/>
                      </a:schemeClr>
                    </a:solidFill>
                    <a:latin typeface="微软雅黑" panose="020b0503020204020204" pitchFamily="34" charset="-122"/>
                    <a:ea typeface="微软雅黑" panose="020b0503020204020204" pitchFamily="34" charset="-122"/>
                  </a:rPr>
                  <a:t>招聘计划</a:t>
                </a:r>
                <a:endParaRPr lang="zh-CN" altLang="en-US" sz="1865" b="1" kern="0">
                  <a:solidFill>
                    <a:schemeClr val="accent1">
                      <a:lumMod val="75000"/>
                    </a:schemeClr>
                  </a:solidFill>
                  <a:latin typeface="微软雅黑" panose="020b0503020204020204" pitchFamily="34" charset="-122"/>
                  <a:ea typeface="微软雅黑" panose="020b0503020204020204" pitchFamily="34" charset="-122"/>
                </a:endParaRPr>
              </a:p>
            </p:txBody>
          </p:sp>
        </p:grpSp>
      </p:grpSp>
      <p:grpSp>
        <p:nvGrpSpPr>
          <p:cNvPr id="32" name="íş1iḋe"/>
          <p:cNvGrpSpPr/>
          <p:nvPr/>
        </p:nvGrpSpPr>
        <p:grpSpPr>
          <a:xfrm>
            <a:off x="6818219" y="3970535"/>
            <a:ext cx="4555539" cy="958325"/>
            <a:chOff x="5519934" y="1376094"/>
            <a:chExt cx="4555538" cy="958325"/>
          </a:xfrm>
        </p:grpSpPr>
        <p:sp>
          <p:nvSpPr>
            <p:cNvPr id="33" name="îš1iďê"/>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a:latin typeface="Impact" panose="020b0806030902050204" pitchFamily="34" charset="0"/>
                </a:rPr>
                <a:t>04</a:t>
              </a:r>
              <a:endParaRPr lang="en-US" altLang="zh-CN" sz="2665">
                <a:latin typeface="Impact" panose="020b0806030902050204" pitchFamily="34" charset="0"/>
              </a:endParaRPr>
            </a:p>
          </p:txBody>
        </p:sp>
        <p:grpSp>
          <p:nvGrpSpPr>
            <p:cNvPr id="34" name="îṥļîďè"/>
            <p:cNvGrpSpPr/>
            <p:nvPr/>
          </p:nvGrpSpPr>
          <p:grpSpPr>
            <a:xfrm>
              <a:off x="6384032" y="1376094"/>
              <a:ext cx="3691440" cy="958325"/>
              <a:chOff x="600158" y="2382076"/>
              <a:chExt cx="3691440" cy="958325"/>
            </a:xfrm>
          </p:grpSpPr>
          <p:sp>
            <p:nvSpPr>
              <p:cNvPr id="35" name="îSļîḋe"/>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a:t>您的内容打在这里，或者通过复制您的文本后，在此框中选择粘贴，并选择只保留文字</a:t>
                </a:r>
                <a:endParaRPr lang="zh-CN" altLang="en-US" sz="1335"/>
              </a:p>
            </p:txBody>
          </p:sp>
          <p:sp>
            <p:nvSpPr>
              <p:cNvPr id="36" name="íṧ1iḋe"/>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a:solidFill>
                      <a:schemeClr val="accent1">
                        <a:lumMod val="75000"/>
                      </a:schemeClr>
                    </a:solidFill>
                    <a:latin typeface="微软雅黑" panose="020b0503020204020204" pitchFamily="34" charset="-122"/>
                    <a:ea typeface="微软雅黑" panose="020b0503020204020204" pitchFamily="34" charset="-122"/>
                  </a:rPr>
                  <a:t>招聘流程</a:t>
                </a:r>
                <a:endParaRPr lang="zh-CN" altLang="en-US" sz="1865" b="1" kern="0">
                  <a:solidFill>
                    <a:schemeClr val="accent1">
                      <a:lumMod val="75000"/>
                    </a:schemeClr>
                  </a:solidFill>
                  <a:latin typeface="微软雅黑" panose="020b0503020204020204" pitchFamily="34" charset="-122"/>
                  <a:ea typeface="微软雅黑" panose="020b0503020204020204" pitchFamily="34" charset="-122"/>
                </a:endParaRPr>
              </a:p>
            </p:txBody>
          </p:sp>
        </p:grpSp>
      </p:grpSp>
      <p:cxnSp>
        <p:nvCxnSpPr>
          <p:cNvPr id="37" name="直接连接符 36"/>
          <p:cNvCxnSpPr/>
          <p:nvPr/>
        </p:nvCxnSpPr>
        <p:spPr>
          <a:xfrm>
            <a:off x="933616" y="3225815"/>
            <a:ext cx="455553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944905" y="4999276"/>
            <a:ext cx="4555539" cy="844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790461" y="3198516"/>
            <a:ext cx="457200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40" name="íş1iḋe"/>
          <p:cNvGrpSpPr/>
          <p:nvPr/>
        </p:nvGrpSpPr>
        <p:grpSpPr>
          <a:xfrm>
            <a:off x="6806921" y="2181021"/>
            <a:ext cx="4555539" cy="958325"/>
            <a:chOff x="5519934" y="1376094"/>
            <a:chExt cx="4555538" cy="958325"/>
          </a:xfrm>
        </p:grpSpPr>
        <p:sp>
          <p:nvSpPr>
            <p:cNvPr id="41" name="îš1iďê"/>
            <p:cNvSpPr/>
            <p:nvPr/>
          </p:nvSpPr>
          <p:spPr>
            <a:xfrm>
              <a:off x="5519934" y="1639232"/>
              <a:ext cx="720080" cy="432048"/>
            </a:xfrm>
            <a:prstGeom prst="roundRect">
              <a:avLst>
                <a:gd name="adj" fmla="val 10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5000" lnSpcReduction="20000"/>
            </a:bodyPr>
            <a:lstStyle/>
            <a:p>
              <a:pPr algn="ctr"/>
              <a:r>
                <a:rPr lang="en-US" altLang="zh-CN" sz="2665">
                  <a:latin typeface="Impact" panose="020b0806030902050204" pitchFamily="34" charset="0"/>
                </a:rPr>
                <a:t>03</a:t>
              </a:r>
              <a:endParaRPr lang="en-US" altLang="zh-CN" sz="2665">
                <a:latin typeface="Impact" panose="020b0806030902050204" pitchFamily="34" charset="0"/>
              </a:endParaRPr>
            </a:p>
          </p:txBody>
        </p:sp>
        <p:grpSp>
          <p:nvGrpSpPr>
            <p:cNvPr id="42" name="îṥļîďè"/>
            <p:cNvGrpSpPr/>
            <p:nvPr/>
          </p:nvGrpSpPr>
          <p:grpSpPr>
            <a:xfrm>
              <a:off x="6384032" y="1376094"/>
              <a:ext cx="3691440" cy="958325"/>
              <a:chOff x="600158" y="2382076"/>
              <a:chExt cx="3691440" cy="958325"/>
            </a:xfrm>
          </p:grpSpPr>
          <p:sp>
            <p:nvSpPr>
              <p:cNvPr id="43" name="îSļîḋe"/>
              <p:cNvSpPr/>
              <p:nvPr/>
            </p:nvSpPr>
            <p:spPr bwMode="auto">
              <a:xfrm>
                <a:off x="600158" y="2733215"/>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rIns="120000" anchor="t" anchorCtr="0">
                <a:normAutofit fontScale="70000"/>
              </a:bodyPr>
              <a:lstStyle/>
              <a:p>
                <a:pPr>
                  <a:lnSpc>
                    <a:spcPct val="120000"/>
                  </a:lnSpc>
                  <a:spcBef>
                    <a:spcPct val="0"/>
                  </a:spcBef>
                </a:pPr>
                <a:r>
                  <a:rPr lang="zh-CN" altLang="en-US" sz="1335"/>
                  <a:t>您的内容打在这里，或者通过复制您的文本后，在此框中选择粘贴，并选择只保留文字</a:t>
                </a:r>
                <a:endParaRPr lang="zh-CN" altLang="en-US" sz="1335"/>
              </a:p>
            </p:txBody>
          </p:sp>
          <p:sp>
            <p:nvSpPr>
              <p:cNvPr id="44" name="íṧ1iḋe"/>
              <p:cNvSpPr txBox="1"/>
              <p:nvPr/>
            </p:nvSpPr>
            <p:spPr bwMode="auto">
              <a:xfrm>
                <a:off x="600158" y="2382076"/>
                <a:ext cx="369144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rIns="120000">
                <a:normAutofit fontScale="52500"/>
              </a:bodyPr>
              <a:lstStyle/>
              <a:p>
                <a:pPr lvl="0" algn="ctr">
                  <a:defRPr/>
                </a:pPr>
                <a:r>
                  <a:rPr lang="zh-CN" altLang="en-US" sz="1865" b="1" kern="0">
                    <a:solidFill>
                      <a:schemeClr val="accent1">
                        <a:lumMod val="75000"/>
                      </a:schemeClr>
                    </a:solidFill>
                    <a:latin typeface="微软雅黑" panose="020b0503020204020204" pitchFamily="34" charset="-122"/>
                    <a:ea typeface="微软雅黑" panose="020b0503020204020204" pitchFamily="34" charset="-122"/>
                  </a:rPr>
                  <a:t>薪资福利</a:t>
                </a:r>
                <a:endParaRPr lang="zh-CN" altLang="en-US" sz="1865" b="1" kern="0">
                  <a:solidFill>
                    <a:schemeClr val="accent1">
                      <a:lumMod val="75000"/>
                    </a:schemeClr>
                  </a:solidFill>
                  <a:latin typeface="微软雅黑" panose="020b0503020204020204" pitchFamily="34" charset="-122"/>
                  <a:ea typeface="微软雅黑" panose="020b0503020204020204" pitchFamily="34" charset="-122"/>
                </a:endParaRPr>
              </a:p>
            </p:txBody>
          </p:sp>
        </p:grpSp>
      </p:grpSp>
      <p:cxnSp>
        <p:nvCxnSpPr>
          <p:cNvPr id="45" name="直接连接符 44"/>
          <p:cNvCxnSpPr/>
          <p:nvPr/>
        </p:nvCxnSpPr>
        <p:spPr>
          <a:xfrm>
            <a:off x="6829500" y="4999276"/>
            <a:ext cx="4544257" cy="844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12589" y="620889"/>
            <a:ext cx="2971800" cy="829945"/>
          </a:xfrm>
          <a:prstGeom prst="rect">
            <a:avLst/>
          </a:prstGeom>
          <a:noFill/>
        </p:spPr>
        <p:txBody>
          <a:bodyPr wrap="none" rtlCol="0">
            <a:spAutoFit/>
          </a:bodyPr>
          <a:lstStyle/>
          <a:p>
            <a:pPr algn="ctr"/>
            <a:r>
              <a:rPr lang="zh-CN" altLang="en-US" sz="4800" b="1" spc="300">
                <a:solidFill>
                  <a:schemeClr val="accent3">
                    <a:lumMod val="75000"/>
                  </a:schemeClr>
                </a:solidFill>
              </a:rPr>
              <a:t>目录</a:t>
            </a:r>
            <a:r>
              <a:rPr lang="en-US" altLang="zh-CN" sz="2135">
                <a:solidFill>
                  <a:schemeClr val="accent3">
                    <a:lumMod val="75000"/>
                  </a:schemeClr>
                </a:solidFill>
              </a:rPr>
              <a:t>CONTENTS</a:t>
            </a:r>
            <a:endParaRPr lang="en-US" altLang="zh-CN" sz="2135">
              <a:solidFill>
                <a:schemeClr val="accent3">
                  <a:lumMod val="75000"/>
                </a:schemeClr>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0-#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1+#ppt_w/2"/>
                                          </p:val>
                                        </p:tav>
                                        <p:tav tm="100000">
                                          <p:val>
                                            <p:strVal val="#ppt_x"/>
                                          </p:val>
                                        </p:tav>
                                      </p:tavLst>
                                    </p:anim>
                                    <p:anim calcmode="lin" valueType="num">
                                      <p:cBhvr additive="base">
                                        <p:cTn id="37" dur="50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1+#ppt_w/2"/>
                                          </p:val>
                                        </p:tav>
                                        <p:tav tm="100000">
                                          <p:val>
                                            <p:strVal val="#ppt_x"/>
                                          </p:val>
                                        </p:tav>
                                      </p:tavLst>
                                    </p:anim>
                                    <p:anim calcmode="lin" valueType="num">
                                      <p:cBhvr additive="base">
                                        <p:cTn id="41" dur="500" fill="hold"/>
                                        <p:tgtEl>
                                          <p:spTgt spid="40"/>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1+#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a:solidFill>
                  <a:schemeClr val="bg1"/>
                </a:solidFill>
                <a:latin typeface="Agency FB" panose="020b0503020202020204" pitchFamily="34" charset="0"/>
              </a:rPr>
              <a:t>04</a:t>
            </a:r>
            <a:endParaRPr lang="zh-CN" altLang="en-US" sz="880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a:solidFill>
                  <a:schemeClr val="accent1">
                    <a:lumMod val="75000"/>
                  </a:schemeClr>
                </a:solidFill>
                <a:latin typeface="华文行楷" panose="02010800040101010101" pitchFamily="2" charset="-122"/>
                <a:ea typeface="华文行楷" panose="02010800040101010101" pitchFamily="2" charset="-122"/>
              </a:rPr>
              <a:t>招聘流程</a:t>
            </a:r>
            <a:endParaRPr lang="zh-CN" altLang="en-US" sz="8000">
              <a:solidFill>
                <a:schemeClr val="accent1">
                  <a:lumMod val="75000"/>
                </a:schemeClr>
              </a:solidFill>
              <a:latin typeface="华文行楷" panose="02010800040101010101" pitchFamily="2" charset="-122"/>
              <a:ea typeface="华文行楷" panose="02010800040101010101" pitchFamily="2" charset="-122"/>
            </a:endParaRP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a:solidFill>
                  <a:schemeClr val="tx1">
                    <a:lumMod val="50000"/>
                    <a:lumOff val="50000"/>
                  </a:schemeClr>
                </a:solidFill>
              </a:rPr>
              <a:t>Lorem ipsum dolor sit amet consectetur adipiscing elit. Nam viverra euismod odio gravida pellentesque urna varius vitae. Sed dui lorem adipiscing in adipiscing et interdum nec metus. </a:t>
            </a:r>
            <a:endParaRPr lang="en-US" altLang="zh-CN" sz="1200">
              <a:solidFill>
                <a:schemeClr val="tx1">
                  <a:lumMod val="50000"/>
                  <a:lumOff val="50000"/>
                </a:schemeClr>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7" name="Group 9"/>
          <p:cNvGrpSpPr/>
          <p:nvPr/>
        </p:nvGrpSpPr>
        <p:grpSpPr>
          <a:xfrm flipV="1">
            <a:off x="7158811" y="3982864"/>
            <a:ext cx="716156" cy="1080452"/>
            <a:chOff x="7258929" y="1631852"/>
            <a:chExt cx="1674056" cy="464234"/>
          </a:xfrm>
        </p:grpSpPr>
        <p:cxnSp>
          <p:nvCxnSpPr>
            <p:cNvPr id="38" name="Straight Connector 1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11"/>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0" name="Group 12"/>
          <p:cNvGrpSpPr/>
          <p:nvPr/>
        </p:nvGrpSpPr>
        <p:grpSpPr>
          <a:xfrm>
            <a:off x="5304921" y="3845427"/>
            <a:ext cx="2049073" cy="1143005"/>
            <a:chOff x="581767" y="3038869"/>
            <a:chExt cx="2049073" cy="1143005"/>
          </a:xfrm>
        </p:grpSpPr>
        <p:sp>
          <p:nvSpPr>
            <p:cNvPr id="41" name="TextBox 40"/>
            <p:cNvSpPr txBox="1"/>
            <p:nvPr/>
          </p:nvSpPr>
          <p:spPr>
            <a:xfrm>
              <a:off x="581767" y="3038869"/>
              <a:ext cx="1510453" cy="504613"/>
            </a:xfrm>
            <a:prstGeom prst="rect">
              <a:avLst/>
            </a:prstGeom>
            <a:noFill/>
          </p:spPr>
          <p:txBody>
            <a:bodyPr wrap="none" rtlCol="0">
              <a:spAutoFit/>
            </a:bodyPr>
            <a:lstStyle/>
            <a:p>
              <a:r>
                <a:rPr lang="zh-CN" altLang="en-US" sz="1865" b="1">
                  <a:solidFill>
                    <a:schemeClr val="accent2"/>
                  </a:solidFill>
                  <a:latin typeface="Arial" panose="020b0604020202020204" pitchFamily="34" charset="0"/>
                  <a:cs typeface="Arial" panose="020b0604020202020204" pitchFamily="34" charset="0"/>
                </a:rPr>
                <a:t>添加标题</a:t>
              </a:r>
              <a:endParaRPr lang="zh-CN" altLang="en-US" sz="1865" b="1">
                <a:solidFill>
                  <a:schemeClr val="accent2"/>
                </a:solidFill>
                <a:latin typeface="Arial" panose="020b0604020202020204" pitchFamily="34" charset="0"/>
                <a:cs typeface="Arial" panose="020b0604020202020204" pitchFamily="34" charset="0"/>
              </a:endParaRPr>
            </a:p>
          </p:txBody>
        </p:sp>
        <p:sp>
          <p:nvSpPr>
            <p:cNvPr id="42" name="Rectangle 14"/>
            <p:cNvSpPr/>
            <p:nvPr/>
          </p:nvSpPr>
          <p:spPr>
            <a:xfrm>
              <a:off x="581767" y="3351929"/>
              <a:ext cx="2049073" cy="829945"/>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点击输入文字点击输入文字点击此处更换文本点击输入文字点击输入文字点击此处更换文本</a:t>
              </a:r>
              <a:endParaRPr lang="zh-CN" altLang="en-US" sz="1200">
                <a:latin typeface="Arial" panose="020b0604020202020204" pitchFamily="34" charset="0"/>
                <a:cs typeface="Arial" panose="020b0604020202020204" pitchFamily="34" charset="0"/>
              </a:endParaRPr>
            </a:p>
          </p:txBody>
        </p:sp>
      </p:grpSp>
      <p:grpSp>
        <p:nvGrpSpPr>
          <p:cNvPr id="43" name="Group 46"/>
          <p:cNvGrpSpPr/>
          <p:nvPr/>
        </p:nvGrpSpPr>
        <p:grpSpPr>
          <a:xfrm>
            <a:off x="7138641" y="1907240"/>
            <a:ext cx="1472651" cy="1708275"/>
            <a:chOff x="6878987" y="2245920"/>
            <a:chExt cx="1472650" cy="1708274"/>
          </a:xfrm>
        </p:grpSpPr>
        <p:sp>
          <p:nvSpPr>
            <p:cNvPr id="44" name="Hexagon 3"/>
            <p:cNvSpPr/>
            <p:nvPr/>
          </p:nvSpPr>
          <p:spPr>
            <a:xfrm rot="16200000">
              <a:off x="6761175" y="2363732"/>
              <a:ext cx="1708274" cy="147265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45" name="Freeform 15"/>
            <p:cNvSpPr>
              <a:spLocks noEditPoints="1"/>
            </p:cNvSpPr>
            <p:nvPr/>
          </p:nvSpPr>
          <p:spPr bwMode="auto">
            <a:xfrm>
              <a:off x="7356447" y="2808713"/>
              <a:ext cx="516319" cy="583933"/>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46" name="Group 45"/>
          <p:cNvGrpSpPr/>
          <p:nvPr/>
        </p:nvGrpSpPr>
        <p:grpSpPr>
          <a:xfrm>
            <a:off x="5966804" y="2003820"/>
            <a:ext cx="1106424" cy="1283451"/>
            <a:chOff x="5707149" y="2342500"/>
            <a:chExt cx="1106424" cy="1283451"/>
          </a:xfrm>
        </p:grpSpPr>
        <p:sp>
          <p:nvSpPr>
            <p:cNvPr id="47" name="Hexagon 6"/>
            <p:cNvSpPr/>
            <p:nvPr/>
          </p:nvSpPr>
          <p:spPr>
            <a:xfrm rot="16200000">
              <a:off x="5618635" y="2431014"/>
              <a:ext cx="1283451" cy="110642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48" name="Freeform 16"/>
            <p:cNvSpPr>
              <a:spLocks noEditPoints="1"/>
            </p:cNvSpPr>
            <p:nvPr/>
          </p:nvSpPr>
          <p:spPr bwMode="auto">
            <a:xfrm>
              <a:off x="6054264" y="2758092"/>
              <a:ext cx="412192" cy="452267"/>
            </a:xfrm>
            <a:custGeom>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49" name="Group 47"/>
          <p:cNvGrpSpPr/>
          <p:nvPr/>
        </p:nvGrpSpPr>
        <p:grpSpPr>
          <a:xfrm>
            <a:off x="8015877" y="3341140"/>
            <a:ext cx="1106424" cy="1283451"/>
            <a:chOff x="7756222" y="3679819"/>
            <a:chExt cx="1106424" cy="1283451"/>
          </a:xfrm>
        </p:grpSpPr>
        <p:sp>
          <p:nvSpPr>
            <p:cNvPr id="50" name="Hexagon 5"/>
            <p:cNvSpPr/>
            <p:nvPr/>
          </p:nvSpPr>
          <p:spPr>
            <a:xfrm rot="16200000">
              <a:off x="7667708" y="3768333"/>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1" name="Freeform 17"/>
            <p:cNvSpPr>
              <a:spLocks noEditPoints="1"/>
            </p:cNvSpPr>
            <p:nvPr/>
          </p:nvSpPr>
          <p:spPr bwMode="auto">
            <a:xfrm>
              <a:off x="8107833" y="4106652"/>
              <a:ext cx="403032" cy="428221"/>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52" name="Group 44"/>
          <p:cNvGrpSpPr/>
          <p:nvPr/>
        </p:nvGrpSpPr>
        <p:grpSpPr>
          <a:xfrm>
            <a:off x="5149071" y="3023497"/>
            <a:ext cx="1338773" cy="1552976"/>
            <a:chOff x="4889416" y="3362177"/>
            <a:chExt cx="1338773" cy="1552976"/>
          </a:xfrm>
        </p:grpSpPr>
        <p:sp>
          <p:nvSpPr>
            <p:cNvPr id="53" name="Hexagon 7"/>
            <p:cNvSpPr/>
            <p:nvPr/>
          </p:nvSpPr>
          <p:spPr>
            <a:xfrm rot="16200000">
              <a:off x="4782315" y="3469278"/>
              <a:ext cx="1552976" cy="133877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4" name="Freeform 18"/>
            <p:cNvSpPr>
              <a:spLocks noEditPoints="1"/>
            </p:cNvSpPr>
            <p:nvPr/>
          </p:nvSpPr>
          <p:spPr bwMode="auto">
            <a:xfrm>
              <a:off x="5260360" y="3842689"/>
              <a:ext cx="596885" cy="482589"/>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55" name="Group 4"/>
          <p:cNvGrpSpPr/>
          <p:nvPr/>
        </p:nvGrpSpPr>
        <p:grpSpPr>
          <a:xfrm>
            <a:off x="4180861" y="3410309"/>
            <a:ext cx="914400" cy="1060704"/>
            <a:chOff x="3921207" y="3748989"/>
            <a:chExt cx="914400" cy="1060704"/>
          </a:xfrm>
        </p:grpSpPr>
        <p:sp>
          <p:nvSpPr>
            <p:cNvPr id="56" name="Hexagon 8"/>
            <p:cNvSpPr/>
            <p:nvPr/>
          </p:nvSpPr>
          <p:spPr>
            <a:xfrm rot="16200000">
              <a:off x="3848055" y="3822141"/>
              <a:ext cx="1060704" cy="9144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57" name="Freeform 19"/>
            <p:cNvSpPr>
              <a:spLocks noEditPoints="1"/>
            </p:cNvSpPr>
            <p:nvPr/>
          </p:nvSpPr>
          <p:spPr bwMode="auto">
            <a:xfrm>
              <a:off x="4185601" y="4086602"/>
              <a:ext cx="387383" cy="385476"/>
            </a:xfrm>
            <a:custGeom>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58" name="Group 20"/>
          <p:cNvGrpSpPr/>
          <p:nvPr/>
        </p:nvGrpSpPr>
        <p:grpSpPr>
          <a:xfrm flipV="1">
            <a:off x="7874261" y="1557621"/>
            <a:ext cx="896259" cy="237439"/>
            <a:chOff x="7258929" y="1631852"/>
            <a:chExt cx="1674056" cy="464234"/>
          </a:xfrm>
        </p:grpSpPr>
        <p:cxnSp>
          <p:nvCxnSpPr>
            <p:cNvPr id="59" name="Straight Connector 21"/>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22"/>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1" name="Group 23"/>
          <p:cNvGrpSpPr/>
          <p:nvPr/>
        </p:nvGrpSpPr>
        <p:grpSpPr>
          <a:xfrm>
            <a:off x="6683464" y="1026029"/>
            <a:ext cx="2060821" cy="1143005"/>
            <a:chOff x="581767" y="3038869"/>
            <a:chExt cx="2060821" cy="1143005"/>
          </a:xfrm>
        </p:grpSpPr>
        <p:sp>
          <p:nvSpPr>
            <p:cNvPr id="62" name="TextBox 61"/>
            <p:cNvSpPr txBox="1"/>
            <p:nvPr/>
          </p:nvSpPr>
          <p:spPr>
            <a:xfrm>
              <a:off x="581767" y="3038869"/>
              <a:ext cx="1510453" cy="504613"/>
            </a:xfrm>
            <a:prstGeom prst="rect">
              <a:avLst/>
            </a:prstGeom>
            <a:noFill/>
          </p:spPr>
          <p:txBody>
            <a:bodyPr wrap="none" rtlCol="0">
              <a:spAutoFit/>
            </a:bodyPr>
            <a:lstStyle/>
            <a:p>
              <a:r>
                <a:rPr lang="zh-CN" altLang="en-US" sz="1865" b="1">
                  <a:solidFill>
                    <a:schemeClr val="accent1"/>
                  </a:solidFill>
                  <a:latin typeface="Arial" panose="020b0604020202020204" pitchFamily="34" charset="0"/>
                  <a:cs typeface="Arial" panose="020b0604020202020204" pitchFamily="34" charset="0"/>
                </a:rPr>
                <a:t>添加标题</a:t>
              </a:r>
              <a:endParaRPr lang="zh-CN" altLang="en-US" sz="1865" b="1">
                <a:solidFill>
                  <a:schemeClr val="accent1"/>
                </a:solidFill>
                <a:latin typeface="Arial" panose="020b0604020202020204" pitchFamily="34" charset="0"/>
                <a:cs typeface="Arial" panose="020b0604020202020204" pitchFamily="34" charset="0"/>
              </a:endParaRPr>
            </a:p>
          </p:txBody>
        </p:sp>
        <p:sp>
          <p:nvSpPr>
            <p:cNvPr id="63" name="Rectangle 25"/>
            <p:cNvSpPr/>
            <p:nvPr/>
          </p:nvSpPr>
          <p:spPr>
            <a:xfrm>
              <a:off x="581767" y="3351929"/>
              <a:ext cx="2060821" cy="829945"/>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点击输入文字点击输入文字点击此处更换文本点击输入文字点击输入文字点击此处更换文本</a:t>
              </a:r>
              <a:endParaRPr lang="zh-CN" altLang="en-US" sz="1200">
                <a:latin typeface="Arial" panose="020b0604020202020204" pitchFamily="34" charset="0"/>
                <a:cs typeface="Arial" panose="020b0604020202020204" pitchFamily="34" charset="0"/>
              </a:endParaRPr>
            </a:p>
          </p:txBody>
        </p:sp>
      </p:grpSp>
      <p:grpSp>
        <p:nvGrpSpPr>
          <p:cNvPr id="64" name="Group 26"/>
          <p:cNvGrpSpPr/>
          <p:nvPr/>
        </p:nvGrpSpPr>
        <p:grpSpPr>
          <a:xfrm flipH="1" flipV="1">
            <a:off x="5366228" y="1557621"/>
            <a:ext cx="1121615" cy="349619"/>
            <a:chOff x="7258929" y="1631852"/>
            <a:chExt cx="1674056" cy="464234"/>
          </a:xfrm>
        </p:grpSpPr>
        <p:cxnSp>
          <p:nvCxnSpPr>
            <p:cNvPr id="65" name="Straight Connector 27"/>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28"/>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7" name="Group 29"/>
          <p:cNvGrpSpPr/>
          <p:nvPr/>
        </p:nvGrpSpPr>
        <p:grpSpPr>
          <a:xfrm flipH="1">
            <a:off x="2400746" y="1026029"/>
            <a:ext cx="2406525" cy="1143005"/>
            <a:chOff x="275062" y="3038869"/>
            <a:chExt cx="2406525" cy="1143005"/>
          </a:xfrm>
        </p:grpSpPr>
        <p:sp>
          <p:nvSpPr>
            <p:cNvPr id="68" name="TextBox 67"/>
            <p:cNvSpPr txBox="1"/>
            <p:nvPr/>
          </p:nvSpPr>
          <p:spPr>
            <a:xfrm>
              <a:off x="275062" y="3038869"/>
              <a:ext cx="1510453" cy="504613"/>
            </a:xfrm>
            <a:prstGeom prst="rect">
              <a:avLst/>
            </a:prstGeom>
            <a:noFill/>
          </p:spPr>
          <p:txBody>
            <a:bodyPr wrap="none" rtlCol="0">
              <a:spAutoFit/>
            </a:bodyPr>
            <a:lstStyle/>
            <a:p>
              <a:pPr algn="r"/>
              <a:r>
                <a:rPr lang="zh-CN" altLang="en-US" sz="1865" b="1">
                  <a:solidFill>
                    <a:schemeClr val="accent3"/>
                  </a:solidFill>
                  <a:latin typeface="Arial" panose="020b0604020202020204" pitchFamily="34" charset="0"/>
                  <a:cs typeface="Arial" panose="020b0604020202020204" pitchFamily="34" charset="0"/>
                </a:rPr>
                <a:t>添加标题</a:t>
              </a:r>
              <a:endParaRPr lang="zh-CN" altLang="en-US" sz="1865" b="1">
                <a:solidFill>
                  <a:schemeClr val="accent3"/>
                </a:solidFill>
                <a:latin typeface="Arial" panose="020b0604020202020204" pitchFamily="34" charset="0"/>
                <a:cs typeface="Arial" panose="020b0604020202020204" pitchFamily="34" charset="0"/>
              </a:endParaRPr>
            </a:p>
          </p:txBody>
        </p:sp>
        <p:sp>
          <p:nvSpPr>
            <p:cNvPr id="69" name="Rectangle 31"/>
            <p:cNvSpPr/>
            <p:nvPr/>
          </p:nvSpPr>
          <p:spPr>
            <a:xfrm>
              <a:off x="564171" y="3351929"/>
              <a:ext cx="2117416" cy="829945"/>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点击输入文字点击输入文字点击此处更换文本点击输入文字点击输入文字点击此处更换文本</a:t>
              </a:r>
              <a:endParaRPr lang="zh-CN" altLang="en-US" sz="1200">
                <a:latin typeface="Arial" panose="020b0604020202020204" pitchFamily="34" charset="0"/>
                <a:cs typeface="Arial" panose="020b0604020202020204" pitchFamily="34" charset="0"/>
              </a:endParaRPr>
            </a:p>
          </p:txBody>
        </p:sp>
      </p:grpSp>
      <p:grpSp>
        <p:nvGrpSpPr>
          <p:cNvPr id="70" name="Group 32"/>
          <p:cNvGrpSpPr/>
          <p:nvPr/>
        </p:nvGrpSpPr>
        <p:grpSpPr>
          <a:xfrm rot="5400000" flipH="1" flipV="1">
            <a:off x="4965549" y="4477695"/>
            <a:ext cx="625364" cy="1080452"/>
            <a:chOff x="7258929" y="1631852"/>
            <a:chExt cx="1674056" cy="464234"/>
          </a:xfrm>
        </p:grpSpPr>
        <p:cxnSp>
          <p:nvCxnSpPr>
            <p:cNvPr id="71" name="Straight Connector 33"/>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4"/>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3" name="Group 35"/>
          <p:cNvGrpSpPr/>
          <p:nvPr/>
        </p:nvGrpSpPr>
        <p:grpSpPr>
          <a:xfrm flipH="1">
            <a:off x="1799398" y="3845427"/>
            <a:ext cx="2575865" cy="1143005"/>
            <a:chOff x="275062" y="3038869"/>
            <a:chExt cx="2575865" cy="1143005"/>
          </a:xfrm>
        </p:grpSpPr>
        <p:sp>
          <p:nvSpPr>
            <p:cNvPr id="74" name="TextBox 73"/>
            <p:cNvSpPr txBox="1"/>
            <p:nvPr/>
          </p:nvSpPr>
          <p:spPr>
            <a:xfrm>
              <a:off x="275062" y="3038869"/>
              <a:ext cx="1510453" cy="504613"/>
            </a:xfrm>
            <a:prstGeom prst="rect">
              <a:avLst/>
            </a:prstGeom>
            <a:noFill/>
          </p:spPr>
          <p:txBody>
            <a:bodyPr wrap="none" rtlCol="0">
              <a:spAutoFit/>
            </a:bodyPr>
            <a:lstStyle/>
            <a:p>
              <a:pPr algn="r"/>
              <a:r>
                <a:rPr lang="zh-CN" altLang="en-US" sz="1865" b="1">
                  <a:solidFill>
                    <a:schemeClr val="accent4"/>
                  </a:solidFill>
                  <a:latin typeface="Arial" panose="020b0604020202020204" pitchFamily="34" charset="0"/>
                  <a:cs typeface="Arial" panose="020b0604020202020204" pitchFamily="34" charset="0"/>
                </a:rPr>
                <a:t>添加标题</a:t>
              </a:r>
              <a:endParaRPr lang="zh-CN" altLang="en-US" sz="1865" b="1">
                <a:solidFill>
                  <a:schemeClr val="accent4"/>
                </a:solidFill>
                <a:latin typeface="Arial" panose="020b0604020202020204" pitchFamily="34" charset="0"/>
                <a:cs typeface="Arial" panose="020b0604020202020204" pitchFamily="34" charset="0"/>
              </a:endParaRPr>
            </a:p>
          </p:txBody>
        </p:sp>
        <p:sp>
          <p:nvSpPr>
            <p:cNvPr id="75" name="Rectangle 37"/>
            <p:cNvSpPr/>
            <p:nvPr/>
          </p:nvSpPr>
          <p:spPr>
            <a:xfrm>
              <a:off x="635610" y="3351929"/>
              <a:ext cx="2215317" cy="829945"/>
            </a:xfrm>
            <a:prstGeom prst="rect">
              <a:avLst/>
            </a:prstGeom>
          </p:spPr>
          <p:txBody>
            <a:bodyPr wrap="square">
              <a:spAutoFit/>
            </a:bodyPr>
            <a:lstStyle/>
            <a:p>
              <a:pPr algn="r"/>
              <a:r>
                <a:rPr lang="zh-CN" altLang="en-US" sz="1200">
                  <a:latin typeface="Arial" panose="020b0604020202020204" pitchFamily="34" charset="0"/>
                  <a:cs typeface="Arial" panose="020b0604020202020204" pitchFamily="34" charset="0"/>
                </a:rPr>
                <a:t>点击输入文字点击输入文字点击此处更换文本点击输入文字点击输入文字点击此处更换文本</a:t>
              </a:r>
              <a:endParaRPr lang="zh-CN" altLang="en-US" sz="1200">
                <a:latin typeface="Arial" panose="020b0604020202020204" pitchFamily="34" charset="0"/>
                <a:cs typeface="Arial" panose="020b0604020202020204" pitchFamily="34" charset="0"/>
              </a:endParaRPr>
            </a:p>
          </p:txBody>
        </p:sp>
      </p:grpSp>
      <p:grpSp>
        <p:nvGrpSpPr>
          <p:cNvPr id="76" name="Group 38"/>
          <p:cNvGrpSpPr/>
          <p:nvPr/>
        </p:nvGrpSpPr>
        <p:grpSpPr>
          <a:xfrm>
            <a:off x="1188119" y="3548653"/>
            <a:ext cx="2817161" cy="450787"/>
            <a:chOff x="7258929" y="1631852"/>
            <a:chExt cx="1674056" cy="464234"/>
          </a:xfrm>
        </p:grpSpPr>
        <p:cxnSp>
          <p:nvCxnSpPr>
            <p:cNvPr id="77" name="Straight Connector 3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40"/>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9" name="Group 41"/>
          <p:cNvGrpSpPr/>
          <p:nvPr/>
        </p:nvGrpSpPr>
        <p:grpSpPr>
          <a:xfrm>
            <a:off x="845746" y="1902578"/>
            <a:ext cx="2073333" cy="1143005"/>
            <a:chOff x="581767" y="3038869"/>
            <a:chExt cx="2073333" cy="1143005"/>
          </a:xfrm>
        </p:grpSpPr>
        <p:sp>
          <p:nvSpPr>
            <p:cNvPr id="80" name="TextBox 79"/>
            <p:cNvSpPr txBox="1"/>
            <p:nvPr/>
          </p:nvSpPr>
          <p:spPr>
            <a:xfrm>
              <a:off x="581767" y="3038869"/>
              <a:ext cx="1510453" cy="504613"/>
            </a:xfrm>
            <a:prstGeom prst="rect">
              <a:avLst/>
            </a:prstGeom>
            <a:noFill/>
          </p:spPr>
          <p:txBody>
            <a:bodyPr wrap="none" rtlCol="0">
              <a:spAutoFit/>
            </a:bodyPr>
            <a:lstStyle/>
            <a:p>
              <a:r>
                <a:rPr lang="zh-CN" altLang="en-US" sz="1865" b="1">
                  <a:solidFill>
                    <a:schemeClr val="tx2"/>
                  </a:solidFill>
                  <a:latin typeface="Arial" panose="020b0604020202020204" pitchFamily="34" charset="0"/>
                  <a:cs typeface="Arial" panose="020b0604020202020204" pitchFamily="34" charset="0"/>
                </a:rPr>
                <a:t>添加标题</a:t>
              </a:r>
              <a:endParaRPr lang="en-GB" sz="1865" b="1">
                <a:solidFill>
                  <a:schemeClr val="tx2"/>
                </a:solidFill>
                <a:latin typeface="Arial" panose="020b0604020202020204" pitchFamily="34" charset="0"/>
                <a:cs typeface="Arial" panose="020b0604020202020204" pitchFamily="34" charset="0"/>
              </a:endParaRPr>
            </a:p>
          </p:txBody>
        </p:sp>
        <p:sp>
          <p:nvSpPr>
            <p:cNvPr id="81" name="Rectangle 43"/>
            <p:cNvSpPr/>
            <p:nvPr/>
          </p:nvSpPr>
          <p:spPr>
            <a:xfrm>
              <a:off x="581767" y="3351929"/>
              <a:ext cx="2073333" cy="829945"/>
            </a:xfrm>
            <a:prstGeom prst="rect">
              <a:avLst/>
            </a:prstGeom>
          </p:spPr>
          <p:txBody>
            <a:bodyPr wrap="square">
              <a:spAutoFit/>
            </a:bodyPr>
            <a:lstStyle/>
            <a:p>
              <a:r>
                <a:rPr lang="zh-CN" altLang="en-US" sz="1200">
                  <a:latin typeface="Arial" panose="020b0604020202020204" pitchFamily="34" charset="0"/>
                  <a:cs typeface="Arial" panose="020b0604020202020204" pitchFamily="34" charset="0"/>
                </a:rPr>
                <a:t>点击输入文字点击输入文字点击此处更换文本点击输入文字点击输入文字点击此处更换文本</a:t>
              </a:r>
              <a:endParaRPr lang="zh-CN" altLang="en-US" sz="1200">
                <a:latin typeface="Arial" panose="020b0604020202020204" pitchFamily="34" charset="0"/>
                <a:cs typeface="Arial" panose="020b0604020202020204" pitchFamily="34" charset="0"/>
              </a:endParaRPr>
            </a:p>
          </p:txBody>
        </p:sp>
      </p:grpSp>
      <p:sp>
        <p:nvSpPr>
          <p:cNvPr id="82" name="TextBox 81"/>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招聘流程</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nodeType="afterGroup">
                            <p:stCondLst>
                              <p:cond delay="2500"/>
                            </p:stCondLst>
                            <p:childTnLst>
                              <p:par>
                                <p:cTn id="35" presetID="2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par>
                          <p:cTn id="42" fill="hold" nodeType="afterGroup">
                            <p:stCondLst>
                              <p:cond delay="3500"/>
                            </p:stCondLst>
                            <p:childTnLst>
                              <p:par>
                                <p:cTn id="43" presetID="22" presetClass="entr" presetSubtype="2"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right)">
                                      <p:cBhvr>
                                        <p:cTn id="45" dur="500"/>
                                        <p:tgtEl>
                                          <p:spTgt spid="58"/>
                                        </p:tgtEl>
                                      </p:cBhvr>
                                    </p:animEffect>
                                  </p:childTnLst>
                                </p:cTn>
                              </p:par>
                            </p:childTnLst>
                          </p:cTn>
                        </p:par>
                        <p:par>
                          <p:cTn id="46" fill="hold" nodeType="afterGroup">
                            <p:stCondLst>
                              <p:cond delay="4000"/>
                            </p:stCondLst>
                            <p:childTnLst>
                              <p:par>
                                <p:cTn id="47" presetID="10" presetClass="entr" presetSubtype="0"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par>
                          <p:cTn id="50" fill="hold" nodeType="afterGroup">
                            <p:stCondLst>
                              <p:cond delay="4500"/>
                            </p:stCondLst>
                            <p:childTnLst>
                              <p:par>
                                <p:cTn id="51" presetID="22" presetClass="entr" presetSubtype="2"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right)">
                                      <p:cBhvr>
                                        <p:cTn id="53" dur="500"/>
                                        <p:tgtEl>
                                          <p:spTgt spid="64"/>
                                        </p:tgtEl>
                                      </p:cBhvr>
                                    </p:animEffect>
                                  </p:childTnLst>
                                </p:cTn>
                              </p:par>
                            </p:childTnLst>
                          </p:cTn>
                        </p:par>
                        <p:par>
                          <p:cTn id="54" fill="hold" nodeType="afterGroup">
                            <p:stCondLst>
                              <p:cond delay="5000"/>
                            </p:stCondLst>
                            <p:childTnLst>
                              <p:par>
                                <p:cTn id="55" presetID="10" presetClass="entr" presetSubtype="0"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childTnLst>
                          </p:cTn>
                        </p:par>
                        <p:par>
                          <p:cTn id="58" fill="hold" nodeType="afterGroup">
                            <p:stCondLst>
                              <p:cond delay="5500"/>
                            </p:stCondLst>
                            <p:childTnLst>
                              <p:par>
                                <p:cTn id="59" presetID="22" presetClass="entr" presetSubtype="2" fill="hold"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right)">
                                      <p:cBhvr>
                                        <p:cTn id="61" dur="500"/>
                                        <p:tgtEl>
                                          <p:spTgt spid="70"/>
                                        </p:tgtEl>
                                      </p:cBhvr>
                                    </p:animEffect>
                                  </p:childTnLst>
                                </p:cTn>
                              </p:par>
                            </p:childTnLst>
                          </p:cTn>
                        </p:par>
                        <p:par>
                          <p:cTn id="62" fill="hold" nodeType="afterGroup">
                            <p:stCondLst>
                              <p:cond delay="6000"/>
                            </p:stCondLst>
                            <p:childTnLst>
                              <p:par>
                                <p:cTn id="63" presetID="10"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par>
                          <p:cTn id="66" fill="hold" nodeType="afterGroup">
                            <p:stCondLst>
                              <p:cond delay="6500"/>
                            </p:stCondLst>
                            <p:childTnLst>
                              <p:par>
                                <p:cTn id="67" presetID="22" presetClass="entr" presetSubtype="2"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wipe(right)">
                                      <p:cBhvr>
                                        <p:cTn id="69" dur="500"/>
                                        <p:tgtEl>
                                          <p:spTgt spid="76"/>
                                        </p:tgtEl>
                                      </p:cBhvr>
                                    </p:animEffect>
                                  </p:childTnLst>
                                </p:cTn>
                              </p:par>
                            </p:childTnLst>
                          </p:cTn>
                        </p:par>
                        <p:par>
                          <p:cTn id="70" fill="hold" nodeType="afterGroup">
                            <p:stCondLst>
                              <p:cond delay="7000"/>
                            </p:stCondLst>
                            <p:childTnLst>
                              <p:par>
                                <p:cTn id="71" presetID="10" presetClass="entr" presetSubtype="0" fill="hold"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213035" y="1954971"/>
            <a:ext cx="5770984" cy="3149507"/>
            <a:chOff x="3213034" y="2169467"/>
            <a:chExt cx="5770984" cy="3149507"/>
          </a:xfrm>
        </p:grpSpPr>
        <p:sp>
          <p:nvSpPr>
            <p:cNvPr id="3" name="Oval 32"/>
            <p:cNvSpPr/>
            <p:nvPr/>
          </p:nvSpPr>
          <p:spPr>
            <a:xfrm>
              <a:off x="6650647" y="3206028"/>
              <a:ext cx="1084349" cy="108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p>
          </p:txBody>
        </p:sp>
        <p:sp>
          <p:nvSpPr>
            <p:cNvPr id="4" name="Oval 30"/>
            <p:cNvSpPr/>
            <p:nvPr/>
          </p:nvSpPr>
          <p:spPr>
            <a:xfrm>
              <a:off x="4444881" y="3206028"/>
              <a:ext cx="1084349" cy="108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p>
          </p:txBody>
        </p:sp>
        <p:sp>
          <p:nvSpPr>
            <p:cNvPr id="5" name="Freeform: Shape 13"/>
            <p:cNvSpPr/>
            <p:nvPr/>
          </p:nvSpPr>
          <p:spPr bwMode="auto">
            <a:xfrm>
              <a:off x="5625502" y="2169467"/>
              <a:ext cx="1575298" cy="1575295"/>
            </a:xfrm>
            <a:custGeom>
              <a:gdLst>
                <a:gd name="T0" fmla="*/ 2905 w 2905"/>
                <a:gd name="T1" fmla="*/ 0 h 2903"/>
                <a:gd name="T2" fmla="*/ 2830 w 2905"/>
                <a:gd name="T3" fmla="*/ 0 h 2903"/>
                <a:gd name="T4" fmla="*/ 2681 w 2905"/>
                <a:gd name="T5" fmla="*/ 7 h 2903"/>
                <a:gd name="T6" fmla="*/ 2535 w 2905"/>
                <a:gd name="T7" fmla="*/ 22 h 2903"/>
                <a:gd name="T8" fmla="*/ 2390 w 2905"/>
                <a:gd name="T9" fmla="*/ 44 h 2903"/>
                <a:gd name="T10" fmla="*/ 2249 w 2905"/>
                <a:gd name="T11" fmla="*/ 73 h 2903"/>
                <a:gd name="T12" fmla="*/ 2110 w 2905"/>
                <a:gd name="T13" fmla="*/ 110 h 2903"/>
                <a:gd name="T14" fmla="*/ 1973 w 2905"/>
                <a:gd name="T15" fmla="*/ 152 h 2903"/>
                <a:gd name="T16" fmla="*/ 1839 w 2905"/>
                <a:gd name="T17" fmla="*/ 201 h 2903"/>
                <a:gd name="T18" fmla="*/ 1709 w 2905"/>
                <a:gd name="T19" fmla="*/ 256 h 2903"/>
                <a:gd name="T20" fmla="*/ 1583 w 2905"/>
                <a:gd name="T21" fmla="*/ 317 h 2903"/>
                <a:gd name="T22" fmla="*/ 1460 w 2905"/>
                <a:gd name="T23" fmla="*/ 385 h 2903"/>
                <a:gd name="T24" fmla="*/ 1339 w 2905"/>
                <a:gd name="T25" fmla="*/ 456 h 2903"/>
                <a:gd name="T26" fmla="*/ 1224 w 2905"/>
                <a:gd name="T27" fmla="*/ 535 h 2903"/>
                <a:gd name="T28" fmla="*/ 1112 w 2905"/>
                <a:gd name="T29" fmla="*/ 619 h 2903"/>
                <a:gd name="T30" fmla="*/ 1004 w 2905"/>
                <a:gd name="T31" fmla="*/ 707 h 2903"/>
                <a:gd name="T32" fmla="*/ 901 w 2905"/>
                <a:gd name="T33" fmla="*/ 800 h 2903"/>
                <a:gd name="T34" fmla="*/ 802 w 2905"/>
                <a:gd name="T35" fmla="*/ 899 h 2903"/>
                <a:gd name="T36" fmla="*/ 709 w 2905"/>
                <a:gd name="T37" fmla="*/ 1004 h 2903"/>
                <a:gd name="T38" fmla="*/ 621 w 2905"/>
                <a:gd name="T39" fmla="*/ 1110 h 2903"/>
                <a:gd name="T40" fmla="*/ 537 w 2905"/>
                <a:gd name="T41" fmla="*/ 1222 h 2903"/>
                <a:gd name="T42" fmla="*/ 458 w 2905"/>
                <a:gd name="T43" fmla="*/ 1339 h 2903"/>
                <a:gd name="T44" fmla="*/ 385 w 2905"/>
                <a:gd name="T45" fmla="*/ 1458 h 2903"/>
                <a:gd name="T46" fmla="*/ 319 w 2905"/>
                <a:gd name="T47" fmla="*/ 1581 h 2903"/>
                <a:gd name="T48" fmla="*/ 257 w 2905"/>
                <a:gd name="T49" fmla="*/ 1709 h 2903"/>
                <a:gd name="T50" fmla="*/ 202 w 2905"/>
                <a:gd name="T51" fmla="*/ 1839 h 2903"/>
                <a:gd name="T52" fmla="*/ 154 w 2905"/>
                <a:gd name="T53" fmla="*/ 1973 h 2903"/>
                <a:gd name="T54" fmla="*/ 112 w 2905"/>
                <a:gd name="T55" fmla="*/ 2108 h 2903"/>
                <a:gd name="T56" fmla="*/ 75 w 2905"/>
                <a:gd name="T57" fmla="*/ 2247 h 2903"/>
                <a:gd name="T58" fmla="*/ 46 w 2905"/>
                <a:gd name="T59" fmla="*/ 2388 h 2903"/>
                <a:gd name="T60" fmla="*/ 24 w 2905"/>
                <a:gd name="T61" fmla="*/ 2533 h 2903"/>
                <a:gd name="T62" fmla="*/ 9 w 2905"/>
                <a:gd name="T63" fmla="*/ 2680 h 2903"/>
                <a:gd name="T64" fmla="*/ 2 w 2905"/>
                <a:gd name="T65" fmla="*/ 2828 h 2903"/>
                <a:gd name="T66" fmla="*/ 1744 w 2905"/>
                <a:gd name="T67" fmla="*/ 2903 h 2903"/>
                <a:gd name="T68" fmla="*/ 1744 w 2905"/>
                <a:gd name="T69" fmla="*/ 2843 h 2903"/>
                <a:gd name="T70" fmla="*/ 1757 w 2905"/>
                <a:gd name="T71" fmla="*/ 2725 h 2903"/>
                <a:gd name="T72" fmla="*/ 1780 w 2905"/>
                <a:gd name="T73" fmla="*/ 2614 h 2903"/>
                <a:gd name="T74" fmla="*/ 1813 w 2905"/>
                <a:gd name="T75" fmla="*/ 2504 h 2903"/>
                <a:gd name="T76" fmla="*/ 1857 w 2905"/>
                <a:gd name="T77" fmla="*/ 2399 h 2903"/>
                <a:gd name="T78" fmla="*/ 1910 w 2905"/>
                <a:gd name="T79" fmla="*/ 2300 h 2903"/>
                <a:gd name="T80" fmla="*/ 1974 w 2905"/>
                <a:gd name="T81" fmla="*/ 2209 h 2903"/>
                <a:gd name="T82" fmla="*/ 2044 w 2905"/>
                <a:gd name="T83" fmla="*/ 2123 h 2903"/>
                <a:gd name="T84" fmla="*/ 2123 w 2905"/>
                <a:gd name="T85" fmla="*/ 2044 h 2903"/>
                <a:gd name="T86" fmla="*/ 2209 w 2905"/>
                <a:gd name="T87" fmla="*/ 1973 h 2903"/>
                <a:gd name="T88" fmla="*/ 2302 w 2905"/>
                <a:gd name="T89" fmla="*/ 1910 h 2903"/>
                <a:gd name="T90" fmla="*/ 2401 w 2905"/>
                <a:gd name="T91" fmla="*/ 1855 h 2903"/>
                <a:gd name="T92" fmla="*/ 2506 w 2905"/>
                <a:gd name="T93" fmla="*/ 1811 h 2903"/>
                <a:gd name="T94" fmla="*/ 2614 w 2905"/>
                <a:gd name="T95" fmla="*/ 1778 h 2903"/>
                <a:gd name="T96" fmla="*/ 2727 w 2905"/>
                <a:gd name="T97" fmla="*/ 1755 h 2903"/>
                <a:gd name="T98" fmla="*/ 2844 w 2905"/>
                <a:gd name="T99" fmla="*/ 1744 h 2903"/>
                <a:gd name="T100" fmla="*/ 2905 w 2905"/>
                <a:gd name="T101" fmla="*/ 1742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2905" y="1742"/>
                  </a:moveTo>
                  <a:lnTo>
                    <a:pt x="2905" y="0"/>
                  </a:lnTo>
                  <a:lnTo>
                    <a:pt x="2905" y="0"/>
                  </a:lnTo>
                  <a:lnTo>
                    <a:pt x="2830" y="0"/>
                  </a:lnTo>
                  <a:lnTo>
                    <a:pt x="2755" y="4"/>
                  </a:lnTo>
                  <a:lnTo>
                    <a:pt x="2681" y="7"/>
                  </a:lnTo>
                  <a:lnTo>
                    <a:pt x="2608" y="15"/>
                  </a:lnTo>
                  <a:lnTo>
                    <a:pt x="2535" y="22"/>
                  </a:lnTo>
                  <a:lnTo>
                    <a:pt x="2462" y="33"/>
                  </a:lnTo>
                  <a:lnTo>
                    <a:pt x="2390" y="44"/>
                  </a:lnTo>
                  <a:lnTo>
                    <a:pt x="2319" y="59"/>
                  </a:lnTo>
                  <a:lnTo>
                    <a:pt x="2249" y="73"/>
                  </a:lnTo>
                  <a:lnTo>
                    <a:pt x="2180" y="92"/>
                  </a:lnTo>
                  <a:lnTo>
                    <a:pt x="2110" y="110"/>
                  </a:lnTo>
                  <a:lnTo>
                    <a:pt x="2040" y="130"/>
                  </a:lnTo>
                  <a:lnTo>
                    <a:pt x="1973" y="152"/>
                  </a:lnTo>
                  <a:lnTo>
                    <a:pt x="1907" y="176"/>
                  </a:lnTo>
                  <a:lnTo>
                    <a:pt x="1839" y="201"/>
                  </a:lnTo>
                  <a:lnTo>
                    <a:pt x="1775" y="227"/>
                  </a:lnTo>
                  <a:lnTo>
                    <a:pt x="1709" y="256"/>
                  </a:lnTo>
                  <a:lnTo>
                    <a:pt x="1645" y="286"/>
                  </a:lnTo>
                  <a:lnTo>
                    <a:pt x="1583" y="317"/>
                  </a:lnTo>
                  <a:lnTo>
                    <a:pt x="1520" y="350"/>
                  </a:lnTo>
                  <a:lnTo>
                    <a:pt x="1460" y="385"/>
                  </a:lnTo>
                  <a:lnTo>
                    <a:pt x="1399" y="419"/>
                  </a:lnTo>
                  <a:lnTo>
                    <a:pt x="1339" y="456"/>
                  </a:lnTo>
                  <a:lnTo>
                    <a:pt x="1280" y="495"/>
                  </a:lnTo>
                  <a:lnTo>
                    <a:pt x="1224" y="535"/>
                  </a:lnTo>
                  <a:lnTo>
                    <a:pt x="1167" y="577"/>
                  </a:lnTo>
                  <a:lnTo>
                    <a:pt x="1112" y="619"/>
                  </a:lnTo>
                  <a:lnTo>
                    <a:pt x="1057" y="663"/>
                  </a:lnTo>
                  <a:lnTo>
                    <a:pt x="1004" y="707"/>
                  </a:lnTo>
                  <a:lnTo>
                    <a:pt x="953" y="755"/>
                  </a:lnTo>
                  <a:lnTo>
                    <a:pt x="901" y="800"/>
                  </a:lnTo>
                  <a:lnTo>
                    <a:pt x="852" y="850"/>
                  </a:lnTo>
                  <a:lnTo>
                    <a:pt x="802" y="899"/>
                  </a:lnTo>
                  <a:lnTo>
                    <a:pt x="755" y="951"/>
                  </a:lnTo>
                  <a:lnTo>
                    <a:pt x="709" y="1004"/>
                  </a:lnTo>
                  <a:lnTo>
                    <a:pt x="663" y="1057"/>
                  </a:lnTo>
                  <a:lnTo>
                    <a:pt x="621" y="1110"/>
                  </a:lnTo>
                  <a:lnTo>
                    <a:pt x="577" y="1165"/>
                  </a:lnTo>
                  <a:lnTo>
                    <a:pt x="537" y="1222"/>
                  </a:lnTo>
                  <a:lnTo>
                    <a:pt x="497" y="1280"/>
                  </a:lnTo>
                  <a:lnTo>
                    <a:pt x="458" y="1339"/>
                  </a:lnTo>
                  <a:lnTo>
                    <a:pt x="422" y="1397"/>
                  </a:lnTo>
                  <a:lnTo>
                    <a:pt x="385" y="1458"/>
                  </a:lnTo>
                  <a:lnTo>
                    <a:pt x="352" y="1518"/>
                  </a:lnTo>
                  <a:lnTo>
                    <a:pt x="319" y="1581"/>
                  </a:lnTo>
                  <a:lnTo>
                    <a:pt x="288" y="1645"/>
                  </a:lnTo>
                  <a:lnTo>
                    <a:pt x="257" y="1709"/>
                  </a:lnTo>
                  <a:lnTo>
                    <a:pt x="229" y="1773"/>
                  </a:lnTo>
                  <a:lnTo>
                    <a:pt x="202" y="1839"/>
                  </a:lnTo>
                  <a:lnTo>
                    <a:pt x="178" y="1905"/>
                  </a:lnTo>
                  <a:lnTo>
                    <a:pt x="154" y="1973"/>
                  </a:lnTo>
                  <a:lnTo>
                    <a:pt x="132" y="2040"/>
                  </a:lnTo>
                  <a:lnTo>
                    <a:pt x="112" y="2108"/>
                  </a:lnTo>
                  <a:lnTo>
                    <a:pt x="92" y="2178"/>
                  </a:lnTo>
                  <a:lnTo>
                    <a:pt x="75" y="2247"/>
                  </a:lnTo>
                  <a:lnTo>
                    <a:pt x="61" y="2319"/>
                  </a:lnTo>
                  <a:lnTo>
                    <a:pt x="46" y="2388"/>
                  </a:lnTo>
                  <a:lnTo>
                    <a:pt x="35" y="2462"/>
                  </a:lnTo>
                  <a:lnTo>
                    <a:pt x="24" y="2533"/>
                  </a:lnTo>
                  <a:lnTo>
                    <a:pt x="17" y="2606"/>
                  </a:lnTo>
                  <a:lnTo>
                    <a:pt x="9" y="2680"/>
                  </a:lnTo>
                  <a:lnTo>
                    <a:pt x="4" y="2753"/>
                  </a:lnTo>
                  <a:lnTo>
                    <a:pt x="2" y="2828"/>
                  </a:lnTo>
                  <a:lnTo>
                    <a:pt x="0" y="2903"/>
                  </a:lnTo>
                  <a:lnTo>
                    <a:pt x="1744" y="2903"/>
                  </a:lnTo>
                  <a:lnTo>
                    <a:pt x="1744" y="2903"/>
                  </a:lnTo>
                  <a:lnTo>
                    <a:pt x="1744" y="2843"/>
                  </a:lnTo>
                  <a:lnTo>
                    <a:pt x="1749" y="2784"/>
                  </a:lnTo>
                  <a:lnTo>
                    <a:pt x="1757" y="2725"/>
                  </a:lnTo>
                  <a:lnTo>
                    <a:pt x="1766" y="2669"/>
                  </a:lnTo>
                  <a:lnTo>
                    <a:pt x="1780" y="2614"/>
                  </a:lnTo>
                  <a:lnTo>
                    <a:pt x="1795" y="2557"/>
                  </a:lnTo>
                  <a:lnTo>
                    <a:pt x="1813" y="2504"/>
                  </a:lnTo>
                  <a:lnTo>
                    <a:pt x="1833" y="2451"/>
                  </a:lnTo>
                  <a:lnTo>
                    <a:pt x="1857" y="2399"/>
                  </a:lnTo>
                  <a:lnTo>
                    <a:pt x="1883" y="2350"/>
                  </a:lnTo>
                  <a:lnTo>
                    <a:pt x="1910" y="2300"/>
                  </a:lnTo>
                  <a:lnTo>
                    <a:pt x="1941" y="2253"/>
                  </a:lnTo>
                  <a:lnTo>
                    <a:pt x="1974" y="2209"/>
                  </a:lnTo>
                  <a:lnTo>
                    <a:pt x="2007" y="2165"/>
                  </a:lnTo>
                  <a:lnTo>
                    <a:pt x="2044" y="2123"/>
                  </a:lnTo>
                  <a:lnTo>
                    <a:pt x="2082" y="2082"/>
                  </a:lnTo>
                  <a:lnTo>
                    <a:pt x="2123" y="2044"/>
                  </a:lnTo>
                  <a:lnTo>
                    <a:pt x="2165" y="2007"/>
                  </a:lnTo>
                  <a:lnTo>
                    <a:pt x="2209" y="1973"/>
                  </a:lnTo>
                  <a:lnTo>
                    <a:pt x="2255" y="1940"/>
                  </a:lnTo>
                  <a:lnTo>
                    <a:pt x="2302" y="1910"/>
                  </a:lnTo>
                  <a:lnTo>
                    <a:pt x="2350" y="1881"/>
                  </a:lnTo>
                  <a:lnTo>
                    <a:pt x="2401" y="1855"/>
                  </a:lnTo>
                  <a:lnTo>
                    <a:pt x="2452" y="1833"/>
                  </a:lnTo>
                  <a:lnTo>
                    <a:pt x="2506" y="1811"/>
                  </a:lnTo>
                  <a:lnTo>
                    <a:pt x="2559" y="1793"/>
                  </a:lnTo>
                  <a:lnTo>
                    <a:pt x="2614" y="1778"/>
                  </a:lnTo>
                  <a:lnTo>
                    <a:pt x="2670" y="1766"/>
                  </a:lnTo>
                  <a:lnTo>
                    <a:pt x="2727" y="1755"/>
                  </a:lnTo>
                  <a:lnTo>
                    <a:pt x="2786" y="1747"/>
                  </a:lnTo>
                  <a:lnTo>
                    <a:pt x="2844" y="1744"/>
                  </a:lnTo>
                  <a:lnTo>
                    <a:pt x="2905" y="1742"/>
                  </a:lnTo>
                  <a:lnTo>
                    <a:pt x="2905" y="1742"/>
                  </a:lnTo>
                  <a:close/>
                </a:path>
              </a:pathLst>
            </a:custGeom>
            <a:solidFill>
              <a:schemeClr val="accent4">
                <a:lumMod val="60000"/>
                <a:lumOff val="40000"/>
              </a:schemeClr>
            </a:solidFill>
            <a:ln>
              <a:noFill/>
            </a:ln>
          </p:spPr>
          <p:txBody>
            <a:bodyPr anchor="ctr"/>
            <a:lstStyle/>
            <a:p>
              <a:pPr algn="ctr"/>
              <a:endParaRPr sz="1865"/>
            </a:p>
          </p:txBody>
        </p:sp>
        <p:sp>
          <p:nvSpPr>
            <p:cNvPr id="6" name="Freeform: Shape 14"/>
            <p:cNvSpPr/>
            <p:nvPr/>
          </p:nvSpPr>
          <p:spPr bwMode="auto">
            <a:xfrm>
              <a:off x="7200800" y="2169467"/>
              <a:ext cx="1575298" cy="1575295"/>
            </a:xfrm>
            <a:custGeom>
              <a:gdLst>
                <a:gd name="T0" fmla="*/ 0 w 2902"/>
                <a:gd name="T1" fmla="*/ 1742 h 2903"/>
                <a:gd name="T2" fmla="*/ 58 w 2902"/>
                <a:gd name="T3" fmla="*/ 1744 h 2903"/>
                <a:gd name="T4" fmla="*/ 176 w 2902"/>
                <a:gd name="T5" fmla="*/ 1755 h 2903"/>
                <a:gd name="T6" fmla="*/ 289 w 2902"/>
                <a:gd name="T7" fmla="*/ 1778 h 2903"/>
                <a:gd name="T8" fmla="*/ 399 w 2902"/>
                <a:gd name="T9" fmla="*/ 1811 h 2903"/>
                <a:gd name="T10" fmla="*/ 503 w 2902"/>
                <a:gd name="T11" fmla="*/ 1855 h 2903"/>
                <a:gd name="T12" fmla="*/ 602 w 2902"/>
                <a:gd name="T13" fmla="*/ 1910 h 2903"/>
                <a:gd name="T14" fmla="*/ 694 w 2902"/>
                <a:gd name="T15" fmla="*/ 1973 h 2903"/>
                <a:gd name="T16" fmla="*/ 780 w 2902"/>
                <a:gd name="T17" fmla="*/ 2044 h 2903"/>
                <a:gd name="T18" fmla="*/ 859 w 2902"/>
                <a:gd name="T19" fmla="*/ 2123 h 2903"/>
                <a:gd name="T20" fmla="*/ 930 w 2902"/>
                <a:gd name="T21" fmla="*/ 2209 h 2903"/>
                <a:gd name="T22" fmla="*/ 992 w 2902"/>
                <a:gd name="T23" fmla="*/ 2300 h 2903"/>
                <a:gd name="T24" fmla="*/ 1045 w 2902"/>
                <a:gd name="T25" fmla="*/ 2399 h 2903"/>
                <a:gd name="T26" fmla="*/ 1089 w 2902"/>
                <a:gd name="T27" fmla="*/ 2504 h 2903"/>
                <a:gd name="T28" fmla="*/ 1124 w 2902"/>
                <a:gd name="T29" fmla="*/ 2614 h 2903"/>
                <a:gd name="T30" fmla="*/ 1148 w 2902"/>
                <a:gd name="T31" fmla="*/ 2725 h 2903"/>
                <a:gd name="T32" fmla="*/ 1159 w 2902"/>
                <a:gd name="T33" fmla="*/ 2843 h 2903"/>
                <a:gd name="T34" fmla="*/ 2902 w 2902"/>
                <a:gd name="T35" fmla="*/ 2903 h 2903"/>
                <a:gd name="T36" fmla="*/ 2900 w 2902"/>
                <a:gd name="T37" fmla="*/ 2828 h 2903"/>
                <a:gd name="T38" fmla="*/ 2893 w 2902"/>
                <a:gd name="T39" fmla="*/ 2680 h 2903"/>
                <a:gd name="T40" fmla="*/ 2879 w 2902"/>
                <a:gd name="T41" fmla="*/ 2533 h 2903"/>
                <a:gd name="T42" fmla="*/ 2857 w 2902"/>
                <a:gd name="T43" fmla="*/ 2388 h 2903"/>
                <a:gd name="T44" fmla="*/ 2827 w 2902"/>
                <a:gd name="T45" fmla="*/ 2247 h 2903"/>
                <a:gd name="T46" fmla="*/ 2792 w 2902"/>
                <a:gd name="T47" fmla="*/ 2108 h 2903"/>
                <a:gd name="T48" fmla="*/ 2750 w 2902"/>
                <a:gd name="T49" fmla="*/ 1973 h 2903"/>
                <a:gd name="T50" fmla="*/ 2701 w 2902"/>
                <a:gd name="T51" fmla="*/ 1839 h 2903"/>
                <a:gd name="T52" fmla="*/ 2646 w 2902"/>
                <a:gd name="T53" fmla="*/ 1709 h 2903"/>
                <a:gd name="T54" fmla="*/ 2586 w 2902"/>
                <a:gd name="T55" fmla="*/ 1581 h 2903"/>
                <a:gd name="T56" fmla="*/ 2518 w 2902"/>
                <a:gd name="T57" fmla="*/ 1458 h 2903"/>
                <a:gd name="T58" fmla="*/ 2445 w 2902"/>
                <a:gd name="T59" fmla="*/ 1339 h 2903"/>
                <a:gd name="T60" fmla="*/ 2368 w 2902"/>
                <a:gd name="T61" fmla="*/ 1222 h 2903"/>
                <a:gd name="T62" fmla="*/ 2283 w 2902"/>
                <a:gd name="T63" fmla="*/ 1110 h 2903"/>
                <a:gd name="T64" fmla="*/ 2194 w 2902"/>
                <a:gd name="T65" fmla="*/ 1004 h 2903"/>
                <a:gd name="T66" fmla="*/ 2100 w 2902"/>
                <a:gd name="T67" fmla="*/ 899 h 2903"/>
                <a:gd name="T68" fmla="*/ 2001 w 2902"/>
                <a:gd name="T69" fmla="*/ 800 h 2903"/>
                <a:gd name="T70" fmla="*/ 1899 w 2902"/>
                <a:gd name="T71" fmla="*/ 707 h 2903"/>
                <a:gd name="T72" fmla="*/ 1791 w 2902"/>
                <a:gd name="T73" fmla="*/ 619 h 2903"/>
                <a:gd name="T74" fmla="*/ 1679 w 2902"/>
                <a:gd name="T75" fmla="*/ 535 h 2903"/>
                <a:gd name="T76" fmla="*/ 1564 w 2902"/>
                <a:gd name="T77" fmla="*/ 456 h 2903"/>
                <a:gd name="T78" fmla="*/ 1445 w 2902"/>
                <a:gd name="T79" fmla="*/ 385 h 2903"/>
                <a:gd name="T80" fmla="*/ 1320 w 2902"/>
                <a:gd name="T81" fmla="*/ 317 h 2903"/>
                <a:gd name="T82" fmla="*/ 1194 w 2902"/>
                <a:gd name="T83" fmla="*/ 256 h 2903"/>
                <a:gd name="T84" fmla="*/ 1064 w 2902"/>
                <a:gd name="T85" fmla="*/ 201 h 2903"/>
                <a:gd name="T86" fmla="*/ 930 w 2902"/>
                <a:gd name="T87" fmla="*/ 152 h 2903"/>
                <a:gd name="T88" fmla="*/ 795 w 2902"/>
                <a:gd name="T89" fmla="*/ 110 h 2903"/>
                <a:gd name="T90" fmla="*/ 655 w 2902"/>
                <a:gd name="T91" fmla="*/ 73 h 2903"/>
                <a:gd name="T92" fmla="*/ 512 w 2902"/>
                <a:gd name="T93" fmla="*/ 44 h 2903"/>
                <a:gd name="T94" fmla="*/ 370 w 2902"/>
                <a:gd name="T95" fmla="*/ 22 h 2903"/>
                <a:gd name="T96" fmla="*/ 223 w 2902"/>
                <a:gd name="T97" fmla="*/ 7 h 2903"/>
                <a:gd name="T98" fmla="*/ 75 w 2902"/>
                <a:gd name="T99" fmla="*/ 0 h 2903"/>
                <a:gd name="T100" fmla="*/ 0 w 2902"/>
                <a:gd name="T101" fmla="*/ 0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0" y="0"/>
                  </a:moveTo>
                  <a:lnTo>
                    <a:pt x="0" y="1742"/>
                  </a:lnTo>
                  <a:lnTo>
                    <a:pt x="0" y="1742"/>
                  </a:lnTo>
                  <a:lnTo>
                    <a:pt x="58" y="1744"/>
                  </a:lnTo>
                  <a:lnTo>
                    <a:pt x="119" y="1747"/>
                  </a:lnTo>
                  <a:lnTo>
                    <a:pt x="176" y="1755"/>
                  </a:lnTo>
                  <a:lnTo>
                    <a:pt x="232" y="1766"/>
                  </a:lnTo>
                  <a:lnTo>
                    <a:pt x="289" y="1778"/>
                  </a:lnTo>
                  <a:lnTo>
                    <a:pt x="344" y="1793"/>
                  </a:lnTo>
                  <a:lnTo>
                    <a:pt x="399" y="1811"/>
                  </a:lnTo>
                  <a:lnTo>
                    <a:pt x="452" y="1833"/>
                  </a:lnTo>
                  <a:lnTo>
                    <a:pt x="503" y="1855"/>
                  </a:lnTo>
                  <a:lnTo>
                    <a:pt x="553" y="1881"/>
                  </a:lnTo>
                  <a:lnTo>
                    <a:pt x="602" y="1910"/>
                  </a:lnTo>
                  <a:lnTo>
                    <a:pt x="648" y="1940"/>
                  </a:lnTo>
                  <a:lnTo>
                    <a:pt x="694" y="1973"/>
                  </a:lnTo>
                  <a:lnTo>
                    <a:pt x="738" y="2007"/>
                  </a:lnTo>
                  <a:lnTo>
                    <a:pt x="780" y="2044"/>
                  </a:lnTo>
                  <a:lnTo>
                    <a:pt x="820" y="2082"/>
                  </a:lnTo>
                  <a:lnTo>
                    <a:pt x="859" y="2123"/>
                  </a:lnTo>
                  <a:lnTo>
                    <a:pt x="895" y="2165"/>
                  </a:lnTo>
                  <a:lnTo>
                    <a:pt x="930" y="2209"/>
                  </a:lnTo>
                  <a:lnTo>
                    <a:pt x="963" y="2253"/>
                  </a:lnTo>
                  <a:lnTo>
                    <a:pt x="992" y="2300"/>
                  </a:lnTo>
                  <a:lnTo>
                    <a:pt x="1020" y="2350"/>
                  </a:lnTo>
                  <a:lnTo>
                    <a:pt x="1045" y="2399"/>
                  </a:lnTo>
                  <a:lnTo>
                    <a:pt x="1069" y="2451"/>
                  </a:lnTo>
                  <a:lnTo>
                    <a:pt x="1089" y="2504"/>
                  </a:lnTo>
                  <a:lnTo>
                    <a:pt x="1108" y="2557"/>
                  </a:lnTo>
                  <a:lnTo>
                    <a:pt x="1124" y="2614"/>
                  </a:lnTo>
                  <a:lnTo>
                    <a:pt x="1137" y="2669"/>
                  </a:lnTo>
                  <a:lnTo>
                    <a:pt x="1148" y="2725"/>
                  </a:lnTo>
                  <a:lnTo>
                    <a:pt x="1155" y="2784"/>
                  </a:lnTo>
                  <a:lnTo>
                    <a:pt x="1159" y="2843"/>
                  </a:lnTo>
                  <a:lnTo>
                    <a:pt x="1161" y="2903"/>
                  </a:lnTo>
                  <a:lnTo>
                    <a:pt x="2902" y="2903"/>
                  </a:lnTo>
                  <a:lnTo>
                    <a:pt x="2902" y="2903"/>
                  </a:lnTo>
                  <a:lnTo>
                    <a:pt x="2900" y="2828"/>
                  </a:lnTo>
                  <a:lnTo>
                    <a:pt x="2899" y="2753"/>
                  </a:lnTo>
                  <a:lnTo>
                    <a:pt x="2893" y="2680"/>
                  </a:lnTo>
                  <a:lnTo>
                    <a:pt x="2888" y="2606"/>
                  </a:lnTo>
                  <a:lnTo>
                    <a:pt x="2879" y="2533"/>
                  </a:lnTo>
                  <a:lnTo>
                    <a:pt x="2869" y="2462"/>
                  </a:lnTo>
                  <a:lnTo>
                    <a:pt x="2857" y="2388"/>
                  </a:lnTo>
                  <a:lnTo>
                    <a:pt x="2844" y="2319"/>
                  </a:lnTo>
                  <a:lnTo>
                    <a:pt x="2827" y="2247"/>
                  </a:lnTo>
                  <a:lnTo>
                    <a:pt x="2811" y="2178"/>
                  </a:lnTo>
                  <a:lnTo>
                    <a:pt x="2792" y="2108"/>
                  </a:lnTo>
                  <a:lnTo>
                    <a:pt x="2772" y="2040"/>
                  </a:lnTo>
                  <a:lnTo>
                    <a:pt x="2750" y="1973"/>
                  </a:lnTo>
                  <a:lnTo>
                    <a:pt x="2727" y="1905"/>
                  </a:lnTo>
                  <a:lnTo>
                    <a:pt x="2701" y="1839"/>
                  </a:lnTo>
                  <a:lnTo>
                    <a:pt x="2673" y="1773"/>
                  </a:lnTo>
                  <a:lnTo>
                    <a:pt x="2646" y="1709"/>
                  </a:lnTo>
                  <a:lnTo>
                    <a:pt x="2617" y="1645"/>
                  </a:lnTo>
                  <a:lnTo>
                    <a:pt x="2586" y="1581"/>
                  </a:lnTo>
                  <a:lnTo>
                    <a:pt x="2553" y="1518"/>
                  </a:lnTo>
                  <a:lnTo>
                    <a:pt x="2518" y="1458"/>
                  </a:lnTo>
                  <a:lnTo>
                    <a:pt x="2481" y="1397"/>
                  </a:lnTo>
                  <a:lnTo>
                    <a:pt x="2445" y="1339"/>
                  </a:lnTo>
                  <a:lnTo>
                    <a:pt x="2406" y="1280"/>
                  </a:lnTo>
                  <a:lnTo>
                    <a:pt x="2368" y="1222"/>
                  </a:lnTo>
                  <a:lnTo>
                    <a:pt x="2325" y="1165"/>
                  </a:lnTo>
                  <a:lnTo>
                    <a:pt x="2283" y="1110"/>
                  </a:lnTo>
                  <a:lnTo>
                    <a:pt x="2239" y="1057"/>
                  </a:lnTo>
                  <a:lnTo>
                    <a:pt x="2194" y="1004"/>
                  </a:lnTo>
                  <a:lnTo>
                    <a:pt x="2148" y="951"/>
                  </a:lnTo>
                  <a:lnTo>
                    <a:pt x="2100" y="899"/>
                  </a:lnTo>
                  <a:lnTo>
                    <a:pt x="2053" y="850"/>
                  </a:lnTo>
                  <a:lnTo>
                    <a:pt x="2001" y="800"/>
                  </a:lnTo>
                  <a:lnTo>
                    <a:pt x="1952" y="755"/>
                  </a:lnTo>
                  <a:lnTo>
                    <a:pt x="1899" y="707"/>
                  </a:lnTo>
                  <a:lnTo>
                    <a:pt x="1846" y="663"/>
                  </a:lnTo>
                  <a:lnTo>
                    <a:pt x="1791" y="619"/>
                  </a:lnTo>
                  <a:lnTo>
                    <a:pt x="1736" y="577"/>
                  </a:lnTo>
                  <a:lnTo>
                    <a:pt x="1679" y="535"/>
                  </a:lnTo>
                  <a:lnTo>
                    <a:pt x="1622" y="495"/>
                  </a:lnTo>
                  <a:lnTo>
                    <a:pt x="1564" y="456"/>
                  </a:lnTo>
                  <a:lnTo>
                    <a:pt x="1505" y="419"/>
                  </a:lnTo>
                  <a:lnTo>
                    <a:pt x="1445" y="385"/>
                  </a:lnTo>
                  <a:lnTo>
                    <a:pt x="1382" y="350"/>
                  </a:lnTo>
                  <a:lnTo>
                    <a:pt x="1320" y="317"/>
                  </a:lnTo>
                  <a:lnTo>
                    <a:pt x="1258" y="286"/>
                  </a:lnTo>
                  <a:lnTo>
                    <a:pt x="1194" y="256"/>
                  </a:lnTo>
                  <a:lnTo>
                    <a:pt x="1130" y="227"/>
                  </a:lnTo>
                  <a:lnTo>
                    <a:pt x="1064" y="201"/>
                  </a:lnTo>
                  <a:lnTo>
                    <a:pt x="998" y="176"/>
                  </a:lnTo>
                  <a:lnTo>
                    <a:pt x="930" y="152"/>
                  </a:lnTo>
                  <a:lnTo>
                    <a:pt x="862" y="130"/>
                  </a:lnTo>
                  <a:lnTo>
                    <a:pt x="795" y="110"/>
                  </a:lnTo>
                  <a:lnTo>
                    <a:pt x="725" y="92"/>
                  </a:lnTo>
                  <a:lnTo>
                    <a:pt x="655" y="73"/>
                  </a:lnTo>
                  <a:lnTo>
                    <a:pt x="584" y="59"/>
                  </a:lnTo>
                  <a:lnTo>
                    <a:pt x="512" y="44"/>
                  </a:lnTo>
                  <a:lnTo>
                    <a:pt x="441" y="33"/>
                  </a:lnTo>
                  <a:lnTo>
                    <a:pt x="370" y="22"/>
                  </a:lnTo>
                  <a:lnTo>
                    <a:pt x="296" y="15"/>
                  </a:lnTo>
                  <a:lnTo>
                    <a:pt x="223" y="7"/>
                  </a:lnTo>
                  <a:lnTo>
                    <a:pt x="148" y="4"/>
                  </a:lnTo>
                  <a:lnTo>
                    <a:pt x="75" y="0"/>
                  </a:lnTo>
                  <a:lnTo>
                    <a:pt x="0" y="0"/>
                  </a:lnTo>
                  <a:lnTo>
                    <a:pt x="0" y="0"/>
                  </a:lnTo>
                  <a:close/>
                </a:path>
              </a:pathLst>
            </a:custGeom>
            <a:solidFill>
              <a:schemeClr val="accent4">
                <a:lumMod val="60000"/>
                <a:lumOff val="40000"/>
              </a:schemeClr>
            </a:solidFill>
            <a:ln>
              <a:noFill/>
            </a:ln>
          </p:spPr>
          <p:txBody>
            <a:bodyPr anchor="ctr"/>
            <a:lstStyle/>
            <a:p>
              <a:pPr algn="ctr"/>
              <a:endParaRPr sz="1865"/>
            </a:p>
          </p:txBody>
        </p:sp>
        <p:sp>
          <p:nvSpPr>
            <p:cNvPr id="7" name="Freeform: Shape 15"/>
            <p:cNvSpPr/>
            <p:nvPr/>
          </p:nvSpPr>
          <p:spPr bwMode="auto">
            <a:xfrm>
              <a:off x="7200800" y="3744762"/>
              <a:ext cx="1575298" cy="1574212"/>
            </a:xfrm>
            <a:custGeom>
              <a:gdLst>
                <a:gd name="T0" fmla="*/ 0 w 2902"/>
                <a:gd name="T1" fmla="*/ 2903 h 2903"/>
                <a:gd name="T2" fmla="*/ 75 w 2902"/>
                <a:gd name="T3" fmla="*/ 2903 h 2903"/>
                <a:gd name="T4" fmla="*/ 223 w 2902"/>
                <a:gd name="T5" fmla="*/ 2896 h 2903"/>
                <a:gd name="T6" fmla="*/ 370 w 2902"/>
                <a:gd name="T7" fmla="*/ 2881 h 2903"/>
                <a:gd name="T8" fmla="*/ 512 w 2902"/>
                <a:gd name="T9" fmla="*/ 2859 h 2903"/>
                <a:gd name="T10" fmla="*/ 655 w 2902"/>
                <a:gd name="T11" fmla="*/ 2830 h 2903"/>
                <a:gd name="T12" fmla="*/ 795 w 2902"/>
                <a:gd name="T13" fmla="*/ 2793 h 2903"/>
                <a:gd name="T14" fmla="*/ 930 w 2902"/>
                <a:gd name="T15" fmla="*/ 2751 h 2903"/>
                <a:gd name="T16" fmla="*/ 1064 w 2902"/>
                <a:gd name="T17" fmla="*/ 2702 h 2903"/>
                <a:gd name="T18" fmla="*/ 1194 w 2902"/>
                <a:gd name="T19" fmla="*/ 2647 h 2903"/>
                <a:gd name="T20" fmla="*/ 1320 w 2902"/>
                <a:gd name="T21" fmla="*/ 2586 h 2903"/>
                <a:gd name="T22" fmla="*/ 1445 w 2902"/>
                <a:gd name="T23" fmla="*/ 2518 h 2903"/>
                <a:gd name="T24" fmla="*/ 1564 w 2902"/>
                <a:gd name="T25" fmla="*/ 2447 h 2903"/>
                <a:gd name="T26" fmla="*/ 1679 w 2902"/>
                <a:gd name="T27" fmla="*/ 2368 h 2903"/>
                <a:gd name="T28" fmla="*/ 1791 w 2902"/>
                <a:gd name="T29" fmla="*/ 2284 h 2903"/>
                <a:gd name="T30" fmla="*/ 1899 w 2902"/>
                <a:gd name="T31" fmla="*/ 2196 h 2903"/>
                <a:gd name="T32" fmla="*/ 2001 w 2902"/>
                <a:gd name="T33" fmla="*/ 2103 h 2903"/>
                <a:gd name="T34" fmla="*/ 2100 w 2902"/>
                <a:gd name="T35" fmla="*/ 2004 h 2903"/>
                <a:gd name="T36" fmla="*/ 2194 w 2902"/>
                <a:gd name="T37" fmla="*/ 1899 h 2903"/>
                <a:gd name="T38" fmla="*/ 2283 w 2902"/>
                <a:gd name="T39" fmla="*/ 1793 h 2903"/>
                <a:gd name="T40" fmla="*/ 2368 w 2902"/>
                <a:gd name="T41" fmla="*/ 1681 h 2903"/>
                <a:gd name="T42" fmla="*/ 2445 w 2902"/>
                <a:gd name="T43" fmla="*/ 1564 h 2903"/>
                <a:gd name="T44" fmla="*/ 2518 w 2902"/>
                <a:gd name="T45" fmla="*/ 1445 h 2903"/>
                <a:gd name="T46" fmla="*/ 2586 w 2902"/>
                <a:gd name="T47" fmla="*/ 1322 h 2903"/>
                <a:gd name="T48" fmla="*/ 2646 w 2902"/>
                <a:gd name="T49" fmla="*/ 1194 h 2903"/>
                <a:gd name="T50" fmla="*/ 2701 w 2902"/>
                <a:gd name="T51" fmla="*/ 1064 h 2903"/>
                <a:gd name="T52" fmla="*/ 2750 w 2902"/>
                <a:gd name="T53" fmla="*/ 930 h 2903"/>
                <a:gd name="T54" fmla="*/ 2792 w 2902"/>
                <a:gd name="T55" fmla="*/ 795 h 2903"/>
                <a:gd name="T56" fmla="*/ 2827 w 2902"/>
                <a:gd name="T57" fmla="*/ 656 h 2903"/>
                <a:gd name="T58" fmla="*/ 2857 w 2902"/>
                <a:gd name="T59" fmla="*/ 515 h 2903"/>
                <a:gd name="T60" fmla="*/ 2879 w 2902"/>
                <a:gd name="T61" fmla="*/ 370 h 2903"/>
                <a:gd name="T62" fmla="*/ 2893 w 2902"/>
                <a:gd name="T63" fmla="*/ 223 h 2903"/>
                <a:gd name="T64" fmla="*/ 2900 w 2902"/>
                <a:gd name="T65" fmla="*/ 75 h 2903"/>
                <a:gd name="T66" fmla="*/ 1161 w 2902"/>
                <a:gd name="T67" fmla="*/ 0 h 2903"/>
                <a:gd name="T68" fmla="*/ 1159 w 2902"/>
                <a:gd name="T69" fmla="*/ 60 h 2903"/>
                <a:gd name="T70" fmla="*/ 1148 w 2902"/>
                <a:gd name="T71" fmla="*/ 178 h 2903"/>
                <a:gd name="T72" fmla="*/ 1124 w 2902"/>
                <a:gd name="T73" fmla="*/ 289 h 2903"/>
                <a:gd name="T74" fmla="*/ 1089 w 2902"/>
                <a:gd name="T75" fmla="*/ 399 h 2903"/>
                <a:gd name="T76" fmla="*/ 1045 w 2902"/>
                <a:gd name="T77" fmla="*/ 504 h 2903"/>
                <a:gd name="T78" fmla="*/ 992 w 2902"/>
                <a:gd name="T79" fmla="*/ 603 h 2903"/>
                <a:gd name="T80" fmla="*/ 930 w 2902"/>
                <a:gd name="T81" fmla="*/ 694 h 2903"/>
                <a:gd name="T82" fmla="*/ 859 w 2902"/>
                <a:gd name="T83" fmla="*/ 780 h 2903"/>
                <a:gd name="T84" fmla="*/ 780 w 2902"/>
                <a:gd name="T85" fmla="*/ 859 h 2903"/>
                <a:gd name="T86" fmla="*/ 694 w 2902"/>
                <a:gd name="T87" fmla="*/ 930 h 2903"/>
                <a:gd name="T88" fmla="*/ 602 w 2902"/>
                <a:gd name="T89" fmla="*/ 993 h 2903"/>
                <a:gd name="T90" fmla="*/ 503 w 2902"/>
                <a:gd name="T91" fmla="*/ 1048 h 2903"/>
                <a:gd name="T92" fmla="*/ 399 w 2902"/>
                <a:gd name="T93" fmla="*/ 1092 h 2903"/>
                <a:gd name="T94" fmla="*/ 289 w 2902"/>
                <a:gd name="T95" fmla="*/ 1125 h 2903"/>
                <a:gd name="T96" fmla="*/ 176 w 2902"/>
                <a:gd name="T97" fmla="*/ 1148 h 2903"/>
                <a:gd name="T98" fmla="*/ 58 w 2902"/>
                <a:gd name="T99" fmla="*/ 1159 h 2903"/>
                <a:gd name="T100" fmla="*/ 0 w 2902"/>
                <a:gd name="T101" fmla="*/ 1161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0" y="1161"/>
                  </a:moveTo>
                  <a:lnTo>
                    <a:pt x="0" y="2903"/>
                  </a:lnTo>
                  <a:lnTo>
                    <a:pt x="0" y="2903"/>
                  </a:lnTo>
                  <a:lnTo>
                    <a:pt x="75" y="2903"/>
                  </a:lnTo>
                  <a:lnTo>
                    <a:pt x="148" y="2899"/>
                  </a:lnTo>
                  <a:lnTo>
                    <a:pt x="223" y="2896"/>
                  </a:lnTo>
                  <a:lnTo>
                    <a:pt x="296" y="2888"/>
                  </a:lnTo>
                  <a:lnTo>
                    <a:pt x="370" y="2881"/>
                  </a:lnTo>
                  <a:lnTo>
                    <a:pt x="441" y="2870"/>
                  </a:lnTo>
                  <a:lnTo>
                    <a:pt x="512" y="2859"/>
                  </a:lnTo>
                  <a:lnTo>
                    <a:pt x="584" y="2844"/>
                  </a:lnTo>
                  <a:lnTo>
                    <a:pt x="655" y="2830"/>
                  </a:lnTo>
                  <a:lnTo>
                    <a:pt x="725" y="2811"/>
                  </a:lnTo>
                  <a:lnTo>
                    <a:pt x="795" y="2793"/>
                  </a:lnTo>
                  <a:lnTo>
                    <a:pt x="862" y="2773"/>
                  </a:lnTo>
                  <a:lnTo>
                    <a:pt x="930" y="2751"/>
                  </a:lnTo>
                  <a:lnTo>
                    <a:pt x="998" y="2727"/>
                  </a:lnTo>
                  <a:lnTo>
                    <a:pt x="1064" y="2702"/>
                  </a:lnTo>
                  <a:lnTo>
                    <a:pt x="1130" y="2676"/>
                  </a:lnTo>
                  <a:lnTo>
                    <a:pt x="1194" y="2647"/>
                  </a:lnTo>
                  <a:lnTo>
                    <a:pt x="1258" y="2617"/>
                  </a:lnTo>
                  <a:lnTo>
                    <a:pt x="1320" y="2586"/>
                  </a:lnTo>
                  <a:lnTo>
                    <a:pt x="1382" y="2553"/>
                  </a:lnTo>
                  <a:lnTo>
                    <a:pt x="1445" y="2518"/>
                  </a:lnTo>
                  <a:lnTo>
                    <a:pt x="1505" y="2484"/>
                  </a:lnTo>
                  <a:lnTo>
                    <a:pt x="1564" y="2447"/>
                  </a:lnTo>
                  <a:lnTo>
                    <a:pt x="1622" y="2408"/>
                  </a:lnTo>
                  <a:lnTo>
                    <a:pt x="1679" y="2368"/>
                  </a:lnTo>
                  <a:lnTo>
                    <a:pt x="1736" y="2326"/>
                  </a:lnTo>
                  <a:lnTo>
                    <a:pt x="1791" y="2284"/>
                  </a:lnTo>
                  <a:lnTo>
                    <a:pt x="1846" y="2240"/>
                  </a:lnTo>
                  <a:lnTo>
                    <a:pt x="1899" y="2196"/>
                  </a:lnTo>
                  <a:lnTo>
                    <a:pt x="1952" y="2148"/>
                  </a:lnTo>
                  <a:lnTo>
                    <a:pt x="2001" y="2103"/>
                  </a:lnTo>
                  <a:lnTo>
                    <a:pt x="2053" y="2053"/>
                  </a:lnTo>
                  <a:lnTo>
                    <a:pt x="2100" y="2004"/>
                  </a:lnTo>
                  <a:lnTo>
                    <a:pt x="2148" y="1952"/>
                  </a:lnTo>
                  <a:lnTo>
                    <a:pt x="2194" y="1899"/>
                  </a:lnTo>
                  <a:lnTo>
                    <a:pt x="2239" y="1846"/>
                  </a:lnTo>
                  <a:lnTo>
                    <a:pt x="2283" y="1793"/>
                  </a:lnTo>
                  <a:lnTo>
                    <a:pt x="2325" y="1738"/>
                  </a:lnTo>
                  <a:lnTo>
                    <a:pt x="2368" y="1681"/>
                  </a:lnTo>
                  <a:lnTo>
                    <a:pt x="2406" y="1623"/>
                  </a:lnTo>
                  <a:lnTo>
                    <a:pt x="2445" y="1564"/>
                  </a:lnTo>
                  <a:lnTo>
                    <a:pt x="2481" y="1506"/>
                  </a:lnTo>
                  <a:lnTo>
                    <a:pt x="2518" y="1445"/>
                  </a:lnTo>
                  <a:lnTo>
                    <a:pt x="2553" y="1385"/>
                  </a:lnTo>
                  <a:lnTo>
                    <a:pt x="2586" y="1322"/>
                  </a:lnTo>
                  <a:lnTo>
                    <a:pt x="2617" y="1258"/>
                  </a:lnTo>
                  <a:lnTo>
                    <a:pt x="2646" y="1194"/>
                  </a:lnTo>
                  <a:lnTo>
                    <a:pt x="2673" y="1130"/>
                  </a:lnTo>
                  <a:lnTo>
                    <a:pt x="2701" y="1064"/>
                  </a:lnTo>
                  <a:lnTo>
                    <a:pt x="2727" y="998"/>
                  </a:lnTo>
                  <a:lnTo>
                    <a:pt x="2750" y="930"/>
                  </a:lnTo>
                  <a:lnTo>
                    <a:pt x="2772" y="863"/>
                  </a:lnTo>
                  <a:lnTo>
                    <a:pt x="2792" y="795"/>
                  </a:lnTo>
                  <a:lnTo>
                    <a:pt x="2811" y="725"/>
                  </a:lnTo>
                  <a:lnTo>
                    <a:pt x="2827" y="656"/>
                  </a:lnTo>
                  <a:lnTo>
                    <a:pt x="2844" y="584"/>
                  </a:lnTo>
                  <a:lnTo>
                    <a:pt x="2857" y="515"/>
                  </a:lnTo>
                  <a:lnTo>
                    <a:pt x="2869" y="441"/>
                  </a:lnTo>
                  <a:lnTo>
                    <a:pt x="2879" y="370"/>
                  </a:lnTo>
                  <a:lnTo>
                    <a:pt x="2888" y="297"/>
                  </a:lnTo>
                  <a:lnTo>
                    <a:pt x="2893" y="223"/>
                  </a:lnTo>
                  <a:lnTo>
                    <a:pt x="2899" y="150"/>
                  </a:lnTo>
                  <a:lnTo>
                    <a:pt x="2900" y="75"/>
                  </a:lnTo>
                  <a:lnTo>
                    <a:pt x="2902" y="0"/>
                  </a:lnTo>
                  <a:lnTo>
                    <a:pt x="1161" y="0"/>
                  </a:lnTo>
                  <a:lnTo>
                    <a:pt x="1161" y="0"/>
                  </a:lnTo>
                  <a:lnTo>
                    <a:pt x="1159" y="60"/>
                  </a:lnTo>
                  <a:lnTo>
                    <a:pt x="1155" y="119"/>
                  </a:lnTo>
                  <a:lnTo>
                    <a:pt x="1148" y="178"/>
                  </a:lnTo>
                  <a:lnTo>
                    <a:pt x="1137" y="234"/>
                  </a:lnTo>
                  <a:lnTo>
                    <a:pt x="1124" y="289"/>
                  </a:lnTo>
                  <a:lnTo>
                    <a:pt x="1108" y="346"/>
                  </a:lnTo>
                  <a:lnTo>
                    <a:pt x="1089" y="399"/>
                  </a:lnTo>
                  <a:lnTo>
                    <a:pt x="1069" y="452"/>
                  </a:lnTo>
                  <a:lnTo>
                    <a:pt x="1045" y="504"/>
                  </a:lnTo>
                  <a:lnTo>
                    <a:pt x="1020" y="553"/>
                  </a:lnTo>
                  <a:lnTo>
                    <a:pt x="992" y="603"/>
                  </a:lnTo>
                  <a:lnTo>
                    <a:pt x="963" y="650"/>
                  </a:lnTo>
                  <a:lnTo>
                    <a:pt x="930" y="694"/>
                  </a:lnTo>
                  <a:lnTo>
                    <a:pt x="895" y="738"/>
                  </a:lnTo>
                  <a:lnTo>
                    <a:pt x="859" y="780"/>
                  </a:lnTo>
                  <a:lnTo>
                    <a:pt x="820" y="821"/>
                  </a:lnTo>
                  <a:lnTo>
                    <a:pt x="780" y="859"/>
                  </a:lnTo>
                  <a:lnTo>
                    <a:pt x="738" y="896"/>
                  </a:lnTo>
                  <a:lnTo>
                    <a:pt x="694" y="930"/>
                  </a:lnTo>
                  <a:lnTo>
                    <a:pt x="648" y="963"/>
                  </a:lnTo>
                  <a:lnTo>
                    <a:pt x="602" y="993"/>
                  </a:lnTo>
                  <a:lnTo>
                    <a:pt x="553" y="1022"/>
                  </a:lnTo>
                  <a:lnTo>
                    <a:pt x="503" y="1048"/>
                  </a:lnTo>
                  <a:lnTo>
                    <a:pt x="452" y="1070"/>
                  </a:lnTo>
                  <a:lnTo>
                    <a:pt x="399" y="1092"/>
                  </a:lnTo>
                  <a:lnTo>
                    <a:pt x="344" y="1110"/>
                  </a:lnTo>
                  <a:lnTo>
                    <a:pt x="289" y="1125"/>
                  </a:lnTo>
                  <a:lnTo>
                    <a:pt x="232" y="1137"/>
                  </a:lnTo>
                  <a:lnTo>
                    <a:pt x="176" y="1148"/>
                  </a:lnTo>
                  <a:lnTo>
                    <a:pt x="119" y="1156"/>
                  </a:lnTo>
                  <a:lnTo>
                    <a:pt x="58" y="1159"/>
                  </a:lnTo>
                  <a:lnTo>
                    <a:pt x="0" y="1161"/>
                  </a:lnTo>
                  <a:lnTo>
                    <a:pt x="0" y="1161"/>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8" name="Freeform: Shape 16"/>
            <p:cNvSpPr/>
            <p:nvPr/>
          </p:nvSpPr>
          <p:spPr bwMode="auto">
            <a:xfrm>
              <a:off x="3420954" y="2169467"/>
              <a:ext cx="1575298" cy="1575295"/>
            </a:xfrm>
            <a:custGeom>
              <a:gdLst>
                <a:gd name="T0" fmla="*/ 2902 w 2902"/>
                <a:gd name="T1" fmla="*/ 0 h 2903"/>
                <a:gd name="T2" fmla="*/ 2827 w 2902"/>
                <a:gd name="T3" fmla="*/ 0 h 2903"/>
                <a:gd name="T4" fmla="*/ 2679 w 2902"/>
                <a:gd name="T5" fmla="*/ 7 h 2903"/>
                <a:gd name="T6" fmla="*/ 2532 w 2902"/>
                <a:gd name="T7" fmla="*/ 22 h 2903"/>
                <a:gd name="T8" fmla="*/ 2390 w 2902"/>
                <a:gd name="T9" fmla="*/ 44 h 2903"/>
                <a:gd name="T10" fmla="*/ 2247 w 2902"/>
                <a:gd name="T11" fmla="*/ 73 h 2903"/>
                <a:gd name="T12" fmla="*/ 2107 w 2902"/>
                <a:gd name="T13" fmla="*/ 110 h 2903"/>
                <a:gd name="T14" fmla="*/ 1972 w 2902"/>
                <a:gd name="T15" fmla="*/ 152 h 2903"/>
                <a:gd name="T16" fmla="*/ 1838 w 2902"/>
                <a:gd name="T17" fmla="*/ 201 h 2903"/>
                <a:gd name="T18" fmla="*/ 1708 w 2902"/>
                <a:gd name="T19" fmla="*/ 256 h 2903"/>
                <a:gd name="T20" fmla="*/ 1582 w 2902"/>
                <a:gd name="T21" fmla="*/ 317 h 2903"/>
                <a:gd name="T22" fmla="*/ 1457 w 2902"/>
                <a:gd name="T23" fmla="*/ 385 h 2903"/>
                <a:gd name="T24" fmla="*/ 1338 w 2902"/>
                <a:gd name="T25" fmla="*/ 456 h 2903"/>
                <a:gd name="T26" fmla="*/ 1223 w 2902"/>
                <a:gd name="T27" fmla="*/ 535 h 2903"/>
                <a:gd name="T28" fmla="*/ 1111 w 2902"/>
                <a:gd name="T29" fmla="*/ 619 h 2903"/>
                <a:gd name="T30" fmla="*/ 1003 w 2902"/>
                <a:gd name="T31" fmla="*/ 707 h 2903"/>
                <a:gd name="T32" fmla="*/ 901 w 2902"/>
                <a:gd name="T33" fmla="*/ 800 h 2903"/>
                <a:gd name="T34" fmla="*/ 802 w 2902"/>
                <a:gd name="T35" fmla="*/ 899 h 2903"/>
                <a:gd name="T36" fmla="*/ 708 w 2902"/>
                <a:gd name="T37" fmla="*/ 1004 h 2903"/>
                <a:gd name="T38" fmla="*/ 619 w 2902"/>
                <a:gd name="T39" fmla="*/ 1110 h 2903"/>
                <a:gd name="T40" fmla="*/ 534 w 2902"/>
                <a:gd name="T41" fmla="*/ 1222 h 2903"/>
                <a:gd name="T42" fmla="*/ 457 w 2902"/>
                <a:gd name="T43" fmla="*/ 1339 h 2903"/>
                <a:gd name="T44" fmla="*/ 384 w 2902"/>
                <a:gd name="T45" fmla="*/ 1458 h 2903"/>
                <a:gd name="T46" fmla="*/ 316 w 2902"/>
                <a:gd name="T47" fmla="*/ 1581 h 2903"/>
                <a:gd name="T48" fmla="*/ 256 w 2902"/>
                <a:gd name="T49" fmla="*/ 1709 h 2903"/>
                <a:gd name="T50" fmla="*/ 201 w 2902"/>
                <a:gd name="T51" fmla="*/ 1839 h 2903"/>
                <a:gd name="T52" fmla="*/ 152 w 2902"/>
                <a:gd name="T53" fmla="*/ 1973 h 2903"/>
                <a:gd name="T54" fmla="*/ 110 w 2902"/>
                <a:gd name="T55" fmla="*/ 2108 h 2903"/>
                <a:gd name="T56" fmla="*/ 75 w 2902"/>
                <a:gd name="T57" fmla="*/ 2247 h 2903"/>
                <a:gd name="T58" fmla="*/ 45 w 2902"/>
                <a:gd name="T59" fmla="*/ 2388 h 2903"/>
                <a:gd name="T60" fmla="*/ 23 w 2902"/>
                <a:gd name="T61" fmla="*/ 2533 h 2903"/>
                <a:gd name="T62" fmla="*/ 9 w 2902"/>
                <a:gd name="T63" fmla="*/ 2680 h 2903"/>
                <a:gd name="T64" fmla="*/ 2 w 2902"/>
                <a:gd name="T65" fmla="*/ 2828 h 2903"/>
                <a:gd name="T66" fmla="*/ 1741 w 2902"/>
                <a:gd name="T67" fmla="*/ 2903 h 2903"/>
                <a:gd name="T68" fmla="*/ 1743 w 2902"/>
                <a:gd name="T69" fmla="*/ 2843 h 2903"/>
                <a:gd name="T70" fmla="*/ 1754 w 2902"/>
                <a:gd name="T71" fmla="*/ 2725 h 2903"/>
                <a:gd name="T72" fmla="*/ 1778 w 2902"/>
                <a:gd name="T73" fmla="*/ 2614 h 2903"/>
                <a:gd name="T74" fmla="*/ 1813 w 2902"/>
                <a:gd name="T75" fmla="*/ 2504 h 2903"/>
                <a:gd name="T76" fmla="*/ 1857 w 2902"/>
                <a:gd name="T77" fmla="*/ 2399 h 2903"/>
                <a:gd name="T78" fmla="*/ 1910 w 2902"/>
                <a:gd name="T79" fmla="*/ 2300 h 2903"/>
                <a:gd name="T80" fmla="*/ 1972 w 2902"/>
                <a:gd name="T81" fmla="*/ 2209 h 2903"/>
                <a:gd name="T82" fmla="*/ 2043 w 2902"/>
                <a:gd name="T83" fmla="*/ 2123 h 2903"/>
                <a:gd name="T84" fmla="*/ 2122 w 2902"/>
                <a:gd name="T85" fmla="*/ 2044 h 2903"/>
                <a:gd name="T86" fmla="*/ 2208 w 2902"/>
                <a:gd name="T87" fmla="*/ 1973 h 2903"/>
                <a:gd name="T88" fmla="*/ 2300 w 2902"/>
                <a:gd name="T89" fmla="*/ 1910 h 2903"/>
                <a:gd name="T90" fmla="*/ 2399 w 2902"/>
                <a:gd name="T91" fmla="*/ 1855 h 2903"/>
                <a:gd name="T92" fmla="*/ 2503 w 2902"/>
                <a:gd name="T93" fmla="*/ 1811 h 2903"/>
                <a:gd name="T94" fmla="*/ 2613 w 2902"/>
                <a:gd name="T95" fmla="*/ 1778 h 2903"/>
                <a:gd name="T96" fmla="*/ 2726 w 2902"/>
                <a:gd name="T97" fmla="*/ 1755 h 2903"/>
                <a:gd name="T98" fmla="*/ 2844 w 2902"/>
                <a:gd name="T99" fmla="*/ 1744 h 2903"/>
                <a:gd name="T100" fmla="*/ 2902 w 2902"/>
                <a:gd name="T101" fmla="*/ 1742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2902" y="1742"/>
                  </a:moveTo>
                  <a:lnTo>
                    <a:pt x="2902" y="0"/>
                  </a:lnTo>
                  <a:lnTo>
                    <a:pt x="2902" y="0"/>
                  </a:lnTo>
                  <a:lnTo>
                    <a:pt x="2827" y="0"/>
                  </a:lnTo>
                  <a:lnTo>
                    <a:pt x="2754" y="4"/>
                  </a:lnTo>
                  <a:lnTo>
                    <a:pt x="2679" y="7"/>
                  </a:lnTo>
                  <a:lnTo>
                    <a:pt x="2606" y="15"/>
                  </a:lnTo>
                  <a:lnTo>
                    <a:pt x="2532" y="22"/>
                  </a:lnTo>
                  <a:lnTo>
                    <a:pt x="2461" y="33"/>
                  </a:lnTo>
                  <a:lnTo>
                    <a:pt x="2390" y="44"/>
                  </a:lnTo>
                  <a:lnTo>
                    <a:pt x="2318" y="59"/>
                  </a:lnTo>
                  <a:lnTo>
                    <a:pt x="2247" y="73"/>
                  </a:lnTo>
                  <a:lnTo>
                    <a:pt x="2177" y="92"/>
                  </a:lnTo>
                  <a:lnTo>
                    <a:pt x="2107" y="110"/>
                  </a:lnTo>
                  <a:lnTo>
                    <a:pt x="2040" y="130"/>
                  </a:lnTo>
                  <a:lnTo>
                    <a:pt x="1972" y="152"/>
                  </a:lnTo>
                  <a:lnTo>
                    <a:pt x="1904" y="176"/>
                  </a:lnTo>
                  <a:lnTo>
                    <a:pt x="1838" y="201"/>
                  </a:lnTo>
                  <a:lnTo>
                    <a:pt x="1772" y="227"/>
                  </a:lnTo>
                  <a:lnTo>
                    <a:pt x="1708" y="256"/>
                  </a:lnTo>
                  <a:lnTo>
                    <a:pt x="1644" y="286"/>
                  </a:lnTo>
                  <a:lnTo>
                    <a:pt x="1582" y="317"/>
                  </a:lnTo>
                  <a:lnTo>
                    <a:pt x="1520" y="350"/>
                  </a:lnTo>
                  <a:lnTo>
                    <a:pt x="1457" y="385"/>
                  </a:lnTo>
                  <a:lnTo>
                    <a:pt x="1397" y="419"/>
                  </a:lnTo>
                  <a:lnTo>
                    <a:pt x="1338" y="456"/>
                  </a:lnTo>
                  <a:lnTo>
                    <a:pt x="1280" y="495"/>
                  </a:lnTo>
                  <a:lnTo>
                    <a:pt x="1223" y="535"/>
                  </a:lnTo>
                  <a:lnTo>
                    <a:pt x="1166" y="577"/>
                  </a:lnTo>
                  <a:lnTo>
                    <a:pt x="1111" y="619"/>
                  </a:lnTo>
                  <a:lnTo>
                    <a:pt x="1056" y="663"/>
                  </a:lnTo>
                  <a:lnTo>
                    <a:pt x="1003" y="707"/>
                  </a:lnTo>
                  <a:lnTo>
                    <a:pt x="950" y="755"/>
                  </a:lnTo>
                  <a:lnTo>
                    <a:pt x="901" y="800"/>
                  </a:lnTo>
                  <a:lnTo>
                    <a:pt x="849" y="850"/>
                  </a:lnTo>
                  <a:lnTo>
                    <a:pt x="802" y="899"/>
                  </a:lnTo>
                  <a:lnTo>
                    <a:pt x="754" y="951"/>
                  </a:lnTo>
                  <a:lnTo>
                    <a:pt x="708" y="1004"/>
                  </a:lnTo>
                  <a:lnTo>
                    <a:pt x="663" y="1057"/>
                  </a:lnTo>
                  <a:lnTo>
                    <a:pt x="619" y="1110"/>
                  </a:lnTo>
                  <a:lnTo>
                    <a:pt x="577" y="1165"/>
                  </a:lnTo>
                  <a:lnTo>
                    <a:pt x="534" y="1222"/>
                  </a:lnTo>
                  <a:lnTo>
                    <a:pt x="496" y="1280"/>
                  </a:lnTo>
                  <a:lnTo>
                    <a:pt x="457" y="1339"/>
                  </a:lnTo>
                  <a:lnTo>
                    <a:pt x="421" y="1397"/>
                  </a:lnTo>
                  <a:lnTo>
                    <a:pt x="384" y="1458"/>
                  </a:lnTo>
                  <a:lnTo>
                    <a:pt x="349" y="1518"/>
                  </a:lnTo>
                  <a:lnTo>
                    <a:pt x="316" y="1581"/>
                  </a:lnTo>
                  <a:lnTo>
                    <a:pt x="285" y="1645"/>
                  </a:lnTo>
                  <a:lnTo>
                    <a:pt x="256" y="1709"/>
                  </a:lnTo>
                  <a:lnTo>
                    <a:pt x="229" y="1773"/>
                  </a:lnTo>
                  <a:lnTo>
                    <a:pt x="201" y="1839"/>
                  </a:lnTo>
                  <a:lnTo>
                    <a:pt x="175" y="1905"/>
                  </a:lnTo>
                  <a:lnTo>
                    <a:pt x="152" y="1973"/>
                  </a:lnTo>
                  <a:lnTo>
                    <a:pt x="130" y="2040"/>
                  </a:lnTo>
                  <a:lnTo>
                    <a:pt x="110" y="2108"/>
                  </a:lnTo>
                  <a:lnTo>
                    <a:pt x="91" y="2178"/>
                  </a:lnTo>
                  <a:lnTo>
                    <a:pt x="75" y="2247"/>
                  </a:lnTo>
                  <a:lnTo>
                    <a:pt x="58" y="2319"/>
                  </a:lnTo>
                  <a:lnTo>
                    <a:pt x="45" y="2388"/>
                  </a:lnTo>
                  <a:lnTo>
                    <a:pt x="33" y="2462"/>
                  </a:lnTo>
                  <a:lnTo>
                    <a:pt x="23" y="2533"/>
                  </a:lnTo>
                  <a:lnTo>
                    <a:pt x="14" y="2606"/>
                  </a:lnTo>
                  <a:lnTo>
                    <a:pt x="9" y="2680"/>
                  </a:lnTo>
                  <a:lnTo>
                    <a:pt x="3" y="2753"/>
                  </a:lnTo>
                  <a:lnTo>
                    <a:pt x="2" y="2828"/>
                  </a:lnTo>
                  <a:lnTo>
                    <a:pt x="0" y="2903"/>
                  </a:lnTo>
                  <a:lnTo>
                    <a:pt x="1741" y="2903"/>
                  </a:lnTo>
                  <a:lnTo>
                    <a:pt x="1741" y="2903"/>
                  </a:lnTo>
                  <a:lnTo>
                    <a:pt x="1743" y="2843"/>
                  </a:lnTo>
                  <a:lnTo>
                    <a:pt x="1747" y="2784"/>
                  </a:lnTo>
                  <a:lnTo>
                    <a:pt x="1754" y="2725"/>
                  </a:lnTo>
                  <a:lnTo>
                    <a:pt x="1765" y="2669"/>
                  </a:lnTo>
                  <a:lnTo>
                    <a:pt x="1778" y="2614"/>
                  </a:lnTo>
                  <a:lnTo>
                    <a:pt x="1794" y="2557"/>
                  </a:lnTo>
                  <a:lnTo>
                    <a:pt x="1813" y="2504"/>
                  </a:lnTo>
                  <a:lnTo>
                    <a:pt x="1833" y="2451"/>
                  </a:lnTo>
                  <a:lnTo>
                    <a:pt x="1857" y="2399"/>
                  </a:lnTo>
                  <a:lnTo>
                    <a:pt x="1882" y="2350"/>
                  </a:lnTo>
                  <a:lnTo>
                    <a:pt x="1910" y="2300"/>
                  </a:lnTo>
                  <a:lnTo>
                    <a:pt x="1939" y="2253"/>
                  </a:lnTo>
                  <a:lnTo>
                    <a:pt x="1972" y="2209"/>
                  </a:lnTo>
                  <a:lnTo>
                    <a:pt x="2007" y="2165"/>
                  </a:lnTo>
                  <a:lnTo>
                    <a:pt x="2043" y="2123"/>
                  </a:lnTo>
                  <a:lnTo>
                    <a:pt x="2082" y="2082"/>
                  </a:lnTo>
                  <a:lnTo>
                    <a:pt x="2122" y="2044"/>
                  </a:lnTo>
                  <a:lnTo>
                    <a:pt x="2164" y="2007"/>
                  </a:lnTo>
                  <a:lnTo>
                    <a:pt x="2208" y="1973"/>
                  </a:lnTo>
                  <a:lnTo>
                    <a:pt x="2254" y="1940"/>
                  </a:lnTo>
                  <a:lnTo>
                    <a:pt x="2300" y="1910"/>
                  </a:lnTo>
                  <a:lnTo>
                    <a:pt x="2349" y="1881"/>
                  </a:lnTo>
                  <a:lnTo>
                    <a:pt x="2399" y="1855"/>
                  </a:lnTo>
                  <a:lnTo>
                    <a:pt x="2450" y="1833"/>
                  </a:lnTo>
                  <a:lnTo>
                    <a:pt x="2503" y="1811"/>
                  </a:lnTo>
                  <a:lnTo>
                    <a:pt x="2558" y="1793"/>
                  </a:lnTo>
                  <a:lnTo>
                    <a:pt x="2613" y="1778"/>
                  </a:lnTo>
                  <a:lnTo>
                    <a:pt x="2670" y="1766"/>
                  </a:lnTo>
                  <a:lnTo>
                    <a:pt x="2726" y="1755"/>
                  </a:lnTo>
                  <a:lnTo>
                    <a:pt x="2783" y="1747"/>
                  </a:lnTo>
                  <a:lnTo>
                    <a:pt x="2844" y="1744"/>
                  </a:lnTo>
                  <a:lnTo>
                    <a:pt x="2902" y="1742"/>
                  </a:lnTo>
                  <a:lnTo>
                    <a:pt x="2902" y="1742"/>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9" name="Freeform: Shape 17"/>
            <p:cNvSpPr/>
            <p:nvPr/>
          </p:nvSpPr>
          <p:spPr bwMode="auto">
            <a:xfrm>
              <a:off x="4996252" y="3744762"/>
              <a:ext cx="1575298" cy="1574212"/>
            </a:xfrm>
            <a:custGeom>
              <a:gdLst>
                <a:gd name="T0" fmla="*/ 0 w 2905"/>
                <a:gd name="T1" fmla="*/ 2903 h 2903"/>
                <a:gd name="T2" fmla="*/ 75 w 2905"/>
                <a:gd name="T3" fmla="*/ 2903 h 2903"/>
                <a:gd name="T4" fmla="*/ 224 w 2905"/>
                <a:gd name="T5" fmla="*/ 2896 h 2903"/>
                <a:gd name="T6" fmla="*/ 370 w 2905"/>
                <a:gd name="T7" fmla="*/ 2881 h 2903"/>
                <a:gd name="T8" fmla="*/ 515 w 2905"/>
                <a:gd name="T9" fmla="*/ 2859 h 2903"/>
                <a:gd name="T10" fmla="*/ 656 w 2905"/>
                <a:gd name="T11" fmla="*/ 2830 h 2903"/>
                <a:gd name="T12" fmla="*/ 795 w 2905"/>
                <a:gd name="T13" fmla="*/ 2793 h 2903"/>
                <a:gd name="T14" fmla="*/ 932 w 2905"/>
                <a:gd name="T15" fmla="*/ 2751 h 2903"/>
                <a:gd name="T16" fmla="*/ 1066 w 2905"/>
                <a:gd name="T17" fmla="*/ 2702 h 2903"/>
                <a:gd name="T18" fmla="*/ 1196 w 2905"/>
                <a:gd name="T19" fmla="*/ 2647 h 2903"/>
                <a:gd name="T20" fmla="*/ 1322 w 2905"/>
                <a:gd name="T21" fmla="*/ 2586 h 2903"/>
                <a:gd name="T22" fmla="*/ 1445 w 2905"/>
                <a:gd name="T23" fmla="*/ 2518 h 2903"/>
                <a:gd name="T24" fmla="*/ 1566 w 2905"/>
                <a:gd name="T25" fmla="*/ 2447 h 2903"/>
                <a:gd name="T26" fmla="*/ 1681 w 2905"/>
                <a:gd name="T27" fmla="*/ 2368 h 2903"/>
                <a:gd name="T28" fmla="*/ 1793 w 2905"/>
                <a:gd name="T29" fmla="*/ 2284 h 2903"/>
                <a:gd name="T30" fmla="*/ 1901 w 2905"/>
                <a:gd name="T31" fmla="*/ 2196 h 2903"/>
                <a:gd name="T32" fmla="*/ 2004 w 2905"/>
                <a:gd name="T33" fmla="*/ 2103 h 2903"/>
                <a:gd name="T34" fmla="*/ 2103 w 2905"/>
                <a:gd name="T35" fmla="*/ 2004 h 2903"/>
                <a:gd name="T36" fmla="*/ 2196 w 2905"/>
                <a:gd name="T37" fmla="*/ 1899 h 2903"/>
                <a:gd name="T38" fmla="*/ 2284 w 2905"/>
                <a:gd name="T39" fmla="*/ 1793 h 2903"/>
                <a:gd name="T40" fmla="*/ 2368 w 2905"/>
                <a:gd name="T41" fmla="*/ 1681 h 2903"/>
                <a:gd name="T42" fmla="*/ 2447 w 2905"/>
                <a:gd name="T43" fmla="*/ 1564 h 2903"/>
                <a:gd name="T44" fmla="*/ 2520 w 2905"/>
                <a:gd name="T45" fmla="*/ 1445 h 2903"/>
                <a:gd name="T46" fmla="*/ 2586 w 2905"/>
                <a:gd name="T47" fmla="*/ 1322 h 2903"/>
                <a:gd name="T48" fmla="*/ 2648 w 2905"/>
                <a:gd name="T49" fmla="*/ 1194 h 2903"/>
                <a:gd name="T50" fmla="*/ 2703 w 2905"/>
                <a:gd name="T51" fmla="*/ 1064 h 2903"/>
                <a:gd name="T52" fmla="*/ 2751 w 2905"/>
                <a:gd name="T53" fmla="*/ 930 h 2903"/>
                <a:gd name="T54" fmla="*/ 2793 w 2905"/>
                <a:gd name="T55" fmla="*/ 795 h 2903"/>
                <a:gd name="T56" fmla="*/ 2830 w 2905"/>
                <a:gd name="T57" fmla="*/ 656 h 2903"/>
                <a:gd name="T58" fmla="*/ 2859 w 2905"/>
                <a:gd name="T59" fmla="*/ 515 h 2903"/>
                <a:gd name="T60" fmla="*/ 2881 w 2905"/>
                <a:gd name="T61" fmla="*/ 370 h 2903"/>
                <a:gd name="T62" fmla="*/ 2896 w 2905"/>
                <a:gd name="T63" fmla="*/ 223 h 2903"/>
                <a:gd name="T64" fmla="*/ 2903 w 2905"/>
                <a:gd name="T65" fmla="*/ 75 h 2903"/>
                <a:gd name="T66" fmla="*/ 1161 w 2905"/>
                <a:gd name="T67" fmla="*/ 0 h 2903"/>
                <a:gd name="T68" fmla="*/ 1161 w 2905"/>
                <a:gd name="T69" fmla="*/ 60 h 2903"/>
                <a:gd name="T70" fmla="*/ 1148 w 2905"/>
                <a:gd name="T71" fmla="*/ 178 h 2903"/>
                <a:gd name="T72" fmla="*/ 1125 w 2905"/>
                <a:gd name="T73" fmla="*/ 289 h 2903"/>
                <a:gd name="T74" fmla="*/ 1092 w 2905"/>
                <a:gd name="T75" fmla="*/ 399 h 2903"/>
                <a:gd name="T76" fmla="*/ 1048 w 2905"/>
                <a:gd name="T77" fmla="*/ 504 h 2903"/>
                <a:gd name="T78" fmla="*/ 995 w 2905"/>
                <a:gd name="T79" fmla="*/ 603 h 2903"/>
                <a:gd name="T80" fmla="*/ 931 w 2905"/>
                <a:gd name="T81" fmla="*/ 694 h 2903"/>
                <a:gd name="T82" fmla="*/ 861 w 2905"/>
                <a:gd name="T83" fmla="*/ 780 h 2903"/>
                <a:gd name="T84" fmla="*/ 782 w 2905"/>
                <a:gd name="T85" fmla="*/ 859 h 2903"/>
                <a:gd name="T86" fmla="*/ 696 w 2905"/>
                <a:gd name="T87" fmla="*/ 930 h 2903"/>
                <a:gd name="T88" fmla="*/ 603 w 2905"/>
                <a:gd name="T89" fmla="*/ 993 h 2903"/>
                <a:gd name="T90" fmla="*/ 504 w 2905"/>
                <a:gd name="T91" fmla="*/ 1048 h 2903"/>
                <a:gd name="T92" fmla="*/ 399 w 2905"/>
                <a:gd name="T93" fmla="*/ 1092 h 2903"/>
                <a:gd name="T94" fmla="*/ 291 w 2905"/>
                <a:gd name="T95" fmla="*/ 1125 h 2903"/>
                <a:gd name="T96" fmla="*/ 178 w 2905"/>
                <a:gd name="T97" fmla="*/ 1148 h 2903"/>
                <a:gd name="T98" fmla="*/ 61 w 2905"/>
                <a:gd name="T99" fmla="*/ 1159 h 2903"/>
                <a:gd name="T100" fmla="*/ 0 w 2905"/>
                <a:gd name="T101" fmla="*/ 1161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0" y="1161"/>
                  </a:moveTo>
                  <a:lnTo>
                    <a:pt x="0" y="2903"/>
                  </a:lnTo>
                  <a:lnTo>
                    <a:pt x="0" y="2903"/>
                  </a:lnTo>
                  <a:lnTo>
                    <a:pt x="75" y="2903"/>
                  </a:lnTo>
                  <a:lnTo>
                    <a:pt x="150" y="2899"/>
                  </a:lnTo>
                  <a:lnTo>
                    <a:pt x="224" y="2896"/>
                  </a:lnTo>
                  <a:lnTo>
                    <a:pt x="297" y="2888"/>
                  </a:lnTo>
                  <a:lnTo>
                    <a:pt x="370" y="2881"/>
                  </a:lnTo>
                  <a:lnTo>
                    <a:pt x="443" y="2870"/>
                  </a:lnTo>
                  <a:lnTo>
                    <a:pt x="515" y="2859"/>
                  </a:lnTo>
                  <a:lnTo>
                    <a:pt x="586" y="2844"/>
                  </a:lnTo>
                  <a:lnTo>
                    <a:pt x="656" y="2830"/>
                  </a:lnTo>
                  <a:lnTo>
                    <a:pt x="725" y="2811"/>
                  </a:lnTo>
                  <a:lnTo>
                    <a:pt x="795" y="2793"/>
                  </a:lnTo>
                  <a:lnTo>
                    <a:pt x="865" y="2773"/>
                  </a:lnTo>
                  <a:lnTo>
                    <a:pt x="932" y="2751"/>
                  </a:lnTo>
                  <a:lnTo>
                    <a:pt x="998" y="2727"/>
                  </a:lnTo>
                  <a:lnTo>
                    <a:pt x="1066" y="2702"/>
                  </a:lnTo>
                  <a:lnTo>
                    <a:pt x="1130" y="2676"/>
                  </a:lnTo>
                  <a:lnTo>
                    <a:pt x="1196" y="2647"/>
                  </a:lnTo>
                  <a:lnTo>
                    <a:pt x="1260" y="2617"/>
                  </a:lnTo>
                  <a:lnTo>
                    <a:pt x="1322" y="2586"/>
                  </a:lnTo>
                  <a:lnTo>
                    <a:pt x="1385" y="2553"/>
                  </a:lnTo>
                  <a:lnTo>
                    <a:pt x="1445" y="2518"/>
                  </a:lnTo>
                  <a:lnTo>
                    <a:pt x="1506" y="2484"/>
                  </a:lnTo>
                  <a:lnTo>
                    <a:pt x="1566" y="2447"/>
                  </a:lnTo>
                  <a:lnTo>
                    <a:pt x="1625" y="2408"/>
                  </a:lnTo>
                  <a:lnTo>
                    <a:pt x="1681" y="2368"/>
                  </a:lnTo>
                  <a:lnTo>
                    <a:pt x="1738" y="2326"/>
                  </a:lnTo>
                  <a:lnTo>
                    <a:pt x="1793" y="2284"/>
                  </a:lnTo>
                  <a:lnTo>
                    <a:pt x="1848" y="2240"/>
                  </a:lnTo>
                  <a:lnTo>
                    <a:pt x="1901" y="2196"/>
                  </a:lnTo>
                  <a:lnTo>
                    <a:pt x="1952" y="2148"/>
                  </a:lnTo>
                  <a:lnTo>
                    <a:pt x="2004" y="2103"/>
                  </a:lnTo>
                  <a:lnTo>
                    <a:pt x="2053" y="2053"/>
                  </a:lnTo>
                  <a:lnTo>
                    <a:pt x="2103" y="2004"/>
                  </a:lnTo>
                  <a:lnTo>
                    <a:pt x="2150" y="1952"/>
                  </a:lnTo>
                  <a:lnTo>
                    <a:pt x="2196" y="1899"/>
                  </a:lnTo>
                  <a:lnTo>
                    <a:pt x="2242" y="1846"/>
                  </a:lnTo>
                  <a:lnTo>
                    <a:pt x="2284" y="1793"/>
                  </a:lnTo>
                  <a:lnTo>
                    <a:pt x="2328" y="1738"/>
                  </a:lnTo>
                  <a:lnTo>
                    <a:pt x="2368" y="1681"/>
                  </a:lnTo>
                  <a:lnTo>
                    <a:pt x="2408" y="1623"/>
                  </a:lnTo>
                  <a:lnTo>
                    <a:pt x="2447" y="1564"/>
                  </a:lnTo>
                  <a:lnTo>
                    <a:pt x="2483" y="1506"/>
                  </a:lnTo>
                  <a:lnTo>
                    <a:pt x="2520" y="1445"/>
                  </a:lnTo>
                  <a:lnTo>
                    <a:pt x="2553" y="1385"/>
                  </a:lnTo>
                  <a:lnTo>
                    <a:pt x="2586" y="1322"/>
                  </a:lnTo>
                  <a:lnTo>
                    <a:pt x="2617" y="1258"/>
                  </a:lnTo>
                  <a:lnTo>
                    <a:pt x="2648" y="1194"/>
                  </a:lnTo>
                  <a:lnTo>
                    <a:pt x="2676" y="1130"/>
                  </a:lnTo>
                  <a:lnTo>
                    <a:pt x="2703" y="1064"/>
                  </a:lnTo>
                  <a:lnTo>
                    <a:pt x="2727" y="998"/>
                  </a:lnTo>
                  <a:lnTo>
                    <a:pt x="2751" y="930"/>
                  </a:lnTo>
                  <a:lnTo>
                    <a:pt x="2773" y="863"/>
                  </a:lnTo>
                  <a:lnTo>
                    <a:pt x="2793" y="795"/>
                  </a:lnTo>
                  <a:lnTo>
                    <a:pt x="2813" y="725"/>
                  </a:lnTo>
                  <a:lnTo>
                    <a:pt x="2830" y="656"/>
                  </a:lnTo>
                  <a:lnTo>
                    <a:pt x="2844" y="584"/>
                  </a:lnTo>
                  <a:lnTo>
                    <a:pt x="2859" y="515"/>
                  </a:lnTo>
                  <a:lnTo>
                    <a:pt x="2870" y="441"/>
                  </a:lnTo>
                  <a:lnTo>
                    <a:pt x="2881" y="370"/>
                  </a:lnTo>
                  <a:lnTo>
                    <a:pt x="2888" y="297"/>
                  </a:lnTo>
                  <a:lnTo>
                    <a:pt x="2896" y="223"/>
                  </a:lnTo>
                  <a:lnTo>
                    <a:pt x="2901" y="150"/>
                  </a:lnTo>
                  <a:lnTo>
                    <a:pt x="2903" y="75"/>
                  </a:lnTo>
                  <a:lnTo>
                    <a:pt x="2905" y="0"/>
                  </a:lnTo>
                  <a:lnTo>
                    <a:pt x="1161" y="0"/>
                  </a:lnTo>
                  <a:lnTo>
                    <a:pt x="1161" y="0"/>
                  </a:lnTo>
                  <a:lnTo>
                    <a:pt x="1161" y="60"/>
                  </a:lnTo>
                  <a:lnTo>
                    <a:pt x="1156" y="119"/>
                  </a:lnTo>
                  <a:lnTo>
                    <a:pt x="1148" y="178"/>
                  </a:lnTo>
                  <a:lnTo>
                    <a:pt x="1139" y="234"/>
                  </a:lnTo>
                  <a:lnTo>
                    <a:pt x="1125" y="289"/>
                  </a:lnTo>
                  <a:lnTo>
                    <a:pt x="1110" y="346"/>
                  </a:lnTo>
                  <a:lnTo>
                    <a:pt x="1092" y="399"/>
                  </a:lnTo>
                  <a:lnTo>
                    <a:pt x="1072" y="452"/>
                  </a:lnTo>
                  <a:lnTo>
                    <a:pt x="1048" y="504"/>
                  </a:lnTo>
                  <a:lnTo>
                    <a:pt x="1022" y="553"/>
                  </a:lnTo>
                  <a:lnTo>
                    <a:pt x="995" y="603"/>
                  </a:lnTo>
                  <a:lnTo>
                    <a:pt x="964" y="650"/>
                  </a:lnTo>
                  <a:lnTo>
                    <a:pt x="931" y="694"/>
                  </a:lnTo>
                  <a:lnTo>
                    <a:pt x="898" y="738"/>
                  </a:lnTo>
                  <a:lnTo>
                    <a:pt x="861" y="780"/>
                  </a:lnTo>
                  <a:lnTo>
                    <a:pt x="823" y="821"/>
                  </a:lnTo>
                  <a:lnTo>
                    <a:pt x="782" y="859"/>
                  </a:lnTo>
                  <a:lnTo>
                    <a:pt x="740" y="896"/>
                  </a:lnTo>
                  <a:lnTo>
                    <a:pt x="696" y="930"/>
                  </a:lnTo>
                  <a:lnTo>
                    <a:pt x="650" y="963"/>
                  </a:lnTo>
                  <a:lnTo>
                    <a:pt x="603" y="993"/>
                  </a:lnTo>
                  <a:lnTo>
                    <a:pt x="555" y="1022"/>
                  </a:lnTo>
                  <a:lnTo>
                    <a:pt x="504" y="1048"/>
                  </a:lnTo>
                  <a:lnTo>
                    <a:pt x="453" y="1070"/>
                  </a:lnTo>
                  <a:lnTo>
                    <a:pt x="399" y="1092"/>
                  </a:lnTo>
                  <a:lnTo>
                    <a:pt x="346" y="1110"/>
                  </a:lnTo>
                  <a:lnTo>
                    <a:pt x="291" y="1125"/>
                  </a:lnTo>
                  <a:lnTo>
                    <a:pt x="235" y="1137"/>
                  </a:lnTo>
                  <a:lnTo>
                    <a:pt x="178" y="1148"/>
                  </a:lnTo>
                  <a:lnTo>
                    <a:pt x="119" y="1156"/>
                  </a:lnTo>
                  <a:lnTo>
                    <a:pt x="61" y="1159"/>
                  </a:lnTo>
                  <a:lnTo>
                    <a:pt x="0" y="1161"/>
                  </a:lnTo>
                  <a:lnTo>
                    <a:pt x="0" y="1161"/>
                  </a:lnTo>
                  <a:close/>
                </a:path>
              </a:pathLst>
            </a:custGeom>
            <a:solidFill>
              <a:schemeClr val="accent4">
                <a:lumMod val="60000"/>
                <a:lumOff val="40000"/>
              </a:schemeClr>
            </a:solidFill>
            <a:ln>
              <a:noFill/>
            </a:ln>
          </p:spPr>
          <p:txBody>
            <a:bodyPr anchor="ctr"/>
            <a:lstStyle/>
            <a:p>
              <a:pPr algn="ctr"/>
              <a:endParaRPr sz="1865"/>
            </a:p>
          </p:txBody>
        </p:sp>
        <p:sp>
          <p:nvSpPr>
            <p:cNvPr id="10" name="Freeform: Shape 18"/>
            <p:cNvSpPr/>
            <p:nvPr/>
          </p:nvSpPr>
          <p:spPr bwMode="auto">
            <a:xfrm>
              <a:off x="3420954" y="3744762"/>
              <a:ext cx="1575298" cy="1574212"/>
            </a:xfrm>
            <a:custGeom>
              <a:gdLst>
                <a:gd name="T0" fmla="*/ 0 w 2902"/>
                <a:gd name="T1" fmla="*/ 0 h 2903"/>
                <a:gd name="T2" fmla="*/ 2 w 2902"/>
                <a:gd name="T3" fmla="*/ 75 h 2903"/>
                <a:gd name="T4" fmla="*/ 9 w 2902"/>
                <a:gd name="T5" fmla="*/ 223 h 2903"/>
                <a:gd name="T6" fmla="*/ 23 w 2902"/>
                <a:gd name="T7" fmla="*/ 370 h 2903"/>
                <a:gd name="T8" fmla="*/ 45 w 2902"/>
                <a:gd name="T9" fmla="*/ 515 h 2903"/>
                <a:gd name="T10" fmla="*/ 75 w 2902"/>
                <a:gd name="T11" fmla="*/ 656 h 2903"/>
                <a:gd name="T12" fmla="*/ 110 w 2902"/>
                <a:gd name="T13" fmla="*/ 795 h 2903"/>
                <a:gd name="T14" fmla="*/ 152 w 2902"/>
                <a:gd name="T15" fmla="*/ 930 h 2903"/>
                <a:gd name="T16" fmla="*/ 201 w 2902"/>
                <a:gd name="T17" fmla="*/ 1064 h 2903"/>
                <a:gd name="T18" fmla="*/ 256 w 2902"/>
                <a:gd name="T19" fmla="*/ 1194 h 2903"/>
                <a:gd name="T20" fmla="*/ 316 w 2902"/>
                <a:gd name="T21" fmla="*/ 1322 h 2903"/>
                <a:gd name="T22" fmla="*/ 384 w 2902"/>
                <a:gd name="T23" fmla="*/ 1445 h 2903"/>
                <a:gd name="T24" fmla="*/ 457 w 2902"/>
                <a:gd name="T25" fmla="*/ 1564 h 2903"/>
                <a:gd name="T26" fmla="*/ 534 w 2902"/>
                <a:gd name="T27" fmla="*/ 1681 h 2903"/>
                <a:gd name="T28" fmla="*/ 619 w 2902"/>
                <a:gd name="T29" fmla="*/ 1793 h 2903"/>
                <a:gd name="T30" fmla="*/ 708 w 2902"/>
                <a:gd name="T31" fmla="*/ 1899 h 2903"/>
                <a:gd name="T32" fmla="*/ 802 w 2902"/>
                <a:gd name="T33" fmla="*/ 2004 h 2903"/>
                <a:gd name="T34" fmla="*/ 901 w 2902"/>
                <a:gd name="T35" fmla="*/ 2103 h 2903"/>
                <a:gd name="T36" fmla="*/ 1003 w 2902"/>
                <a:gd name="T37" fmla="*/ 2196 h 2903"/>
                <a:gd name="T38" fmla="*/ 1111 w 2902"/>
                <a:gd name="T39" fmla="*/ 2284 h 2903"/>
                <a:gd name="T40" fmla="*/ 1223 w 2902"/>
                <a:gd name="T41" fmla="*/ 2368 h 2903"/>
                <a:gd name="T42" fmla="*/ 1338 w 2902"/>
                <a:gd name="T43" fmla="*/ 2447 h 2903"/>
                <a:gd name="T44" fmla="*/ 1457 w 2902"/>
                <a:gd name="T45" fmla="*/ 2518 h 2903"/>
                <a:gd name="T46" fmla="*/ 1582 w 2902"/>
                <a:gd name="T47" fmla="*/ 2586 h 2903"/>
                <a:gd name="T48" fmla="*/ 1708 w 2902"/>
                <a:gd name="T49" fmla="*/ 2647 h 2903"/>
                <a:gd name="T50" fmla="*/ 1838 w 2902"/>
                <a:gd name="T51" fmla="*/ 2702 h 2903"/>
                <a:gd name="T52" fmla="*/ 1972 w 2902"/>
                <a:gd name="T53" fmla="*/ 2751 h 2903"/>
                <a:gd name="T54" fmla="*/ 2107 w 2902"/>
                <a:gd name="T55" fmla="*/ 2793 h 2903"/>
                <a:gd name="T56" fmla="*/ 2247 w 2902"/>
                <a:gd name="T57" fmla="*/ 2830 h 2903"/>
                <a:gd name="T58" fmla="*/ 2390 w 2902"/>
                <a:gd name="T59" fmla="*/ 2859 h 2903"/>
                <a:gd name="T60" fmla="*/ 2532 w 2902"/>
                <a:gd name="T61" fmla="*/ 2881 h 2903"/>
                <a:gd name="T62" fmla="*/ 2679 w 2902"/>
                <a:gd name="T63" fmla="*/ 2896 h 2903"/>
                <a:gd name="T64" fmla="*/ 2827 w 2902"/>
                <a:gd name="T65" fmla="*/ 2903 h 2903"/>
                <a:gd name="T66" fmla="*/ 2902 w 2902"/>
                <a:gd name="T67" fmla="*/ 1161 h 2903"/>
                <a:gd name="T68" fmla="*/ 2844 w 2902"/>
                <a:gd name="T69" fmla="*/ 1159 h 2903"/>
                <a:gd name="T70" fmla="*/ 2726 w 2902"/>
                <a:gd name="T71" fmla="*/ 1148 h 2903"/>
                <a:gd name="T72" fmla="*/ 2613 w 2902"/>
                <a:gd name="T73" fmla="*/ 1125 h 2903"/>
                <a:gd name="T74" fmla="*/ 2503 w 2902"/>
                <a:gd name="T75" fmla="*/ 1092 h 2903"/>
                <a:gd name="T76" fmla="*/ 2399 w 2902"/>
                <a:gd name="T77" fmla="*/ 1048 h 2903"/>
                <a:gd name="T78" fmla="*/ 2300 w 2902"/>
                <a:gd name="T79" fmla="*/ 993 h 2903"/>
                <a:gd name="T80" fmla="*/ 2208 w 2902"/>
                <a:gd name="T81" fmla="*/ 930 h 2903"/>
                <a:gd name="T82" fmla="*/ 2122 w 2902"/>
                <a:gd name="T83" fmla="*/ 859 h 2903"/>
                <a:gd name="T84" fmla="*/ 2043 w 2902"/>
                <a:gd name="T85" fmla="*/ 780 h 2903"/>
                <a:gd name="T86" fmla="*/ 1972 w 2902"/>
                <a:gd name="T87" fmla="*/ 694 h 2903"/>
                <a:gd name="T88" fmla="*/ 1910 w 2902"/>
                <a:gd name="T89" fmla="*/ 603 h 2903"/>
                <a:gd name="T90" fmla="*/ 1857 w 2902"/>
                <a:gd name="T91" fmla="*/ 504 h 2903"/>
                <a:gd name="T92" fmla="*/ 1813 w 2902"/>
                <a:gd name="T93" fmla="*/ 399 h 2903"/>
                <a:gd name="T94" fmla="*/ 1778 w 2902"/>
                <a:gd name="T95" fmla="*/ 289 h 2903"/>
                <a:gd name="T96" fmla="*/ 1754 w 2902"/>
                <a:gd name="T97" fmla="*/ 178 h 2903"/>
                <a:gd name="T98" fmla="*/ 1743 w 2902"/>
                <a:gd name="T99" fmla="*/ 60 h 2903"/>
                <a:gd name="T100" fmla="*/ 1741 w 2902"/>
                <a:gd name="T101" fmla="*/ 0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2" h="2903">
                  <a:moveTo>
                    <a:pt x="1741" y="0"/>
                  </a:moveTo>
                  <a:lnTo>
                    <a:pt x="0" y="0"/>
                  </a:lnTo>
                  <a:lnTo>
                    <a:pt x="0" y="0"/>
                  </a:lnTo>
                  <a:lnTo>
                    <a:pt x="2" y="75"/>
                  </a:lnTo>
                  <a:lnTo>
                    <a:pt x="3" y="150"/>
                  </a:lnTo>
                  <a:lnTo>
                    <a:pt x="9" y="223"/>
                  </a:lnTo>
                  <a:lnTo>
                    <a:pt x="14" y="297"/>
                  </a:lnTo>
                  <a:lnTo>
                    <a:pt x="23" y="370"/>
                  </a:lnTo>
                  <a:lnTo>
                    <a:pt x="33" y="441"/>
                  </a:lnTo>
                  <a:lnTo>
                    <a:pt x="45" y="515"/>
                  </a:lnTo>
                  <a:lnTo>
                    <a:pt x="58" y="584"/>
                  </a:lnTo>
                  <a:lnTo>
                    <a:pt x="75" y="656"/>
                  </a:lnTo>
                  <a:lnTo>
                    <a:pt x="91" y="725"/>
                  </a:lnTo>
                  <a:lnTo>
                    <a:pt x="110" y="795"/>
                  </a:lnTo>
                  <a:lnTo>
                    <a:pt x="130" y="863"/>
                  </a:lnTo>
                  <a:lnTo>
                    <a:pt x="152" y="930"/>
                  </a:lnTo>
                  <a:lnTo>
                    <a:pt x="175" y="998"/>
                  </a:lnTo>
                  <a:lnTo>
                    <a:pt x="201" y="1064"/>
                  </a:lnTo>
                  <a:lnTo>
                    <a:pt x="229" y="1130"/>
                  </a:lnTo>
                  <a:lnTo>
                    <a:pt x="256" y="1194"/>
                  </a:lnTo>
                  <a:lnTo>
                    <a:pt x="285" y="1258"/>
                  </a:lnTo>
                  <a:lnTo>
                    <a:pt x="316" y="1322"/>
                  </a:lnTo>
                  <a:lnTo>
                    <a:pt x="349" y="1385"/>
                  </a:lnTo>
                  <a:lnTo>
                    <a:pt x="384" y="1445"/>
                  </a:lnTo>
                  <a:lnTo>
                    <a:pt x="421" y="1506"/>
                  </a:lnTo>
                  <a:lnTo>
                    <a:pt x="457" y="1564"/>
                  </a:lnTo>
                  <a:lnTo>
                    <a:pt x="496" y="1623"/>
                  </a:lnTo>
                  <a:lnTo>
                    <a:pt x="534" y="1681"/>
                  </a:lnTo>
                  <a:lnTo>
                    <a:pt x="577" y="1738"/>
                  </a:lnTo>
                  <a:lnTo>
                    <a:pt x="619" y="1793"/>
                  </a:lnTo>
                  <a:lnTo>
                    <a:pt x="663" y="1846"/>
                  </a:lnTo>
                  <a:lnTo>
                    <a:pt x="708" y="1899"/>
                  </a:lnTo>
                  <a:lnTo>
                    <a:pt x="754" y="1952"/>
                  </a:lnTo>
                  <a:lnTo>
                    <a:pt x="802" y="2004"/>
                  </a:lnTo>
                  <a:lnTo>
                    <a:pt x="849" y="2053"/>
                  </a:lnTo>
                  <a:lnTo>
                    <a:pt x="901" y="2103"/>
                  </a:lnTo>
                  <a:lnTo>
                    <a:pt x="950" y="2148"/>
                  </a:lnTo>
                  <a:lnTo>
                    <a:pt x="1003" y="2196"/>
                  </a:lnTo>
                  <a:lnTo>
                    <a:pt x="1056" y="2240"/>
                  </a:lnTo>
                  <a:lnTo>
                    <a:pt x="1111" y="2284"/>
                  </a:lnTo>
                  <a:lnTo>
                    <a:pt x="1166" y="2326"/>
                  </a:lnTo>
                  <a:lnTo>
                    <a:pt x="1223" y="2368"/>
                  </a:lnTo>
                  <a:lnTo>
                    <a:pt x="1280" y="2408"/>
                  </a:lnTo>
                  <a:lnTo>
                    <a:pt x="1338" y="2447"/>
                  </a:lnTo>
                  <a:lnTo>
                    <a:pt x="1397" y="2484"/>
                  </a:lnTo>
                  <a:lnTo>
                    <a:pt x="1457" y="2518"/>
                  </a:lnTo>
                  <a:lnTo>
                    <a:pt x="1520" y="2553"/>
                  </a:lnTo>
                  <a:lnTo>
                    <a:pt x="1582" y="2586"/>
                  </a:lnTo>
                  <a:lnTo>
                    <a:pt x="1644" y="2617"/>
                  </a:lnTo>
                  <a:lnTo>
                    <a:pt x="1708" y="2647"/>
                  </a:lnTo>
                  <a:lnTo>
                    <a:pt x="1772" y="2676"/>
                  </a:lnTo>
                  <a:lnTo>
                    <a:pt x="1838" y="2702"/>
                  </a:lnTo>
                  <a:lnTo>
                    <a:pt x="1904" y="2727"/>
                  </a:lnTo>
                  <a:lnTo>
                    <a:pt x="1972" y="2751"/>
                  </a:lnTo>
                  <a:lnTo>
                    <a:pt x="2040" y="2773"/>
                  </a:lnTo>
                  <a:lnTo>
                    <a:pt x="2107" y="2793"/>
                  </a:lnTo>
                  <a:lnTo>
                    <a:pt x="2177" y="2811"/>
                  </a:lnTo>
                  <a:lnTo>
                    <a:pt x="2247" y="2830"/>
                  </a:lnTo>
                  <a:lnTo>
                    <a:pt x="2318" y="2844"/>
                  </a:lnTo>
                  <a:lnTo>
                    <a:pt x="2390" y="2859"/>
                  </a:lnTo>
                  <a:lnTo>
                    <a:pt x="2461" y="2870"/>
                  </a:lnTo>
                  <a:lnTo>
                    <a:pt x="2532" y="2881"/>
                  </a:lnTo>
                  <a:lnTo>
                    <a:pt x="2606" y="2888"/>
                  </a:lnTo>
                  <a:lnTo>
                    <a:pt x="2679" y="2896"/>
                  </a:lnTo>
                  <a:lnTo>
                    <a:pt x="2754" y="2899"/>
                  </a:lnTo>
                  <a:lnTo>
                    <a:pt x="2827" y="2903"/>
                  </a:lnTo>
                  <a:lnTo>
                    <a:pt x="2902" y="2903"/>
                  </a:lnTo>
                  <a:lnTo>
                    <a:pt x="2902" y="1161"/>
                  </a:lnTo>
                  <a:lnTo>
                    <a:pt x="2902" y="1161"/>
                  </a:lnTo>
                  <a:lnTo>
                    <a:pt x="2844" y="1159"/>
                  </a:lnTo>
                  <a:lnTo>
                    <a:pt x="2783" y="1156"/>
                  </a:lnTo>
                  <a:lnTo>
                    <a:pt x="2726" y="1148"/>
                  </a:lnTo>
                  <a:lnTo>
                    <a:pt x="2670" y="1137"/>
                  </a:lnTo>
                  <a:lnTo>
                    <a:pt x="2613" y="1125"/>
                  </a:lnTo>
                  <a:lnTo>
                    <a:pt x="2558" y="1110"/>
                  </a:lnTo>
                  <a:lnTo>
                    <a:pt x="2503" y="1092"/>
                  </a:lnTo>
                  <a:lnTo>
                    <a:pt x="2450" y="1070"/>
                  </a:lnTo>
                  <a:lnTo>
                    <a:pt x="2399" y="1048"/>
                  </a:lnTo>
                  <a:lnTo>
                    <a:pt x="2349" y="1022"/>
                  </a:lnTo>
                  <a:lnTo>
                    <a:pt x="2300" y="993"/>
                  </a:lnTo>
                  <a:lnTo>
                    <a:pt x="2254" y="963"/>
                  </a:lnTo>
                  <a:lnTo>
                    <a:pt x="2208" y="930"/>
                  </a:lnTo>
                  <a:lnTo>
                    <a:pt x="2164" y="896"/>
                  </a:lnTo>
                  <a:lnTo>
                    <a:pt x="2122" y="859"/>
                  </a:lnTo>
                  <a:lnTo>
                    <a:pt x="2082" y="821"/>
                  </a:lnTo>
                  <a:lnTo>
                    <a:pt x="2043" y="780"/>
                  </a:lnTo>
                  <a:lnTo>
                    <a:pt x="2007" y="738"/>
                  </a:lnTo>
                  <a:lnTo>
                    <a:pt x="1972" y="694"/>
                  </a:lnTo>
                  <a:lnTo>
                    <a:pt x="1939" y="650"/>
                  </a:lnTo>
                  <a:lnTo>
                    <a:pt x="1910" y="603"/>
                  </a:lnTo>
                  <a:lnTo>
                    <a:pt x="1882" y="553"/>
                  </a:lnTo>
                  <a:lnTo>
                    <a:pt x="1857" y="504"/>
                  </a:lnTo>
                  <a:lnTo>
                    <a:pt x="1833" y="452"/>
                  </a:lnTo>
                  <a:lnTo>
                    <a:pt x="1813" y="399"/>
                  </a:lnTo>
                  <a:lnTo>
                    <a:pt x="1794" y="346"/>
                  </a:lnTo>
                  <a:lnTo>
                    <a:pt x="1778" y="289"/>
                  </a:lnTo>
                  <a:lnTo>
                    <a:pt x="1765" y="234"/>
                  </a:lnTo>
                  <a:lnTo>
                    <a:pt x="1754" y="178"/>
                  </a:lnTo>
                  <a:lnTo>
                    <a:pt x="1747" y="119"/>
                  </a:lnTo>
                  <a:lnTo>
                    <a:pt x="1743" y="60"/>
                  </a:lnTo>
                  <a:lnTo>
                    <a:pt x="1741" y="0"/>
                  </a:lnTo>
                  <a:lnTo>
                    <a:pt x="1741" y="0"/>
                  </a:lnTo>
                  <a:close/>
                </a:path>
              </a:pathLst>
            </a:custGeom>
            <a:solidFill>
              <a:schemeClr val="accent4">
                <a:lumMod val="60000"/>
                <a:lumOff val="40000"/>
              </a:schemeClr>
            </a:solidFill>
            <a:ln>
              <a:noFill/>
            </a:ln>
          </p:spPr>
          <p:txBody>
            <a:bodyPr anchor="ctr"/>
            <a:lstStyle/>
            <a:p>
              <a:pPr algn="ctr"/>
              <a:endParaRPr sz="1865"/>
            </a:p>
          </p:txBody>
        </p:sp>
        <p:sp>
          <p:nvSpPr>
            <p:cNvPr id="11" name="Freeform: Shape 19"/>
            <p:cNvSpPr/>
            <p:nvPr/>
          </p:nvSpPr>
          <p:spPr bwMode="auto">
            <a:xfrm>
              <a:off x="5625502" y="3744762"/>
              <a:ext cx="1575298" cy="1574212"/>
            </a:xfrm>
            <a:custGeom>
              <a:gdLst>
                <a:gd name="T0" fmla="*/ 0 w 2905"/>
                <a:gd name="T1" fmla="*/ 0 h 2903"/>
                <a:gd name="T2" fmla="*/ 2 w 2905"/>
                <a:gd name="T3" fmla="*/ 75 h 2903"/>
                <a:gd name="T4" fmla="*/ 9 w 2905"/>
                <a:gd name="T5" fmla="*/ 223 h 2903"/>
                <a:gd name="T6" fmla="*/ 24 w 2905"/>
                <a:gd name="T7" fmla="*/ 370 h 2903"/>
                <a:gd name="T8" fmla="*/ 46 w 2905"/>
                <a:gd name="T9" fmla="*/ 515 h 2903"/>
                <a:gd name="T10" fmla="*/ 75 w 2905"/>
                <a:gd name="T11" fmla="*/ 656 h 2903"/>
                <a:gd name="T12" fmla="*/ 112 w 2905"/>
                <a:gd name="T13" fmla="*/ 795 h 2903"/>
                <a:gd name="T14" fmla="*/ 154 w 2905"/>
                <a:gd name="T15" fmla="*/ 930 h 2903"/>
                <a:gd name="T16" fmla="*/ 202 w 2905"/>
                <a:gd name="T17" fmla="*/ 1064 h 2903"/>
                <a:gd name="T18" fmla="*/ 257 w 2905"/>
                <a:gd name="T19" fmla="*/ 1194 h 2903"/>
                <a:gd name="T20" fmla="*/ 319 w 2905"/>
                <a:gd name="T21" fmla="*/ 1322 h 2903"/>
                <a:gd name="T22" fmla="*/ 385 w 2905"/>
                <a:gd name="T23" fmla="*/ 1445 h 2903"/>
                <a:gd name="T24" fmla="*/ 458 w 2905"/>
                <a:gd name="T25" fmla="*/ 1564 h 2903"/>
                <a:gd name="T26" fmla="*/ 537 w 2905"/>
                <a:gd name="T27" fmla="*/ 1681 h 2903"/>
                <a:gd name="T28" fmla="*/ 621 w 2905"/>
                <a:gd name="T29" fmla="*/ 1793 h 2903"/>
                <a:gd name="T30" fmla="*/ 709 w 2905"/>
                <a:gd name="T31" fmla="*/ 1899 h 2903"/>
                <a:gd name="T32" fmla="*/ 802 w 2905"/>
                <a:gd name="T33" fmla="*/ 2004 h 2903"/>
                <a:gd name="T34" fmla="*/ 901 w 2905"/>
                <a:gd name="T35" fmla="*/ 2103 h 2903"/>
                <a:gd name="T36" fmla="*/ 1004 w 2905"/>
                <a:gd name="T37" fmla="*/ 2196 h 2903"/>
                <a:gd name="T38" fmla="*/ 1112 w 2905"/>
                <a:gd name="T39" fmla="*/ 2284 h 2903"/>
                <a:gd name="T40" fmla="*/ 1224 w 2905"/>
                <a:gd name="T41" fmla="*/ 2368 h 2903"/>
                <a:gd name="T42" fmla="*/ 1339 w 2905"/>
                <a:gd name="T43" fmla="*/ 2447 h 2903"/>
                <a:gd name="T44" fmla="*/ 1460 w 2905"/>
                <a:gd name="T45" fmla="*/ 2518 h 2903"/>
                <a:gd name="T46" fmla="*/ 1583 w 2905"/>
                <a:gd name="T47" fmla="*/ 2586 h 2903"/>
                <a:gd name="T48" fmla="*/ 1709 w 2905"/>
                <a:gd name="T49" fmla="*/ 2647 h 2903"/>
                <a:gd name="T50" fmla="*/ 1839 w 2905"/>
                <a:gd name="T51" fmla="*/ 2702 h 2903"/>
                <a:gd name="T52" fmla="*/ 1973 w 2905"/>
                <a:gd name="T53" fmla="*/ 2751 h 2903"/>
                <a:gd name="T54" fmla="*/ 2110 w 2905"/>
                <a:gd name="T55" fmla="*/ 2793 h 2903"/>
                <a:gd name="T56" fmla="*/ 2249 w 2905"/>
                <a:gd name="T57" fmla="*/ 2830 h 2903"/>
                <a:gd name="T58" fmla="*/ 2390 w 2905"/>
                <a:gd name="T59" fmla="*/ 2859 h 2903"/>
                <a:gd name="T60" fmla="*/ 2535 w 2905"/>
                <a:gd name="T61" fmla="*/ 2881 h 2903"/>
                <a:gd name="T62" fmla="*/ 2681 w 2905"/>
                <a:gd name="T63" fmla="*/ 2896 h 2903"/>
                <a:gd name="T64" fmla="*/ 2830 w 2905"/>
                <a:gd name="T65" fmla="*/ 2903 h 2903"/>
                <a:gd name="T66" fmla="*/ 2905 w 2905"/>
                <a:gd name="T67" fmla="*/ 1161 h 2903"/>
                <a:gd name="T68" fmla="*/ 2844 w 2905"/>
                <a:gd name="T69" fmla="*/ 1159 h 2903"/>
                <a:gd name="T70" fmla="*/ 2727 w 2905"/>
                <a:gd name="T71" fmla="*/ 1148 h 2903"/>
                <a:gd name="T72" fmla="*/ 2614 w 2905"/>
                <a:gd name="T73" fmla="*/ 1125 h 2903"/>
                <a:gd name="T74" fmla="*/ 2506 w 2905"/>
                <a:gd name="T75" fmla="*/ 1092 h 2903"/>
                <a:gd name="T76" fmla="*/ 2401 w 2905"/>
                <a:gd name="T77" fmla="*/ 1048 h 2903"/>
                <a:gd name="T78" fmla="*/ 2302 w 2905"/>
                <a:gd name="T79" fmla="*/ 993 h 2903"/>
                <a:gd name="T80" fmla="*/ 2209 w 2905"/>
                <a:gd name="T81" fmla="*/ 930 h 2903"/>
                <a:gd name="T82" fmla="*/ 2123 w 2905"/>
                <a:gd name="T83" fmla="*/ 859 h 2903"/>
                <a:gd name="T84" fmla="*/ 2044 w 2905"/>
                <a:gd name="T85" fmla="*/ 780 h 2903"/>
                <a:gd name="T86" fmla="*/ 1974 w 2905"/>
                <a:gd name="T87" fmla="*/ 694 h 2903"/>
                <a:gd name="T88" fmla="*/ 1910 w 2905"/>
                <a:gd name="T89" fmla="*/ 603 h 2903"/>
                <a:gd name="T90" fmla="*/ 1857 w 2905"/>
                <a:gd name="T91" fmla="*/ 504 h 2903"/>
                <a:gd name="T92" fmla="*/ 1813 w 2905"/>
                <a:gd name="T93" fmla="*/ 399 h 2903"/>
                <a:gd name="T94" fmla="*/ 1780 w 2905"/>
                <a:gd name="T95" fmla="*/ 289 h 2903"/>
                <a:gd name="T96" fmla="*/ 1757 w 2905"/>
                <a:gd name="T97" fmla="*/ 178 h 2903"/>
                <a:gd name="T98" fmla="*/ 1744 w 2905"/>
                <a:gd name="T99" fmla="*/ 60 h 2903"/>
                <a:gd name="T100" fmla="*/ 1744 w 2905"/>
                <a:gd name="T101" fmla="*/ 0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1744" y="0"/>
                  </a:moveTo>
                  <a:lnTo>
                    <a:pt x="0" y="0"/>
                  </a:lnTo>
                  <a:lnTo>
                    <a:pt x="0" y="0"/>
                  </a:lnTo>
                  <a:lnTo>
                    <a:pt x="2" y="75"/>
                  </a:lnTo>
                  <a:lnTo>
                    <a:pt x="4" y="150"/>
                  </a:lnTo>
                  <a:lnTo>
                    <a:pt x="9" y="223"/>
                  </a:lnTo>
                  <a:lnTo>
                    <a:pt x="17" y="297"/>
                  </a:lnTo>
                  <a:lnTo>
                    <a:pt x="24" y="370"/>
                  </a:lnTo>
                  <a:lnTo>
                    <a:pt x="35" y="441"/>
                  </a:lnTo>
                  <a:lnTo>
                    <a:pt x="46" y="515"/>
                  </a:lnTo>
                  <a:lnTo>
                    <a:pt x="61" y="584"/>
                  </a:lnTo>
                  <a:lnTo>
                    <a:pt x="75" y="656"/>
                  </a:lnTo>
                  <a:lnTo>
                    <a:pt x="92" y="725"/>
                  </a:lnTo>
                  <a:lnTo>
                    <a:pt x="112" y="795"/>
                  </a:lnTo>
                  <a:lnTo>
                    <a:pt x="132" y="863"/>
                  </a:lnTo>
                  <a:lnTo>
                    <a:pt x="154" y="930"/>
                  </a:lnTo>
                  <a:lnTo>
                    <a:pt x="178" y="998"/>
                  </a:lnTo>
                  <a:lnTo>
                    <a:pt x="202" y="1064"/>
                  </a:lnTo>
                  <a:lnTo>
                    <a:pt x="229" y="1130"/>
                  </a:lnTo>
                  <a:lnTo>
                    <a:pt x="257" y="1194"/>
                  </a:lnTo>
                  <a:lnTo>
                    <a:pt x="288" y="1258"/>
                  </a:lnTo>
                  <a:lnTo>
                    <a:pt x="319" y="1322"/>
                  </a:lnTo>
                  <a:lnTo>
                    <a:pt x="352" y="1385"/>
                  </a:lnTo>
                  <a:lnTo>
                    <a:pt x="385" y="1445"/>
                  </a:lnTo>
                  <a:lnTo>
                    <a:pt x="422" y="1506"/>
                  </a:lnTo>
                  <a:lnTo>
                    <a:pt x="458" y="1564"/>
                  </a:lnTo>
                  <a:lnTo>
                    <a:pt x="497" y="1623"/>
                  </a:lnTo>
                  <a:lnTo>
                    <a:pt x="537" y="1681"/>
                  </a:lnTo>
                  <a:lnTo>
                    <a:pt x="577" y="1738"/>
                  </a:lnTo>
                  <a:lnTo>
                    <a:pt x="621" y="1793"/>
                  </a:lnTo>
                  <a:lnTo>
                    <a:pt x="663" y="1846"/>
                  </a:lnTo>
                  <a:lnTo>
                    <a:pt x="709" y="1899"/>
                  </a:lnTo>
                  <a:lnTo>
                    <a:pt x="755" y="1952"/>
                  </a:lnTo>
                  <a:lnTo>
                    <a:pt x="802" y="2004"/>
                  </a:lnTo>
                  <a:lnTo>
                    <a:pt x="852" y="2053"/>
                  </a:lnTo>
                  <a:lnTo>
                    <a:pt x="901" y="2103"/>
                  </a:lnTo>
                  <a:lnTo>
                    <a:pt x="953" y="2148"/>
                  </a:lnTo>
                  <a:lnTo>
                    <a:pt x="1004" y="2196"/>
                  </a:lnTo>
                  <a:lnTo>
                    <a:pt x="1057" y="2240"/>
                  </a:lnTo>
                  <a:lnTo>
                    <a:pt x="1112" y="2284"/>
                  </a:lnTo>
                  <a:lnTo>
                    <a:pt x="1167" y="2326"/>
                  </a:lnTo>
                  <a:lnTo>
                    <a:pt x="1224" y="2368"/>
                  </a:lnTo>
                  <a:lnTo>
                    <a:pt x="1280" y="2408"/>
                  </a:lnTo>
                  <a:lnTo>
                    <a:pt x="1339" y="2447"/>
                  </a:lnTo>
                  <a:lnTo>
                    <a:pt x="1399" y="2484"/>
                  </a:lnTo>
                  <a:lnTo>
                    <a:pt x="1460" y="2518"/>
                  </a:lnTo>
                  <a:lnTo>
                    <a:pt x="1520" y="2553"/>
                  </a:lnTo>
                  <a:lnTo>
                    <a:pt x="1583" y="2586"/>
                  </a:lnTo>
                  <a:lnTo>
                    <a:pt x="1645" y="2617"/>
                  </a:lnTo>
                  <a:lnTo>
                    <a:pt x="1709" y="2647"/>
                  </a:lnTo>
                  <a:lnTo>
                    <a:pt x="1775" y="2676"/>
                  </a:lnTo>
                  <a:lnTo>
                    <a:pt x="1839" y="2702"/>
                  </a:lnTo>
                  <a:lnTo>
                    <a:pt x="1907" y="2727"/>
                  </a:lnTo>
                  <a:lnTo>
                    <a:pt x="1973" y="2751"/>
                  </a:lnTo>
                  <a:lnTo>
                    <a:pt x="2040" y="2773"/>
                  </a:lnTo>
                  <a:lnTo>
                    <a:pt x="2110" y="2793"/>
                  </a:lnTo>
                  <a:lnTo>
                    <a:pt x="2180" y="2811"/>
                  </a:lnTo>
                  <a:lnTo>
                    <a:pt x="2249" y="2830"/>
                  </a:lnTo>
                  <a:lnTo>
                    <a:pt x="2319" y="2844"/>
                  </a:lnTo>
                  <a:lnTo>
                    <a:pt x="2390" y="2859"/>
                  </a:lnTo>
                  <a:lnTo>
                    <a:pt x="2462" y="2870"/>
                  </a:lnTo>
                  <a:lnTo>
                    <a:pt x="2535" y="2881"/>
                  </a:lnTo>
                  <a:lnTo>
                    <a:pt x="2608" y="2888"/>
                  </a:lnTo>
                  <a:lnTo>
                    <a:pt x="2681" y="2896"/>
                  </a:lnTo>
                  <a:lnTo>
                    <a:pt x="2755" y="2899"/>
                  </a:lnTo>
                  <a:lnTo>
                    <a:pt x="2830" y="2903"/>
                  </a:lnTo>
                  <a:lnTo>
                    <a:pt x="2905" y="2903"/>
                  </a:lnTo>
                  <a:lnTo>
                    <a:pt x="2905" y="1161"/>
                  </a:lnTo>
                  <a:lnTo>
                    <a:pt x="2905" y="1161"/>
                  </a:lnTo>
                  <a:lnTo>
                    <a:pt x="2844" y="1159"/>
                  </a:lnTo>
                  <a:lnTo>
                    <a:pt x="2786" y="1156"/>
                  </a:lnTo>
                  <a:lnTo>
                    <a:pt x="2727" y="1148"/>
                  </a:lnTo>
                  <a:lnTo>
                    <a:pt x="2670" y="1137"/>
                  </a:lnTo>
                  <a:lnTo>
                    <a:pt x="2614" y="1125"/>
                  </a:lnTo>
                  <a:lnTo>
                    <a:pt x="2559" y="1110"/>
                  </a:lnTo>
                  <a:lnTo>
                    <a:pt x="2506" y="1092"/>
                  </a:lnTo>
                  <a:lnTo>
                    <a:pt x="2452" y="1070"/>
                  </a:lnTo>
                  <a:lnTo>
                    <a:pt x="2401" y="1048"/>
                  </a:lnTo>
                  <a:lnTo>
                    <a:pt x="2350" y="1022"/>
                  </a:lnTo>
                  <a:lnTo>
                    <a:pt x="2302" y="993"/>
                  </a:lnTo>
                  <a:lnTo>
                    <a:pt x="2255" y="963"/>
                  </a:lnTo>
                  <a:lnTo>
                    <a:pt x="2209" y="930"/>
                  </a:lnTo>
                  <a:lnTo>
                    <a:pt x="2165" y="896"/>
                  </a:lnTo>
                  <a:lnTo>
                    <a:pt x="2123" y="859"/>
                  </a:lnTo>
                  <a:lnTo>
                    <a:pt x="2082" y="821"/>
                  </a:lnTo>
                  <a:lnTo>
                    <a:pt x="2044" y="780"/>
                  </a:lnTo>
                  <a:lnTo>
                    <a:pt x="2007" y="738"/>
                  </a:lnTo>
                  <a:lnTo>
                    <a:pt x="1974" y="694"/>
                  </a:lnTo>
                  <a:lnTo>
                    <a:pt x="1941" y="650"/>
                  </a:lnTo>
                  <a:lnTo>
                    <a:pt x="1910" y="603"/>
                  </a:lnTo>
                  <a:lnTo>
                    <a:pt x="1883" y="553"/>
                  </a:lnTo>
                  <a:lnTo>
                    <a:pt x="1857" y="504"/>
                  </a:lnTo>
                  <a:lnTo>
                    <a:pt x="1833" y="452"/>
                  </a:lnTo>
                  <a:lnTo>
                    <a:pt x="1813" y="399"/>
                  </a:lnTo>
                  <a:lnTo>
                    <a:pt x="1795" y="346"/>
                  </a:lnTo>
                  <a:lnTo>
                    <a:pt x="1780" y="289"/>
                  </a:lnTo>
                  <a:lnTo>
                    <a:pt x="1766" y="234"/>
                  </a:lnTo>
                  <a:lnTo>
                    <a:pt x="1757" y="178"/>
                  </a:lnTo>
                  <a:lnTo>
                    <a:pt x="1749" y="119"/>
                  </a:lnTo>
                  <a:lnTo>
                    <a:pt x="1744" y="60"/>
                  </a:lnTo>
                  <a:lnTo>
                    <a:pt x="1744" y="0"/>
                  </a:lnTo>
                  <a:lnTo>
                    <a:pt x="1744" y="0"/>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12" name="Freeform: Shape 20"/>
            <p:cNvSpPr/>
            <p:nvPr/>
          </p:nvSpPr>
          <p:spPr bwMode="auto">
            <a:xfrm>
              <a:off x="3213034" y="3691698"/>
              <a:ext cx="1360802" cy="510803"/>
            </a:xfrm>
            <a:custGeom>
              <a:gdLst>
                <a:gd name="T0" fmla="*/ 0 w 2031"/>
                <a:gd name="T1" fmla="*/ 0 h 762"/>
                <a:gd name="T2" fmla="*/ 1016 w 2031"/>
                <a:gd name="T3" fmla="*/ 762 h 762"/>
                <a:gd name="T4" fmla="*/ 2031 w 2031"/>
                <a:gd name="T5" fmla="*/ 0 h 762"/>
                <a:gd name="T6" fmla="*/ 0 w 2031"/>
                <a:gd name="T7" fmla="*/ 0 h 762"/>
              </a:gdLst>
              <a:cxnLst>
                <a:cxn ang="0">
                  <a:pos x="T0" y="T1"/>
                </a:cxn>
                <a:cxn ang="0">
                  <a:pos x="T2" y="T3"/>
                </a:cxn>
                <a:cxn ang="0">
                  <a:pos x="T4" y="T5"/>
                </a:cxn>
                <a:cxn ang="0">
                  <a:pos x="T6" y="T7"/>
                </a:cxn>
              </a:cxnLst>
              <a:rect l="0" t="0" r="r" b="b"/>
              <a:pathLst>
                <a:path w="2030" h="762">
                  <a:moveTo>
                    <a:pt x="0" y="0"/>
                  </a:moveTo>
                  <a:lnTo>
                    <a:pt x="1016" y="762"/>
                  </a:lnTo>
                  <a:lnTo>
                    <a:pt x="2031" y="0"/>
                  </a:lnTo>
                  <a:lnTo>
                    <a:pt x="0" y="0"/>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13" name="Freeform: Shape 23"/>
            <p:cNvSpPr/>
            <p:nvPr/>
          </p:nvSpPr>
          <p:spPr bwMode="auto">
            <a:xfrm>
              <a:off x="7623216" y="3691698"/>
              <a:ext cx="1360802" cy="510803"/>
            </a:xfrm>
            <a:custGeom>
              <a:gdLst>
                <a:gd name="T0" fmla="*/ 0 w 2031"/>
                <a:gd name="T1" fmla="*/ 0 h 762"/>
                <a:gd name="T2" fmla="*/ 1015 w 2031"/>
                <a:gd name="T3" fmla="*/ 762 h 762"/>
                <a:gd name="T4" fmla="*/ 2031 w 2031"/>
                <a:gd name="T5" fmla="*/ 0 h 762"/>
                <a:gd name="T6" fmla="*/ 0 w 2031"/>
                <a:gd name="T7" fmla="*/ 0 h 762"/>
              </a:gdLst>
              <a:cxnLst>
                <a:cxn ang="0">
                  <a:pos x="T0" y="T1"/>
                </a:cxn>
                <a:cxn ang="0">
                  <a:pos x="T2" y="T3"/>
                </a:cxn>
                <a:cxn ang="0">
                  <a:pos x="T4" y="T5"/>
                </a:cxn>
                <a:cxn ang="0">
                  <a:pos x="T6" y="T7"/>
                </a:cxn>
              </a:cxnLst>
              <a:rect l="0" t="0" r="r" b="b"/>
              <a:pathLst>
                <a:path w="2030" h="762">
                  <a:moveTo>
                    <a:pt x="0" y="0"/>
                  </a:moveTo>
                  <a:lnTo>
                    <a:pt x="1015" y="762"/>
                  </a:lnTo>
                  <a:lnTo>
                    <a:pt x="2031" y="0"/>
                  </a:lnTo>
                  <a:lnTo>
                    <a:pt x="0" y="0"/>
                  </a:lnTo>
                  <a:close/>
                </a:path>
              </a:pathLst>
            </a:custGeom>
            <a:solidFill>
              <a:schemeClr val="accent4">
                <a:lumMod val="60000"/>
                <a:lumOff val="40000"/>
              </a:schemeClr>
            </a:solidFill>
            <a:ln>
              <a:noFill/>
            </a:ln>
          </p:spPr>
          <p:txBody>
            <a:bodyPr anchor="ctr"/>
            <a:lstStyle/>
            <a:p>
              <a:pPr algn="ctr"/>
              <a:endParaRPr sz="1865"/>
            </a:p>
          </p:txBody>
        </p:sp>
        <p:sp>
          <p:nvSpPr>
            <p:cNvPr id="14" name="Freeform: Shape 25"/>
            <p:cNvSpPr/>
            <p:nvPr/>
          </p:nvSpPr>
          <p:spPr bwMode="auto">
            <a:xfrm>
              <a:off x="4996251" y="2169467"/>
              <a:ext cx="1575297" cy="1575295"/>
            </a:xfrm>
            <a:custGeom>
              <a:gdLst>
                <a:gd name="T0" fmla="*/ 0 w 2905"/>
                <a:gd name="T1" fmla="*/ 1742 h 2903"/>
                <a:gd name="T2" fmla="*/ 61 w 2905"/>
                <a:gd name="T3" fmla="*/ 1744 h 2903"/>
                <a:gd name="T4" fmla="*/ 178 w 2905"/>
                <a:gd name="T5" fmla="*/ 1755 h 2903"/>
                <a:gd name="T6" fmla="*/ 291 w 2905"/>
                <a:gd name="T7" fmla="*/ 1778 h 2903"/>
                <a:gd name="T8" fmla="*/ 399 w 2905"/>
                <a:gd name="T9" fmla="*/ 1811 h 2903"/>
                <a:gd name="T10" fmla="*/ 504 w 2905"/>
                <a:gd name="T11" fmla="*/ 1855 h 2903"/>
                <a:gd name="T12" fmla="*/ 603 w 2905"/>
                <a:gd name="T13" fmla="*/ 1910 h 2903"/>
                <a:gd name="T14" fmla="*/ 696 w 2905"/>
                <a:gd name="T15" fmla="*/ 1973 h 2903"/>
                <a:gd name="T16" fmla="*/ 782 w 2905"/>
                <a:gd name="T17" fmla="*/ 2044 h 2903"/>
                <a:gd name="T18" fmla="*/ 861 w 2905"/>
                <a:gd name="T19" fmla="*/ 2123 h 2903"/>
                <a:gd name="T20" fmla="*/ 931 w 2905"/>
                <a:gd name="T21" fmla="*/ 2209 h 2903"/>
                <a:gd name="T22" fmla="*/ 995 w 2905"/>
                <a:gd name="T23" fmla="*/ 2300 h 2903"/>
                <a:gd name="T24" fmla="*/ 1048 w 2905"/>
                <a:gd name="T25" fmla="*/ 2399 h 2903"/>
                <a:gd name="T26" fmla="*/ 1092 w 2905"/>
                <a:gd name="T27" fmla="*/ 2504 h 2903"/>
                <a:gd name="T28" fmla="*/ 1125 w 2905"/>
                <a:gd name="T29" fmla="*/ 2614 h 2903"/>
                <a:gd name="T30" fmla="*/ 1148 w 2905"/>
                <a:gd name="T31" fmla="*/ 2725 h 2903"/>
                <a:gd name="T32" fmla="*/ 1161 w 2905"/>
                <a:gd name="T33" fmla="*/ 2843 h 2903"/>
                <a:gd name="T34" fmla="*/ 2905 w 2905"/>
                <a:gd name="T35" fmla="*/ 2903 h 2903"/>
                <a:gd name="T36" fmla="*/ 2903 w 2905"/>
                <a:gd name="T37" fmla="*/ 2828 h 2903"/>
                <a:gd name="T38" fmla="*/ 2896 w 2905"/>
                <a:gd name="T39" fmla="*/ 2680 h 2903"/>
                <a:gd name="T40" fmla="*/ 2881 w 2905"/>
                <a:gd name="T41" fmla="*/ 2533 h 2903"/>
                <a:gd name="T42" fmla="*/ 2859 w 2905"/>
                <a:gd name="T43" fmla="*/ 2388 h 2903"/>
                <a:gd name="T44" fmla="*/ 2830 w 2905"/>
                <a:gd name="T45" fmla="*/ 2247 h 2903"/>
                <a:gd name="T46" fmla="*/ 2793 w 2905"/>
                <a:gd name="T47" fmla="*/ 2108 h 2903"/>
                <a:gd name="T48" fmla="*/ 2751 w 2905"/>
                <a:gd name="T49" fmla="*/ 1973 h 2903"/>
                <a:gd name="T50" fmla="*/ 2703 w 2905"/>
                <a:gd name="T51" fmla="*/ 1839 h 2903"/>
                <a:gd name="T52" fmla="*/ 2648 w 2905"/>
                <a:gd name="T53" fmla="*/ 1709 h 2903"/>
                <a:gd name="T54" fmla="*/ 2586 w 2905"/>
                <a:gd name="T55" fmla="*/ 1581 h 2903"/>
                <a:gd name="T56" fmla="*/ 2520 w 2905"/>
                <a:gd name="T57" fmla="*/ 1458 h 2903"/>
                <a:gd name="T58" fmla="*/ 2447 w 2905"/>
                <a:gd name="T59" fmla="*/ 1339 h 2903"/>
                <a:gd name="T60" fmla="*/ 2368 w 2905"/>
                <a:gd name="T61" fmla="*/ 1222 h 2903"/>
                <a:gd name="T62" fmla="*/ 2284 w 2905"/>
                <a:gd name="T63" fmla="*/ 1110 h 2903"/>
                <a:gd name="T64" fmla="*/ 2196 w 2905"/>
                <a:gd name="T65" fmla="*/ 1004 h 2903"/>
                <a:gd name="T66" fmla="*/ 2103 w 2905"/>
                <a:gd name="T67" fmla="*/ 899 h 2903"/>
                <a:gd name="T68" fmla="*/ 2004 w 2905"/>
                <a:gd name="T69" fmla="*/ 800 h 2903"/>
                <a:gd name="T70" fmla="*/ 1901 w 2905"/>
                <a:gd name="T71" fmla="*/ 707 h 2903"/>
                <a:gd name="T72" fmla="*/ 1793 w 2905"/>
                <a:gd name="T73" fmla="*/ 619 h 2903"/>
                <a:gd name="T74" fmla="*/ 1681 w 2905"/>
                <a:gd name="T75" fmla="*/ 535 h 2903"/>
                <a:gd name="T76" fmla="*/ 1566 w 2905"/>
                <a:gd name="T77" fmla="*/ 456 h 2903"/>
                <a:gd name="T78" fmla="*/ 1445 w 2905"/>
                <a:gd name="T79" fmla="*/ 385 h 2903"/>
                <a:gd name="T80" fmla="*/ 1322 w 2905"/>
                <a:gd name="T81" fmla="*/ 317 h 2903"/>
                <a:gd name="T82" fmla="*/ 1196 w 2905"/>
                <a:gd name="T83" fmla="*/ 256 h 2903"/>
                <a:gd name="T84" fmla="*/ 1066 w 2905"/>
                <a:gd name="T85" fmla="*/ 201 h 2903"/>
                <a:gd name="T86" fmla="*/ 932 w 2905"/>
                <a:gd name="T87" fmla="*/ 152 h 2903"/>
                <a:gd name="T88" fmla="*/ 795 w 2905"/>
                <a:gd name="T89" fmla="*/ 110 h 2903"/>
                <a:gd name="T90" fmla="*/ 656 w 2905"/>
                <a:gd name="T91" fmla="*/ 73 h 2903"/>
                <a:gd name="T92" fmla="*/ 515 w 2905"/>
                <a:gd name="T93" fmla="*/ 44 h 2903"/>
                <a:gd name="T94" fmla="*/ 370 w 2905"/>
                <a:gd name="T95" fmla="*/ 22 h 2903"/>
                <a:gd name="T96" fmla="*/ 224 w 2905"/>
                <a:gd name="T97" fmla="*/ 7 h 2903"/>
                <a:gd name="T98" fmla="*/ 75 w 2905"/>
                <a:gd name="T99" fmla="*/ 0 h 2903"/>
                <a:gd name="T100" fmla="*/ 0 w 2905"/>
                <a:gd name="T101" fmla="*/ 0 h 2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5" h="2903">
                  <a:moveTo>
                    <a:pt x="0" y="0"/>
                  </a:moveTo>
                  <a:lnTo>
                    <a:pt x="0" y="1742"/>
                  </a:lnTo>
                  <a:lnTo>
                    <a:pt x="0" y="1742"/>
                  </a:lnTo>
                  <a:lnTo>
                    <a:pt x="61" y="1744"/>
                  </a:lnTo>
                  <a:lnTo>
                    <a:pt x="119" y="1747"/>
                  </a:lnTo>
                  <a:lnTo>
                    <a:pt x="178" y="1755"/>
                  </a:lnTo>
                  <a:lnTo>
                    <a:pt x="235" y="1766"/>
                  </a:lnTo>
                  <a:lnTo>
                    <a:pt x="291" y="1778"/>
                  </a:lnTo>
                  <a:lnTo>
                    <a:pt x="346" y="1793"/>
                  </a:lnTo>
                  <a:lnTo>
                    <a:pt x="399" y="1811"/>
                  </a:lnTo>
                  <a:lnTo>
                    <a:pt x="453" y="1833"/>
                  </a:lnTo>
                  <a:lnTo>
                    <a:pt x="504" y="1855"/>
                  </a:lnTo>
                  <a:lnTo>
                    <a:pt x="555" y="1881"/>
                  </a:lnTo>
                  <a:lnTo>
                    <a:pt x="603" y="1910"/>
                  </a:lnTo>
                  <a:lnTo>
                    <a:pt x="650" y="1940"/>
                  </a:lnTo>
                  <a:lnTo>
                    <a:pt x="696" y="1973"/>
                  </a:lnTo>
                  <a:lnTo>
                    <a:pt x="740" y="2007"/>
                  </a:lnTo>
                  <a:lnTo>
                    <a:pt x="782" y="2044"/>
                  </a:lnTo>
                  <a:lnTo>
                    <a:pt x="823" y="2082"/>
                  </a:lnTo>
                  <a:lnTo>
                    <a:pt x="861" y="2123"/>
                  </a:lnTo>
                  <a:lnTo>
                    <a:pt x="898" y="2165"/>
                  </a:lnTo>
                  <a:lnTo>
                    <a:pt x="931" y="2209"/>
                  </a:lnTo>
                  <a:lnTo>
                    <a:pt x="964" y="2253"/>
                  </a:lnTo>
                  <a:lnTo>
                    <a:pt x="995" y="2300"/>
                  </a:lnTo>
                  <a:lnTo>
                    <a:pt x="1022" y="2350"/>
                  </a:lnTo>
                  <a:lnTo>
                    <a:pt x="1048" y="2399"/>
                  </a:lnTo>
                  <a:lnTo>
                    <a:pt x="1072" y="2451"/>
                  </a:lnTo>
                  <a:lnTo>
                    <a:pt x="1092" y="2504"/>
                  </a:lnTo>
                  <a:lnTo>
                    <a:pt x="1110" y="2557"/>
                  </a:lnTo>
                  <a:lnTo>
                    <a:pt x="1125" y="2614"/>
                  </a:lnTo>
                  <a:lnTo>
                    <a:pt x="1139" y="2669"/>
                  </a:lnTo>
                  <a:lnTo>
                    <a:pt x="1148" y="2725"/>
                  </a:lnTo>
                  <a:lnTo>
                    <a:pt x="1156" y="2784"/>
                  </a:lnTo>
                  <a:lnTo>
                    <a:pt x="1161" y="2843"/>
                  </a:lnTo>
                  <a:lnTo>
                    <a:pt x="1161" y="2903"/>
                  </a:lnTo>
                  <a:lnTo>
                    <a:pt x="2905" y="2903"/>
                  </a:lnTo>
                  <a:lnTo>
                    <a:pt x="2905" y="2903"/>
                  </a:lnTo>
                  <a:lnTo>
                    <a:pt x="2903" y="2828"/>
                  </a:lnTo>
                  <a:lnTo>
                    <a:pt x="2901" y="2753"/>
                  </a:lnTo>
                  <a:lnTo>
                    <a:pt x="2896" y="2680"/>
                  </a:lnTo>
                  <a:lnTo>
                    <a:pt x="2888" y="2606"/>
                  </a:lnTo>
                  <a:lnTo>
                    <a:pt x="2881" y="2533"/>
                  </a:lnTo>
                  <a:lnTo>
                    <a:pt x="2870" y="2462"/>
                  </a:lnTo>
                  <a:lnTo>
                    <a:pt x="2859" y="2388"/>
                  </a:lnTo>
                  <a:lnTo>
                    <a:pt x="2844" y="2319"/>
                  </a:lnTo>
                  <a:lnTo>
                    <a:pt x="2830" y="2247"/>
                  </a:lnTo>
                  <a:lnTo>
                    <a:pt x="2813" y="2178"/>
                  </a:lnTo>
                  <a:lnTo>
                    <a:pt x="2793" y="2108"/>
                  </a:lnTo>
                  <a:lnTo>
                    <a:pt x="2773" y="2040"/>
                  </a:lnTo>
                  <a:lnTo>
                    <a:pt x="2751" y="1973"/>
                  </a:lnTo>
                  <a:lnTo>
                    <a:pt x="2727" y="1905"/>
                  </a:lnTo>
                  <a:lnTo>
                    <a:pt x="2703" y="1839"/>
                  </a:lnTo>
                  <a:lnTo>
                    <a:pt x="2676" y="1773"/>
                  </a:lnTo>
                  <a:lnTo>
                    <a:pt x="2648" y="1709"/>
                  </a:lnTo>
                  <a:lnTo>
                    <a:pt x="2617" y="1645"/>
                  </a:lnTo>
                  <a:lnTo>
                    <a:pt x="2586" y="1581"/>
                  </a:lnTo>
                  <a:lnTo>
                    <a:pt x="2553" y="1518"/>
                  </a:lnTo>
                  <a:lnTo>
                    <a:pt x="2520" y="1458"/>
                  </a:lnTo>
                  <a:lnTo>
                    <a:pt x="2483" y="1397"/>
                  </a:lnTo>
                  <a:lnTo>
                    <a:pt x="2447" y="1339"/>
                  </a:lnTo>
                  <a:lnTo>
                    <a:pt x="2408" y="1280"/>
                  </a:lnTo>
                  <a:lnTo>
                    <a:pt x="2368" y="1222"/>
                  </a:lnTo>
                  <a:lnTo>
                    <a:pt x="2328" y="1165"/>
                  </a:lnTo>
                  <a:lnTo>
                    <a:pt x="2284" y="1110"/>
                  </a:lnTo>
                  <a:lnTo>
                    <a:pt x="2242" y="1057"/>
                  </a:lnTo>
                  <a:lnTo>
                    <a:pt x="2196" y="1004"/>
                  </a:lnTo>
                  <a:lnTo>
                    <a:pt x="2150" y="951"/>
                  </a:lnTo>
                  <a:lnTo>
                    <a:pt x="2103" y="899"/>
                  </a:lnTo>
                  <a:lnTo>
                    <a:pt x="2053" y="850"/>
                  </a:lnTo>
                  <a:lnTo>
                    <a:pt x="2004" y="800"/>
                  </a:lnTo>
                  <a:lnTo>
                    <a:pt x="1952" y="755"/>
                  </a:lnTo>
                  <a:lnTo>
                    <a:pt x="1901" y="707"/>
                  </a:lnTo>
                  <a:lnTo>
                    <a:pt x="1848" y="663"/>
                  </a:lnTo>
                  <a:lnTo>
                    <a:pt x="1793" y="619"/>
                  </a:lnTo>
                  <a:lnTo>
                    <a:pt x="1738" y="577"/>
                  </a:lnTo>
                  <a:lnTo>
                    <a:pt x="1681" y="535"/>
                  </a:lnTo>
                  <a:lnTo>
                    <a:pt x="1625" y="495"/>
                  </a:lnTo>
                  <a:lnTo>
                    <a:pt x="1566" y="456"/>
                  </a:lnTo>
                  <a:lnTo>
                    <a:pt x="1506" y="419"/>
                  </a:lnTo>
                  <a:lnTo>
                    <a:pt x="1445" y="385"/>
                  </a:lnTo>
                  <a:lnTo>
                    <a:pt x="1385" y="350"/>
                  </a:lnTo>
                  <a:lnTo>
                    <a:pt x="1322" y="317"/>
                  </a:lnTo>
                  <a:lnTo>
                    <a:pt x="1260" y="286"/>
                  </a:lnTo>
                  <a:lnTo>
                    <a:pt x="1196" y="256"/>
                  </a:lnTo>
                  <a:lnTo>
                    <a:pt x="1130" y="227"/>
                  </a:lnTo>
                  <a:lnTo>
                    <a:pt x="1066" y="201"/>
                  </a:lnTo>
                  <a:lnTo>
                    <a:pt x="998" y="176"/>
                  </a:lnTo>
                  <a:lnTo>
                    <a:pt x="932" y="152"/>
                  </a:lnTo>
                  <a:lnTo>
                    <a:pt x="865" y="130"/>
                  </a:lnTo>
                  <a:lnTo>
                    <a:pt x="795" y="110"/>
                  </a:lnTo>
                  <a:lnTo>
                    <a:pt x="725" y="92"/>
                  </a:lnTo>
                  <a:lnTo>
                    <a:pt x="656" y="73"/>
                  </a:lnTo>
                  <a:lnTo>
                    <a:pt x="586" y="59"/>
                  </a:lnTo>
                  <a:lnTo>
                    <a:pt x="515" y="44"/>
                  </a:lnTo>
                  <a:lnTo>
                    <a:pt x="443" y="33"/>
                  </a:lnTo>
                  <a:lnTo>
                    <a:pt x="370" y="22"/>
                  </a:lnTo>
                  <a:lnTo>
                    <a:pt x="297" y="15"/>
                  </a:lnTo>
                  <a:lnTo>
                    <a:pt x="224" y="7"/>
                  </a:lnTo>
                  <a:lnTo>
                    <a:pt x="150" y="4"/>
                  </a:lnTo>
                  <a:lnTo>
                    <a:pt x="75" y="0"/>
                  </a:lnTo>
                  <a:lnTo>
                    <a:pt x="0" y="0"/>
                  </a:lnTo>
                  <a:lnTo>
                    <a:pt x="0" y="0"/>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sp>
          <p:nvSpPr>
            <p:cNvPr id="15" name="Freeform: Shape 26"/>
            <p:cNvSpPr/>
            <p:nvPr/>
          </p:nvSpPr>
          <p:spPr bwMode="auto">
            <a:xfrm>
              <a:off x="5417452" y="3285940"/>
              <a:ext cx="1362143" cy="510803"/>
            </a:xfrm>
            <a:custGeom>
              <a:gdLst>
                <a:gd name="T0" fmla="*/ 2032 w 2032"/>
                <a:gd name="T1" fmla="*/ 762 h 762"/>
                <a:gd name="T2" fmla="*/ 1016 w 2032"/>
                <a:gd name="T3" fmla="*/ 0 h 762"/>
                <a:gd name="T4" fmla="*/ 0 w 2032"/>
                <a:gd name="T5" fmla="*/ 762 h 762"/>
                <a:gd name="T6" fmla="*/ 2032 w 2032"/>
                <a:gd name="T7" fmla="*/ 762 h 762"/>
              </a:gdLst>
              <a:cxnLst>
                <a:cxn ang="0">
                  <a:pos x="T0" y="T1"/>
                </a:cxn>
                <a:cxn ang="0">
                  <a:pos x="T2" y="T3"/>
                </a:cxn>
                <a:cxn ang="0">
                  <a:pos x="T4" y="T5"/>
                </a:cxn>
                <a:cxn ang="0">
                  <a:pos x="T6" y="T7"/>
                </a:cxn>
              </a:cxnLst>
              <a:rect l="0" t="0" r="r" b="b"/>
              <a:pathLst>
                <a:path w="2032" h="762">
                  <a:moveTo>
                    <a:pt x="2032" y="762"/>
                  </a:moveTo>
                  <a:lnTo>
                    <a:pt x="1016" y="0"/>
                  </a:lnTo>
                  <a:lnTo>
                    <a:pt x="0" y="762"/>
                  </a:lnTo>
                  <a:lnTo>
                    <a:pt x="2032" y="762"/>
                  </a:lnTo>
                  <a:close/>
                </a:path>
              </a:pathLst>
            </a:custGeom>
            <a:solidFill>
              <a:schemeClr val="accent2">
                <a:lumMod val="75000"/>
              </a:schemeClr>
            </a:solidFill>
            <a:ln>
              <a:noFill/>
            </a:ln>
          </p:spPr>
          <p:txBody>
            <a:bodyPr vert="horz" wrap="square" lIns="121920" tIns="60960" rIns="121920" bIns="60960" numCol="1" anchor="t" anchorCtr="0" compatLnSpc="1"/>
            <a:lstStyle/>
            <a:p>
              <a:endParaRPr sz="1865"/>
            </a:p>
          </p:txBody>
        </p:sp>
      </p:grpSp>
      <p:grpSp>
        <p:nvGrpSpPr>
          <p:cNvPr id="16" name="组合 15"/>
          <p:cNvGrpSpPr/>
          <p:nvPr/>
        </p:nvGrpSpPr>
        <p:grpSpPr>
          <a:xfrm>
            <a:off x="967026" y="1555076"/>
            <a:ext cx="2085109" cy="1645073"/>
            <a:chOff x="1289368" y="2297546"/>
            <a:chExt cx="2085109" cy="1645072"/>
          </a:xfrm>
        </p:grpSpPr>
        <p:sp>
          <p:nvSpPr>
            <p:cNvPr id="17" name="TextBox 60"/>
            <p:cNvSpPr txBox="1"/>
            <p:nvPr/>
          </p:nvSpPr>
          <p:spPr>
            <a:xfrm>
              <a:off x="1289368" y="2326388"/>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a:solidFill>
                    <a:schemeClr val="accent1"/>
                  </a:solidFill>
                  <a:latin typeface="+mn-ea"/>
                  <a:ea typeface="+mn-ea"/>
                </a:rPr>
                <a:t>标题内容</a:t>
              </a:r>
              <a:endParaRPr lang="zh-CN" altLang="en-US" sz="1865">
                <a:solidFill>
                  <a:schemeClr val="accent1"/>
                </a:solidFill>
                <a:latin typeface="+mn-ea"/>
                <a:ea typeface="+mn-ea"/>
              </a:endParaRPr>
            </a:p>
          </p:txBody>
        </p:sp>
        <p:sp>
          <p:nvSpPr>
            <p:cNvPr id="18" name="TextBox 61"/>
            <p:cNvSpPr txBox="1"/>
            <p:nvPr/>
          </p:nvSpPr>
          <p:spPr>
            <a:xfrm>
              <a:off x="1289368" y="2297546"/>
              <a:ext cx="2085109" cy="1645072"/>
            </a:xfrm>
            <a:prstGeom prst="rect">
              <a:avLst/>
            </a:prstGeom>
          </p:spPr>
          <p:txBody>
            <a:bodyPr vert="horz" wrap="square" lIns="0" tIns="0" rIns="0" bIns="0" anchor="ctr">
              <a:spAutoFit/>
            </a:bodyPr>
            <a:lstStyle/>
            <a:p>
              <a:pPr fontAlgn="ctr">
                <a:lnSpc>
                  <a:spcPct val="150000"/>
                </a:lnSpc>
              </a:pPr>
              <a:r>
                <a:rPr lang="zh-CN" altLang="en-US" sz="1065">
                  <a:solidFill>
                    <a:schemeClr val="accent1"/>
                  </a:solidFill>
                  <a:latin typeface="+mn-ea"/>
                </a:rPr>
                <a:t>点击输入文字点击输入文字点击此处更换文本点击输入文字点击输入文字点击此处更换文本</a:t>
              </a:r>
              <a:endParaRPr lang="en-US" altLang="zh-CN" sz="1065">
                <a:solidFill>
                  <a:schemeClr val="accent1"/>
                </a:solidFill>
                <a:latin typeface="+mn-ea"/>
              </a:endParaRPr>
            </a:p>
            <a:p>
              <a:pPr fontAlgn="ctr">
                <a:lnSpc>
                  <a:spcPct val="150000"/>
                </a:lnSpc>
              </a:pPr>
              <a:endParaRPr lang="en-US" altLang="zh-CN" sz="1065">
                <a:solidFill>
                  <a:schemeClr val="accent1"/>
                </a:solidFill>
                <a:latin typeface="+mn-ea"/>
              </a:endParaRPr>
            </a:p>
          </p:txBody>
        </p:sp>
      </p:grpSp>
      <p:grpSp>
        <p:nvGrpSpPr>
          <p:cNvPr id="19" name="Group 24"/>
          <p:cNvGrpSpPr/>
          <p:nvPr/>
        </p:nvGrpSpPr>
        <p:grpSpPr>
          <a:xfrm>
            <a:off x="4750717" y="3291872"/>
            <a:ext cx="472675" cy="483667"/>
            <a:chOff x="2308225" y="2935287"/>
            <a:chExt cx="273050" cy="279400"/>
          </a:xfrm>
          <a:solidFill>
            <a:schemeClr val="accent1"/>
          </a:solidFill>
        </p:grpSpPr>
        <p:sp>
          <p:nvSpPr>
            <p:cNvPr id="20" name="Freeform 294"/>
            <p:cNvSpPr/>
            <p:nvPr/>
          </p:nvSpPr>
          <p:spPr bwMode="auto">
            <a:xfrm>
              <a:off x="2308225" y="2935287"/>
              <a:ext cx="246062" cy="279400"/>
            </a:xfrm>
            <a:custGeom>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vert="horz" wrap="square" lIns="121920" tIns="60960" rIns="121920" bIns="60960" numCol="1" anchor="t" anchorCtr="0" compatLnSpc="1"/>
            <a:lstStyle/>
            <a:p>
              <a:endParaRPr lang="en-US" sz="1865">
                <a:cs typeface="+mn-ea"/>
                <a:sym typeface="+mn-lt"/>
              </a:endParaRPr>
            </a:p>
          </p:txBody>
        </p:sp>
        <p:sp>
          <p:nvSpPr>
            <p:cNvPr id="21" name="Freeform 295"/>
            <p:cNvSpPr/>
            <p:nvPr/>
          </p:nvSpPr>
          <p:spPr bwMode="auto">
            <a:xfrm>
              <a:off x="2471738" y="3121024"/>
              <a:ext cx="109537" cy="73025"/>
            </a:xfrm>
            <a:custGeom>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vert="horz" wrap="square" lIns="121920" tIns="60960" rIns="121920" bIns="60960" numCol="1" anchor="t" anchorCtr="0" compatLnSpc="1"/>
            <a:lstStyle/>
            <a:p>
              <a:endParaRPr lang="en-US" sz="1865">
                <a:cs typeface="+mn-ea"/>
                <a:sym typeface="+mn-lt"/>
              </a:endParaRPr>
            </a:p>
          </p:txBody>
        </p:sp>
      </p:grpSp>
      <p:grpSp>
        <p:nvGrpSpPr>
          <p:cNvPr id="22" name="Group 27"/>
          <p:cNvGrpSpPr/>
          <p:nvPr/>
        </p:nvGrpSpPr>
        <p:grpSpPr>
          <a:xfrm>
            <a:off x="6932283" y="3271653"/>
            <a:ext cx="521076" cy="524104"/>
            <a:chOff x="2308226" y="1865311"/>
            <a:chExt cx="273050" cy="274638"/>
          </a:xfrm>
          <a:solidFill>
            <a:srgbClr val="1D4251"/>
          </a:solidFill>
        </p:grpSpPr>
        <p:sp>
          <p:nvSpPr>
            <p:cNvPr id="23" name="Freeform 147"/>
            <p:cNvSpPr/>
            <p:nvPr/>
          </p:nvSpPr>
          <p:spPr bwMode="auto">
            <a:xfrm>
              <a:off x="2354263" y="1914524"/>
              <a:ext cx="180975" cy="92075"/>
            </a:xfrm>
            <a:custGeom>
              <a:cxnLst>
                <a:cxn ang="0">
                  <a:pos x="79" y="2"/>
                </a:cxn>
                <a:cxn ang="0">
                  <a:pos x="77" y="0"/>
                </a:cxn>
                <a:cxn ang="0">
                  <a:pos x="75" y="0"/>
                </a:cxn>
                <a:cxn ang="0">
                  <a:pos x="73" y="1"/>
                </a:cxn>
                <a:cxn ang="0">
                  <a:pos x="56" y="22"/>
                </a:cxn>
                <a:cxn ang="0">
                  <a:pos x="56" y="22"/>
                </a:cxn>
                <a:cxn ang="0">
                  <a:pos x="37" y="12"/>
                </a:cxn>
                <a:cxn ang="0">
                  <a:pos x="34" y="12"/>
                </a:cxn>
                <a:cxn ang="0">
                  <a:pos x="30" y="14"/>
                </a:cxn>
                <a:cxn ang="0">
                  <a:pos x="17" y="33"/>
                </a:cxn>
                <a:cxn ang="0">
                  <a:pos x="17" y="33"/>
                </a:cxn>
                <a:cxn ang="0">
                  <a:pos x="3" y="33"/>
                </a:cxn>
                <a:cxn ang="0">
                  <a:pos x="0" y="36"/>
                </a:cxn>
                <a:cxn ang="0">
                  <a:pos x="3" y="40"/>
                </a:cxn>
                <a:cxn ang="0">
                  <a:pos x="17" y="40"/>
                </a:cxn>
                <a:cxn ang="0">
                  <a:pos x="22" y="37"/>
                </a:cxn>
                <a:cxn ang="0">
                  <a:pos x="35" y="18"/>
                </a:cxn>
                <a:cxn ang="0">
                  <a:pos x="35" y="18"/>
                </a:cxn>
                <a:cxn ang="0">
                  <a:pos x="54" y="29"/>
                </a:cxn>
                <a:cxn ang="0">
                  <a:pos x="57" y="29"/>
                </a:cxn>
                <a:cxn ang="0">
                  <a:pos x="61" y="27"/>
                </a:cxn>
                <a:cxn ang="0">
                  <a:pos x="78" y="5"/>
                </a:cxn>
                <a:cxn ang="0">
                  <a:pos x="79" y="2"/>
                </a:cxn>
              </a:cxnLst>
              <a:rect l="0" t="0" r="r" b="b"/>
              <a:pathLst>
                <a:path w="79" h="40">
                  <a:moveTo>
                    <a:pt x="79" y="2"/>
                  </a:moveTo>
                  <a:cubicBezTo>
                    <a:pt x="78" y="2"/>
                    <a:pt x="78" y="1"/>
                    <a:pt x="77" y="0"/>
                  </a:cubicBezTo>
                  <a:cubicBezTo>
                    <a:pt x="77" y="0"/>
                    <a:pt x="76" y="0"/>
                    <a:pt x="75" y="0"/>
                  </a:cubicBezTo>
                  <a:cubicBezTo>
                    <a:pt x="74" y="0"/>
                    <a:pt x="73" y="0"/>
                    <a:pt x="73" y="1"/>
                  </a:cubicBezTo>
                  <a:cubicBezTo>
                    <a:pt x="73" y="1"/>
                    <a:pt x="60" y="17"/>
                    <a:pt x="56" y="22"/>
                  </a:cubicBezTo>
                  <a:cubicBezTo>
                    <a:pt x="56" y="23"/>
                    <a:pt x="56" y="22"/>
                    <a:pt x="56" y="22"/>
                  </a:cubicBezTo>
                  <a:cubicBezTo>
                    <a:pt x="37" y="12"/>
                    <a:pt x="37" y="12"/>
                    <a:pt x="37" y="12"/>
                  </a:cubicBezTo>
                  <a:cubicBezTo>
                    <a:pt x="36" y="12"/>
                    <a:pt x="35" y="12"/>
                    <a:pt x="34" y="12"/>
                  </a:cubicBezTo>
                  <a:cubicBezTo>
                    <a:pt x="33" y="12"/>
                    <a:pt x="31" y="12"/>
                    <a:pt x="30" y="14"/>
                  </a:cubicBezTo>
                  <a:cubicBezTo>
                    <a:pt x="17" y="33"/>
                    <a:pt x="17" y="33"/>
                    <a:pt x="17" y="33"/>
                  </a:cubicBezTo>
                  <a:cubicBezTo>
                    <a:pt x="17" y="33"/>
                    <a:pt x="17" y="33"/>
                    <a:pt x="17" y="33"/>
                  </a:cubicBezTo>
                  <a:cubicBezTo>
                    <a:pt x="3" y="33"/>
                    <a:pt x="3" y="33"/>
                    <a:pt x="3" y="33"/>
                  </a:cubicBezTo>
                  <a:cubicBezTo>
                    <a:pt x="1" y="33"/>
                    <a:pt x="0" y="35"/>
                    <a:pt x="0" y="36"/>
                  </a:cubicBezTo>
                  <a:cubicBezTo>
                    <a:pt x="0" y="38"/>
                    <a:pt x="1" y="40"/>
                    <a:pt x="3" y="40"/>
                  </a:cubicBezTo>
                  <a:cubicBezTo>
                    <a:pt x="17" y="40"/>
                    <a:pt x="17" y="40"/>
                    <a:pt x="17" y="40"/>
                  </a:cubicBezTo>
                  <a:cubicBezTo>
                    <a:pt x="19" y="40"/>
                    <a:pt x="21" y="38"/>
                    <a:pt x="22" y="37"/>
                  </a:cubicBezTo>
                  <a:cubicBezTo>
                    <a:pt x="22" y="37"/>
                    <a:pt x="32" y="23"/>
                    <a:pt x="35" y="18"/>
                  </a:cubicBezTo>
                  <a:cubicBezTo>
                    <a:pt x="35" y="18"/>
                    <a:pt x="35" y="18"/>
                    <a:pt x="35" y="18"/>
                  </a:cubicBezTo>
                  <a:cubicBezTo>
                    <a:pt x="54" y="29"/>
                    <a:pt x="54" y="29"/>
                    <a:pt x="54" y="29"/>
                  </a:cubicBezTo>
                  <a:cubicBezTo>
                    <a:pt x="55" y="29"/>
                    <a:pt x="56" y="29"/>
                    <a:pt x="57" y="29"/>
                  </a:cubicBezTo>
                  <a:cubicBezTo>
                    <a:pt x="58" y="29"/>
                    <a:pt x="60" y="29"/>
                    <a:pt x="61" y="27"/>
                  </a:cubicBezTo>
                  <a:cubicBezTo>
                    <a:pt x="78" y="5"/>
                    <a:pt x="78" y="5"/>
                    <a:pt x="78" y="5"/>
                  </a:cubicBezTo>
                  <a:cubicBezTo>
                    <a:pt x="78" y="4"/>
                    <a:pt x="79" y="3"/>
                    <a:pt x="79" y="2"/>
                  </a:cubicBezTo>
                </a:path>
              </a:pathLst>
            </a:custGeom>
            <a:grpFill/>
            <a:ln w="9525">
              <a:noFill/>
              <a:round/>
            </a:ln>
          </p:spPr>
          <p:txBody>
            <a:bodyPr vert="horz" wrap="square" lIns="121920" tIns="60960" rIns="121920" bIns="60960" numCol="1" anchor="t" anchorCtr="0" compatLnSpc="1"/>
            <a:lstStyle/>
            <a:p>
              <a:endParaRPr lang="en-US" sz="1865">
                <a:cs typeface="+mn-ea"/>
                <a:sym typeface="+mn-lt"/>
              </a:endParaRPr>
            </a:p>
          </p:txBody>
        </p:sp>
        <p:sp>
          <p:nvSpPr>
            <p:cNvPr id="24" name="Freeform 148"/>
            <p:cNvSpPr>
              <a:spLocks noEditPoints="1"/>
            </p:cNvSpPr>
            <p:nvPr/>
          </p:nvSpPr>
          <p:spPr bwMode="auto">
            <a:xfrm>
              <a:off x="2308226" y="1865311"/>
              <a:ext cx="273050" cy="193675"/>
            </a:xfrm>
            <a:custGeom>
              <a:cxnLst>
                <a:cxn ang="0">
                  <a:pos x="109" y="74"/>
                </a:cxn>
                <a:cxn ang="0">
                  <a:pos x="108" y="75"/>
                </a:cxn>
                <a:cxn ang="0">
                  <a:pos x="11" y="75"/>
                </a:cxn>
                <a:cxn ang="0">
                  <a:pos x="10" y="74"/>
                </a:cxn>
                <a:cxn ang="0">
                  <a:pos x="10" y="11"/>
                </a:cxn>
                <a:cxn ang="0">
                  <a:pos x="11" y="10"/>
                </a:cxn>
                <a:cxn ang="0">
                  <a:pos x="107" y="10"/>
                </a:cxn>
                <a:cxn ang="0">
                  <a:pos x="109" y="11"/>
                </a:cxn>
                <a:cxn ang="0">
                  <a:pos x="109" y="74"/>
                </a:cxn>
                <a:cxn ang="0">
                  <a:pos x="119" y="6"/>
                </a:cxn>
                <a:cxn ang="0">
                  <a:pos x="119" y="4"/>
                </a:cxn>
                <a:cxn ang="0">
                  <a:pos x="115" y="0"/>
                </a:cxn>
                <a:cxn ang="0">
                  <a:pos x="4" y="0"/>
                </a:cxn>
                <a:cxn ang="0">
                  <a:pos x="0" y="4"/>
                </a:cxn>
                <a:cxn ang="0">
                  <a:pos x="0" y="6"/>
                </a:cxn>
                <a:cxn ang="0">
                  <a:pos x="2" y="9"/>
                </a:cxn>
                <a:cxn ang="0">
                  <a:pos x="4" y="11"/>
                </a:cxn>
                <a:cxn ang="0">
                  <a:pos x="4" y="75"/>
                </a:cxn>
                <a:cxn ang="0">
                  <a:pos x="3" y="75"/>
                </a:cxn>
                <a:cxn ang="0">
                  <a:pos x="0" y="79"/>
                </a:cxn>
                <a:cxn ang="0">
                  <a:pos x="0" y="82"/>
                </a:cxn>
                <a:cxn ang="0">
                  <a:pos x="4" y="85"/>
                </a:cxn>
                <a:cxn ang="0">
                  <a:pos x="115" y="85"/>
                </a:cxn>
                <a:cxn ang="0">
                  <a:pos x="119" y="82"/>
                </a:cxn>
                <a:cxn ang="0">
                  <a:pos x="119" y="79"/>
                </a:cxn>
                <a:cxn ang="0">
                  <a:pos x="116" y="75"/>
                </a:cxn>
                <a:cxn ang="0">
                  <a:pos x="115" y="75"/>
                </a:cxn>
                <a:cxn ang="0">
                  <a:pos x="115" y="11"/>
                </a:cxn>
                <a:cxn ang="0">
                  <a:pos x="116" y="10"/>
                </a:cxn>
                <a:cxn ang="0">
                  <a:pos x="119" y="6"/>
                </a:cxn>
              </a:cxnLst>
              <a:rect l="0" t="0" r="r" b="b"/>
              <a:pathLst>
                <a:path w="119" h="85">
                  <a:moveTo>
                    <a:pt x="109" y="74"/>
                  </a:moveTo>
                  <a:cubicBezTo>
                    <a:pt x="109" y="75"/>
                    <a:pt x="108" y="75"/>
                    <a:pt x="108" y="75"/>
                  </a:cubicBezTo>
                  <a:cubicBezTo>
                    <a:pt x="11" y="75"/>
                    <a:pt x="11" y="75"/>
                    <a:pt x="11" y="75"/>
                  </a:cubicBezTo>
                  <a:cubicBezTo>
                    <a:pt x="11" y="75"/>
                    <a:pt x="10" y="75"/>
                    <a:pt x="10" y="74"/>
                  </a:cubicBezTo>
                  <a:cubicBezTo>
                    <a:pt x="10" y="11"/>
                    <a:pt x="10" y="11"/>
                    <a:pt x="10" y="11"/>
                  </a:cubicBezTo>
                  <a:cubicBezTo>
                    <a:pt x="10" y="10"/>
                    <a:pt x="11" y="10"/>
                    <a:pt x="11" y="10"/>
                  </a:cubicBezTo>
                  <a:cubicBezTo>
                    <a:pt x="107" y="10"/>
                    <a:pt x="107" y="10"/>
                    <a:pt x="107" y="10"/>
                  </a:cubicBezTo>
                  <a:cubicBezTo>
                    <a:pt x="107" y="10"/>
                    <a:pt x="109" y="10"/>
                    <a:pt x="109" y="11"/>
                  </a:cubicBezTo>
                  <a:lnTo>
                    <a:pt x="109" y="74"/>
                  </a:lnTo>
                  <a:close/>
                  <a:moveTo>
                    <a:pt x="119" y="6"/>
                  </a:moveTo>
                  <a:cubicBezTo>
                    <a:pt x="119" y="4"/>
                    <a:pt x="119" y="4"/>
                    <a:pt x="119" y="4"/>
                  </a:cubicBezTo>
                  <a:cubicBezTo>
                    <a:pt x="119" y="1"/>
                    <a:pt x="117" y="0"/>
                    <a:pt x="115" y="0"/>
                  </a:cubicBezTo>
                  <a:cubicBezTo>
                    <a:pt x="4" y="0"/>
                    <a:pt x="4" y="0"/>
                    <a:pt x="4" y="0"/>
                  </a:cubicBezTo>
                  <a:cubicBezTo>
                    <a:pt x="2" y="0"/>
                    <a:pt x="0" y="1"/>
                    <a:pt x="0" y="4"/>
                  </a:cubicBezTo>
                  <a:cubicBezTo>
                    <a:pt x="0" y="6"/>
                    <a:pt x="0" y="6"/>
                    <a:pt x="0" y="6"/>
                  </a:cubicBezTo>
                  <a:cubicBezTo>
                    <a:pt x="0" y="8"/>
                    <a:pt x="1" y="9"/>
                    <a:pt x="2" y="9"/>
                  </a:cubicBezTo>
                  <a:cubicBezTo>
                    <a:pt x="3" y="10"/>
                    <a:pt x="4" y="10"/>
                    <a:pt x="4" y="11"/>
                  </a:cubicBezTo>
                  <a:cubicBezTo>
                    <a:pt x="4" y="75"/>
                    <a:pt x="4" y="75"/>
                    <a:pt x="4" y="75"/>
                  </a:cubicBezTo>
                  <a:cubicBezTo>
                    <a:pt x="4" y="75"/>
                    <a:pt x="3" y="75"/>
                    <a:pt x="3" y="75"/>
                  </a:cubicBezTo>
                  <a:cubicBezTo>
                    <a:pt x="1" y="76"/>
                    <a:pt x="0" y="77"/>
                    <a:pt x="0" y="79"/>
                  </a:cubicBezTo>
                  <a:cubicBezTo>
                    <a:pt x="0" y="82"/>
                    <a:pt x="0" y="82"/>
                    <a:pt x="0" y="82"/>
                  </a:cubicBezTo>
                  <a:cubicBezTo>
                    <a:pt x="0" y="84"/>
                    <a:pt x="2" y="85"/>
                    <a:pt x="4" y="85"/>
                  </a:cubicBezTo>
                  <a:cubicBezTo>
                    <a:pt x="115" y="85"/>
                    <a:pt x="115" y="85"/>
                    <a:pt x="115" y="85"/>
                  </a:cubicBezTo>
                  <a:cubicBezTo>
                    <a:pt x="117" y="85"/>
                    <a:pt x="119" y="84"/>
                    <a:pt x="119" y="82"/>
                  </a:cubicBezTo>
                  <a:cubicBezTo>
                    <a:pt x="119" y="79"/>
                    <a:pt x="119" y="79"/>
                    <a:pt x="119" y="79"/>
                  </a:cubicBezTo>
                  <a:cubicBezTo>
                    <a:pt x="119" y="77"/>
                    <a:pt x="117" y="76"/>
                    <a:pt x="116" y="75"/>
                  </a:cubicBezTo>
                  <a:cubicBezTo>
                    <a:pt x="115" y="75"/>
                    <a:pt x="115" y="75"/>
                    <a:pt x="115" y="75"/>
                  </a:cubicBezTo>
                  <a:cubicBezTo>
                    <a:pt x="115" y="11"/>
                    <a:pt x="115" y="11"/>
                    <a:pt x="115" y="11"/>
                  </a:cubicBezTo>
                  <a:cubicBezTo>
                    <a:pt x="115" y="10"/>
                    <a:pt x="116" y="10"/>
                    <a:pt x="116" y="10"/>
                  </a:cubicBezTo>
                  <a:cubicBezTo>
                    <a:pt x="118" y="9"/>
                    <a:pt x="119" y="8"/>
                    <a:pt x="119" y="6"/>
                  </a:cubicBezTo>
                </a:path>
              </a:pathLst>
            </a:custGeom>
            <a:grpFill/>
            <a:ln w="9525">
              <a:noFill/>
              <a:round/>
            </a:ln>
          </p:spPr>
          <p:txBody>
            <a:bodyPr vert="horz" wrap="square" lIns="121920" tIns="60960" rIns="121920" bIns="60960" numCol="1" anchor="t" anchorCtr="0" compatLnSpc="1"/>
            <a:lstStyle/>
            <a:p>
              <a:endParaRPr lang="en-US" sz="1865">
                <a:cs typeface="+mn-ea"/>
                <a:sym typeface="+mn-lt"/>
              </a:endParaRPr>
            </a:p>
          </p:txBody>
        </p:sp>
        <p:sp>
          <p:nvSpPr>
            <p:cNvPr id="25" name="Freeform 149"/>
            <p:cNvSpPr/>
            <p:nvPr/>
          </p:nvSpPr>
          <p:spPr bwMode="auto">
            <a:xfrm>
              <a:off x="2382838" y="2073274"/>
              <a:ext cx="125413" cy="66675"/>
            </a:xfrm>
            <a:custGeom>
              <a:cxnLst>
                <a:cxn ang="0">
                  <a:pos x="53" y="23"/>
                </a:cxn>
                <a:cxn ang="0">
                  <a:pos x="31" y="8"/>
                </a:cxn>
                <a:cxn ang="0">
                  <a:pos x="31" y="7"/>
                </a:cxn>
                <a:cxn ang="0">
                  <a:pos x="31" y="2"/>
                </a:cxn>
                <a:cxn ang="0">
                  <a:pos x="27" y="0"/>
                </a:cxn>
                <a:cxn ang="0">
                  <a:pos x="24" y="2"/>
                </a:cxn>
                <a:cxn ang="0">
                  <a:pos x="24" y="7"/>
                </a:cxn>
                <a:cxn ang="0">
                  <a:pos x="23" y="8"/>
                </a:cxn>
                <a:cxn ang="0">
                  <a:pos x="2" y="23"/>
                </a:cxn>
                <a:cxn ang="0">
                  <a:pos x="1" y="28"/>
                </a:cxn>
                <a:cxn ang="0">
                  <a:pos x="4" y="29"/>
                </a:cxn>
                <a:cxn ang="0">
                  <a:pos x="5" y="29"/>
                </a:cxn>
                <a:cxn ang="0">
                  <a:pos x="24" y="16"/>
                </a:cxn>
                <a:cxn ang="0">
                  <a:pos x="24" y="16"/>
                </a:cxn>
                <a:cxn ang="0">
                  <a:pos x="24" y="26"/>
                </a:cxn>
                <a:cxn ang="0">
                  <a:pos x="27" y="29"/>
                </a:cxn>
                <a:cxn ang="0">
                  <a:pos x="31" y="26"/>
                </a:cxn>
                <a:cxn ang="0">
                  <a:pos x="31" y="16"/>
                </a:cxn>
                <a:cxn ang="0">
                  <a:pos x="31" y="16"/>
                </a:cxn>
                <a:cxn ang="0">
                  <a:pos x="49" y="29"/>
                </a:cxn>
                <a:cxn ang="0">
                  <a:pos x="51" y="29"/>
                </a:cxn>
                <a:cxn ang="0">
                  <a:pos x="54" y="28"/>
                </a:cxn>
                <a:cxn ang="0">
                  <a:pos x="53" y="23"/>
                </a:cxn>
              </a:cxnLst>
              <a:rect l="0" t="0" r="r" b="b"/>
              <a:pathLst>
                <a:path w="55" h="28">
                  <a:moveTo>
                    <a:pt x="53" y="23"/>
                  </a:moveTo>
                  <a:cubicBezTo>
                    <a:pt x="31" y="8"/>
                    <a:pt x="31" y="8"/>
                    <a:pt x="31" y="8"/>
                  </a:cubicBezTo>
                  <a:cubicBezTo>
                    <a:pt x="31" y="8"/>
                    <a:pt x="31" y="8"/>
                    <a:pt x="31" y="7"/>
                  </a:cubicBezTo>
                  <a:cubicBezTo>
                    <a:pt x="31" y="2"/>
                    <a:pt x="31" y="2"/>
                    <a:pt x="31" y="2"/>
                  </a:cubicBezTo>
                  <a:cubicBezTo>
                    <a:pt x="31" y="0"/>
                    <a:pt x="29" y="0"/>
                    <a:pt x="27" y="0"/>
                  </a:cubicBezTo>
                  <a:cubicBezTo>
                    <a:pt x="25" y="0"/>
                    <a:pt x="24" y="0"/>
                    <a:pt x="24" y="2"/>
                  </a:cubicBezTo>
                  <a:cubicBezTo>
                    <a:pt x="24" y="7"/>
                    <a:pt x="24" y="7"/>
                    <a:pt x="24" y="7"/>
                  </a:cubicBezTo>
                  <a:cubicBezTo>
                    <a:pt x="24" y="8"/>
                    <a:pt x="23" y="8"/>
                    <a:pt x="23" y="8"/>
                  </a:cubicBezTo>
                  <a:cubicBezTo>
                    <a:pt x="2" y="23"/>
                    <a:pt x="2" y="23"/>
                    <a:pt x="2" y="23"/>
                  </a:cubicBezTo>
                  <a:cubicBezTo>
                    <a:pt x="0" y="24"/>
                    <a:pt x="0" y="26"/>
                    <a:pt x="1" y="28"/>
                  </a:cubicBezTo>
                  <a:cubicBezTo>
                    <a:pt x="1" y="29"/>
                    <a:pt x="2" y="29"/>
                    <a:pt x="4" y="29"/>
                  </a:cubicBezTo>
                  <a:cubicBezTo>
                    <a:pt x="4" y="29"/>
                    <a:pt x="5" y="29"/>
                    <a:pt x="5" y="29"/>
                  </a:cubicBezTo>
                  <a:cubicBezTo>
                    <a:pt x="24" y="16"/>
                    <a:pt x="24" y="16"/>
                    <a:pt x="24" y="16"/>
                  </a:cubicBezTo>
                  <a:cubicBezTo>
                    <a:pt x="24" y="16"/>
                    <a:pt x="24" y="16"/>
                    <a:pt x="24" y="16"/>
                  </a:cubicBezTo>
                  <a:cubicBezTo>
                    <a:pt x="24" y="26"/>
                    <a:pt x="24" y="26"/>
                    <a:pt x="24" y="26"/>
                  </a:cubicBezTo>
                  <a:cubicBezTo>
                    <a:pt x="24" y="28"/>
                    <a:pt x="25" y="29"/>
                    <a:pt x="27" y="29"/>
                  </a:cubicBezTo>
                  <a:cubicBezTo>
                    <a:pt x="29" y="29"/>
                    <a:pt x="31" y="28"/>
                    <a:pt x="31" y="26"/>
                  </a:cubicBezTo>
                  <a:cubicBezTo>
                    <a:pt x="31" y="16"/>
                    <a:pt x="31" y="16"/>
                    <a:pt x="31" y="16"/>
                  </a:cubicBezTo>
                  <a:cubicBezTo>
                    <a:pt x="31" y="16"/>
                    <a:pt x="31" y="16"/>
                    <a:pt x="31" y="16"/>
                  </a:cubicBezTo>
                  <a:cubicBezTo>
                    <a:pt x="49" y="29"/>
                    <a:pt x="49" y="29"/>
                    <a:pt x="49" y="29"/>
                  </a:cubicBezTo>
                  <a:cubicBezTo>
                    <a:pt x="50" y="29"/>
                    <a:pt x="50" y="29"/>
                    <a:pt x="51" y="29"/>
                  </a:cubicBezTo>
                  <a:cubicBezTo>
                    <a:pt x="52" y="29"/>
                    <a:pt x="53" y="29"/>
                    <a:pt x="54" y="28"/>
                  </a:cubicBezTo>
                  <a:cubicBezTo>
                    <a:pt x="55" y="26"/>
                    <a:pt x="55" y="24"/>
                    <a:pt x="53" y="23"/>
                  </a:cubicBezTo>
                </a:path>
              </a:pathLst>
            </a:custGeom>
            <a:grpFill/>
            <a:ln w="9525">
              <a:noFill/>
              <a:round/>
            </a:ln>
          </p:spPr>
          <p:txBody>
            <a:bodyPr vert="horz" wrap="square" lIns="121920" tIns="60960" rIns="121920" bIns="60960" numCol="1" anchor="t" anchorCtr="0" compatLnSpc="1"/>
            <a:lstStyle/>
            <a:p>
              <a:endParaRPr lang="en-US" sz="1865">
                <a:cs typeface="+mn-ea"/>
                <a:sym typeface="+mn-lt"/>
              </a:endParaRPr>
            </a:p>
          </p:txBody>
        </p:sp>
      </p:grpSp>
      <p:grpSp>
        <p:nvGrpSpPr>
          <p:cNvPr id="26" name="组合 25"/>
          <p:cNvGrpSpPr/>
          <p:nvPr/>
        </p:nvGrpSpPr>
        <p:grpSpPr>
          <a:xfrm>
            <a:off x="6735129" y="1555076"/>
            <a:ext cx="2085109" cy="1645073"/>
            <a:chOff x="8980171" y="2297546"/>
            <a:chExt cx="2085109" cy="1645072"/>
          </a:xfrm>
        </p:grpSpPr>
        <p:sp>
          <p:nvSpPr>
            <p:cNvPr id="27" name="TextBox 54"/>
            <p:cNvSpPr txBox="1"/>
            <p:nvPr/>
          </p:nvSpPr>
          <p:spPr>
            <a:xfrm>
              <a:off x="8984019" y="2326388"/>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a:solidFill>
                    <a:schemeClr val="accent1"/>
                  </a:solidFill>
                  <a:latin typeface="+mn-ea"/>
                  <a:ea typeface="+mn-ea"/>
                </a:rPr>
                <a:t>标题内容</a:t>
              </a:r>
              <a:endParaRPr lang="zh-CN" altLang="en-US" sz="1865">
                <a:solidFill>
                  <a:schemeClr val="accent1"/>
                </a:solidFill>
                <a:latin typeface="+mn-ea"/>
                <a:ea typeface="+mn-ea"/>
              </a:endParaRPr>
            </a:p>
          </p:txBody>
        </p:sp>
        <p:sp>
          <p:nvSpPr>
            <p:cNvPr id="28" name="TextBox 61"/>
            <p:cNvSpPr txBox="1"/>
            <p:nvPr/>
          </p:nvSpPr>
          <p:spPr>
            <a:xfrm>
              <a:off x="8980171" y="2297546"/>
              <a:ext cx="2085109" cy="1645072"/>
            </a:xfrm>
            <a:prstGeom prst="rect">
              <a:avLst/>
            </a:prstGeom>
          </p:spPr>
          <p:txBody>
            <a:bodyPr vert="horz" wrap="square" lIns="0" tIns="0" rIns="0" bIns="0" anchor="ctr">
              <a:spAutoFit/>
            </a:bodyPr>
            <a:lstStyle/>
            <a:p>
              <a:pPr fontAlgn="ctr">
                <a:lnSpc>
                  <a:spcPct val="150000"/>
                </a:lnSpc>
              </a:pPr>
              <a:r>
                <a:rPr lang="zh-CN" altLang="en-US" sz="1065">
                  <a:solidFill>
                    <a:schemeClr val="accent1"/>
                  </a:solidFill>
                  <a:latin typeface="+mn-ea"/>
                </a:rPr>
                <a:t>点击输入文字点击输入文字点击此处更换文本点击输入文字点击输入文字点击此处更换文本</a:t>
              </a:r>
              <a:endParaRPr lang="en-US" altLang="zh-CN" sz="1065">
                <a:solidFill>
                  <a:schemeClr val="accent1"/>
                </a:solidFill>
                <a:latin typeface="+mn-ea"/>
              </a:endParaRPr>
            </a:p>
            <a:p>
              <a:pPr fontAlgn="ctr">
                <a:lnSpc>
                  <a:spcPct val="150000"/>
                </a:lnSpc>
              </a:pPr>
              <a:endParaRPr lang="en-US" altLang="zh-CN" sz="1065">
                <a:solidFill>
                  <a:schemeClr val="accent1"/>
                </a:solidFill>
                <a:latin typeface="+mn-ea"/>
              </a:endParaRPr>
            </a:p>
          </p:txBody>
        </p:sp>
      </p:grpSp>
      <p:grpSp>
        <p:nvGrpSpPr>
          <p:cNvPr id="29" name="组合 28"/>
          <p:cNvGrpSpPr/>
          <p:nvPr/>
        </p:nvGrpSpPr>
        <p:grpSpPr>
          <a:xfrm>
            <a:off x="967026" y="2996782"/>
            <a:ext cx="2085109" cy="1645073"/>
            <a:chOff x="1289368" y="4219180"/>
            <a:chExt cx="2085109" cy="1645073"/>
          </a:xfrm>
        </p:grpSpPr>
        <p:sp>
          <p:nvSpPr>
            <p:cNvPr id="30" name="TextBox 51"/>
            <p:cNvSpPr txBox="1"/>
            <p:nvPr/>
          </p:nvSpPr>
          <p:spPr>
            <a:xfrm>
              <a:off x="1289368" y="4246099"/>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a:solidFill>
                    <a:schemeClr val="accent1"/>
                  </a:solidFill>
                  <a:latin typeface="+mn-ea"/>
                  <a:ea typeface="+mn-ea"/>
                </a:rPr>
                <a:t>标题内容</a:t>
              </a:r>
              <a:endParaRPr lang="zh-CN" altLang="en-US" sz="1865">
                <a:solidFill>
                  <a:schemeClr val="accent1"/>
                </a:solidFill>
                <a:latin typeface="+mn-ea"/>
                <a:ea typeface="+mn-ea"/>
              </a:endParaRPr>
            </a:p>
          </p:txBody>
        </p:sp>
        <p:sp>
          <p:nvSpPr>
            <p:cNvPr id="31" name="TextBox 61"/>
            <p:cNvSpPr txBox="1"/>
            <p:nvPr/>
          </p:nvSpPr>
          <p:spPr>
            <a:xfrm>
              <a:off x="1289368" y="4219180"/>
              <a:ext cx="2085109" cy="1645073"/>
            </a:xfrm>
            <a:prstGeom prst="rect">
              <a:avLst/>
            </a:prstGeom>
          </p:spPr>
          <p:txBody>
            <a:bodyPr vert="horz" wrap="square" lIns="0" tIns="0" rIns="0" bIns="0" anchor="ctr">
              <a:spAutoFit/>
            </a:bodyPr>
            <a:lstStyle/>
            <a:p>
              <a:pPr fontAlgn="ctr">
                <a:lnSpc>
                  <a:spcPct val="150000"/>
                </a:lnSpc>
              </a:pPr>
              <a:r>
                <a:rPr lang="zh-CN" altLang="en-US" sz="1065">
                  <a:solidFill>
                    <a:schemeClr val="accent1"/>
                  </a:solidFill>
                  <a:latin typeface="+mn-ea"/>
                </a:rPr>
                <a:t>点击输入文字点击输入文字点击此处更换文本点击输入文字点击输入文字点击此处更换文本</a:t>
              </a:r>
              <a:endParaRPr lang="en-US" altLang="zh-CN" sz="1065">
                <a:solidFill>
                  <a:schemeClr val="accent1"/>
                </a:solidFill>
                <a:latin typeface="+mn-ea"/>
              </a:endParaRPr>
            </a:p>
            <a:p>
              <a:pPr fontAlgn="ctr">
                <a:lnSpc>
                  <a:spcPct val="150000"/>
                </a:lnSpc>
              </a:pPr>
              <a:endParaRPr lang="en-US" altLang="zh-CN" sz="1065">
                <a:solidFill>
                  <a:schemeClr val="accent1"/>
                </a:solidFill>
                <a:latin typeface="+mn-ea"/>
              </a:endParaRPr>
            </a:p>
          </p:txBody>
        </p:sp>
      </p:grpSp>
      <p:grpSp>
        <p:nvGrpSpPr>
          <p:cNvPr id="32" name="组合 31"/>
          <p:cNvGrpSpPr/>
          <p:nvPr/>
        </p:nvGrpSpPr>
        <p:grpSpPr>
          <a:xfrm>
            <a:off x="6735129" y="2996782"/>
            <a:ext cx="2085109" cy="1645073"/>
            <a:chOff x="8980171" y="4219180"/>
            <a:chExt cx="2085109" cy="1645073"/>
          </a:xfrm>
        </p:grpSpPr>
        <p:sp>
          <p:nvSpPr>
            <p:cNvPr id="33" name="TextBox 57"/>
            <p:cNvSpPr txBox="1"/>
            <p:nvPr/>
          </p:nvSpPr>
          <p:spPr>
            <a:xfrm>
              <a:off x="8984019" y="4246099"/>
              <a:ext cx="1068736" cy="276999"/>
            </a:xfrm>
            <a:prstGeom prst="rect">
              <a:avLst/>
            </a:prstGeom>
            <a:noFill/>
          </p:spPr>
          <p:txBody>
            <a:bodyPr wrap="none" lIns="0" tIns="0" rIns="0" bIns="0" anchor="b" anchorCtr="0">
              <a:noAutofit/>
            </a:bodyPr>
            <a:lstStyle>
              <a:defPPr>
                <a:defRPr lang="zh-CN"/>
              </a:defPPr>
              <a:lvl1pPr algn="r">
                <a:defRPr>
                  <a:solidFill>
                    <a:schemeClr val="accent1">
                      <a:lumMod val="100000"/>
                    </a:schemeClr>
                  </a:solidFill>
                  <a:latin typeface="+mj-ea"/>
                  <a:ea typeface="+mj-ea"/>
                </a:defRPr>
              </a:lvl1pPr>
            </a:lstStyle>
            <a:p>
              <a:pPr algn="l"/>
              <a:r>
                <a:rPr lang="zh-CN" altLang="en-US" sz="1865">
                  <a:solidFill>
                    <a:schemeClr val="accent1"/>
                  </a:solidFill>
                  <a:latin typeface="+mn-ea"/>
                  <a:ea typeface="+mn-ea"/>
                </a:rPr>
                <a:t>标题内容</a:t>
              </a:r>
              <a:endParaRPr lang="zh-CN" altLang="en-US" sz="1865">
                <a:solidFill>
                  <a:schemeClr val="accent1"/>
                </a:solidFill>
                <a:latin typeface="+mn-ea"/>
                <a:ea typeface="+mn-ea"/>
              </a:endParaRPr>
            </a:p>
          </p:txBody>
        </p:sp>
        <p:sp>
          <p:nvSpPr>
            <p:cNvPr id="34" name="TextBox 61"/>
            <p:cNvSpPr txBox="1"/>
            <p:nvPr/>
          </p:nvSpPr>
          <p:spPr>
            <a:xfrm>
              <a:off x="8980171" y="4219180"/>
              <a:ext cx="2085109" cy="1645073"/>
            </a:xfrm>
            <a:prstGeom prst="rect">
              <a:avLst/>
            </a:prstGeom>
          </p:spPr>
          <p:txBody>
            <a:bodyPr vert="horz" wrap="square" lIns="0" tIns="0" rIns="0" bIns="0" anchor="ctr">
              <a:spAutoFit/>
            </a:bodyPr>
            <a:lstStyle/>
            <a:p>
              <a:pPr fontAlgn="ctr">
                <a:lnSpc>
                  <a:spcPct val="150000"/>
                </a:lnSpc>
              </a:pPr>
              <a:r>
                <a:rPr lang="zh-CN" altLang="en-US" sz="1065">
                  <a:solidFill>
                    <a:schemeClr val="accent1"/>
                  </a:solidFill>
                  <a:latin typeface="+mn-ea"/>
                </a:rPr>
                <a:t>点击输入文字点击输入文字点击此处更换文本点击输入文字点击输入文字点击此处更换文本</a:t>
              </a:r>
              <a:endParaRPr lang="en-US" altLang="zh-CN" sz="1065">
                <a:solidFill>
                  <a:schemeClr val="accent1"/>
                </a:solidFill>
                <a:latin typeface="+mn-ea"/>
              </a:endParaRPr>
            </a:p>
            <a:p>
              <a:pPr fontAlgn="ctr">
                <a:lnSpc>
                  <a:spcPct val="150000"/>
                </a:lnSpc>
              </a:pPr>
              <a:endParaRPr lang="en-US" altLang="zh-CN" sz="1065">
                <a:solidFill>
                  <a:schemeClr val="accent1"/>
                </a:solidFill>
                <a:latin typeface="+mn-ea"/>
              </a:endParaRPr>
            </a:p>
          </p:txBody>
        </p:sp>
      </p:grpSp>
      <p:sp>
        <p:nvSpPr>
          <p:cNvPr id="35" name="TextBox 34"/>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招聘流程</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nodeType="afterGroup">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500"/>
                                        <p:tgtEl>
                                          <p:spTgt spid="16"/>
                                        </p:tgtEl>
                                      </p:cBhvr>
                                    </p:animEffect>
                                  </p:childTnLst>
                                </p:cTn>
                              </p:par>
                              <p:par>
                                <p:cTn id="27" presetID="35" presetClass="path" presetSubtype="0" decel="100000" fill="hold" nodeType="withEffect">
                                  <p:stCondLst>
                                    <p:cond delay="0"/>
                                  </p:stCondLst>
                                  <p:childTnLst>
                                    <p:animMotion origin="layout" path="M 3.95833E-06 2.22222E-06 L 0.03138 2.22222E-06" pathEditMode="relative" rAng="0" ptsTypes="AA">
                                      <p:cBhvr>
                                        <p:cTn id="28" dur="1500" spd="-100000" fill="hold"/>
                                        <p:tgtEl>
                                          <p:spTgt spid="16"/>
                                        </p:tgtEl>
                                        <p:attrNameLst>
                                          <p:attrName>ppt_x</p:attrName>
                                          <p:attrName>ppt_y</p:attrName>
                                        </p:attrNameLst>
                                      </p:cBhvr>
                                      <p:rCtr x="1563" y="0"/>
                                    </p:animMotion>
                                  </p:childTnLst>
                                </p:cTn>
                              </p:par>
                            </p:childTnLst>
                          </p:cTn>
                        </p:par>
                        <p:par>
                          <p:cTn id="29" fill="hold" nodeType="afterGroup">
                            <p:stCondLst>
                              <p:cond delay="3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childTnLst>
                                </p:cTn>
                              </p:par>
                              <p:par>
                                <p:cTn id="33" presetID="35" presetClass="path" presetSubtype="0" decel="100000" fill="hold" nodeType="withEffect">
                                  <p:stCondLst>
                                    <p:cond delay="0"/>
                                  </p:stCondLst>
                                  <p:childTnLst>
                                    <p:animMotion origin="layout" path="M 4.79167E-06 2.22222E-06 L 0.03138 2.22222E-06" pathEditMode="relative" rAng="0" ptsTypes="AA">
                                      <p:cBhvr>
                                        <p:cTn id="34" dur="1500" spd="-100000" fill="hold"/>
                                        <p:tgtEl>
                                          <p:spTgt spid="26"/>
                                        </p:tgtEl>
                                        <p:attrNameLst>
                                          <p:attrName>ppt_x</p:attrName>
                                          <p:attrName>ppt_y</p:attrName>
                                        </p:attrNameLst>
                                      </p:cBhvr>
                                      <p:rCtr x="1563" y="0"/>
                                    </p:animMotion>
                                  </p:childTnLst>
                                </p:cTn>
                              </p:par>
                            </p:childTnLst>
                          </p:cTn>
                        </p:par>
                        <p:par>
                          <p:cTn id="35" fill="hold" nodeType="afterGroup">
                            <p:stCondLst>
                              <p:cond delay="50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500"/>
                                        <p:tgtEl>
                                          <p:spTgt spid="29"/>
                                        </p:tgtEl>
                                      </p:cBhvr>
                                    </p:animEffect>
                                  </p:childTnLst>
                                </p:cTn>
                              </p:par>
                              <p:par>
                                <p:cTn id="39" presetID="35" presetClass="path" presetSubtype="0" decel="100000" fill="hold" nodeType="withEffect">
                                  <p:stCondLst>
                                    <p:cond delay="0"/>
                                  </p:stCondLst>
                                  <p:childTnLst>
                                    <p:animMotion origin="layout" path="M 3.95833E-06 -3.7037E-07 L 0.03138 -3.7037E-07" pathEditMode="relative" rAng="0" ptsTypes="AA">
                                      <p:cBhvr>
                                        <p:cTn id="40" dur="1500" spd="-100000" fill="hold"/>
                                        <p:tgtEl>
                                          <p:spTgt spid="29"/>
                                        </p:tgtEl>
                                        <p:attrNameLst>
                                          <p:attrName>ppt_x</p:attrName>
                                          <p:attrName>ppt_y</p:attrName>
                                        </p:attrNameLst>
                                      </p:cBhvr>
                                      <p:rCtr x="1563" y="0"/>
                                    </p:animMotion>
                                  </p:childTnLst>
                                </p:cTn>
                              </p:par>
                            </p:childTnLst>
                          </p:cTn>
                        </p:par>
                        <p:par>
                          <p:cTn id="41" fill="hold" nodeType="afterGroup">
                            <p:stCondLst>
                              <p:cond delay="65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500"/>
                                        <p:tgtEl>
                                          <p:spTgt spid="32"/>
                                        </p:tgtEl>
                                      </p:cBhvr>
                                    </p:animEffect>
                                  </p:childTnLst>
                                </p:cTn>
                              </p:par>
                              <p:par>
                                <p:cTn id="45" presetID="35" presetClass="path" presetSubtype="0" decel="100000" fill="hold" nodeType="withEffect">
                                  <p:stCondLst>
                                    <p:cond delay="0"/>
                                  </p:stCondLst>
                                  <p:childTnLst>
                                    <p:animMotion origin="layout" path="M 4.79167E-06 -3.7037E-07 L 0.03138 -3.7037E-07" pathEditMode="relative" rAng="0" ptsTypes="AA">
                                      <p:cBhvr>
                                        <p:cTn id="46" dur="1500" spd="-100000" fill="hold"/>
                                        <p:tgtEl>
                                          <p:spTgt spid="32"/>
                                        </p:tgtEl>
                                        <p:attrNameLst>
                                          <p:attrName>ppt_x</p:attrName>
                                          <p:attrName>ppt_y</p:attrName>
                                        </p:attrNameLst>
                                      </p:cBhvr>
                                      <p:rCtr x="15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18791" y="2012332"/>
            <a:ext cx="5750496" cy="3282295"/>
            <a:chOff x="345504" y="1787852"/>
            <a:chExt cx="5750496" cy="3282295"/>
          </a:xfrm>
        </p:grpSpPr>
        <p:grpSp>
          <p:nvGrpSpPr>
            <p:cNvPr id="3" name="组合 2"/>
            <p:cNvGrpSpPr/>
            <p:nvPr/>
          </p:nvGrpSpPr>
          <p:grpSpPr>
            <a:xfrm>
              <a:off x="345504" y="1787852"/>
              <a:ext cx="5750496" cy="3282295"/>
              <a:chOff x="8540751" y="4843463"/>
              <a:chExt cx="8012112" cy="4562475"/>
            </a:xfrm>
            <a:effectLst/>
          </p:grpSpPr>
          <p:sp>
            <p:nvSpPr>
              <p:cNvPr id="5" name="任意多边形: 形状 27"/>
              <p:cNvSpPr/>
              <p:nvPr/>
            </p:nvSpPr>
            <p:spPr bwMode="auto">
              <a:xfrm>
                <a:off x="9321800" y="4843463"/>
                <a:ext cx="6480176" cy="4421188"/>
              </a:xfrm>
              <a:custGeom>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6" name="任意多边形: 形状 28"/>
              <p:cNvSpPr/>
              <p:nvPr/>
            </p:nvSpPr>
            <p:spPr bwMode="auto">
              <a:xfrm>
                <a:off x="8542336" y="9169402"/>
                <a:ext cx="8008936" cy="142874"/>
              </a:xfrm>
              <a:custGeom>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7" name="任意多边形: 形状 29"/>
              <p:cNvSpPr/>
              <p:nvPr/>
            </p:nvSpPr>
            <p:spPr bwMode="auto">
              <a:xfrm>
                <a:off x="8542339" y="9169399"/>
                <a:ext cx="8008939" cy="236539"/>
              </a:xfrm>
              <a:custGeom>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8" name="任意多边形: 形状 30"/>
              <p:cNvSpPr/>
              <p:nvPr/>
            </p:nvSpPr>
            <p:spPr bwMode="auto">
              <a:xfrm>
                <a:off x="8540751" y="9312275"/>
                <a:ext cx="8012112" cy="93663"/>
              </a:xfrm>
              <a:custGeom>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9" name="任意多边形: 形状 31"/>
              <p:cNvSpPr/>
              <p:nvPr/>
            </p:nvSpPr>
            <p:spPr bwMode="auto">
              <a:xfrm>
                <a:off x="11979275" y="9167813"/>
                <a:ext cx="1141413" cy="88900"/>
              </a:xfrm>
              <a:custGeom>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10" name="任意多边形: 形状 32"/>
              <p:cNvSpPr/>
              <p:nvPr/>
            </p:nvSpPr>
            <p:spPr bwMode="auto">
              <a:xfrm>
                <a:off x="12571413" y="4937125"/>
                <a:ext cx="38100" cy="36513"/>
              </a:xfrm>
              <a:custGeom>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3200">
                  <a:latin typeface="微软雅黑" panose="020b0503020204020204" pitchFamily="34" charset="-122"/>
                  <a:ea typeface="微软雅黑" panose="020b0503020204020204" pitchFamily="34" charset="-122"/>
                </a:endParaRPr>
              </a:p>
            </p:txBody>
          </p:sp>
        </p:grpSp>
        <p:sp>
          <p:nvSpPr>
            <p:cNvPr id="4" name="矩形 3"/>
            <p:cNvSpPr/>
            <p:nvPr/>
          </p:nvSpPr>
          <p:spPr>
            <a:xfrm>
              <a:off x="1085227" y="2041661"/>
              <a:ext cx="4271050" cy="2700705"/>
            </a:xfrm>
            <a:prstGeom prst="rect">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035961" y="2012333"/>
            <a:ext cx="5784851" cy="1612572"/>
            <a:chOff x="4526970" y="1517716"/>
            <a:chExt cx="4338638" cy="1209429"/>
          </a:xfrm>
        </p:grpSpPr>
        <p:grpSp>
          <p:nvGrpSpPr>
            <p:cNvPr id="12" name="组合 11"/>
            <p:cNvGrpSpPr/>
            <p:nvPr/>
          </p:nvGrpSpPr>
          <p:grpSpPr>
            <a:xfrm>
              <a:off x="4526970" y="1517716"/>
              <a:ext cx="4338638" cy="1209429"/>
              <a:chOff x="4584120" y="1336741"/>
              <a:chExt cx="4338638" cy="1209429"/>
            </a:xfrm>
          </p:grpSpPr>
          <p:sp>
            <p:nvSpPr>
              <p:cNvPr id="16" name="矩形 15"/>
              <p:cNvSpPr/>
              <p:nvPr/>
            </p:nvSpPr>
            <p:spPr bwMode="auto">
              <a:xfrm>
                <a:off x="4584120" y="1336741"/>
                <a:ext cx="4338638" cy="1209429"/>
              </a:xfrm>
              <a:prstGeom prst="rect">
                <a:avLst/>
              </a:prstGeom>
              <a:solidFill>
                <a:schemeClr val="accent2">
                  <a:lumMod val="75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17" name="椭圆 16"/>
              <p:cNvSpPr/>
              <p:nvPr/>
            </p:nvSpPr>
            <p:spPr bwMode="auto">
              <a:xfrm>
                <a:off x="4750139" y="1603918"/>
                <a:ext cx="675075" cy="675075"/>
              </a:xfrm>
              <a:prstGeom prst="ellipse">
                <a:avLst/>
              </a:prstGeom>
              <a:solidFill>
                <a:schemeClr val="bg1"/>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18" name="任意多边形: 形状 17"/>
              <p:cNvSpPr/>
              <p:nvPr/>
            </p:nvSpPr>
            <p:spPr bwMode="auto">
              <a:xfrm>
                <a:off x="4886301" y="1745753"/>
                <a:ext cx="402750" cy="391405"/>
              </a:xfrm>
              <a:custGeom>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accent2">
                  <a:lumMod val="75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534082" y="1750467"/>
              <a:ext cx="3155350" cy="743926"/>
              <a:chOff x="7505490" y="2041661"/>
              <a:chExt cx="4207134" cy="991902"/>
            </a:xfrm>
          </p:grpSpPr>
          <p:sp>
            <p:nvSpPr>
              <p:cNvPr id="14" name="文本框 20"/>
              <p:cNvSpPr txBox="1"/>
              <p:nvPr/>
            </p:nvSpPr>
            <p:spPr>
              <a:xfrm>
                <a:off x="7505490" y="2041661"/>
                <a:ext cx="4207134" cy="422405"/>
              </a:xfrm>
              <a:prstGeom prst="rect">
                <a:avLst/>
              </a:prstGeom>
              <a:noFill/>
            </p:spPr>
            <p:txBody>
              <a:bodyPr wrap="none" lIns="128000" tIns="128000" rIns="128000" bIns="128000" anchor="b" anchorCtr="0">
                <a:noAutofit/>
              </a:bodyPr>
              <a:lstStyle/>
              <a:p>
                <a:r>
                  <a:rPr lang="zh-CN" altLang="en-US" sz="2135" b="1">
                    <a:solidFill>
                      <a:schemeClr val="bg1"/>
                    </a:solidFill>
                    <a:latin typeface="方正综艺简体" panose="02010601030101010101" pitchFamily="2" charset="-122"/>
                    <a:ea typeface="方正综艺简体" panose="02010601030101010101" pitchFamily="2" charset="-122"/>
                  </a:rPr>
                  <a:t>标题文本预设</a:t>
                </a:r>
                <a:endParaRPr lang="zh-CN" altLang="en-US" sz="2135" b="1">
                  <a:solidFill>
                    <a:schemeClr val="bg1"/>
                  </a:solidFill>
                  <a:latin typeface="方正综艺简体" panose="02010601030101010101" pitchFamily="2" charset="-122"/>
                  <a:ea typeface="方正综艺简体" panose="02010601030101010101" pitchFamily="2" charset="-122"/>
                </a:endParaRPr>
              </a:p>
            </p:txBody>
          </p:sp>
          <p:sp>
            <p:nvSpPr>
              <p:cNvPr id="15" name="文本框 21"/>
              <p:cNvSpPr txBox="1"/>
              <p:nvPr/>
            </p:nvSpPr>
            <p:spPr>
              <a:xfrm>
                <a:off x="7505490" y="2464066"/>
                <a:ext cx="4207134" cy="569497"/>
              </a:xfrm>
              <a:prstGeom prst="rect">
                <a:avLst/>
              </a:prstGeom>
              <a:noFill/>
            </p:spPr>
            <p:txBody>
              <a:bodyPr wrap="square" lIns="128000" tIns="128000" rIns="128000" bIns="128000" anchor="t" anchorCtr="0">
                <a:noAutofit/>
              </a:bodyPr>
              <a:lstStyle/>
              <a:p>
                <a:pPr fontAlgn="ctr"/>
                <a:r>
                  <a:rPr lang="zh-CN" altLang="en-US" sz="1600">
                    <a:solidFill>
                      <a:schemeClr val="bg1"/>
                    </a:solidFill>
                    <a:latin typeface="微软雅黑" panose="020b0503020204020204" pitchFamily="34" charset="-122"/>
                    <a:ea typeface="微软雅黑" panose="020b0503020204020204" pitchFamily="34" charset="-122"/>
                  </a:rPr>
                  <a:t>点击输入文字点击输入文字点击此处更换文本</a:t>
                </a:r>
                <a:endParaRPr lang="en-US" altLang="zh-CN" sz="1600">
                  <a:solidFill>
                    <a:schemeClr val="bg1"/>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035961" y="3693117"/>
            <a:ext cx="5784851" cy="1612572"/>
            <a:chOff x="4526970" y="2778305"/>
            <a:chExt cx="4338638" cy="1209429"/>
          </a:xfrm>
        </p:grpSpPr>
        <p:grpSp>
          <p:nvGrpSpPr>
            <p:cNvPr id="20" name="组合 19"/>
            <p:cNvGrpSpPr/>
            <p:nvPr/>
          </p:nvGrpSpPr>
          <p:grpSpPr>
            <a:xfrm>
              <a:off x="4526970" y="2778305"/>
              <a:ext cx="4338638" cy="1209429"/>
              <a:chOff x="4584120" y="2597330"/>
              <a:chExt cx="4338638" cy="1209429"/>
            </a:xfrm>
          </p:grpSpPr>
          <p:sp>
            <p:nvSpPr>
              <p:cNvPr id="24" name="矩形 23"/>
              <p:cNvSpPr/>
              <p:nvPr/>
            </p:nvSpPr>
            <p:spPr bwMode="auto">
              <a:xfrm>
                <a:off x="4584120" y="2597330"/>
                <a:ext cx="4338638" cy="1209429"/>
              </a:xfrm>
              <a:prstGeom prst="rect">
                <a:avLst/>
              </a:prstGeom>
              <a:solidFill>
                <a:schemeClr val="accent2">
                  <a:alpha val="72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750139" y="2864507"/>
                <a:ext cx="675075" cy="675075"/>
                <a:chOff x="4750139" y="2864507"/>
                <a:chExt cx="675075" cy="675075"/>
              </a:xfrm>
            </p:grpSpPr>
            <p:sp>
              <p:nvSpPr>
                <p:cNvPr id="26" name="椭圆 25"/>
                <p:cNvSpPr/>
                <p:nvPr/>
              </p:nvSpPr>
              <p:spPr bwMode="auto">
                <a:xfrm>
                  <a:off x="4750139" y="2864507"/>
                  <a:ext cx="675075" cy="675075"/>
                </a:xfrm>
                <a:prstGeom prst="ellipse">
                  <a:avLst/>
                </a:prstGeom>
                <a:solidFill>
                  <a:schemeClr val="bg1"/>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sp>
              <p:nvSpPr>
                <p:cNvPr id="27" name="任意多边形: 形状 18"/>
                <p:cNvSpPr/>
                <p:nvPr/>
              </p:nvSpPr>
              <p:spPr bwMode="auto">
                <a:xfrm>
                  <a:off x="4886301" y="3037798"/>
                  <a:ext cx="402750" cy="328492"/>
                </a:xfrm>
                <a:custGeom>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chemeClr val="accent2">
                    <a:alpha val="72000"/>
                  </a:schemeClr>
                </a:solidFill>
                <a:ln w="19050">
                  <a:noFill/>
                  <a:round/>
                </a:ln>
              </p:spPr>
              <p:txBody>
                <a:bodyPr anchor="ctr"/>
                <a:lstStyle/>
                <a:p>
                  <a:pPr algn="ctr"/>
                  <a:endParaRPr sz="3200">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5534082" y="3013588"/>
              <a:ext cx="3155350" cy="743926"/>
              <a:chOff x="7505490" y="2041661"/>
              <a:chExt cx="4207134" cy="991902"/>
            </a:xfrm>
          </p:grpSpPr>
          <p:sp>
            <p:nvSpPr>
              <p:cNvPr id="22" name="文本框 25"/>
              <p:cNvSpPr txBox="1"/>
              <p:nvPr/>
            </p:nvSpPr>
            <p:spPr>
              <a:xfrm>
                <a:off x="7505490" y="2041661"/>
                <a:ext cx="4207134" cy="422405"/>
              </a:xfrm>
              <a:prstGeom prst="rect">
                <a:avLst/>
              </a:prstGeom>
              <a:noFill/>
            </p:spPr>
            <p:txBody>
              <a:bodyPr wrap="none" lIns="128000" tIns="128000" rIns="128000" bIns="128000" anchor="b" anchorCtr="0">
                <a:noAutofit/>
              </a:bodyPr>
              <a:lstStyle/>
              <a:p>
                <a:r>
                  <a:rPr lang="zh-CN" altLang="en-US" sz="2135" b="1">
                    <a:solidFill>
                      <a:schemeClr val="bg1"/>
                    </a:solidFill>
                    <a:latin typeface="方正综艺简体" panose="02010601030101010101" pitchFamily="2" charset="-122"/>
                    <a:ea typeface="方正综艺简体" panose="02010601030101010101" pitchFamily="2" charset="-122"/>
                  </a:rPr>
                  <a:t>标题文本预设</a:t>
                </a:r>
                <a:endParaRPr lang="zh-CN" altLang="en-US" sz="2135" b="1">
                  <a:solidFill>
                    <a:schemeClr val="bg1"/>
                  </a:solidFill>
                  <a:latin typeface="方正综艺简体" panose="02010601030101010101" pitchFamily="2" charset="-122"/>
                  <a:ea typeface="方正综艺简体" panose="02010601030101010101" pitchFamily="2" charset="-122"/>
                </a:endParaRPr>
              </a:p>
            </p:txBody>
          </p:sp>
          <p:sp>
            <p:nvSpPr>
              <p:cNvPr id="23" name="文本框 26"/>
              <p:cNvSpPr txBox="1"/>
              <p:nvPr/>
            </p:nvSpPr>
            <p:spPr>
              <a:xfrm>
                <a:off x="7505490" y="2464066"/>
                <a:ext cx="4207134" cy="569497"/>
              </a:xfrm>
              <a:prstGeom prst="rect">
                <a:avLst/>
              </a:prstGeom>
              <a:noFill/>
            </p:spPr>
            <p:txBody>
              <a:bodyPr wrap="square" lIns="128000" tIns="128000" rIns="128000" bIns="128000" anchor="t" anchorCtr="0">
                <a:noAutofit/>
              </a:bodyPr>
              <a:lstStyle/>
              <a:p>
                <a:pPr fontAlgn="ctr"/>
                <a:r>
                  <a:rPr lang="zh-CN" altLang="en-US" sz="1600">
                    <a:solidFill>
                      <a:schemeClr val="bg1"/>
                    </a:solidFill>
                    <a:latin typeface="微软雅黑" panose="020b0503020204020204" pitchFamily="34" charset="-122"/>
                    <a:ea typeface="微软雅黑" panose="020b0503020204020204" pitchFamily="34" charset="-122"/>
                  </a:rPr>
                  <a:t>点击输入文字点击输入文字点击此处更换文本</a:t>
                </a:r>
                <a:endParaRPr lang="en-US" altLang="zh-CN" sz="1600">
                  <a:solidFill>
                    <a:schemeClr val="bg1"/>
                  </a:solidFill>
                  <a:latin typeface="微软雅黑" panose="020b0503020204020204" pitchFamily="34" charset="-122"/>
                  <a:ea typeface="微软雅黑" panose="020b0503020204020204" pitchFamily="34" charset="-122"/>
                </a:endParaRPr>
              </a:p>
            </p:txBody>
          </p:sp>
        </p:grpSp>
      </p:grpSp>
      <p:sp>
        <p:nvSpPr>
          <p:cNvPr id="28" name="TextBox 27"/>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招聘流程</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6">
            <a:lum/>
          </a:blip>
          <a:stretch>
            <a:fillRect/>
          </a:stretch>
        </a:blipFill>
        <a:effectLst/>
      </p:bgPr>
    </p:bg>
    <p:spTree>
      <p:nvGrpSpPr>
        <p:cNvPr id="1" name=""/>
        <p:cNvGrpSpPr/>
        <p:nvPr/>
      </p:nvGrpSpPr>
      <p:grpSpPr>
        <a:xfrm>
          <a:off x="0" y="0"/>
          <a:ext cx="0" cy="0"/>
        </a:xfrm>
      </p:grpSpPr>
      <p:sp>
        <p:nvSpPr>
          <p:cNvPr id="63" name="文本框 62"/>
          <p:cNvSpPr txBox="1"/>
          <p:nvPr/>
        </p:nvSpPr>
        <p:spPr>
          <a:xfrm>
            <a:off x="2160147" y="2156673"/>
            <a:ext cx="7803971" cy="2553335"/>
          </a:xfrm>
          <a:prstGeom prst="rect">
            <a:avLst/>
          </a:prstGeom>
          <a:noFill/>
        </p:spPr>
        <p:txBody>
          <a:bodyPr wrap="square" lIns="91440" tIns="45720" rIns="91440" bIns="45720">
            <a:spAutoFit/>
          </a:bodyPr>
          <a:lstStyle/>
          <a:p>
            <a:pPr>
              <a:defRPr/>
            </a:pPr>
            <a:r>
              <a:rPr lang="zh-CN" altLang="en-US" sz="8000" b="1" spc="225">
                <a:solidFill>
                  <a:schemeClr val="tx1">
                    <a:lumMod val="75000"/>
                    <a:lumOff val="25000"/>
                  </a:schemeClr>
                </a:solidFill>
                <a:latin typeface="微软雅黑" panose="020b0503020204020204" pitchFamily="34" charset="-122"/>
                <a:ea typeface="微软雅黑" panose="020b0503020204020204" pitchFamily="34" charset="-122"/>
              </a:rPr>
              <a:t>演讲完毕</a:t>
            </a:r>
            <a:endParaRPr lang="en-US" altLang="zh-CN" sz="8000" b="1" spc="225">
              <a:solidFill>
                <a:schemeClr val="tx1">
                  <a:lumMod val="75000"/>
                  <a:lumOff val="25000"/>
                </a:schemeClr>
              </a:solidFill>
              <a:latin typeface="微软雅黑" panose="020b0503020204020204" pitchFamily="34" charset="-122"/>
              <a:ea typeface="微软雅黑" panose="020b0503020204020204" pitchFamily="34" charset="-122"/>
            </a:endParaRPr>
          </a:p>
          <a:p>
            <a:pPr>
              <a:defRPr/>
            </a:pPr>
            <a:r>
              <a:rPr lang="zh-CN" altLang="en-US" sz="8000" b="1" spc="225">
                <a:solidFill>
                  <a:schemeClr val="accent1"/>
                </a:solidFill>
                <a:latin typeface="微软雅黑" panose="020b0503020204020204" pitchFamily="34" charset="-122"/>
                <a:ea typeface="微软雅黑" panose="020b0503020204020204" pitchFamily="34" charset="-122"/>
              </a:rPr>
              <a:t>   感谢你的聆听</a:t>
            </a:r>
            <a:endParaRPr lang="zh-CN" altLang="en-US" sz="8000" b="1" spc="225">
              <a:solidFill>
                <a:schemeClr val="accent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732139" y="4695683"/>
            <a:ext cx="5967203" cy="501650"/>
          </a:xfrm>
          <a:prstGeom prst="rect">
            <a:avLst/>
          </a:prstGeom>
          <a:noFill/>
        </p:spPr>
        <p:txBody>
          <a:bodyPr lIns="91440" tIns="45720" rIns="91440" bIns="45720">
            <a:spAutoFit/>
          </a:bodyPr>
          <a:lstStyle/>
          <a:p>
            <a:pPr algn="r">
              <a:defRPr/>
            </a:pPr>
            <a:r>
              <a:rPr lang="en-US" altLang="zh-CN" sz="2665">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ADD YOUR  SUBTITLE HERE</a:t>
            </a:r>
            <a:endParaRPr lang="zh-CN" altLang="en-US" sz="2665">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5" name="文本框 64"/>
          <p:cNvSpPr txBox="1"/>
          <p:nvPr/>
        </p:nvSpPr>
        <p:spPr>
          <a:xfrm>
            <a:off x="1773769" y="1027313"/>
            <a:ext cx="2026105" cy="1322070"/>
          </a:xfrm>
          <a:prstGeom prst="rect">
            <a:avLst/>
          </a:prstGeom>
          <a:noFill/>
        </p:spPr>
        <p:txBody>
          <a:bodyPr wrap="square" lIns="91440" tIns="45720" rIns="91440" bIns="45720">
            <a:spAutoFit/>
          </a:bodyPr>
          <a:lstStyle/>
          <a:p>
            <a:pPr algn="ctr">
              <a:defRPr/>
            </a:pPr>
            <a:r>
              <a:rPr lang="en-US" altLang="zh-CN" sz="8000" spc="225">
                <a:solidFill>
                  <a:schemeClr val="accent1"/>
                </a:solidFill>
                <a:latin typeface="Agency FB" panose="020b0503020202020204" pitchFamily="34" charset="0"/>
                <a:ea typeface="微软雅黑" panose="020b0503020204020204" pitchFamily="34" charset="-122"/>
              </a:rPr>
              <a:t>20XX</a:t>
            </a:r>
            <a:endParaRPr lang="en-US" altLang="zh-CN" sz="8000" spc="225">
              <a:solidFill>
                <a:schemeClr val="accent1"/>
              </a:solidFill>
              <a:latin typeface="Agency FB" panose="020b0503020202020204" pitchFamily="34" charset="0"/>
              <a:ea typeface="微软雅黑" panose="020b0503020204020204" pitchFamily="34" charset="-122"/>
            </a:endParaRPr>
          </a:p>
        </p:txBody>
      </p:sp>
      <p:sp>
        <p:nvSpPr>
          <p:cNvPr id="66" name="矩形 65"/>
          <p:cNvSpPr/>
          <p:nvPr/>
        </p:nvSpPr>
        <p:spPr>
          <a:xfrm>
            <a:off x="8166852" y="5198384"/>
            <a:ext cx="1410111" cy="4496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1600">
                <a:solidFill>
                  <a:schemeClr val="bg1"/>
                </a:solidFill>
              </a:rPr>
              <a:t>20XX.XX.XX</a:t>
            </a:r>
            <a:endParaRPr lang="zh-CN" altLang="en-US" sz="1600">
              <a:solidFill>
                <a:schemeClr val="bg1"/>
              </a:solidFill>
            </a:endParaRPr>
          </a:p>
        </p:txBody>
      </p:sp>
      <p:sp>
        <p:nvSpPr>
          <p:cNvPr id="67" name="矩形 66"/>
          <p:cNvSpPr/>
          <p:nvPr/>
        </p:nvSpPr>
        <p:spPr>
          <a:xfrm>
            <a:off x="3877020" y="1586345"/>
            <a:ext cx="1229405" cy="4496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1600">
                <a:solidFill>
                  <a:schemeClr val="accent1">
                    <a:lumMod val="60000"/>
                    <a:lumOff val="40000"/>
                  </a:schemeClr>
                </a:solidFill>
              </a:rPr>
              <a:t>招聘企业</a:t>
            </a:r>
            <a:endParaRPr lang="zh-CN" altLang="en-US" sz="1600">
              <a:solidFill>
                <a:schemeClr val="accent1">
                  <a:lumMod val="60000"/>
                  <a:lumOff val="40000"/>
                </a:schemeClr>
              </a:solidFill>
            </a:endParaRPr>
          </a:p>
        </p:txBody>
      </p:sp>
      <p:pic>
        <p:nvPicPr>
          <p:cNvPr id="2" name="David Hoffner - Positive Outlook">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812800" y="0"/>
            <a:ext cx="812800" cy="812800"/>
          </a:xfrm>
          <a:prstGeom prst="rect">
            <a:avLst/>
          </a:prstGeom>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750"/>
                                        <p:tgtEl>
                                          <p:spTgt spid="66"/>
                                        </p:tgtEl>
                                      </p:cBhvr>
                                    </p:animEffect>
                                    <p:anim calcmode="lin" valueType="num">
                                      <p:cBhvr>
                                        <p:cTn id="32" dur="750" fill="hold"/>
                                        <p:tgtEl>
                                          <p:spTgt spid="66"/>
                                        </p:tgtEl>
                                        <p:attrNameLst>
                                          <p:attrName>ppt_x</p:attrName>
                                        </p:attrNameLst>
                                      </p:cBhvr>
                                      <p:tavLst>
                                        <p:tav tm="0">
                                          <p:val>
                                            <p:strVal val="#ppt_x"/>
                                          </p:val>
                                        </p:tav>
                                        <p:tav tm="100000">
                                          <p:val>
                                            <p:strVal val="#ppt_x"/>
                                          </p:val>
                                        </p:tav>
                                      </p:tavLst>
                                    </p:anim>
                                    <p:anim calcmode="lin" valueType="num">
                                      <p:cBhvr>
                                        <p:cTn id="33" dur="750" fill="hold"/>
                                        <p:tgtEl>
                                          <p:spTgt spid="6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750"/>
                                        <p:tgtEl>
                                          <p:spTgt spid="67"/>
                                        </p:tgtEl>
                                      </p:cBhvr>
                                    </p:animEffect>
                                    <p:anim calcmode="lin" valueType="num">
                                      <p:cBhvr>
                                        <p:cTn id="37" dur="750" fill="hold"/>
                                        <p:tgtEl>
                                          <p:spTgt spid="67"/>
                                        </p:tgtEl>
                                        <p:attrNameLst>
                                          <p:attrName>ppt_x</p:attrName>
                                        </p:attrNameLst>
                                      </p:cBhvr>
                                      <p:tavLst>
                                        <p:tav tm="0">
                                          <p:val>
                                            <p:strVal val="#ppt_x"/>
                                          </p:val>
                                        </p:tav>
                                        <p:tav tm="100000">
                                          <p:val>
                                            <p:strVal val="#ppt_x"/>
                                          </p:val>
                                        </p:tav>
                                      </p:tavLst>
                                    </p:anim>
                                    <p:anim calcmode="lin" valueType="num">
                                      <p:cBhvr>
                                        <p:cTn id="38"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63" grpId="0"/>
      <p:bldP spid="65" grpId="0"/>
      <p:bldP spid="66" grpId="0" animBg="1"/>
      <p:bldP spid="67"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a:solidFill>
                  <a:schemeClr val="bg1"/>
                </a:solidFill>
                <a:latin typeface="Agency FB" panose="020b0503020202020204" pitchFamily="34" charset="0"/>
              </a:rPr>
              <a:t>01</a:t>
            </a:r>
            <a:endParaRPr lang="zh-CN" altLang="en-US" sz="880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a:solidFill>
                  <a:schemeClr val="accent1">
                    <a:lumMod val="75000"/>
                  </a:schemeClr>
                </a:solidFill>
                <a:latin typeface="华文行楷" panose="02010800040101010101" pitchFamily="2" charset="-122"/>
                <a:ea typeface="华文行楷" panose="02010800040101010101" pitchFamily="2" charset="-122"/>
              </a:rPr>
              <a:t>关于我们</a:t>
            </a:r>
            <a:endParaRPr lang="zh-CN" altLang="en-US" sz="8000">
              <a:solidFill>
                <a:schemeClr val="accent1">
                  <a:lumMod val="75000"/>
                </a:schemeClr>
              </a:solidFill>
              <a:latin typeface="华文行楷" panose="02010800040101010101" pitchFamily="2" charset="-122"/>
              <a:ea typeface="华文行楷" panose="02010800040101010101" pitchFamily="2" charset="-122"/>
            </a:endParaRP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a:solidFill>
                  <a:schemeClr val="tx1">
                    <a:lumMod val="50000"/>
                    <a:lumOff val="50000"/>
                  </a:schemeClr>
                </a:solidFill>
              </a:rPr>
              <a:t>Lorem ipsum dolor sit amet consectetur adipiscing elit. Nam viverra euismod odio gravida pellentesque urna varius vitae. Sed dui lorem adipiscing in adipiscing et interdum nec metus. </a:t>
            </a:r>
            <a:endParaRPr lang="en-US" altLang="zh-CN" sz="1200">
              <a:solidFill>
                <a:schemeClr val="tx1">
                  <a:lumMod val="50000"/>
                  <a:lumOff val="50000"/>
                </a:schemeClr>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17"/>
          <p:cNvSpPr/>
          <p:nvPr/>
        </p:nvSpPr>
        <p:spPr>
          <a:xfrm>
            <a:off x="4445" y="1673860"/>
            <a:ext cx="12185651" cy="351028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ea typeface="微软雅黑" panose="020b0503020204020204" pitchFamily="34" charset="-122"/>
            </a:endParaRPr>
          </a:p>
        </p:txBody>
      </p:sp>
      <p:sp>
        <p:nvSpPr>
          <p:cNvPr id="20" name="矩形 19"/>
          <p:cNvSpPr/>
          <p:nvPr/>
        </p:nvSpPr>
        <p:spPr>
          <a:xfrm>
            <a:off x="1257936" y="-14605"/>
            <a:ext cx="2854325" cy="6880225"/>
          </a:xfrm>
          <a:prstGeom prst="rect">
            <a:avLst/>
          </a:prstGeom>
          <a:solidFill>
            <a:schemeClr val="accent3">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ea typeface="微软雅黑" panose="020b0503020204020204" pitchFamily="34" charset="-122"/>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36809"/>
            <a:ext cx="6212943" cy="3868968"/>
          </a:xfrm>
          <a:prstGeom prst="rect">
            <a:avLst/>
          </a:prstGeom>
          <a:effectLst>
            <a:outerShdw blurRad="241300" sx="102000" sy="102000" algn="ctr" rotWithShape="0">
              <a:prstClr val="black">
                <a:alpha val="40000"/>
              </a:prstClr>
            </a:outerShdw>
          </a:effectLst>
        </p:spPr>
      </p:pic>
      <p:grpSp>
        <p:nvGrpSpPr>
          <p:cNvPr id="22" name="组合 21"/>
          <p:cNvGrpSpPr/>
          <p:nvPr/>
        </p:nvGrpSpPr>
        <p:grpSpPr>
          <a:xfrm>
            <a:off x="5716769" y="741975"/>
            <a:ext cx="851535" cy="851535"/>
            <a:chOff x="11017" y="666"/>
            <a:chExt cx="1502" cy="1502"/>
          </a:xfrm>
        </p:grpSpPr>
        <p:cxnSp>
          <p:nvCxnSpPr>
            <p:cNvPr id="23" name="直接连接符 22"/>
            <p:cNvCxnSpPr/>
            <p:nvPr/>
          </p:nvCxnSpPr>
          <p:spPr>
            <a:xfrm>
              <a:off x="11017" y="686"/>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6200000">
              <a:off x="11748" y="1417"/>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flipV="1">
            <a:off x="5739348" y="5184415"/>
            <a:ext cx="851535" cy="851535"/>
            <a:chOff x="11017" y="666"/>
            <a:chExt cx="1502" cy="1502"/>
          </a:xfrm>
        </p:grpSpPr>
        <p:cxnSp>
          <p:nvCxnSpPr>
            <p:cNvPr id="26" name="直接连接符 25"/>
            <p:cNvCxnSpPr/>
            <p:nvPr/>
          </p:nvCxnSpPr>
          <p:spPr>
            <a:xfrm>
              <a:off x="11017" y="686"/>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200000">
              <a:off x="11748" y="1417"/>
              <a:ext cx="150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 name="文本框 1"/>
          <p:cNvSpPr txBox="1"/>
          <p:nvPr/>
        </p:nvSpPr>
        <p:spPr>
          <a:xfrm>
            <a:off x="6874932" y="2855595"/>
            <a:ext cx="4705211" cy="1938020"/>
          </a:xfrm>
          <a:prstGeom prst="rect">
            <a:avLst/>
          </a:prstGeom>
          <a:noFill/>
        </p:spPr>
        <p:txBody>
          <a:bodyPr wrap="square" lIns="91440" tIns="45720" rIns="91440" bIns="45720" rtlCol="0">
            <a:spAutoFit/>
          </a:bodyPr>
          <a:lstStyle/>
          <a:p>
            <a:pPr algn="l">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a:solidFill>
                  <a:schemeClr val="bg1"/>
                </a:solidFill>
                <a:latin typeface="微软雅黑" panose="020b0503020204020204" pitchFamily="34" charset="-122"/>
                <a:ea typeface="微软雅黑" panose="020b0503020204020204" pitchFamily="34" charset="-122"/>
                <a:sym typeface="+mn-ea"/>
              </a:rPr>
              <a:t>点击添加文本内容</a:t>
            </a:r>
            <a:r>
              <a:rPr lang="zh-CN" altLang="zh-CN" sz="1600">
                <a:solidFill>
                  <a:schemeClr val="bg1"/>
                </a:solidFill>
                <a:latin typeface="微软雅黑" panose="020b0503020204020204" pitchFamily="34" charset="-122"/>
                <a:ea typeface="微软雅黑" panose="020b0503020204020204" pitchFamily="34" charset="-122"/>
                <a:sym typeface="+mn-ea"/>
              </a:rPr>
              <a:t>点击添加文本</a:t>
            </a:r>
            <a:r>
              <a:rPr lang="zh-CN" altLang="en-US" sz="1600">
                <a:solidFill>
                  <a:schemeClr val="bg1"/>
                </a:solidFill>
                <a:latin typeface="微软雅黑" panose="020b0503020204020204" pitchFamily="34" charset="-122"/>
                <a:ea typeface="微软雅黑" panose="020b0503020204020204" pitchFamily="34" charset="-122"/>
                <a:sym typeface="+mn-ea"/>
              </a:rPr>
              <a:t>点击添加文本</a:t>
            </a:r>
            <a:endParaRPr lang="zh-CN" altLang="en-US" sz="160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endParaRPr lang="zh-CN" altLang="en-US" sz="1600">
              <a:solidFill>
                <a:schemeClr val="bg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29" name="文本框 5"/>
          <p:cNvSpPr txBox="1"/>
          <p:nvPr/>
        </p:nvSpPr>
        <p:spPr>
          <a:xfrm>
            <a:off x="6764507" y="2398395"/>
            <a:ext cx="2214880" cy="398780"/>
          </a:xfrm>
          <a:prstGeom prst="rect">
            <a:avLst/>
          </a:prstGeom>
          <a:noFill/>
        </p:spPr>
        <p:txBody>
          <a:bodyPr wrap="none" lIns="91440" tIns="45720" rIns="91440" bIns="45720" rtlCol="0" anchor="t">
            <a:spAutoFit/>
          </a:bodyPr>
          <a:lstStyle/>
          <a:p>
            <a:pPr algn="l"/>
            <a:r>
              <a:rPr lang="zh-CN" altLang="en-US" sz="2000">
                <a:solidFill>
                  <a:schemeClr val="bg1"/>
                </a:solidFill>
                <a:latin typeface="方正大标宋简体" panose="02010601030101010101" charset="-122"/>
                <a:ea typeface="方正大标宋简体" panose="02010601030101010101" charset="-122"/>
                <a:sym typeface="+mn-ea"/>
              </a:rPr>
              <a:t>【点击添加标题】</a:t>
            </a:r>
            <a:endParaRPr lang="zh-CN" altLang="en-US" sz="2000">
              <a:solidFill>
                <a:schemeClr val="bg1"/>
              </a:solidFill>
              <a:latin typeface="方正大标宋简体" panose="02010601030101010101" charset="-122"/>
              <a:ea typeface="方正大标宋简体" panose="02010601030101010101" charset="-122"/>
              <a:sym typeface="+mn-ea"/>
            </a:endParaRPr>
          </a:p>
        </p:txBody>
      </p:sp>
      <p:sp>
        <p:nvSpPr>
          <p:cNvPr id="7" name="TextBox 6"/>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关于我们</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nodeType="afterGroup">
                            <p:stCondLst>
                              <p:cond delay="2500"/>
                            </p:stCondLst>
                            <p:childTnLst>
                              <p:par>
                                <p:cTn id="29" presetID="3" presetClass="entr" presetSubtype="1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1000"/>
                                        <p:tgtEl>
                                          <p:spTgt spid="2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8" grpId="0"/>
      <p:bldP spid="2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7" name="直接连接符 16"/>
          <p:cNvCxnSpPr/>
          <p:nvPr/>
        </p:nvCxnSpPr>
        <p:spPr>
          <a:xfrm>
            <a:off x="1163639" y="4266379"/>
            <a:ext cx="9864725" cy="0"/>
          </a:xfrm>
          <a:prstGeom prst="line">
            <a:avLst/>
          </a:prstGeom>
          <a:ln w="9525">
            <a:solidFill>
              <a:srgbClr val="1D4251"/>
            </a:solidFill>
          </a:ln>
        </p:spPr>
        <p:style>
          <a:lnRef idx="1">
            <a:schemeClr val="accent1"/>
          </a:lnRef>
          <a:fillRef idx="0">
            <a:schemeClr val="accent1"/>
          </a:fillRef>
          <a:effectRef idx="0">
            <a:schemeClr val="accent1"/>
          </a:effectRef>
          <a:fontRef idx="minor">
            <a:schemeClr val="tx1"/>
          </a:fontRef>
        </p:style>
      </p:cxnSp>
      <p:grpSp>
        <p:nvGrpSpPr>
          <p:cNvPr id="18" name="Group 22"/>
          <p:cNvGrpSpPr/>
          <p:nvPr/>
        </p:nvGrpSpPr>
        <p:grpSpPr>
          <a:xfrm>
            <a:off x="9521484" y="1245617"/>
            <a:ext cx="914400" cy="914400"/>
            <a:chOff x="9521484" y="1810084"/>
            <a:chExt cx="914400" cy="914400"/>
          </a:xfrm>
        </p:grpSpPr>
        <p:sp>
          <p:nvSpPr>
            <p:cNvPr id="19"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0" name="Freeform 23"/>
            <p:cNvSpPr>
              <a:spLocks noEditPoints="1"/>
            </p:cNvSpPr>
            <p:nvPr/>
          </p:nvSpPr>
          <p:spPr bwMode="auto">
            <a:xfrm>
              <a:off x="9818387" y="2085996"/>
              <a:ext cx="320594" cy="362576"/>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21" name="Group 17"/>
          <p:cNvGrpSpPr/>
          <p:nvPr/>
        </p:nvGrpSpPr>
        <p:grpSpPr>
          <a:xfrm>
            <a:off x="6933028" y="1245617"/>
            <a:ext cx="914400" cy="914400"/>
            <a:chOff x="6933028" y="1810084"/>
            <a:chExt cx="914400" cy="914400"/>
          </a:xfrm>
        </p:grpSpPr>
        <p:sp>
          <p:nvSpPr>
            <p:cNvPr id="22"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3" name="Freeform 24"/>
            <p:cNvSpPr>
              <a:spLocks noEditPoints="1"/>
            </p:cNvSpPr>
            <p:nvPr/>
          </p:nvSpPr>
          <p:spPr bwMode="auto">
            <a:xfrm>
              <a:off x="7217527" y="2069775"/>
              <a:ext cx="345401" cy="395018"/>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24" name="Group 15"/>
          <p:cNvGrpSpPr/>
          <p:nvPr/>
        </p:nvGrpSpPr>
        <p:grpSpPr>
          <a:xfrm>
            <a:off x="1756116" y="1245617"/>
            <a:ext cx="914400" cy="914400"/>
            <a:chOff x="1756116" y="1810084"/>
            <a:chExt cx="914400" cy="914400"/>
          </a:xfrm>
        </p:grpSpPr>
        <p:sp>
          <p:nvSpPr>
            <p:cNvPr id="25" name="Oval 18"/>
            <p:cNvSpPr/>
            <p:nvPr/>
          </p:nvSpPr>
          <p:spPr>
            <a:xfrm>
              <a:off x="1756116" y="1810084"/>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6" name="Freeform 25"/>
            <p:cNvSpPr>
              <a:spLocks noEditPoints="1"/>
            </p:cNvSpPr>
            <p:nvPr/>
          </p:nvSpPr>
          <p:spPr bwMode="auto">
            <a:xfrm>
              <a:off x="2074965" y="2048784"/>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27" name="Group 16"/>
          <p:cNvGrpSpPr/>
          <p:nvPr/>
        </p:nvGrpSpPr>
        <p:grpSpPr>
          <a:xfrm>
            <a:off x="4344572" y="1245617"/>
            <a:ext cx="914400" cy="914400"/>
            <a:chOff x="4344572" y="1810084"/>
            <a:chExt cx="914400" cy="914400"/>
          </a:xfrm>
        </p:grpSpPr>
        <p:sp>
          <p:nvSpPr>
            <p:cNvPr id="28"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Arial" panose="020b0604020202020204" pitchFamily="34" charset="0"/>
                <a:cs typeface="Arial" panose="020b0604020202020204" pitchFamily="34" charset="0"/>
              </a:endParaRPr>
            </a:p>
          </p:txBody>
        </p:sp>
        <p:sp>
          <p:nvSpPr>
            <p:cNvPr id="29" name="Freeform 26"/>
            <p:cNvSpPr>
              <a:spLocks noEditPoints="1"/>
            </p:cNvSpPr>
            <p:nvPr/>
          </p:nvSpPr>
          <p:spPr bwMode="auto">
            <a:xfrm>
              <a:off x="4618575" y="2072638"/>
              <a:ext cx="366393" cy="389292"/>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Arial" panose="020b0604020202020204" pitchFamily="34" charset="0"/>
                <a:cs typeface="Arial" panose="020b0604020202020204" pitchFamily="34" charset="0"/>
              </a:endParaRPr>
            </a:p>
          </p:txBody>
        </p:sp>
      </p:grpSp>
      <p:grpSp>
        <p:nvGrpSpPr>
          <p:cNvPr id="30" name="Group 35"/>
          <p:cNvGrpSpPr/>
          <p:nvPr/>
        </p:nvGrpSpPr>
        <p:grpSpPr>
          <a:xfrm>
            <a:off x="781399" y="1720320"/>
            <a:ext cx="2342903" cy="1819993"/>
            <a:chOff x="1041864" y="2858224"/>
            <a:chExt cx="2342903" cy="1819991"/>
          </a:xfrm>
        </p:grpSpPr>
        <p:sp>
          <p:nvSpPr>
            <p:cNvPr id="31" name="TextBox 30"/>
            <p:cNvSpPr txBox="1"/>
            <p:nvPr/>
          </p:nvSpPr>
          <p:spPr>
            <a:xfrm>
              <a:off x="1458089" y="2858224"/>
              <a:ext cx="1510454" cy="504613"/>
            </a:xfrm>
            <a:prstGeom prst="rect">
              <a:avLst/>
            </a:prstGeom>
            <a:noFill/>
          </p:spPr>
          <p:txBody>
            <a:bodyPr wrap="none" rtlCol="0">
              <a:spAutoFit/>
            </a:bodyPr>
            <a:lstStyle/>
            <a:p>
              <a:pPr algn="ctr"/>
              <a:r>
                <a:rPr lang="zh-CN" altLang="en-US" sz="1865" b="1">
                  <a:solidFill>
                    <a:schemeClr val="tx1">
                      <a:lumMod val="85000"/>
                      <a:lumOff val="15000"/>
                    </a:schemeClr>
                  </a:solidFill>
                  <a:latin typeface="Arial" panose="020b0604020202020204" pitchFamily="34" charset="0"/>
                  <a:cs typeface="Arial" panose="020b0604020202020204" pitchFamily="34" charset="0"/>
                </a:rPr>
                <a:t>添加标题</a:t>
              </a:r>
              <a:endParaRPr lang="en-GB" sz="1865" b="1">
                <a:solidFill>
                  <a:schemeClr val="tx1">
                    <a:lumMod val="85000"/>
                    <a:lumOff val="1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1041864" y="3201842"/>
              <a:ext cx="2342903" cy="1476373"/>
            </a:xfrm>
            <a:prstGeom prst="rect">
              <a:avLst/>
            </a:prstGeom>
            <a:noFill/>
          </p:spPr>
          <p:txBody>
            <a:bodyPr wrap="square" rtlCol="0">
              <a:spAutoFit/>
            </a:bodyPr>
            <a:lstStyle/>
            <a:p>
              <a:pPr algn="ctr">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grpSp>
        <p:nvGrpSpPr>
          <p:cNvPr id="33" name="Group 39"/>
          <p:cNvGrpSpPr/>
          <p:nvPr/>
        </p:nvGrpSpPr>
        <p:grpSpPr>
          <a:xfrm>
            <a:off x="2722740" y="1720320"/>
            <a:ext cx="2342903" cy="1819993"/>
            <a:chOff x="3630319" y="2858224"/>
            <a:chExt cx="2342903" cy="1819991"/>
          </a:xfrm>
        </p:grpSpPr>
        <p:sp>
          <p:nvSpPr>
            <p:cNvPr id="34" name="TextBox 33"/>
            <p:cNvSpPr txBox="1"/>
            <p:nvPr/>
          </p:nvSpPr>
          <p:spPr>
            <a:xfrm>
              <a:off x="4046543" y="2858224"/>
              <a:ext cx="1510454" cy="504613"/>
            </a:xfrm>
            <a:prstGeom prst="rect">
              <a:avLst/>
            </a:prstGeom>
            <a:noFill/>
          </p:spPr>
          <p:txBody>
            <a:bodyPr wrap="none" rtlCol="0">
              <a:spAutoFit/>
            </a:bodyPr>
            <a:lstStyle/>
            <a:p>
              <a:pPr algn="ctr"/>
              <a:r>
                <a:rPr lang="zh-CN" altLang="en-US" sz="1865" b="1">
                  <a:solidFill>
                    <a:schemeClr val="tx1">
                      <a:lumMod val="85000"/>
                      <a:lumOff val="15000"/>
                    </a:schemeClr>
                  </a:solidFill>
                  <a:latin typeface="Arial" panose="020b0604020202020204" pitchFamily="34" charset="0"/>
                  <a:cs typeface="Arial" panose="020b0604020202020204" pitchFamily="34" charset="0"/>
                </a:rPr>
                <a:t>添加标题</a:t>
              </a:r>
              <a:endParaRPr lang="en-GB" altLang="zh-CN" sz="1865" b="1">
                <a:solidFill>
                  <a:schemeClr val="tx1">
                    <a:lumMod val="85000"/>
                    <a:lumOff val="15000"/>
                  </a:schemeClr>
                </a:solidFill>
                <a:latin typeface="Arial" panose="020b0604020202020204" pitchFamily="34" charset="0"/>
                <a:cs typeface="Arial" panose="020b0604020202020204" pitchFamily="34" charset="0"/>
              </a:endParaRPr>
            </a:p>
          </p:txBody>
        </p:sp>
        <p:sp>
          <p:nvSpPr>
            <p:cNvPr id="35" name="TextBox 34"/>
            <p:cNvSpPr txBox="1"/>
            <p:nvPr/>
          </p:nvSpPr>
          <p:spPr>
            <a:xfrm>
              <a:off x="3630319" y="3201842"/>
              <a:ext cx="2342903" cy="1476373"/>
            </a:xfrm>
            <a:prstGeom prst="rect">
              <a:avLst/>
            </a:prstGeom>
            <a:noFill/>
          </p:spPr>
          <p:txBody>
            <a:bodyPr wrap="square" rtlCol="0">
              <a:spAutoFit/>
            </a:bodyPr>
            <a:lstStyle/>
            <a:p>
              <a:pPr algn="ctr">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grpSp>
        <p:nvGrpSpPr>
          <p:cNvPr id="36" name="Group 40"/>
          <p:cNvGrpSpPr/>
          <p:nvPr/>
        </p:nvGrpSpPr>
        <p:grpSpPr>
          <a:xfrm>
            <a:off x="4664082" y="1720320"/>
            <a:ext cx="2342903" cy="1819993"/>
            <a:chOff x="6218775" y="2858224"/>
            <a:chExt cx="2342903" cy="1819991"/>
          </a:xfrm>
        </p:grpSpPr>
        <p:sp>
          <p:nvSpPr>
            <p:cNvPr id="37" name="TextBox 36"/>
            <p:cNvSpPr txBox="1"/>
            <p:nvPr/>
          </p:nvSpPr>
          <p:spPr>
            <a:xfrm>
              <a:off x="6634999" y="2858224"/>
              <a:ext cx="1510454" cy="504613"/>
            </a:xfrm>
            <a:prstGeom prst="rect">
              <a:avLst/>
            </a:prstGeom>
            <a:noFill/>
          </p:spPr>
          <p:txBody>
            <a:bodyPr wrap="none" rtlCol="0">
              <a:spAutoFit/>
            </a:bodyPr>
            <a:lstStyle/>
            <a:p>
              <a:pPr algn="ctr"/>
              <a:r>
                <a:rPr lang="zh-CN" altLang="en-US" sz="1865" b="1">
                  <a:solidFill>
                    <a:schemeClr val="tx1">
                      <a:lumMod val="85000"/>
                      <a:lumOff val="15000"/>
                    </a:schemeClr>
                  </a:solidFill>
                  <a:latin typeface="Arial" panose="020b0604020202020204" pitchFamily="34" charset="0"/>
                  <a:cs typeface="Arial" panose="020b0604020202020204" pitchFamily="34" charset="0"/>
                </a:rPr>
                <a:t>添加标题</a:t>
              </a:r>
              <a:endParaRPr lang="en-GB" altLang="zh-CN" sz="1865" b="1">
                <a:solidFill>
                  <a:schemeClr val="tx1">
                    <a:lumMod val="85000"/>
                    <a:lumOff val="15000"/>
                  </a:schemeClr>
                </a:solidFill>
                <a:latin typeface="Arial" panose="020b0604020202020204" pitchFamily="34" charset="0"/>
                <a:cs typeface="Arial" panose="020b0604020202020204" pitchFamily="34" charset="0"/>
              </a:endParaRPr>
            </a:p>
          </p:txBody>
        </p:sp>
        <p:sp>
          <p:nvSpPr>
            <p:cNvPr id="38" name="TextBox 37"/>
            <p:cNvSpPr txBox="1"/>
            <p:nvPr/>
          </p:nvSpPr>
          <p:spPr>
            <a:xfrm>
              <a:off x="6218775" y="3201842"/>
              <a:ext cx="2342903" cy="1476373"/>
            </a:xfrm>
            <a:prstGeom prst="rect">
              <a:avLst/>
            </a:prstGeom>
            <a:noFill/>
          </p:spPr>
          <p:txBody>
            <a:bodyPr wrap="square" rtlCol="0">
              <a:spAutoFit/>
            </a:bodyPr>
            <a:lstStyle/>
            <a:p>
              <a:pPr algn="ctr">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grpSp>
        <p:nvGrpSpPr>
          <p:cNvPr id="39" name="Group 41"/>
          <p:cNvGrpSpPr/>
          <p:nvPr/>
        </p:nvGrpSpPr>
        <p:grpSpPr>
          <a:xfrm>
            <a:off x="6605425" y="1720320"/>
            <a:ext cx="2342903" cy="1819993"/>
            <a:chOff x="8807232" y="2858224"/>
            <a:chExt cx="2342903" cy="1819991"/>
          </a:xfrm>
        </p:grpSpPr>
        <p:sp>
          <p:nvSpPr>
            <p:cNvPr id="40" name="TextBox 39"/>
            <p:cNvSpPr txBox="1"/>
            <p:nvPr/>
          </p:nvSpPr>
          <p:spPr>
            <a:xfrm>
              <a:off x="9223456" y="2858224"/>
              <a:ext cx="1510454" cy="504613"/>
            </a:xfrm>
            <a:prstGeom prst="rect">
              <a:avLst/>
            </a:prstGeom>
            <a:noFill/>
          </p:spPr>
          <p:txBody>
            <a:bodyPr wrap="none" rtlCol="0">
              <a:spAutoFit/>
            </a:bodyPr>
            <a:lstStyle/>
            <a:p>
              <a:pPr algn="ctr"/>
              <a:r>
                <a:rPr lang="zh-CN" altLang="en-US" sz="1865" b="1">
                  <a:solidFill>
                    <a:schemeClr val="tx1">
                      <a:lumMod val="85000"/>
                      <a:lumOff val="15000"/>
                    </a:schemeClr>
                  </a:solidFill>
                  <a:latin typeface="Arial" panose="020b0604020202020204" pitchFamily="34" charset="0"/>
                  <a:cs typeface="Arial" panose="020b0604020202020204" pitchFamily="34" charset="0"/>
                </a:rPr>
                <a:t>添加标题</a:t>
              </a:r>
              <a:endParaRPr lang="en-GB" altLang="zh-CN" sz="1865" b="1">
                <a:solidFill>
                  <a:schemeClr val="tx1">
                    <a:lumMod val="85000"/>
                    <a:lumOff val="15000"/>
                  </a:schemeClr>
                </a:solidFill>
                <a:latin typeface="Arial" panose="020b0604020202020204" pitchFamily="34" charset="0"/>
                <a:cs typeface="Arial" panose="020b0604020202020204" pitchFamily="34" charset="0"/>
              </a:endParaRPr>
            </a:p>
          </p:txBody>
        </p:sp>
        <p:sp>
          <p:nvSpPr>
            <p:cNvPr id="41" name="TextBox 40"/>
            <p:cNvSpPr txBox="1"/>
            <p:nvPr/>
          </p:nvSpPr>
          <p:spPr>
            <a:xfrm>
              <a:off x="8807232" y="3201842"/>
              <a:ext cx="2342903" cy="1476373"/>
            </a:xfrm>
            <a:prstGeom prst="rect">
              <a:avLst/>
            </a:prstGeom>
            <a:noFill/>
          </p:spPr>
          <p:txBody>
            <a:bodyPr wrap="square" rtlCol="0">
              <a:spAutoFit/>
            </a:bodyPr>
            <a:lstStyle/>
            <a:p>
              <a:pPr algn="ctr">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cxnSp>
        <p:nvCxnSpPr>
          <p:cNvPr id="42" name="Straight Connector 36"/>
          <p:cNvCxnSpPr/>
          <p:nvPr/>
        </p:nvCxnSpPr>
        <p:spPr>
          <a:xfrm flipH="1">
            <a:off x="3517777" y="1619456"/>
            <a:ext cx="0" cy="203583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7"/>
          <p:cNvCxnSpPr/>
          <p:nvPr/>
        </p:nvCxnSpPr>
        <p:spPr>
          <a:xfrm flipH="1">
            <a:off x="6096000" y="1619456"/>
            <a:ext cx="0" cy="203583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38"/>
          <p:cNvCxnSpPr/>
          <p:nvPr/>
        </p:nvCxnSpPr>
        <p:spPr>
          <a:xfrm flipH="1">
            <a:off x="8698524" y="1619456"/>
            <a:ext cx="0" cy="203583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E:\PPT改稿\商务\商务2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5109" y="4509545"/>
            <a:ext cx="9327813" cy="186094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关于我们</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nodeType="afterGroup">
                            <p:stCondLst>
                              <p:cond delay="1500"/>
                            </p:stCondLst>
                            <p:childTnLst>
                              <p:par>
                                <p:cTn id="13" presetID="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1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down)">
                                      <p:cBhvr>
                                        <p:cTn id="20" dur="500"/>
                                        <p:tgtEl>
                                          <p:spTgt spid="30"/>
                                        </p:tgtEl>
                                      </p:cBhvr>
                                    </p:animEffect>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par>
                                <p:cTn id="26" presetID="12" presetClass="entr" presetSubtype="1"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p:tgtEl>
                                          <p:spTgt spid="33"/>
                                        </p:tgtEl>
                                        <p:attrNameLst>
                                          <p:attrName>ppt_y</p:attrName>
                                        </p:attrNameLst>
                                      </p:cBhvr>
                                      <p:tavLst>
                                        <p:tav tm="0">
                                          <p:val>
                                            <p:strVal val="#ppt_y-#ppt_h*1.125000"/>
                                          </p:val>
                                        </p:tav>
                                        <p:tav tm="100000">
                                          <p:val>
                                            <p:strVal val="#ppt_y"/>
                                          </p:val>
                                        </p:tav>
                                      </p:tavLst>
                                    </p:anim>
                                    <p:animEffect transition="in" filter="wipe(down)">
                                      <p:cBhvr>
                                        <p:cTn id="29" dur="500"/>
                                        <p:tgtEl>
                                          <p:spTgt spid="33"/>
                                        </p:tgtEl>
                                      </p:cBhvr>
                                    </p:animEffect>
                                  </p:childTnLst>
                                </p:cTn>
                              </p:par>
                            </p:childTnLst>
                          </p:cTn>
                        </p:par>
                        <p:par>
                          <p:cTn id="30" fill="hold" nodeType="afterGroup">
                            <p:stCondLst>
                              <p:cond delay="2500"/>
                            </p:stCondLst>
                            <p:childTnLst>
                              <p:par>
                                <p:cTn id="31" presetID="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12" presetClass="entr" presetSubtype="1"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ppt_y</p:attrName>
                                        </p:attrNameLst>
                                      </p:cBhvr>
                                      <p:tavLst>
                                        <p:tav tm="0">
                                          <p:val>
                                            <p:strVal val="#ppt_y-#ppt_h*1.125000"/>
                                          </p:val>
                                        </p:tav>
                                        <p:tav tm="100000">
                                          <p:val>
                                            <p:strVal val="#ppt_y"/>
                                          </p:val>
                                        </p:tav>
                                      </p:tavLst>
                                    </p:anim>
                                    <p:animEffect transition="in" filter="wipe(down)">
                                      <p:cBhvr>
                                        <p:cTn id="38" dur="500"/>
                                        <p:tgtEl>
                                          <p:spTgt spid="36"/>
                                        </p:tgtEl>
                                      </p:cBhvr>
                                    </p:animEffect>
                                  </p:childTnLst>
                                </p:cTn>
                              </p:par>
                            </p:childTnLst>
                          </p:cTn>
                        </p:par>
                        <p:par>
                          <p:cTn id="39" fill="hold" nodeType="afterGroup">
                            <p:stCondLst>
                              <p:cond delay="30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12" presetClass="entr" presetSubtype="1"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p:tgtEl>
                                          <p:spTgt spid="39"/>
                                        </p:tgtEl>
                                        <p:attrNameLst>
                                          <p:attrName>ppt_y</p:attrName>
                                        </p:attrNameLst>
                                      </p:cBhvr>
                                      <p:tavLst>
                                        <p:tav tm="0">
                                          <p:val>
                                            <p:strVal val="#ppt_y-#ppt_h*1.125000"/>
                                          </p:val>
                                        </p:tav>
                                        <p:tav tm="100000">
                                          <p:val>
                                            <p:strVal val="#ppt_y"/>
                                          </p:val>
                                        </p:tav>
                                      </p:tavLst>
                                    </p:anim>
                                    <p:animEffect transition="in" filter="wipe(down)">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平行四边形 61"/>
          <p:cNvSpPr/>
          <p:nvPr/>
        </p:nvSpPr>
        <p:spPr>
          <a:xfrm>
            <a:off x="727036" y="1768652"/>
            <a:ext cx="3340463" cy="1523220"/>
          </a:xfrm>
          <a:prstGeom prst="parallelogram">
            <a:avLst>
              <a:gd name="adj" fmla="val 100151"/>
            </a:avLst>
          </a:prstGeom>
          <a:blipFill>
            <a:blip r:embed="rId3"/>
            <a:stretch>
              <a:fillRect t="-23006" b="-22626"/>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63" name="平行四边形 62"/>
          <p:cNvSpPr/>
          <p:nvPr/>
        </p:nvSpPr>
        <p:spPr>
          <a:xfrm>
            <a:off x="1162464" y="3947413"/>
            <a:ext cx="3340463" cy="1523220"/>
          </a:xfrm>
          <a:prstGeom prst="parallelogram">
            <a:avLst>
              <a:gd name="adj" fmla="val 100151"/>
            </a:avLst>
          </a:prstGeom>
          <a:blipFill>
            <a:blip r:embed="rId4"/>
            <a:stretch>
              <a:fillRect t="-23006" b="-22626"/>
            </a:stretch>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64" name="平行四边形 63"/>
          <p:cNvSpPr/>
          <p:nvPr/>
        </p:nvSpPr>
        <p:spPr>
          <a:xfrm>
            <a:off x="6179581" y="1655759"/>
            <a:ext cx="3340463" cy="1523220"/>
          </a:xfrm>
          <a:prstGeom prst="parallelogram">
            <a:avLst>
              <a:gd name="adj" fmla="val 100151"/>
            </a:avLst>
          </a:prstGeom>
          <a:blipFill>
            <a:blip r:embed="rId5"/>
            <a:stretch>
              <a:fillRect t="-23006" b="-22626"/>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65" name="平行四边形 64"/>
          <p:cNvSpPr/>
          <p:nvPr/>
        </p:nvSpPr>
        <p:spPr>
          <a:xfrm>
            <a:off x="6615009" y="3947413"/>
            <a:ext cx="3340463" cy="1523220"/>
          </a:xfrm>
          <a:prstGeom prst="parallelogram">
            <a:avLst>
              <a:gd name="adj" fmla="val 100151"/>
            </a:avLst>
          </a:prstGeom>
          <a:blipFill>
            <a:blip r:embed="rId6"/>
            <a:stretch>
              <a:fillRect t="-23265" b="-2288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grpSp>
        <p:nvGrpSpPr>
          <p:cNvPr id="66" name="组合 65"/>
          <p:cNvGrpSpPr/>
          <p:nvPr/>
        </p:nvGrpSpPr>
        <p:grpSpPr>
          <a:xfrm>
            <a:off x="2726618" y="1606756"/>
            <a:ext cx="2501952" cy="1181406"/>
            <a:chOff x="8386921" y="2192795"/>
            <a:chExt cx="2501952" cy="1181406"/>
          </a:xfrm>
        </p:grpSpPr>
        <p:sp>
          <p:nvSpPr>
            <p:cNvPr id="67" name="矩形 66"/>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68" name="文本框 15"/>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a:solidFill>
                  <a:schemeClr val="accent2"/>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6751206" y="1606756"/>
            <a:ext cx="2501952" cy="1181406"/>
            <a:chOff x="8386921" y="2192795"/>
            <a:chExt cx="2501952" cy="1181406"/>
          </a:xfrm>
        </p:grpSpPr>
        <p:sp>
          <p:nvSpPr>
            <p:cNvPr id="70" name="矩形 69"/>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71" name="文本框 18"/>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a:solidFill>
                  <a:schemeClr val="accent2"/>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2972260" y="3374130"/>
            <a:ext cx="2501952" cy="1181406"/>
            <a:chOff x="8386921" y="2192795"/>
            <a:chExt cx="2501952" cy="1181406"/>
          </a:xfrm>
        </p:grpSpPr>
        <p:sp>
          <p:nvSpPr>
            <p:cNvPr id="73" name="矩形 72"/>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74" name="文本框 21"/>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a:solidFill>
                  <a:schemeClr val="accent2"/>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115476" y="3374130"/>
            <a:ext cx="2501952" cy="1181406"/>
            <a:chOff x="8386921" y="2192795"/>
            <a:chExt cx="2501952" cy="1181406"/>
          </a:xfrm>
        </p:grpSpPr>
        <p:sp>
          <p:nvSpPr>
            <p:cNvPr id="76" name="矩形 75"/>
            <p:cNvSpPr/>
            <p:nvPr/>
          </p:nvSpPr>
          <p:spPr>
            <a:xfrm>
              <a:off x="8386922" y="2192795"/>
              <a:ext cx="2501951" cy="581660"/>
            </a:xfrm>
            <a:prstGeom prst="rect">
              <a:avLst/>
            </a:prstGeom>
          </p:spPr>
          <p:txBody>
            <a:bodyPr wrap="square">
              <a:spAutoFit/>
              <a:scene3d>
                <a:camera prst="orthographicFront"/>
                <a:lightRig rig="threePt" dir="t"/>
              </a:scene3d>
              <a:sp3d contourW="12700"/>
            </a:bodyPr>
            <a:lstStyle/>
            <a:p>
              <a:pPr>
                <a:lnSpc>
                  <a:spcPct val="120000"/>
                </a:lnSpc>
              </a:pPr>
              <a:r>
                <a:rPr lang="zh-CN" altLang="en-US" sz="1865" b="1">
                  <a:solidFill>
                    <a:schemeClr val="tx1">
                      <a:lumMod val="75000"/>
                      <a:lumOff val="25000"/>
                    </a:schemeClr>
                  </a:solidFill>
                </a:rPr>
                <a:t>标题文字添加</a:t>
              </a:r>
              <a:endParaRPr lang="zh-CN" altLang="en-US" sz="1865" b="1">
                <a:solidFill>
                  <a:schemeClr val="tx1">
                    <a:lumMod val="75000"/>
                    <a:lumOff val="25000"/>
                  </a:schemeClr>
                </a:solidFill>
              </a:endParaRPr>
            </a:p>
          </p:txBody>
        </p:sp>
        <p:sp>
          <p:nvSpPr>
            <p:cNvPr id="77" name="文本框 24"/>
            <p:cNvSpPr txBox="1"/>
            <p:nvPr/>
          </p:nvSpPr>
          <p:spPr>
            <a:xfrm>
              <a:off x="8386921" y="2542351"/>
              <a:ext cx="2243679" cy="831850"/>
            </a:xfrm>
            <a:prstGeom prst="rect">
              <a:avLst/>
            </a:prstGeom>
            <a:noFill/>
          </p:spPr>
          <p:txBody>
            <a:bodyPr wrap="square" rtlCol="0">
              <a:spAutoFit/>
              <a:scene3d>
                <a:camera prst="orthographicFront"/>
                <a:lightRig rig="threePt" dir="t"/>
              </a:scene3d>
              <a:sp3d contourW="12700"/>
            </a:bodyPr>
            <a:lstStyle/>
            <a:p>
              <a:pPr fontAlgn="ctr">
                <a:lnSpc>
                  <a:spcPct val="150000"/>
                </a:lnSpc>
              </a:pPr>
              <a:r>
                <a:rPr lang="zh-CN" altLang="en-US" sz="1065">
                  <a:solidFill>
                    <a:schemeClr val="accent2"/>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a:t>
              </a:r>
              <a:endParaRPr lang="en-US" altLang="zh-CN" sz="1065">
                <a:solidFill>
                  <a:schemeClr val="accent2"/>
                </a:solidFill>
                <a:latin typeface="微软雅黑" panose="020b0503020204020204" pitchFamily="34" charset="-122"/>
                <a:ea typeface="微软雅黑" panose="020b0503020204020204" pitchFamily="34" charset="-122"/>
              </a:endParaRPr>
            </a:p>
          </p:txBody>
        </p:sp>
      </p:grpSp>
      <p:sp>
        <p:nvSpPr>
          <p:cNvPr id="78" name="TextBox 77"/>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关于我们</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nodeType="afterGroup">
                            <p:stCondLst>
                              <p:cond delay="500"/>
                            </p:stCondLst>
                            <p:childTnLst>
                              <p:par>
                                <p:cTn id="26" presetID="12" presetClass="entr" presetSubtype="4"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p:tgtEl>
                                          <p:spTgt spid="66"/>
                                        </p:tgtEl>
                                        <p:attrNameLst>
                                          <p:attrName>ppt_y</p:attrName>
                                        </p:attrNameLst>
                                      </p:cBhvr>
                                      <p:tavLst>
                                        <p:tav tm="0">
                                          <p:val>
                                            <p:strVal val="#ppt_y+#ppt_h*1.125000"/>
                                          </p:val>
                                        </p:tav>
                                        <p:tav tm="100000">
                                          <p:val>
                                            <p:strVal val="#ppt_y"/>
                                          </p:val>
                                        </p:tav>
                                      </p:tavLst>
                                    </p:anim>
                                    <p:animEffect transition="in" filter="wipe(up)">
                                      <p:cBhvr>
                                        <p:cTn id="29" dur="500"/>
                                        <p:tgtEl>
                                          <p:spTgt spid="66"/>
                                        </p:tgtEl>
                                      </p:cBhvr>
                                    </p:animEffect>
                                  </p:childTnLst>
                                </p:cTn>
                              </p:par>
                            </p:childTnLst>
                          </p:cTn>
                        </p:par>
                        <p:par>
                          <p:cTn id="30" fill="hold" nodeType="afterGroup">
                            <p:stCondLst>
                              <p:cond delay="1000"/>
                            </p:stCondLst>
                            <p:childTnLst>
                              <p:par>
                                <p:cTn id="31" presetID="12" presetClass="entr" presetSubtype="4" fill="hold"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additive="base">
                                        <p:cTn id="33" dur="500"/>
                                        <p:tgtEl>
                                          <p:spTgt spid="69"/>
                                        </p:tgtEl>
                                        <p:attrNameLst>
                                          <p:attrName>ppt_y</p:attrName>
                                        </p:attrNameLst>
                                      </p:cBhvr>
                                      <p:tavLst>
                                        <p:tav tm="0">
                                          <p:val>
                                            <p:strVal val="#ppt_y+#ppt_h*1.125000"/>
                                          </p:val>
                                        </p:tav>
                                        <p:tav tm="100000">
                                          <p:val>
                                            <p:strVal val="#ppt_y"/>
                                          </p:val>
                                        </p:tav>
                                      </p:tavLst>
                                    </p:anim>
                                    <p:animEffect transition="in" filter="wipe(up)">
                                      <p:cBhvr>
                                        <p:cTn id="34" dur="500"/>
                                        <p:tgtEl>
                                          <p:spTgt spid="69"/>
                                        </p:tgtEl>
                                      </p:cBhvr>
                                    </p:animEffect>
                                  </p:childTnLst>
                                </p:cTn>
                              </p:par>
                            </p:childTnLst>
                          </p:cTn>
                        </p:par>
                        <p:par>
                          <p:cTn id="35" fill="hold" nodeType="afterGroup">
                            <p:stCondLst>
                              <p:cond delay="1500"/>
                            </p:stCondLst>
                            <p:childTnLst>
                              <p:par>
                                <p:cTn id="36" presetID="1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500"/>
                                        <p:tgtEl>
                                          <p:spTgt spid="72"/>
                                        </p:tgtEl>
                                        <p:attrNameLst>
                                          <p:attrName>ppt_y</p:attrName>
                                        </p:attrNameLst>
                                      </p:cBhvr>
                                      <p:tavLst>
                                        <p:tav tm="0">
                                          <p:val>
                                            <p:strVal val="#ppt_y+#ppt_h*1.125000"/>
                                          </p:val>
                                        </p:tav>
                                        <p:tav tm="100000">
                                          <p:val>
                                            <p:strVal val="#ppt_y"/>
                                          </p:val>
                                        </p:tav>
                                      </p:tavLst>
                                    </p:anim>
                                    <p:animEffect transition="in" filter="wipe(up)">
                                      <p:cBhvr>
                                        <p:cTn id="39" dur="500"/>
                                        <p:tgtEl>
                                          <p:spTgt spid="72"/>
                                        </p:tgtEl>
                                      </p:cBhvr>
                                    </p:animEffect>
                                  </p:childTnLst>
                                </p:cTn>
                              </p:par>
                            </p:childTnLst>
                          </p:cTn>
                        </p:par>
                        <p:par>
                          <p:cTn id="40" fill="hold" nodeType="afterGroup">
                            <p:stCondLst>
                              <p:cond delay="2000"/>
                            </p:stCondLst>
                            <p:childTnLst>
                              <p:par>
                                <p:cTn id="41" presetID="12" presetClass="entr" presetSubtype="4"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500"/>
                                        <p:tgtEl>
                                          <p:spTgt spid="75"/>
                                        </p:tgtEl>
                                        <p:attrNameLst>
                                          <p:attrName>ppt_y</p:attrName>
                                        </p:attrNameLst>
                                      </p:cBhvr>
                                      <p:tavLst>
                                        <p:tav tm="0">
                                          <p:val>
                                            <p:strVal val="#ppt_y+#ppt_h*1.125000"/>
                                          </p:val>
                                        </p:tav>
                                        <p:tav tm="100000">
                                          <p:val>
                                            <p:strVal val="#ppt_y"/>
                                          </p:val>
                                        </p:tav>
                                      </p:tavLst>
                                    </p:anim>
                                    <p:animEffect transition="in" filter="wipe(up)">
                                      <p:cBhvr>
                                        <p:cTn id="4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Rectangle 5"/>
          <p:cNvSpPr>
            <a:spLocks noChangeArrowheads="1"/>
          </p:cNvSpPr>
          <p:nvPr/>
        </p:nvSpPr>
        <p:spPr bwMode="auto">
          <a:xfrm>
            <a:off x="1" y="3487557"/>
            <a:ext cx="12192000" cy="487363"/>
          </a:xfrm>
          <a:prstGeom prst="rect">
            <a:avLst/>
          </a:prstGeom>
          <a:solidFill>
            <a:sysClr val="window" lastClr="FFFFFF">
              <a:lumMod val="85000"/>
            </a:sysClr>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sp>
        <p:nvSpPr>
          <p:cNvPr id="33" name="Freeform 6"/>
          <p:cNvSpPr/>
          <p:nvPr/>
        </p:nvSpPr>
        <p:spPr bwMode="auto">
          <a:xfrm>
            <a:off x="1374775" y="3479619"/>
            <a:ext cx="1752600" cy="492125"/>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t" anchorCtr="0" compatLnSpc="1"/>
          <a:lstStyle/>
          <a:p>
            <a:pPr algn="ctr">
              <a:defRPr/>
            </a:pPr>
            <a:endParaRPr lang="en-IN" sz="1865" kern="0">
              <a:solidFill>
                <a:prstClr val="black"/>
              </a:solidFill>
              <a:latin typeface="Calibri"/>
            </a:endParaRPr>
          </a:p>
        </p:txBody>
      </p:sp>
      <p:sp>
        <p:nvSpPr>
          <p:cNvPr id="34" name="Freeform 7"/>
          <p:cNvSpPr/>
          <p:nvPr/>
        </p:nvSpPr>
        <p:spPr bwMode="auto">
          <a:xfrm>
            <a:off x="3025775" y="3479619"/>
            <a:ext cx="1752600" cy="492125"/>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sp>
        <p:nvSpPr>
          <p:cNvPr id="35" name="Freeform 8"/>
          <p:cNvSpPr/>
          <p:nvPr/>
        </p:nvSpPr>
        <p:spPr bwMode="auto">
          <a:xfrm>
            <a:off x="4678363" y="3479619"/>
            <a:ext cx="1752600" cy="492125"/>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sp>
        <p:nvSpPr>
          <p:cNvPr id="36" name="Freeform 10"/>
          <p:cNvSpPr/>
          <p:nvPr/>
        </p:nvSpPr>
        <p:spPr bwMode="auto">
          <a:xfrm>
            <a:off x="7980363" y="3479619"/>
            <a:ext cx="1754188" cy="492125"/>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sp>
        <p:nvSpPr>
          <p:cNvPr id="37" name="Freeform 11"/>
          <p:cNvSpPr/>
          <p:nvPr/>
        </p:nvSpPr>
        <p:spPr bwMode="auto">
          <a:xfrm>
            <a:off x="9644064" y="3479619"/>
            <a:ext cx="1730375" cy="492125"/>
          </a:xfrm>
          <a:custGeom>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grpSp>
        <p:nvGrpSpPr>
          <p:cNvPr id="38" name="Group 2"/>
          <p:cNvGrpSpPr/>
          <p:nvPr/>
        </p:nvGrpSpPr>
        <p:grpSpPr>
          <a:xfrm>
            <a:off x="2016125" y="4117795"/>
            <a:ext cx="473075" cy="498475"/>
            <a:chOff x="2016125" y="4230687"/>
            <a:chExt cx="473075" cy="498475"/>
          </a:xfrm>
        </p:grpSpPr>
        <p:sp>
          <p:nvSpPr>
            <p:cNvPr id="39" name="Freeform 36"/>
            <p:cNvSpPr>
              <a:spLocks noEditPoints="1"/>
            </p:cNvSpPr>
            <p:nvPr/>
          </p:nvSpPr>
          <p:spPr bwMode="auto">
            <a:xfrm>
              <a:off x="2016125" y="4230687"/>
              <a:ext cx="473075" cy="498475"/>
            </a:xfrm>
            <a:custGeom>
              <a:gdLst>
                <a:gd name="T0" fmla="*/ 120 w 126"/>
                <a:gd name="T1" fmla="*/ 11 h 133"/>
                <a:gd name="T2" fmla="*/ 69 w 126"/>
                <a:gd name="T3" fmla="*/ 11 h 133"/>
                <a:gd name="T4" fmla="*/ 70 w 126"/>
                <a:gd name="T5" fmla="*/ 8 h 133"/>
                <a:gd name="T6" fmla="*/ 63 w 126"/>
                <a:gd name="T7" fmla="*/ 0 h 133"/>
                <a:gd name="T8" fmla="*/ 56 w 126"/>
                <a:gd name="T9" fmla="*/ 8 h 133"/>
                <a:gd name="T10" fmla="*/ 57 w 126"/>
                <a:gd name="T11" fmla="*/ 11 h 133"/>
                <a:gd name="T12" fmla="*/ 6 w 126"/>
                <a:gd name="T13" fmla="*/ 11 h 133"/>
                <a:gd name="T14" fmla="*/ 0 w 126"/>
                <a:gd name="T15" fmla="*/ 18 h 133"/>
                <a:gd name="T16" fmla="*/ 0 w 126"/>
                <a:gd name="T17" fmla="*/ 93 h 133"/>
                <a:gd name="T18" fmla="*/ 6 w 126"/>
                <a:gd name="T19" fmla="*/ 99 h 133"/>
                <a:gd name="T20" fmla="*/ 47 w 126"/>
                <a:gd name="T21" fmla="*/ 99 h 133"/>
                <a:gd name="T22" fmla="*/ 39 w 126"/>
                <a:gd name="T23" fmla="*/ 127 h 133"/>
                <a:gd name="T24" fmla="*/ 42 w 126"/>
                <a:gd name="T25" fmla="*/ 132 h 133"/>
                <a:gd name="T26" fmla="*/ 45 w 126"/>
                <a:gd name="T27" fmla="*/ 132 h 133"/>
                <a:gd name="T28" fmla="*/ 50 w 126"/>
                <a:gd name="T29" fmla="*/ 129 h 133"/>
                <a:gd name="T30" fmla="*/ 58 w 126"/>
                <a:gd name="T31" fmla="*/ 99 h 133"/>
                <a:gd name="T32" fmla="*/ 68 w 126"/>
                <a:gd name="T33" fmla="*/ 99 h 133"/>
                <a:gd name="T34" fmla="*/ 76 w 126"/>
                <a:gd name="T35" fmla="*/ 129 h 133"/>
                <a:gd name="T36" fmla="*/ 81 w 126"/>
                <a:gd name="T37" fmla="*/ 132 h 133"/>
                <a:gd name="T38" fmla="*/ 84 w 126"/>
                <a:gd name="T39" fmla="*/ 132 h 133"/>
                <a:gd name="T40" fmla="*/ 87 w 126"/>
                <a:gd name="T41" fmla="*/ 127 h 133"/>
                <a:gd name="T42" fmla="*/ 79 w 126"/>
                <a:gd name="T43" fmla="*/ 99 h 133"/>
                <a:gd name="T44" fmla="*/ 120 w 126"/>
                <a:gd name="T45" fmla="*/ 99 h 133"/>
                <a:gd name="T46" fmla="*/ 126 w 126"/>
                <a:gd name="T47" fmla="*/ 93 h 133"/>
                <a:gd name="T48" fmla="*/ 126 w 126"/>
                <a:gd name="T49" fmla="*/ 18 h 133"/>
                <a:gd name="T50" fmla="*/ 120 w 126"/>
                <a:gd name="T51" fmla="*/ 11 h 133"/>
                <a:gd name="T52" fmla="*/ 114 w 126"/>
                <a:gd name="T53" fmla="*/ 86 h 133"/>
                <a:gd name="T54" fmla="*/ 12 w 126"/>
                <a:gd name="T55" fmla="*/ 86 h 133"/>
                <a:gd name="T56" fmla="*/ 12 w 126"/>
                <a:gd name="T57" fmla="*/ 23 h 133"/>
                <a:gd name="T58" fmla="*/ 114 w 126"/>
                <a:gd name="T59" fmla="*/ 23 h 133"/>
                <a:gd name="T60" fmla="*/ 114 w 126"/>
                <a:gd name="T61" fmla="*/ 86 h 133"/>
                <a:gd name="T62" fmla="*/ 114 w 126"/>
                <a:gd name="T63" fmla="*/ 86 h 133"/>
                <a:gd name="T64" fmla="*/ 114 w 126"/>
                <a:gd name="T65" fmla="*/ 86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33">
                  <a:moveTo>
                    <a:pt x="120" y="11"/>
                  </a:moveTo>
                  <a:cubicBezTo>
                    <a:pt x="69" y="11"/>
                    <a:pt x="69" y="11"/>
                    <a:pt x="69" y="11"/>
                  </a:cubicBezTo>
                  <a:cubicBezTo>
                    <a:pt x="70" y="10"/>
                    <a:pt x="70" y="9"/>
                    <a:pt x="70" y="8"/>
                  </a:cubicBezTo>
                  <a:cubicBezTo>
                    <a:pt x="70" y="4"/>
                    <a:pt x="67" y="0"/>
                    <a:pt x="63" y="0"/>
                  </a:cubicBezTo>
                  <a:cubicBezTo>
                    <a:pt x="59" y="0"/>
                    <a:pt x="56" y="4"/>
                    <a:pt x="56" y="8"/>
                  </a:cubicBezTo>
                  <a:cubicBezTo>
                    <a:pt x="56" y="9"/>
                    <a:pt x="56" y="10"/>
                    <a:pt x="57" y="11"/>
                  </a:cubicBezTo>
                  <a:cubicBezTo>
                    <a:pt x="6" y="11"/>
                    <a:pt x="6" y="11"/>
                    <a:pt x="6" y="11"/>
                  </a:cubicBezTo>
                  <a:cubicBezTo>
                    <a:pt x="3" y="11"/>
                    <a:pt x="0" y="14"/>
                    <a:pt x="0" y="18"/>
                  </a:cubicBezTo>
                  <a:cubicBezTo>
                    <a:pt x="0" y="93"/>
                    <a:pt x="0" y="93"/>
                    <a:pt x="0" y="93"/>
                  </a:cubicBezTo>
                  <a:cubicBezTo>
                    <a:pt x="0" y="96"/>
                    <a:pt x="3" y="99"/>
                    <a:pt x="6" y="99"/>
                  </a:cubicBezTo>
                  <a:cubicBezTo>
                    <a:pt x="47" y="99"/>
                    <a:pt x="47" y="99"/>
                    <a:pt x="47" y="99"/>
                  </a:cubicBezTo>
                  <a:cubicBezTo>
                    <a:pt x="39" y="127"/>
                    <a:pt x="39" y="127"/>
                    <a:pt x="39" y="127"/>
                  </a:cubicBezTo>
                  <a:cubicBezTo>
                    <a:pt x="39" y="129"/>
                    <a:pt x="40" y="131"/>
                    <a:pt x="42" y="132"/>
                  </a:cubicBezTo>
                  <a:cubicBezTo>
                    <a:pt x="45" y="132"/>
                    <a:pt x="45" y="132"/>
                    <a:pt x="45" y="132"/>
                  </a:cubicBezTo>
                  <a:cubicBezTo>
                    <a:pt x="47" y="133"/>
                    <a:pt x="49" y="131"/>
                    <a:pt x="50" y="129"/>
                  </a:cubicBezTo>
                  <a:cubicBezTo>
                    <a:pt x="58" y="99"/>
                    <a:pt x="58" y="99"/>
                    <a:pt x="58" y="99"/>
                  </a:cubicBezTo>
                  <a:cubicBezTo>
                    <a:pt x="68" y="99"/>
                    <a:pt x="68" y="99"/>
                    <a:pt x="68" y="99"/>
                  </a:cubicBezTo>
                  <a:cubicBezTo>
                    <a:pt x="76" y="129"/>
                    <a:pt x="76" y="129"/>
                    <a:pt x="76" y="129"/>
                  </a:cubicBezTo>
                  <a:cubicBezTo>
                    <a:pt x="77" y="131"/>
                    <a:pt x="79" y="133"/>
                    <a:pt x="81" y="132"/>
                  </a:cubicBezTo>
                  <a:cubicBezTo>
                    <a:pt x="84" y="132"/>
                    <a:pt x="84" y="132"/>
                    <a:pt x="84" y="132"/>
                  </a:cubicBezTo>
                  <a:cubicBezTo>
                    <a:pt x="86" y="131"/>
                    <a:pt x="87" y="129"/>
                    <a:pt x="87" y="127"/>
                  </a:cubicBezTo>
                  <a:cubicBezTo>
                    <a:pt x="79" y="99"/>
                    <a:pt x="79" y="99"/>
                    <a:pt x="79" y="99"/>
                  </a:cubicBezTo>
                  <a:cubicBezTo>
                    <a:pt x="120" y="99"/>
                    <a:pt x="120" y="99"/>
                    <a:pt x="120" y="99"/>
                  </a:cubicBezTo>
                  <a:cubicBezTo>
                    <a:pt x="123" y="99"/>
                    <a:pt x="126" y="96"/>
                    <a:pt x="126" y="93"/>
                  </a:cubicBezTo>
                  <a:cubicBezTo>
                    <a:pt x="126" y="18"/>
                    <a:pt x="126" y="18"/>
                    <a:pt x="126" y="18"/>
                  </a:cubicBezTo>
                  <a:cubicBezTo>
                    <a:pt x="126" y="14"/>
                    <a:pt x="123" y="11"/>
                    <a:pt x="120" y="11"/>
                  </a:cubicBezTo>
                  <a:close/>
                  <a:moveTo>
                    <a:pt x="114" y="86"/>
                  </a:moveTo>
                  <a:cubicBezTo>
                    <a:pt x="12" y="86"/>
                    <a:pt x="12" y="86"/>
                    <a:pt x="12" y="86"/>
                  </a:cubicBezTo>
                  <a:cubicBezTo>
                    <a:pt x="12" y="23"/>
                    <a:pt x="12" y="23"/>
                    <a:pt x="12" y="23"/>
                  </a:cubicBezTo>
                  <a:cubicBezTo>
                    <a:pt x="114" y="23"/>
                    <a:pt x="114" y="23"/>
                    <a:pt x="114" y="23"/>
                  </a:cubicBezTo>
                  <a:lnTo>
                    <a:pt x="114" y="86"/>
                  </a:lnTo>
                  <a:close/>
                  <a:moveTo>
                    <a:pt x="114" y="86"/>
                  </a:moveTo>
                  <a:cubicBezTo>
                    <a:pt x="114" y="86"/>
                    <a:pt x="114" y="86"/>
                    <a:pt x="114" y="86"/>
                  </a:cubicBezTo>
                </a:path>
              </a:pathLst>
            </a:custGeom>
            <a:solidFill>
              <a:srgbClr val="262626"/>
            </a:solid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40" name="Freeform 37"/>
            <p:cNvSpPr>
              <a:spLocks noEditPoints="1"/>
            </p:cNvSpPr>
            <p:nvPr/>
          </p:nvSpPr>
          <p:spPr bwMode="auto">
            <a:xfrm>
              <a:off x="2087563" y="4376737"/>
              <a:ext cx="319088" cy="134938"/>
            </a:xfrm>
            <a:custGeom>
              <a:gdLst>
                <a:gd name="T0" fmla="*/ 5 w 85"/>
                <a:gd name="T1" fmla="*/ 36 h 36"/>
                <a:gd name="T2" fmla="*/ 11 w 85"/>
                <a:gd name="T3" fmla="*/ 31 h 36"/>
                <a:gd name="T4" fmla="*/ 10 w 85"/>
                <a:gd name="T5" fmla="*/ 30 h 36"/>
                <a:gd name="T6" fmla="*/ 34 w 85"/>
                <a:gd name="T7" fmla="*/ 11 h 36"/>
                <a:gd name="T8" fmla="*/ 37 w 85"/>
                <a:gd name="T9" fmla="*/ 12 h 36"/>
                <a:gd name="T10" fmla="*/ 40 w 85"/>
                <a:gd name="T11" fmla="*/ 11 h 36"/>
                <a:gd name="T12" fmla="*/ 53 w 85"/>
                <a:gd name="T13" fmla="*/ 22 h 36"/>
                <a:gd name="T14" fmla="*/ 53 w 85"/>
                <a:gd name="T15" fmla="*/ 23 h 36"/>
                <a:gd name="T16" fmla="*/ 58 w 85"/>
                <a:gd name="T17" fmla="*/ 29 h 36"/>
                <a:gd name="T18" fmla="*/ 64 w 85"/>
                <a:gd name="T19" fmla="*/ 23 h 36"/>
                <a:gd name="T20" fmla="*/ 63 w 85"/>
                <a:gd name="T21" fmla="*/ 22 h 36"/>
                <a:gd name="T22" fmla="*/ 77 w 85"/>
                <a:gd name="T23" fmla="*/ 10 h 36"/>
                <a:gd name="T24" fmla="*/ 79 w 85"/>
                <a:gd name="T25" fmla="*/ 10 h 36"/>
                <a:gd name="T26" fmla="*/ 85 w 85"/>
                <a:gd name="T27" fmla="*/ 5 h 36"/>
                <a:gd name="T28" fmla="*/ 79 w 85"/>
                <a:gd name="T29" fmla="*/ 0 h 36"/>
                <a:gd name="T30" fmla="*/ 74 w 85"/>
                <a:gd name="T31" fmla="*/ 5 h 36"/>
                <a:gd name="T32" fmla="*/ 74 w 85"/>
                <a:gd name="T33" fmla="*/ 7 h 36"/>
                <a:gd name="T34" fmla="*/ 61 w 85"/>
                <a:gd name="T35" fmla="*/ 19 h 36"/>
                <a:gd name="T36" fmla="*/ 58 w 85"/>
                <a:gd name="T37" fmla="*/ 18 h 36"/>
                <a:gd name="T38" fmla="*/ 55 w 85"/>
                <a:gd name="T39" fmla="*/ 19 h 36"/>
                <a:gd name="T40" fmla="*/ 42 w 85"/>
                <a:gd name="T41" fmla="*/ 8 h 36"/>
                <a:gd name="T42" fmla="*/ 42 w 85"/>
                <a:gd name="T43" fmla="*/ 6 h 36"/>
                <a:gd name="T44" fmla="*/ 37 w 85"/>
                <a:gd name="T45" fmla="*/ 1 h 36"/>
                <a:gd name="T46" fmla="*/ 32 w 85"/>
                <a:gd name="T47" fmla="*/ 6 h 36"/>
                <a:gd name="T48" fmla="*/ 32 w 85"/>
                <a:gd name="T49" fmla="*/ 8 h 36"/>
                <a:gd name="T50" fmla="*/ 8 w 85"/>
                <a:gd name="T51" fmla="*/ 27 h 36"/>
                <a:gd name="T52" fmla="*/ 5 w 85"/>
                <a:gd name="T53" fmla="*/ 26 h 36"/>
                <a:gd name="T54" fmla="*/ 0 w 85"/>
                <a:gd name="T55" fmla="*/ 31 h 36"/>
                <a:gd name="T56" fmla="*/ 5 w 85"/>
                <a:gd name="T57" fmla="*/ 36 h 36"/>
                <a:gd name="T58" fmla="*/ 5 w 85"/>
                <a:gd name="T59" fmla="*/ 36 h 36"/>
                <a:gd name="T60" fmla="*/ 5 w 85"/>
                <a:gd name="T61"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36">
                  <a:moveTo>
                    <a:pt x="5" y="36"/>
                  </a:moveTo>
                  <a:cubicBezTo>
                    <a:pt x="8" y="36"/>
                    <a:pt x="11" y="34"/>
                    <a:pt x="11" y="31"/>
                  </a:cubicBezTo>
                  <a:cubicBezTo>
                    <a:pt x="11" y="31"/>
                    <a:pt x="10" y="30"/>
                    <a:pt x="10" y="30"/>
                  </a:cubicBezTo>
                  <a:cubicBezTo>
                    <a:pt x="17" y="24"/>
                    <a:pt x="29" y="15"/>
                    <a:pt x="34" y="11"/>
                  </a:cubicBezTo>
                  <a:cubicBezTo>
                    <a:pt x="35" y="11"/>
                    <a:pt x="36" y="12"/>
                    <a:pt x="37" y="12"/>
                  </a:cubicBezTo>
                  <a:cubicBezTo>
                    <a:pt x="38" y="12"/>
                    <a:pt x="39" y="11"/>
                    <a:pt x="40" y="11"/>
                  </a:cubicBezTo>
                  <a:cubicBezTo>
                    <a:pt x="43" y="14"/>
                    <a:pt x="49" y="19"/>
                    <a:pt x="53" y="22"/>
                  </a:cubicBezTo>
                  <a:cubicBezTo>
                    <a:pt x="53" y="23"/>
                    <a:pt x="53" y="23"/>
                    <a:pt x="53" y="23"/>
                  </a:cubicBezTo>
                  <a:cubicBezTo>
                    <a:pt x="53" y="26"/>
                    <a:pt x="56" y="29"/>
                    <a:pt x="58" y="29"/>
                  </a:cubicBezTo>
                  <a:cubicBezTo>
                    <a:pt x="61" y="29"/>
                    <a:pt x="64" y="26"/>
                    <a:pt x="64" y="23"/>
                  </a:cubicBezTo>
                  <a:cubicBezTo>
                    <a:pt x="64" y="23"/>
                    <a:pt x="64" y="22"/>
                    <a:pt x="63" y="22"/>
                  </a:cubicBezTo>
                  <a:cubicBezTo>
                    <a:pt x="77" y="10"/>
                    <a:pt x="77" y="10"/>
                    <a:pt x="77" y="10"/>
                  </a:cubicBezTo>
                  <a:cubicBezTo>
                    <a:pt x="78" y="10"/>
                    <a:pt x="78" y="10"/>
                    <a:pt x="79" y="10"/>
                  </a:cubicBezTo>
                  <a:cubicBezTo>
                    <a:pt x="82" y="10"/>
                    <a:pt x="85" y="8"/>
                    <a:pt x="85" y="5"/>
                  </a:cubicBezTo>
                  <a:cubicBezTo>
                    <a:pt x="85" y="2"/>
                    <a:pt x="82" y="0"/>
                    <a:pt x="79" y="0"/>
                  </a:cubicBezTo>
                  <a:cubicBezTo>
                    <a:pt x="76" y="0"/>
                    <a:pt x="74" y="2"/>
                    <a:pt x="74" y="5"/>
                  </a:cubicBezTo>
                  <a:cubicBezTo>
                    <a:pt x="74" y="6"/>
                    <a:pt x="74" y="6"/>
                    <a:pt x="74" y="7"/>
                  </a:cubicBezTo>
                  <a:cubicBezTo>
                    <a:pt x="71" y="10"/>
                    <a:pt x="65" y="16"/>
                    <a:pt x="61" y="19"/>
                  </a:cubicBezTo>
                  <a:cubicBezTo>
                    <a:pt x="60" y="18"/>
                    <a:pt x="59" y="18"/>
                    <a:pt x="58" y="18"/>
                  </a:cubicBezTo>
                  <a:cubicBezTo>
                    <a:pt x="57" y="18"/>
                    <a:pt x="56" y="19"/>
                    <a:pt x="55" y="19"/>
                  </a:cubicBezTo>
                  <a:cubicBezTo>
                    <a:pt x="52" y="16"/>
                    <a:pt x="46" y="12"/>
                    <a:pt x="42" y="8"/>
                  </a:cubicBezTo>
                  <a:cubicBezTo>
                    <a:pt x="42" y="8"/>
                    <a:pt x="42" y="7"/>
                    <a:pt x="42" y="6"/>
                  </a:cubicBezTo>
                  <a:cubicBezTo>
                    <a:pt x="42" y="3"/>
                    <a:pt x="40" y="1"/>
                    <a:pt x="37" y="1"/>
                  </a:cubicBezTo>
                  <a:cubicBezTo>
                    <a:pt x="34" y="1"/>
                    <a:pt x="32" y="3"/>
                    <a:pt x="32" y="6"/>
                  </a:cubicBezTo>
                  <a:cubicBezTo>
                    <a:pt x="32" y="7"/>
                    <a:pt x="32" y="8"/>
                    <a:pt x="32" y="8"/>
                  </a:cubicBezTo>
                  <a:cubicBezTo>
                    <a:pt x="8" y="27"/>
                    <a:pt x="8" y="27"/>
                    <a:pt x="8" y="27"/>
                  </a:cubicBezTo>
                  <a:cubicBezTo>
                    <a:pt x="7" y="26"/>
                    <a:pt x="6" y="26"/>
                    <a:pt x="5" y="26"/>
                  </a:cubicBezTo>
                  <a:cubicBezTo>
                    <a:pt x="2" y="26"/>
                    <a:pt x="0" y="28"/>
                    <a:pt x="0" y="31"/>
                  </a:cubicBezTo>
                  <a:cubicBezTo>
                    <a:pt x="0" y="34"/>
                    <a:pt x="2" y="36"/>
                    <a:pt x="5" y="36"/>
                  </a:cubicBezTo>
                  <a:close/>
                  <a:moveTo>
                    <a:pt x="5" y="36"/>
                  </a:moveTo>
                  <a:cubicBezTo>
                    <a:pt x="5" y="36"/>
                    <a:pt x="5" y="36"/>
                    <a:pt x="5" y="36"/>
                  </a:cubicBezTo>
                </a:path>
              </a:pathLst>
            </a:custGeom>
            <a:solidFill>
              <a:srgbClr val="47586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grpSp>
      <p:grpSp>
        <p:nvGrpSpPr>
          <p:cNvPr id="41" name="Group 4"/>
          <p:cNvGrpSpPr/>
          <p:nvPr/>
        </p:nvGrpSpPr>
        <p:grpSpPr>
          <a:xfrm>
            <a:off x="5270501" y="4117795"/>
            <a:ext cx="552451" cy="473075"/>
            <a:chOff x="5270500" y="4230687"/>
            <a:chExt cx="552451" cy="473075"/>
          </a:xfrm>
          <a:solidFill>
            <a:schemeClr val="accent3"/>
          </a:solidFill>
        </p:grpSpPr>
        <p:sp>
          <p:nvSpPr>
            <p:cNvPr id="42" name="Freeform 38"/>
            <p:cNvSpPr>
              <a:spLocks noEditPoints="1"/>
            </p:cNvSpPr>
            <p:nvPr/>
          </p:nvSpPr>
          <p:spPr bwMode="auto">
            <a:xfrm>
              <a:off x="5484813" y="4230687"/>
              <a:ext cx="127000" cy="127000"/>
            </a:xfrm>
            <a:custGeom>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6"/>
                    <a:pt x="26" y="34"/>
                    <a:pt x="17" y="34"/>
                  </a:cubicBezTo>
                  <a:cubicBezTo>
                    <a:pt x="8" y="34"/>
                    <a:pt x="0" y="26"/>
                    <a:pt x="0" y="17"/>
                  </a:cubicBezTo>
                  <a:cubicBezTo>
                    <a:pt x="0" y="8"/>
                    <a:pt x="8" y="0"/>
                    <a:pt x="17" y="0"/>
                  </a:cubicBezTo>
                  <a:cubicBezTo>
                    <a:pt x="26" y="0"/>
                    <a:pt x="34" y="8"/>
                    <a:pt x="34" y="17"/>
                  </a:cubicBezTo>
                  <a:close/>
                  <a:moveTo>
                    <a:pt x="34" y="17"/>
                  </a:moveTo>
                  <a:cubicBezTo>
                    <a:pt x="34" y="17"/>
                    <a:pt x="34" y="17"/>
                    <a:pt x="34" y="1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43" name="Freeform 39"/>
            <p:cNvSpPr>
              <a:spLocks noEditPoints="1"/>
            </p:cNvSpPr>
            <p:nvPr/>
          </p:nvSpPr>
          <p:spPr bwMode="auto">
            <a:xfrm>
              <a:off x="5286375" y="4379912"/>
              <a:ext cx="528638" cy="323850"/>
            </a:xfrm>
            <a:custGeom>
              <a:gdLst>
                <a:gd name="T0" fmla="*/ 129 w 141"/>
                <a:gd name="T1" fmla="*/ 24 h 86"/>
                <a:gd name="T2" fmla="*/ 113 w 141"/>
                <a:gd name="T3" fmla="*/ 20 h 86"/>
                <a:gd name="T4" fmla="*/ 100 w 141"/>
                <a:gd name="T5" fmla="*/ 26 h 86"/>
                <a:gd name="T6" fmla="*/ 91 w 141"/>
                <a:gd name="T7" fmla="*/ 22 h 86"/>
                <a:gd name="T8" fmla="*/ 91 w 141"/>
                <a:gd name="T9" fmla="*/ 13 h 86"/>
                <a:gd name="T10" fmla="*/ 78 w 141"/>
                <a:gd name="T11" fmla="*/ 0 h 86"/>
                <a:gd name="T12" fmla="*/ 62 w 141"/>
                <a:gd name="T13" fmla="*/ 0 h 86"/>
                <a:gd name="T14" fmla="*/ 49 w 141"/>
                <a:gd name="T15" fmla="*/ 13 h 86"/>
                <a:gd name="T16" fmla="*/ 49 w 141"/>
                <a:gd name="T17" fmla="*/ 23 h 86"/>
                <a:gd name="T18" fmla="*/ 40 w 141"/>
                <a:gd name="T19" fmla="*/ 26 h 86"/>
                <a:gd name="T20" fmla="*/ 27 w 141"/>
                <a:gd name="T21" fmla="*/ 20 h 86"/>
                <a:gd name="T22" fmla="*/ 11 w 141"/>
                <a:gd name="T23" fmla="*/ 24 h 86"/>
                <a:gd name="T24" fmla="*/ 1 w 141"/>
                <a:gd name="T25" fmla="*/ 39 h 86"/>
                <a:gd name="T26" fmla="*/ 5 w 141"/>
                <a:gd name="T27" fmla="*/ 58 h 86"/>
                <a:gd name="T28" fmla="*/ 20 w 141"/>
                <a:gd name="T29" fmla="*/ 68 h 86"/>
                <a:gd name="T30" fmla="*/ 25 w 141"/>
                <a:gd name="T31" fmla="*/ 67 h 86"/>
                <a:gd name="T32" fmla="*/ 36 w 141"/>
                <a:gd name="T33" fmla="*/ 77 h 86"/>
                <a:gd name="T34" fmla="*/ 70 w 141"/>
                <a:gd name="T35" fmla="*/ 86 h 86"/>
                <a:gd name="T36" fmla="*/ 115 w 141"/>
                <a:gd name="T37" fmla="*/ 67 h 86"/>
                <a:gd name="T38" fmla="*/ 120 w 141"/>
                <a:gd name="T39" fmla="*/ 68 h 86"/>
                <a:gd name="T40" fmla="*/ 135 w 141"/>
                <a:gd name="T41" fmla="*/ 58 h 86"/>
                <a:gd name="T42" fmla="*/ 139 w 141"/>
                <a:gd name="T43" fmla="*/ 39 h 86"/>
                <a:gd name="T44" fmla="*/ 129 w 141"/>
                <a:gd name="T45" fmla="*/ 24 h 86"/>
                <a:gd name="T46" fmla="*/ 70 w 141"/>
                <a:gd name="T47" fmla="*/ 80 h 86"/>
                <a:gd name="T48" fmla="*/ 39 w 141"/>
                <a:gd name="T49" fmla="*/ 71 h 86"/>
                <a:gd name="T50" fmla="*/ 32 w 141"/>
                <a:gd name="T51" fmla="*/ 65 h 86"/>
                <a:gd name="T52" fmla="*/ 36 w 141"/>
                <a:gd name="T53" fmla="*/ 65 h 86"/>
                <a:gd name="T54" fmla="*/ 46 w 141"/>
                <a:gd name="T55" fmla="*/ 49 h 86"/>
                <a:gd name="T56" fmla="*/ 43 w 141"/>
                <a:gd name="T57" fmla="*/ 32 h 86"/>
                <a:gd name="T58" fmla="*/ 49 w 141"/>
                <a:gd name="T59" fmla="*/ 29 h 86"/>
                <a:gd name="T60" fmla="*/ 49 w 141"/>
                <a:gd name="T61" fmla="*/ 32 h 86"/>
                <a:gd name="T62" fmla="*/ 62 w 141"/>
                <a:gd name="T63" fmla="*/ 45 h 86"/>
                <a:gd name="T64" fmla="*/ 78 w 141"/>
                <a:gd name="T65" fmla="*/ 45 h 86"/>
                <a:gd name="T66" fmla="*/ 91 w 141"/>
                <a:gd name="T67" fmla="*/ 32 h 86"/>
                <a:gd name="T68" fmla="*/ 91 w 141"/>
                <a:gd name="T69" fmla="*/ 29 h 86"/>
                <a:gd name="T70" fmla="*/ 98 w 141"/>
                <a:gd name="T71" fmla="*/ 32 h 86"/>
                <a:gd name="T72" fmla="*/ 94 w 141"/>
                <a:gd name="T73" fmla="*/ 49 h 86"/>
                <a:gd name="T74" fmla="*/ 104 w 141"/>
                <a:gd name="T75" fmla="*/ 65 h 86"/>
                <a:gd name="T76" fmla="*/ 108 w 141"/>
                <a:gd name="T77" fmla="*/ 65 h 86"/>
                <a:gd name="T78" fmla="*/ 70 w 141"/>
                <a:gd name="T79" fmla="*/ 80 h 86"/>
                <a:gd name="T80" fmla="*/ 70 w 141"/>
                <a:gd name="T81" fmla="*/ 80 h 86"/>
                <a:gd name="T82" fmla="*/ 70 w 141"/>
                <a:gd name="T83" fmla="*/ 80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86">
                  <a:moveTo>
                    <a:pt x="129" y="24"/>
                  </a:moveTo>
                  <a:cubicBezTo>
                    <a:pt x="113" y="20"/>
                    <a:pt x="113" y="20"/>
                    <a:pt x="113" y="20"/>
                  </a:cubicBezTo>
                  <a:cubicBezTo>
                    <a:pt x="108" y="19"/>
                    <a:pt x="103" y="22"/>
                    <a:pt x="100" y="26"/>
                  </a:cubicBezTo>
                  <a:cubicBezTo>
                    <a:pt x="97" y="25"/>
                    <a:pt x="94" y="23"/>
                    <a:pt x="91" y="22"/>
                  </a:cubicBezTo>
                  <a:cubicBezTo>
                    <a:pt x="91" y="13"/>
                    <a:pt x="91" y="13"/>
                    <a:pt x="91" y="13"/>
                  </a:cubicBezTo>
                  <a:cubicBezTo>
                    <a:pt x="91" y="6"/>
                    <a:pt x="85" y="0"/>
                    <a:pt x="78" y="0"/>
                  </a:cubicBezTo>
                  <a:cubicBezTo>
                    <a:pt x="62" y="0"/>
                    <a:pt x="62" y="0"/>
                    <a:pt x="62" y="0"/>
                  </a:cubicBezTo>
                  <a:cubicBezTo>
                    <a:pt x="55" y="0"/>
                    <a:pt x="49" y="6"/>
                    <a:pt x="49" y="13"/>
                  </a:cubicBezTo>
                  <a:cubicBezTo>
                    <a:pt x="49" y="23"/>
                    <a:pt x="49" y="23"/>
                    <a:pt x="49" y="23"/>
                  </a:cubicBezTo>
                  <a:cubicBezTo>
                    <a:pt x="46" y="24"/>
                    <a:pt x="43" y="25"/>
                    <a:pt x="40" y="26"/>
                  </a:cubicBezTo>
                  <a:cubicBezTo>
                    <a:pt x="38" y="22"/>
                    <a:pt x="32" y="19"/>
                    <a:pt x="27" y="20"/>
                  </a:cubicBezTo>
                  <a:cubicBezTo>
                    <a:pt x="11" y="24"/>
                    <a:pt x="11" y="24"/>
                    <a:pt x="11" y="24"/>
                  </a:cubicBezTo>
                  <a:cubicBezTo>
                    <a:pt x="4" y="25"/>
                    <a:pt x="0" y="32"/>
                    <a:pt x="1" y="39"/>
                  </a:cubicBezTo>
                  <a:cubicBezTo>
                    <a:pt x="5" y="58"/>
                    <a:pt x="5" y="58"/>
                    <a:pt x="5" y="58"/>
                  </a:cubicBezTo>
                  <a:cubicBezTo>
                    <a:pt x="7" y="65"/>
                    <a:pt x="14" y="69"/>
                    <a:pt x="20" y="68"/>
                  </a:cubicBezTo>
                  <a:cubicBezTo>
                    <a:pt x="25" y="67"/>
                    <a:pt x="25" y="67"/>
                    <a:pt x="25" y="67"/>
                  </a:cubicBezTo>
                  <a:cubicBezTo>
                    <a:pt x="28" y="70"/>
                    <a:pt x="31" y="74"/>
                    <a:pt x="36" y="77"/>
                  </a:cubicBezTo>
                  <a:cubicBezTo>
                    <a:pt x="45" y="83"/>
                    <a:pt x="57" y="86"/>
                    <a:pt x="70" y="86"/>
                  </a:cubicBezTo>
                  <a:cubicBezTo>
                    <a:pt x="90" y="86"/>
                    <a:pt x="107" y="78"/>
                    <a:pt x="115" y="67"/>
                  </a:cubicBezTo>
                  <a:cubicBezTo>
                    <a:pt x="120" y="68"/>
                    <a:pt x="120" y="68"/>
                    <a:pt x="120" y="68"/>
                  </a:cubicBezTo>
                  <a:cubicBezTo>
                    <a:pt x="127" y="69"/>
                    <a:pt x="134" y="65"/>
                    <a:pt x="135" y="58"/>
                  </a:cubicBezTo>
                  <a:cubicBezTo>
                    <a:pt x="139" y="39"/>
                    <a:pt x="139" y="39"/>
                    <a:pt x="139" y="39"/>
                  </a:cubicBezTo>
                  <a:cubicBezTo>
                    <a:pt x="141" y="32"/>
                    <a:pt x="136" y="25"/>
                    <a:pt x="129" y="24"/>
                  </a:cubicBezTo>
                  <a:close/>
                  <a:moveTo>
                    <a:pt x="70" y="80"/>
                  </a:moveTo>
                  <a:cubicBezTo>
                    <a:pt x="58" y="80"/>
                    <a:pt x="48" y="77"/>
                    <a:pt x="39" y="71"/>
                  </a:cubicBezTo>
                  <a:cubicBezTo>
                    <a:pt x="37" y="70"/>
                    <a:pt x="34" y="67"/>
                    <a:pt x="32" y="65"/>
                  </a:cubicBezTo>
                  <a:cubicBezTo>
                    <a:pt x="36" y="65"/>
                    <a:pt x="36" y="65"/>
                    <a:pt x="36" y="65"/>
                  </a:cubicBezTo>
                  <a:cubicBezTo>
                    <a:pt x="43" y="63"/>
                    <a:pt x="48" y="56"/>
                    <a:pt x="46" y="49"/>
                  </a:cubicBezTo>
                  <a:cubicBezTo>
                    <a:pt x="43" y="32"/>
                    <a:pt x="43" y="32"/>
                    <a:pt x="43" y="32"/>
                  </a:cubicBezTo>
                  <a:cubicBezTo>
                    <a:pt x="45" y="31"/>
                    <a:pt x="47" y="30"/>
                    <a:pt x="49" y="29"/>
                  </a:cubicBezTo>
                  <a:cubicBezTo>
                    <a:pt x="49" y="32"/>
                    <a:pt x="49" y="32"/>
                    <a:pt x="49" y="32"/>
                  </a:cubicBezTo>
                  <a:cubicBezTo>
                    <a:pt x="49" y="40"/>
                    <a:pt x="55" y="45"/>
                    <a:pt x="62" y="45"/>
                  </a:cubicBezTo>
                  <a:cubicBezTo>
                    <a:pt x="78" y="45"/>
                    <a:pt x="78" y="45"/>
                    <a:pt x="78" y="45"/>
                  </a:cubicBezTo>
                  <a:cubicBezTo>
                    <a:pt x="85" y="45"/>
                    <a:pt x="91" y="40"/>
                    <a:pt x="91" y="32"/>
                  </a:cubicBezTo>
                  <a:cubicBezTo>
                    <a:pt x="91" y="29"/>
                    <a:pt x="91" y="29"/>
                    <a:pt x="91" y="29"/>
                  </a:cubicBezTo>
                  <a:cubicBezTo>
                    <a:pt x="93" y="30"/>
                    <a:pt x="96" y="31"/>
                    <a:pt x="98" y="32"/>
                  </a:cubicBezTo>
                  <a:cubicBezTo>
                    <a:pt x="94" y="49"/>
                    <a:pt x="94" y="49"/>
                    <a:pt x="94" y="49"/>
                  </a:cubicBezTo>
                  <a:cubicBezTo>
                    <a:pt x="93" y="56"/>
                    <a:pt x="97" y="63"/>
                    <a:pt x="104" y="65"/>
                  </a:cubicBezTo>
                  <a:cubicBezTo>
                    <a:pt x="108" y="65"/>
                    <a:pt x="108" y="65"/>
                    <a:pt x="108" y="65"/>
                  </a:cubicBezTo>
                  <a:cubicBezTo>
                    <a:pt x="101" y="74"/>
                    <a:pt x="87" y="80"/>
                    <a:pt x="70" y="80"/>
                  </a:cubicBezTo>
                  <a:close/>
                  <a:moveTo>
                    <a:pt x="70" y="80"/>
                  </a:moveTo>
                  <a:cubicBezTo>
                    <a:pt x="70" y="80"/>
                    <a:pt x="70" y="80"/>
                    <a:pt x="70" y="80"/>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44" name="Freeform 40"/>
            <p:cNvSpPr>
              <a:spLocks noEditPoints="1"/>
            </p:cNvSpPr>
            <p:nvPr/>
          </p:nvSpPr>
          <p:spPr bwMode="auto">
            <a:xfrm>
              <a:off x="5694363" y="4313237"/>
              <a:ext cx="128588" cy="127000"/>
            </a:xfrm>
            <a:custGeom>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7"/>
                    <a:pt x="26" y="34"/>
                    <a:pt x="17" y="34"/>
                  </a:cubicBezTo>
                  <a:cubicBezTo>
                    <a:pt x="7" y="34"/>
                    <a:pt x="0" y="27"/>
                    <a:pt x="0" y="17"/>
                  </a:cubicBezTo>
                  <a:cubicBezTo>
                    <a:pt x="0" y="8"/>
                    <a:pt x="7" y="0"/>
                    <a:pt x="17" y="0"/>
                  </a:cubicBezTo>
                  <a:cubicBezTo>
                    <a:pt x="26" y="0"/>
                    <a:pt x="34" y="8"/>
                    <a:pt x="34" y="17"/>
                  </a:cubicBezTo>
                  <a:close/>
                  <a:moveTo>
                    <a:pt x="34" y="17"/>
                  </a:moveTo>
                  <a:cubicBezTo>
                    <a:pt x="34" y="17"/>
                    <a:pt x="34" y="17"/>
                    <a:pt x="34" y="1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45" name="Freeform 41"/>
            <p:cNvSpPr>
              <a:spLocks noEditPoints="1"/>
            </p:cNvSpPr>
            <p:nvPr/>
          </p:nvSpPr>
          <p:spPr bwMode="auto">
            <a:xfrm>
              <a:off x="5270500" y="4308475"/>
              <a:ext cx="139700" cy="139700"/>
            </a:xfrm>
            <a:custGeom>
              <a:gdLst>
                <a:gd name="T0" fmla="*/ 22 w 37"/>
                <a:gd name="T1" fmla="*/ 35 h 37"/>
                <a:gd name="T2" fmla="*/ 35 w 37"/>
                <a:gd name="T3" fmla="*/ 15 h 37"/>
                <a:gd name="T4" fmla="*/ 15 w 37"/>
                <a:gd name="T5" fmla="*/ 2 h 37"/>
                <a:gd name="T6" fmla="*/ 2 w 37"/>
                <a:gd name="T7" fmla="*/ 22 h 37"/>
                <a:gd name="T8" fmla="*/ 22 w 37"/>
                <a:gd name="T9" fmla="*/ 35 h 37"/>
                <a:gd name="T10" fmla="*/ 22 w 37"/>
                <a:gd name="T11" fmla="*/ 35 h 37"/>
                <a:gd name="T12" fmla="*/ 22 w 37"/>
                <a:gd name="T13" fmla="*/ 35 h 37"/>
              </a:gdLst>
              <a:cxnLst>
                <a:cxn ang="0">
                  <a:pos x="T0" y="T1"/>
                </a:cxn>
                <a:cxn ang="0">
                  <a:pos x="T2" y="T3"/>
                </a:cxn>
                <a:cxn ang="0">
                  <a:pos x="T4" y="T5"/>
                </a:cxn>
                <a:cxn ang="0">
                  <a:pos x="T6" y="T7"/>
                </a:cxn>
                <a:cxn ang="0">
                  <a:pos x="T8" y="T9"/>
                </a:cxn>
                <a:cxn ang="0">
                  <a:pos x="T10" y="T11"/>
                </a:cxn>
                <a:cxn ang="0">
                  <a:pos x="T12" y="T13"/>
                </a:cxn>
              </a:cxnLst>
              <a:rect l="0" t="0" r="r" b="b"/>
              <a:pathLst>
                <a:path w="37" h="37">
                  <a:moveTo>
                    <a:pt x="22" y="35"/>
                  </a:moveTo>
                  <a:cubicBezTo>
                    <a:pt x="31" y="33"/>
                    <a:pt x="37" y="24"/>
                    <a:pt x="35" y="15"/>
                  </a:cubicBezTo>
                  <a:cubicBezTo>
                    <a:pt x="33" y="6"/>
                    <a:pt x="24" y="0"/>
                    <a:pt x="15" y="2"/>
                  </a:cubicBezTo>
                  <a:cubicBezTo>
                    <a:pt x="6" y="4"/>
                    <a:pt x="0" y="13"/>
                    <a:pt x="2" y="22"/>
                  </a:cubicBezTo>
                  <a:cubicBezTo>
                    <a:pt x="4" y="31"/>
                    <a:pt x="13" y="37"/>
                    <a:pt x="22" y="35"/>
                  </a:cubicBezTo>
                  <a:close/>
                  <a:moveTo>
                    <a:pt x="22" y="35"/>
                  </a:moveTo>
                  <a:cubicBezTo>
                    <a:pt x="22" y="35"/>
                    <a:pt x="22" y="35"/>
                    <a:pt x="22" y="35"/>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grpSp>
      <p:sp>
        <p:nvSpPr>
          <p:cNvPr id="46" name="Freeform 42"/>
          <p:cNvSpPr>
            <a:spLocks noEditPoints="1"/>
          </p:cNvSpPr>
          <p:nvPr/>
        </p:nvSpPr>
        <p:spPr bwMode="auto">
          <a:xfrm>
            <a:off x="8667751" y="4109856"/>
            <a:ext cx="371475" cy="503239"/>
          </a:xfrm>
          <a:custGeom>
            <a:gdLst>
              <a:gd name="T0" fmla="*/ 99 w 99"/>
              <a:gd name="T1" fmla="*/ 46 h 134"/>
              <a:gd name="T2" fmla="*/ 49 w 99"/>
              <a:gd name="T3" fmla="*/ 3 h 134"/>
              <a:gd name="T4" fmla="*/ 10 w 99"/>
              <a:gd name="T5" fmla="*/ 34 h 134"/>
              <a:gd name="T6" fmla="*/ 8 w 99"/>
              <a:gd name="T7" fmla="*/ 58 h 134"/>
              <a:gd name="T8" fmla="*/ 12 w 99"/>
              <a:gd name="T9" fmla="*/ 64 h 134"/>
              <a:gd name="T10" fmla="*/ 1 w 99"/>
              <a:gd name="T11" fmla="*/ 86 h 134"/>
              <a:gd name="T12" fmla="*/ 12 w 99"/>
              <a:gd name="T13" fmla="*/ 90 h 134"/>
              <a:gd name="T14" fmla="*/ 12 w 99"/>
              <a:gd name="T15" fmla="*/ 104 h 134"/>
              <a:gd name="T16" fmla="*/ 29 w 99"/>
              <a:gd name="T17" fmla="*/ 117 h 134"/>
              <a:gd name="T18" fmla="*/ 38 w 99"/>
              <a:gd name="T19" fmla="*/ 116 h 134"/>
              <a:gd name="T20" fmla="*/ 40 w 99"/>
              <a:gd name="T21" fmla="*/ 134 h 134"/>
              <a:gd name="T22" fmla="*/ 92 w 99"/>
              <a:gd name="T23" fmla="*/ 134 h 134"/>
              <a:gd name="T24" fmla="*/ 84 w 99"/>
              <a:gd name="T25" fmla="*/ 95 h 134"/>
              <a:gd name="T26" fmla="*/ 99 w 99"/>
              <a:gd name="T27" fmla="*/ 46 h 134"/>
              <a:gd name="T28" fmla="*/ 42 w 99"/>
              <a:gd name="T29" fmla="*/ 62 h 134"/>
              <a:gd name="T30" fmla="*/ 60 w 99"/>
              <a:gd name="T31" fmla="*/ 41 h 134"/>
              <a:gd name="T32" fmla="*/ 23 w 99"/>
              <a:gd name="T33" fmla="*/ 41 h 134"/>
              <a:gd name="T34" fmla="*/ 65 w 99"/>
              <a:gd name="T35" fmla="*/ 14 h 134"/>
              <a:gd name="T36" fmla="*/ 48 w 99"/>
              <a:gd name="T37" fmla="*/ 33 h 134"/>
              <a:gd name="T38" fmla="*/ 84 w 99"/>
              <a:gd name="T39" fmla="*/ 33 h 134"/>
              <a:gd name="T40" fmla="*/ 42 w 99"/>
              <a:gd name="T41" fmla="*/ 62 h 134"/>
              <a:gd name="T42" fmla="*/ 42 w 99"/>
              <a:gd name="T43" fmla="*/ 62 h 134"/>
              <a:gd name="T44" fmla="*/ 42 w 99"/>
              <a:gd name="T45" fmla="*/ 62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34">
                <a:moveTo>
                  <a:pt x="99" y="46"/>
                </a:moveTo>
                <a:cubicBezTo>
                  <a:pt x="99" y="9"/>
                  <a:pt x="70" y="0"/>
                  <a:pt x="49" y="3"/>
                </a:cubicBezTo>
                <a:cubicBezTo>
                  <a:pt x="28" y="5"/>
                  <a:pt x="10" y="15"/>
                  <a:pt x="10" y="34"/>
                </a:cubicBezTo>
                <a:cubicBezTo>
                  <a:pt x="10" y="52"/>
                  <a:pt x="8" y="58"/>
                  <a:pt x="8" y="58"/>
                </a:cubicBezTo>
                <a:cubicBezTo>
                  <a:pt x="12" y="64"/>
                  <a:pt x="12" y="64"/>
                  <a:pt x="12" y="64"/>
                </a:cubicBezTo>
                <a:cubicBezTo>
                  <a:pt x="12" y="64"/>
                  <a:pt x="0" y="83"/>
                  <a:pt x="1" y="86"/>
                </a:cubicBezTo>
                <a:cubicBezTo>
                  <a:pt x="2" y="88"/>
                  <a:pt x="12" y="90"/>
                  <a:pt x="12" y="90"/>
                </a:cubicBezTo>
                <a:cubicBezTo>
                  <a:pt x="12" y="90"/>
                  <a:pt x="13" y="91"/>
                  <a:pt x="12" y="104"/>
                </a:cubicBezTo>
                <a:cubicBezTo>
                  <a:pt x="11" y="118"/>
                  <a:pt x="22" y="119"/>
                  <a:pt x="29" y="117"/>
                </a:cubicBezTo>
                <a:cubicBezTo>
                  <a:pt x="33" y="117"/>
                  <a:pt x="35" y="116"/>
                  <a:pt x="38" y="116"/>
                </a:cubicBezTo>
                <a:cubicBezTo>
                  <a:pt x="40" y="134"/>
                  <a:pt x="40" y="134"/>
                  <a:pt x="40" y="134"/>
                </a:cubicBezTo>
                <a:cubicBezTo>
                  <a:pt x="92" y="134"/>
                  <a:pt x="92" y="134"/>
                  <a:pt x="92" y="134"/>
                </a:cubicBezTo>
                <a:cubicBezTo>
                  <a:pt x="84" y="95"/>
                  <a:pt x="84" y="95"/>
                  <a:pt x="84" y="95"/>
                </a:cubicBezTo>
                <a:cubicBezTo>
                  <a:pt x="87" y="82"/>
                  <a:pt x="99" y="75"/>
                  <a:pt x="99" y="46"/>
                </a:cubicBezTo>
                <a:close/>
                <a:moveTo>
                  <a:pt x="42" y="62"/>
                </a:moveTo>
                <a:cubicBezTo>
                  <a:pt x="60" y="41"/>
                  <a:pt x="60" y="41"/>
                  <a:pt x="60" y="41"/>
                </a:cubicBezTo>
                <a:cubicBezTo>
                  <a:pt x="23" y="41"/>
                  <a:pt x="23" y="41"/>
                  <a:pt x="23" y="41"/>
                </a:cubicBezTo>
                <a:cubicBezTo>
                  <a:pt x="65" y="14"/>
                  <a:pt x="65" y="14"/>
                  <a:pt x="65" y="14"/>
                </a:cubicBezTo>
                <a:cubicBezTo>
                  <a:pt x="48" y="33"/>
                  <a:pt x="48" y="33"/>
                  <a:pt x="48" y="33"/>
                </a:cubicBezTo>
                <a:cubicBezTo>
                  <a:pt x="84" y="33"/>
                  <a:pt x="84" y="33"/>
                  <a:pt x="84" y="33"/>
                </a:cubicBezTo>
                <a:lnTo>
                  <a:pt x="42" y="62"/>
                </a:lnTo>
                <a:close/>
                <a:moveTo>
                  <a:pt x="42" y="62"/>
                </a:moveTo>
                <a:cubicBezTo>
                  <a:pt x="42" y="62"/>
                  <a:pt x="42" y="62"/>
                  <a:pt x="42" y="62"/>
                </a:cubicBezTo>
              </a:path>
            </a:pathLst>
          </a:custGeom>
          <a:solidFill>
            <a:schemeClr val="accent5"/>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grpSp>
        <p:nvGrpSpPr>
          <p:cNvPr id="47" name="Group 3"/>
          <p:cNvGrpSpPr/>
          <p:nvPr/>
        </p:nvGrpSpPr>
        <p:grpSpPr>
          <a:xfrm>
            <a:off x="3686175" y="2882720"/>
            <a:ext cx="428627" cy="438151"/>
            <a:chOff x="3686175" y="2995612"/>
            <a:chExt cx="428626" cy="438151"/>
          </a:xfrm>
          <a:solidFill>
            <a:schemeClr val="accent2"/>
          </a:solidFill>
        </p:grpSpPr>
        <p:sp>
          <p:nvSpPr>
            <p:cNvPr id="48" name="Freeform 43"/>
            <p:cNvSpPr>
              <a:spLocks noEditPoints="1"/>
            </p:cNvSpPr>
            <p:nvPr/>
          </p:nvSpPr>
          <p:spPr bwMode="auto">
            <a:xfrm>
              <a:off x="3979863" y="2995612"/>
              <a:ext cx="134938" cy="123825"/>
            </a:xfrm>
            <a:custGeom>
              <a:gdLst>
                <a:gd name="T0" fmla="*/ 26 w 36"/>
                <a:gd name="T1" fmla="*/ 6 h 33"/>
                <a:gd name="T2" fmla="*/ 0 w 36"/>
                <a:gd name="T3" fmla="*/ 10 h 33"/>
                <a:gd name="T4" fmla="*/ 30 w 36"/>
                <a:gd name="T5" fmla="*/ 33 h 33"/>
                <a:gd name="T6" fmla="*/ 26 w 36"/>
                <a:gd name="T7" fmla="*/ 6 h 33"/>
                <a:gd name="T8" fmla="*/ 26 w 36"/>
                <a:gd name="T9" fmla="*/ 6 h 33"/>
                <a:gd name="T10" fmla="*/ 26 w 36"/>
                <a:gd name="T11" fmla="*/ 6 h 33"/>
              </a:gdLst>
              <a:cxnLst>
                <a:cxn ang="0">
                  <a:pos x="T0" y="T1"/>
                </a:cxn>
                <a:cxn ang="0">
                  <a:pos x="T2" y="T3"/>
                </a:cxn>
                <a:cxn ang="0">
                  <a:pos x="T4" y="T5"/>
                </a:cxn>
                <a:cxn ang="0">
                  <a:pos x="T6" y="T7"/>
                </a:cxn>
                <a:cxn ang="0">
                  <a:pos x="T8" y="T9"/>
                </a:cxn>
                <a:cxn ang="0">
                  <a:pos x="T10" y="T11"/>
                </a:cxn>
              </a:cxnLst>
              <a:rect l="0" t="0" r="r" b="b"/>
              <a:pathLst>
                <a:path w="36" h="33">
                  <a:moveTo>
                    <a:pt x="26" y="6"/>
                  </a:moveTo>
                  <a:cubicBezTo>
                    <a:pt x="18" y="0"/>
                    <a:pt x="6" y="2"/>
                    <a:pt x="0" y="10"/>
                  </a:cubicBezTo>
                  <a:cubicBezTo>
                    <a:pt x="30" y="33"/>
                    <a:pt x="30" y="33"/>
                    <a:pt x="30" y="33"/>
                  </a:cubicBezTo>
                  <a:cubicBezTo>
                    <a:pt x="36" y="24"/>
                    <a:pt x="34" y="13"/>
                    <a:pt x="26" y="6"/>
                  </a:cubicBezTo>
                  <a:close/>
                  <a:moveTo>
                    <a:pt x="26" y="6"/>
                  </a:moveTo>
                  <a:cubicBezTo>
                    <a:pt x="26" y="6"/>
                    <a:pt x="26" y="6"/>
                    <a:pt x="26" y="6"/>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49" name="Freeform 44"/>
            <p:cNvSpPr>
              <a:spLocks noEditPoints="1"/>
            </p:cNvSpPr>
            <p:nvPr/>
          </p:nvSpPr>
          <p:spPr bwMode="auto">
            <a:xfrm>
              <a:off x="3686175" y="2995612"/>
              <a:ext cx="134938" cy="123825"/>
            </a:xfrm>
            <a:custGeom>
              <a:gdLst>
                <a:gd name="T0" fmla="*/ 10 w 36"/>
                <a:gd name="T1" fmla="*/ 6 h 33"/>
                <a:gd name="T2" fmla="*/ 7 w 36"/>
                <a:gd name="T3" fmla="*/ 33 h 33"/>
                <a:gd name="T4" fmla="*/ 36 w 36"/>
                <a:gd name="T5" fmla="*/ 10 h 33"/>
                <a:gd name="T6" fmla="*/ 10 w 36"/>
                <a:gd name="T7" fmla="*/ 6 h 33"/>
                <a:gd name="T8" fmla="*/ 10 w 36"/>
                <a:gd name="T9" fmla="*/ 6 h 33"/>
                <a:gd name="T10" fmla="*/ 10 w 36"/>
                <a:gd name="T11" fmla="*/ 6 h 33"/>
              </a:gdLst>
              <a:cxnLst>
                <a:cxn ang="0">
                  <a:pos x="T0" y="T1"/>
                </a:cxn>
                <a:cxn ang="0">
                  <a:pos x="T2" y="T3"/>
                </a:cxn>
                <a:cxn ang="0">
                  <a:pos x="T4" y="T5"/>
                </a:cxn>
                <a:cxn ang="0">
                  <a:pos x="T6" y="T7"/>
                </a:cxn>
                <a:cxn ang="0">
                  <a:pos x="T8" y="T9"/>
                </a:cxn>
                <a:cxn ang="0">
                  <a:pos x="T10" y="T11"/>
                </a:cxn>
              </a:cxnLst>
              <a:rect l="0" t="0" r="r" b="b"/>
              <a:pathLst>
                <a:path w="36" h="33">
                  <a:moveTo>
                    <a:pt x="10" y="6"/>
                  </a:moveTo>
                  <a:cubicBezTo>
                    <a:pt x="2" y="13"/>
                    <a:pt x="0" y="24"/>
                    <a:pt x="7" y="33"/>
                  </a:cubicBezTo>
                  <a:cubicBezTo>
                    <a:pt x="36" y="10"/>
                    <a:pt x="36" y="10"/>
                    <a:pt x="36" y="10"/>
                  </a:cubicBezTo>
                  <a:cubicBezTo>
                    <a:pt x="30" y="2"/>
                    <a:pt x="18" y="0"/>
                    <a:pt x="10" y="6"/>
                  </a:cubicBezTo>
                  <a:close/>
                  <a:moveTo>
                    <a:pt x="10" y="6"/>
                  </a:moveTo>
                  <a:cubicBezTo>
                    <a:pt x="10" y="6"/>
                    <a:pt x="10" y="6"/>
                    <a:pt x="10" y="6"/>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50" name="Freeform 45"/>
            <p:cNvSpPr>
              <a:spLocks noEditPoints="1"/>
            </p:cNvSpPr>
            <p:nvPr/>
          </p:nvSpPr>
          <p:spPr bwMode="auto">
            <a:xfrm>
              <a:off x="3713163" y="3044825"/>
              <a:ext cx="379413" cy="377825"/>
            </a:xfrm>
            <a:custGeom>
              <a:gdLst>
                <a:gd name="T0" fmla="*/ 51 w 101"/>
                <a:gd name="T1" fmla="*/ 0 h 101"/>
                <a:gd name="T2" fmla="*/ 0 w 101"/>
                <a:gd name="T3" fmla="*/ 50 h 101"/>
                <a:gd name="T4" fmla="*/ 51 w 101"/>
                <a:gd name="T5" fmla="*/ 101 h 101"/>
                <a:gd name="T6" fmla="*/ 101 w 101"/>
                <a:gd name="T7" fmla="*/ 50 h 101"/>
                <a:gd name="T8" fmla="*/ 51 w 101"/>
                <a:gd name="T9" fmla="*/ 0 h 101"/>
                <a:gd name="T10" fmla="*/ 51 w 101"/>
                <a:gd name="T11" fmla="*/ 57 h 101"/>
                <a:gd name="T12" fmla="*/ 49 w 101"/>
                <a:gd name="T13" fmla="*/ 56 h 101"/>
                <a:gd name="T14" fmla="*/ 23 w 101"/>
                <a:gd name="T15" fmla="*/ 71 h 101"/>
                <a:gd name="T16" fmla="*/ 45 w 101"/>
                <a:gd name="T17" fmla="*/ 53 h 101"/>
                <a:gd name="T18" fmla="*/ 44 w 101"/>
                <a:gd name="T19" fmla="*/ 50 h 101"/>
                <a:gd name="T20" fmla="*/ 49 w 101"/>
                <a:gd name="T21" fmla="*/ 44 h 101"/>
                <a:gd name="T22" fmla="*/ 53 w 101"/>
                <a:gd name="T23" fmla="*/ 10 h 101"/>
                <a:gd name="T24" fmla="*/ 55 w 101"/>
                <a:gd name="T25" fmla="*/ 45 h 101"/>
                <a:gd name="T26" fmla="*/ 57 w 101"/>
                <a:gd name="T27" fmla="*/ 50 h 101"/>
                <a:gd name="T28" fmla="*/ 51 w 101"/>
                <a:gd name="T29" fmla="*/ 57 h 101"/>
                <a:gd name="T30" fmla="*/ 51 w 101"/>
                <a:gd name="T31" fmla="*/ 57 h 101"/>
                <a:gd name="T32" fmla="*/ 51 w 101"/>
                <a:gd name="T33" fmla="*/ 5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1" y="0"/>
                  </a:moveTo>
                  <a:cubicBezTo>
                    <a:pt x="23" y="0"/>
                    <a:pt x="0" y="22"/>
                    <a:pt x="0" y="50"/>
                  </a:cubicBezTo>
                  <a:cubicBezTo>
                    <a:pt x="0" y="78"/>
                    <a:pt x="23" y="101"/>
                    <a:pt x="51" y="101"/>
                  </a:cubicBezTo>
                  <a:cubicBezTo>
                    <a:pt x="79" y="101"/>
                    <a:pt x="101" y="78"/>
                    <a:pt x="101" y="50"/>
                  </a:cubicBezTo>
                  <a:cubicBezTo>
                    <a:pt x="101" y="22"/>
                    <a:pt x="79" y="0"/>
                    <a:pt x="51" y="0"/>
                  </a:cubicBezTo>
                  <a:close/>
                  <a:moveTo>
                    <a:pt x="51" y="57"/>
                  </a:moveTo>
                  <a:cubicBezTo>
                    <a:pt x="50" y="57"/>
                    <a:pt x="49" y="57"/>
                    <a:pt x="49" y="56"/>
                  </a:cubicBezTo>
                  <a:cubicBezTo>
                    <a:pt x="23" y="71"/>
                    <a:pt x="23" y="71"/>
                    <a:pt x="23" y="71"/>
                  </a:cubicBezTo>
                  <a:cubicBezTo>
                    <a:pt x="45" y="53"/>
                    <a:pt x="45" y="53"/>
                    <a:pt x="45" y="53"/>
                  </a:cubicBezTo>
                  <a:cubicBezTo>
                    <a:pt x="44" y="52"/>
                    <a:pt x="44" y="51"/>
                    <a:pt x="44" y="50"/>
                  </a:cubicBezTo>
                  <a:cubicBezTo>
                    <a:pt x="44" y="47"/>
                    <a:pt x="46" y="45"/>
                    <a:pt x="49" y="44"/>
                  </a:cubicBezTo>
                  <a:cubicBezTo>
                    <a:pt x="53" y="10"/>
                    <a:pt x="53" y="10"/>
                    <a:pt x="53" y="10"/>
                  </a:cubicBezTo>
                  <a:cubicBezTo>
                    <a:pt x="55" y="45"/>
                    <a:pt x="55" y="45"/>
                    <a:pt x="55" y="45"/>
                  </a:cubicBezTo>
                  <a:cubicBezTo>
                    <a:pt x="56" y="47"/>
                    <a:pt x="57" y="48"/>
                    <a:pt x="57" y="50"/>
                  </a:cubicBezTo>
                  <a:cubicBezTo>
                    <a:pt x="57" y="54"/>
                    <a:pt x="54" y="57"/>
                    <a:pt x="51" y="57"/>
                  </a:cubicBezTo>
                  <a:close/>
                  <a:moveTo>
                    <a:pt x="51" y="57"/>
                  </a:moveTo>
                  <a:cubicBezTo>
                    <a:pt x="51" y="57"/>
                    <a:pt x="51" y="57"/>
                    <a:pt x="51" y="5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51" name="Freeform 46"/>
            <p:cNvSpPr>
              <a:spLocks noEditPoints="1"/>
            </p:cNvSpPr>
            <p:nvPr/>
          </p:nvSpPr>
          <p:spPr bwMode="auto">
            <a:xfrm>
              <a:off x="4013200" y="3378200"/>
              <a:ext cx="63500" cy="55563"/>
            </a:xfrm>
            <a:custGeom>
              <a:gdLst>
                <a:gd name="T0" fmla="*/ 0 w 17"/>
                <a:gd name="T1" fmla="*/ 7 h 15"/>
                <a:gd name="T2" fmla="*/ 5 w 17"/>
                <a:gd name="T3" fmla="*/ 15 h 15"/>
                <a:gd name="T4" fmla="*/ 17 w 17"/>
                <a:gd name="T5" fmla="*/ 15 h 15"/>
                <a:gd name="T6" fmla="*/ 8 w 17"/>
                <a:gd name="T7" fmla="*/ 0 h 15"/>
                <a:gd name="T8" fmla="*/ 0 w 17"/>
                <a:gd name="T9" fmla="*/ 7 h 15"/>
                <a:gd name="T10" fmla="*/ 0 w 17"/>
                <a:gd name="T11" fmla="*/ 7 h 15"/>
                <a:gd name="T12" fmla="*/ 0 w 17"/>
                <a:gd name="T13" fmla="*/ 7 h 15"/>
              </a:gdLst>
              <a:cxnLst>
                <a:cxn ang="0">
                  <a:pos x="T0" y="T1"/>
                </a:cxn>
                <a:cxn ang="0">
                  <a:pos x="T2" y="T3"/>
                </a:cxn>
                <a:cxn ang="0">
                  <a:pos x="T4" y="T5"/>
                </a:cxn>
                <a:cxn ang="0">
                  <a:pos x="T6" y="T7"/>
                </a:cxn>
                <a:cxn ang="0">
                  <a:pos x="T8" y="T9"/>
                </a:cxn>
                <a:cxn ang="0">
                  <a:pos x="T10" y="T11"/>
                </a:cxn>
                <a:cxn ang="0">
                  <a:pos x="T12" y="T13"/>
                </a:cxn>
              </a:cxnLst>
              <a:rect l="0" t="0" r="r" b="b"/>
              <a:pathLst>
                <a:path w="17" h="15">
                  <a:moveTo>
                    <a:pt x="0" y="7"/>
                  </a:moveTo>
                  <a:cubicBezTo>
                    <a:pt x="5" y="15"/>
                    <a:pt x="5" y="15"/>
                    <a:pt x="5" y="15"/>
                  </a:cubicBezTo>
                  <a:cubicBezTo>
                    <a:pt x="17" y="15"/>
                    <a:pt x="17" y="15"/>
                    <a:pt x="17" y="15"/>
                  </a:cubicBezTo>
                  <a:cubicBezTo>
                    <a:pt x="8" y="0"/>
                    <a:pt x="8" y="0"/>
                    <a:pt x="8" y="0"/>
                  </a:cubicBezTo>
                  <a:cubicBezTo>
                    <a:pt x="6" y="3"/>
                    <a:pt x="3" y="5"/>
                    <a:pt x="0" y="7"/>
                  </a:cubicBezTo>
                  <a:close/>
                  <a:moveTo>
                    <a:pt x="0" y="7"/>
                  </a:moveTo>
                  <a:cubicBezTo>
                    <a:pt x="0" y="7"/>
                    <a:pt x="0" y="7"/>
                    <a:pt x="0" y="7"/>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52" name="Freeform 47"/>
            <p:cNvSpPr>
              <a:spLocks noEditPoints="1"/>
            </p:cNvSpPr>
            <p:nvPr/>
          </p:nvSpPr>
          <p:spPr bwMode="auto">
            <a:xfrm>
              <a:off x="3727450" y="3378200"/>
              <a:ext cx="60325" cy="55563"/>
            </a:xfrm>
            <a:custGeom>
              <a:gdLst>
                <a:gd name="T0" fmla="*/ 0 w 16"/>
                <a:gd name="T1" fmla="*/ 15 h 15"/>
                <a:gd name="T2" fmla="*/ 12 w 16"/>
                <a:gd name="T3" fmla="*/ 15 h 15"/>
                <a:gd name="T4" fmla="*/ 16 w 16"/>
                <a:gd name="T5" fmla="*/ 6 h 15"/>
                <a:gd name="T6" fmla="*/ 8 w 16"/>
                <a:gd name="T7" fmla="*/ 0 h 15"/>
                <a:gd name="T8" fmla="*/ 0 w 16"/>
                <a:gd name="T9" fmla="*/ 15 h 15"/>
                <a:gd name="T10" fmla="*/ 0 w 16"/>
                <a:gd name="T11" fmla="*/ 15 h 15"/>
                <a:gd name="T12" fmla="*/ 0 w 16"/>
                <a:gd name="T13" fmla="*/ 15 h 15"/>
              </a:gdLst>
              <a:cxnLst>
                <a:cxn ang="0">
                  <a:pos x="T0" y="T1"/>
                </a:cxn>
                <a:cxn ang="0">
                  <a:pos x="T2" y="T3"/>
                </a:cxn>
                <a:cxn ang="0">
                  <a:pos x="T4" y="T5"/>
                </a:cxn>
                <a:cxn ang="0">
                  <a:pos x="T6" y="T7"/>
                </a:cxn>
                <a:cxn ang="0">
                  <a:pos x="T8" y="T9"/>
                </a:cxn>
                <a:cxn ang="0">
                  <a:pos x="T10" y="T11"/>
                </a:cxn>
                <a:cxn ang="0">
                  <a:pos x="T12" y="T13"/>
                </a:cxn>
              </a:cxnLst>
              <a:rect l="0" t="0" r="r" b="b"/>
              <a:pathLst>
                <a:path w="16" h="15">
                  <a:moveTo>
                    <a:pt x="0" y="15"/>
                  </a:moveTo>
                  <a:cubicBezTo>
                    <a:pt x="12" y="15"/>
                    <a:pt x="12" y="15"/>
                    <a:pt x="12" y="15"/>
                  </a:cubicBezTo>
                  <a:cubicBezTo>
                    <a:pt x="16" y="6"/>
                    <a:pt x="16" y="6"/>
                    <a:pt x="16" y="6"/>
                  </a:cubicBezTo>
                  <a:cubicBezTo>
                    <a:pt x="14" y="4"/>
                    <a:pt x="11" y="2"/>
                    <a:pt x="8" y="0"/>
                  </a:cubicBezTo>
                  <a:lnTo>
                    <a:pt x="0" y="15"/>
                  </a:lnTo>
                  <a:close/>
                  <a:moveTo>
                    <a:pt x="0" y="15"/>
                  </a:moveTo>
                  <a:cubicBezTo>
                    <a:pt x="0" y="15"/>
                    <a:pt x="0" y="15"/>
                    <a:pt x="0" y="15"/>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grpSp>
      <p:grpSp>
        <p:nvGrpSpPr>
          <p:cNvPr id="53" name="Group 1"/>
          <p:cNvGrpSpPr/>
          <p:nvPr/>
        </p:nvGrpSpPr>
        <p:grpSpPr>
          <a:xfrm>
            <a:off x="6975475" y="2852556"/>
            <a:ext cx="460376" cy="476251"/>
            <a:chOff x="6975475" y="2965450"/>
            <a:chExt cx="460376" cy="476250"/>
          </a:xfrm>
          <a:solidFill>
            <a:schemeClr val="accent4"/>
          </a:solidFill>
        </p:grpSpPr>
        <p:sp>
          <p:nvSpPr>
            <p:cNvPr id="54" name="Freeform 48"/>
            <p:cNvSpPr>
              <a:spLocks noEditPoints="1"/>
            </p:cNvSpPr>
            <p:nvPr/>
          </p:nvSpPr>
          <p:spPr bwMode="auto">
            <a:xfrm>
              <a:off x="7294563" y="3086100"/>
              <a:ext cx="141288" cy="138113"/>
            </a:xfrm>
            <a:custGeom>
              <a:gdLst>
                <a:gd name="T0" fmla="*/ 33 w 38"/>
                <a:gd name="T1" fmla="*/ 8 h 37"/>
                <a:gd name="T2" fmla="*/ 31 w 38"/>
                <a:gd name="T3" fmla="*/ 9 h 37"/>
                <a:gd name="T4" fmla="*/ 28 w 38"/>
                <a:gd name="T5" fmla="*/ 6 h 37"/>
                <a:gd name="T6" fmla="*/ 29 w 38"/>
                <a:gd name="T7" fmla="*/ 4 h 37"/>
                <a:gd name="T8" fmla="*/ 28 w 38"/>
                <a:gd name="T9" fmla="*/ 2 h 37"/>
                <a:gd name="T10" fmla="*/ 24 w 38"/>
                <a:gd name="T11" fmla="*/ 0 h 37"/>
                <a:gd name="T12" fmla="*/ 22 w 38"/>
                <a:gd name="T13" fmla="*/ 1 h 37"/>
                <a:gd name="T14" fmla="*/ 21 w 38"/>
                <a:gd name="T15" fmla="*/ 3 h 37"/>
                <a:gd name="T16" fmla="*/ 17 w 38"/>
                <a:gd name="T17" fmla="*/ 3 h 37"/>
                <a:gd name="T18" fmla="*/ 15 w 38"/>
                <a:gd name="T19" fmla="*/ 1 h 37"/>
                <a:gd name="T20" fmla="*/ 13 w 38"/>
                <a:gd name="T21" fmla="*/ 0 h 37"/>
                <a:gd name="T22" fmla="*/ 9 w 38"/>
                <a:gd name="T23" fmla="*/ 2 h 37"/>
                <a:gd name="T24" fmla="*/ 8 w 38"/>
                <a:gd name="T25" fmla="*/ 4 h 37"/>
                <a:gd name="T26" fmla="*/ 9 w 38"/>
                <a:gd name="T27" fmla="*/ 6 h 37"/>
                <a:gd name="T28" fmla="*/ 6 w 38"/>
                <a:gd name="T29" fmla="*/ 9 h 37"/>
                <a:gd name="T30" fmla="*/ 4 w 38"/>
                <a:gd name="T31" fmla="*/ 8 h 37"/>
                <a:gd name="T32" fmla="*/ 2 w 38"/>
                <a:gd name="T33" fmla="*/ 9 h 37"/>
                <a:gd name="T34" fmla="*/ 0 w 38"/>
                <a:gd name="T35" fmla="*/ 13 h 37"/>
                <a:gd name="T36" fmla="*/ 1 w 38"/>
                <a:gd name="T37" fmla="*/ 15 h 37"/>
                <a:gd name="T38" fmla="*/ 4 w 38"/>
                <a:gd name="T39" fmla="*/ 16 h 37"/>
                <a:gd name="T40" fmla="*/ 4 w 38"/>
                <a:gd name="T41" fmla="*/ 21 h 37"/>
                <a:gd name="T42" fmla="*/ 1 w 38"/>
                <a:gd name="T43" fmla="*/ 22 h 37"/>
                <a:gd name="T44" fmla="*/ 0 w 38"/>
                <a:gd name="T45" fmla="*/ 24 h 37"/>
                <a:gd name="T46" fmla="*/ 2 w 38"/>
                <a:gd name="T47" fmla="*/ 28 h 37"/>
                <a:gd name="T48" fmla="*/ 4 w 38"/>
                <a:gd name="T49" fmla="*/ 29 h 37"/>
                <a:gd name="T50" fmla="*/ 6 w 38"/>
                <a:gd name="T51" fmla="*/ 28 h 37"/>
                <a:gd name="T52" fmla="*/ 9 w 38"/>
                <a:gd name="T53" fmla="*/ 31 h 37"/>
                <a:gd name="T54" fmla="*/ 8 w 38"/>
                <a:gd name="T55" fmla="*/ 33 h 37"/>
                <a:gd name="T56" fmla="*/ 9 w 38"/>
                <a:gd name="T57" fmla="*/ 35 h 37"/>
                <a:gd name="T58" fmla="*/ 13 w 38"/>
                <a:gd name="T59" fmla="*/ 37 h 37"/>
                <a:gd name="T60" fmla="*/ 15 w 38"/>
                <a:gd name="T61" fmla="*/ 36 h 37"/>
                <a:gd name="T62" fmla="*/ 17 w 38"/>
                <a:gd name="T63" fmla="*/ 34 h 37"/>
                <a:gd name="T64" fmla="*/ 21 w 38"/>
                <a:gd name="T65" fmla="*/ 34 h 37"/>
                <a:gd name="T66" fmla="*/ 22 w 38"/>
                <a:gd name="T67" fmla="*/ 36 h 37"/>
                <a:gd name="T68" fmla="*/ 24 w 38"/>
                <a:gd name="T69" fmla="*/ 37 h 37"/>
                <a:gd name="T70" fmla="*/ 28 w 38"/>
                <a:gd name="T71" fmla="*/ 35 h 37"/>
                <a:gd name="T72" fmla="*/ 29 w 38"/>
                <a:gd name="T73" fmla="*/ 33 h 37"/>
                <a:gd name="T74" fmla="*/ 28 w 38"/>
                <a:gd name="T75" fmla="*/ 31 h 37"/>
                <a:gd name="T76" fmla="*/ 31 w 38"/>
                <a:gd name="T77" fmla="*/ 28 h 37"/>
                <a:gd name="T78" fmla="*/ 33 w 38"/>
                <a:gd name="T79" fmla="*/ 29 h 37"/>
                <a:gd name="T80" fmla="*/ 35 w 38"/>
                <a:gd name="T81" fmla="*/ 28 h 37"/>
                <a:gd name="T82" fmla="*/ 37 w 38"/>
                <a:gd name="T83" fmla="*/ 24 h 37"/>
                <a:gd name="T84" fmla="*/ 36 w 38"/>
                <a:gd name="T85" fmla="*/ 22 h 37"/>
                <a:gd name="T86" fmla="*/ 34 w 38"/>
                <a:gd name="T87" fmla="*/ 21 h 37"/>
                <a:gd name="T88" fmla="*/ 34 w 38"/>
                <a:gd name="T89" fmla="*/ 16 h 37"/>
                <a:gd name="T90" fmla="*/ 36 w 38"/>
                <a:gd name="T91" fmla="*/ 15 h 37"/>
                <a:gd name="T92" fmla="*/ 37 w 38"/>
                <a:gd name="T93" fmla="*/ 13 h 37"/>
                <a:gd name="T94" fmla="*/ 35 w 38"/>
                <a:gd name="T95" fmla="*/ 9 h 37"/>
                <a:gd name="T96" fmla="*/ 33 w 38"/>
                <a:gd name="T97" fmla="*/ 8 h 37"/>
                <a:gd name="T98" fmla="*/ 22 w 38"/>
                <a:gd name="T99" fmla="*/ 25 h 37"/>
                <a:gd name="T100" fmla="*/ 12 w 38"/>
                <a:gd name="T101" fmla="*/ 21 h 37"/>
                <a:gd name="T102" fmla="*/ 16 w 38"/>
                <a:gd name="T103" fmla="*/ 11 h 37"/>
                <a:gd name="T104" fmla="*/ 26 w 38"/>
                <a:gd name="T105" fmla="*/ 15 h 37"/>
                <a:gd name="T106" fmla="*/ 22 w 38"/>
                <a:gd name="T107" fmla="*/ 25 h 37"/>
                <a:gd name="T108" fmla="*/ 22 w 38"/>
                <a:gd name="T109" fmla="*/ 25 h 37"/>
                <a:gd name="T110" fmla="*/ 22 w 38"/>
                <a:gd name="T111" fmla="*/ 25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37">
                  <a:moveTo>
                    <a:pt x="33" y="8"/>
                  </a:moveTo>
                  <a:cubicBezTo>
                    <a:pt x="31" y="9"/>
                    <a:pt x="31" y="9"/>
                    <a:pt x="31" y="9"/>
                  </a:cubicBezTo>
                  <a:cubicBezTo>
                    <a:pt x="30" y="8"/>
                    <a:pt x="29" y="7"/>
                    <a:pt x="28" y="6"/>
                  </a:cubicBezTo>
                  <a:cubicBezTo>
                    <a:pt x="29" y="4"/>
                    <a:pt x="29" y="4"/>
                    <a:pt x="29" y="4"/>
                  </a:cubicBezTo>
                  <a:cubicBezTo>
                    <a:pt x="29" y="3"/>
                    <a:pt x="29" y="2"/>
                    <a:pt x="28" y="2"/>
                  </a:cubicBezTo>
                  <a:cubicBezTo>
                    <a:pt x="24" y="0"/>
                    <a:pt x="24" y="0"/>
                    <a:pt x="24" y="0"/>
                  </a:cubicBezTo>
                  <a:cubicBezTo>
                    <a:pt x="23" y="0"/>
                    <a:pt x="22" y="0"/>
                    <a:pt x="22" y="1"/>
                  </a:cubicBezTo>
                  <a:cubicBezTo>
                    <a:pt x="21" y="3"/>
                    <a:pt x="21" y="3"/>
                    <a:pt x="21" y="3"/>
                  </a:cubicBezTo>
                  <a:cubicBezTo>
                    <a:pt x="19" y="3"/>
                    <a:pt x="18" y="3"/>
                    <a:pt x="17" y="3"/>
                  </a:cubicBezTo>
                  <a:cubicBezTo>
                    <a:pt x="15" y="1"/>
                    <a:pt x="15" y="1"/>
                    <a:pt x="15" y="1"/>
                  </a:cubicBezTo>
                  <a:cubicBezTo>
                    <a:pt x="15" y="0"/>
                    <a:pt x="14" y="0"/>
                    <a:pt x="13" y="0"/>
                  </a:cubicBezTo>
                  <a:cubicBezTo>
                    <a:pt x="9" y="2"/>
                    <a:pt x="9" y="2"/>
                    <a:pt x="9" y="2"/>
                  </a:cubicBezTo>
                  <a:cubicBezTo>
                    <a:pt x="8" y="2"/>
                    <a:pt x="8" y="3"/>
                    <a:pt x="8" y="4"/>
                  </a:cubicBezTo>
                  <a:cubicBezTo>
                    <a:pt x="9" y="6"/>
                    <a:pt x="9" y="6"/>
                    <a:pt x="9" y="6"/>
                  </a:cubicBezTo>
                  <a:cubicBezTo>
                    <a:pt x="8" y="7"/>
                    <a:pt x="7" y="8"/>
                    <a:pt x="6" y="9"/>
                  </a:cubicBezTo>
                  <a:cubicBezTo>
                    <a:pt x="4" y="8"/>
                    <a:pt x="4" y="8"/>
                    <a:pt x="4" y="8"/>
                  </a:cubicBezTo>
                  <a:cubicBezTo>
                    <a:pt x="3" y="8"/>
                    <a:pt x="2" y="8"/>
                    <a:pt x="2" y="9"/>
                  </a:cubicBezTo>
                  <a:cubicBezTo>
                    <a:pt x="0" y="13"/>
                    <a:pt x="0" y="13"/>
                    <a:pt x="0" y="13"/>
                  </a:cubicBezTo>
                  <a:cubicBezTo>
                    <a:pt x="0" y="14"/>
                    <a:pt x="0" y="15"/>
                    <a:pt x="1" y="15"/>
                  </a:cubicBezTo>
                  <a:cubicBezTo>
                    <a:pt x="4" y="16"/>
                    <a:pt x="4" y="16"/>
                    <a:pt x="4" y="16"/>
                  </a:cubicBezTo>
                  <a:cubicBezTo>
                    <a:pt x="3" y="18"/>
                    <a:pt x="3" y="19"/>
                    <a:pt x="4" y="21"/>
                  </a:cubicBezTo>
                  <a:cubicBezTo>
                    <a:pt x="1" y="22"/>
                    <a:pt x="1" y="22"/>
                    <a:pt x="1" y="22"/>
                  </a:cubicBezTo>
                  <a:cubicBezTo>
                    <a:pt x="0" y="22"/>
                    <a:pt x="0" y="23"/>
                    <a:pt x="0" y="24"/>
                  </a:cubicBezTo>
                  <a:cubicBezTo>
                    <a:pt x="2" y="28"/>
                    <a:pt x="2" y="28"/>
                    <a:pt x="2" y="28"/>
                  </a:cubicBezTo>
                  <a:cubicBezTo>
                    <a:pt x="2" y="29"/>
                    <a:pt x="3" y="29"/>
                    <a:pt x="4" y="29"/>
                  </a:cubicBezTo>
                  <a:cubicBezTo>
                    <a:pt x="6" y="28"/>
                    <a:pt x="6" y="28"/>
                    <a:pt x="6" y="28"/>
                  </a:cubicBezTo>
                  <a:cubicBezTo>
                    <a:pt x="7" y="29"/>
                    <a:pt x="8" y="30"/>
                    <a:pt x="9" y="31"/>
                  </a:cubicBezTo>
                  <a:cubicBezTo>
                    <a:pt x="8" y="33"/>
                    <a:pt x="8" y="33"/>
                    <a:pt x="8" y="33"/>
                  </a:cubicBezTo>
                  <a:cubicBezTo>
                    <a:pt x="8" y="34"/>
                    <a:pt x="8" y="35"/>
                    <a:pt x="9" y="35"/>
                  </a:cubicBezTo>
                  <a:cubicBezTo>
                    <a:pt x="13" y="37"/>
                    <a:pt x="13" y="37"/>
                    <a:pt x="13" y="37"/>
                  </a:cubicBezTo>
                  <a:cubicBezTo>
                    <a:pt x="14" y="37"/>
                    <a:pt x="15" y="37"/>
                    <a:pt x="15" y="36"/>
                  </a:cubicBezTo>
                  <a:cubicBezTo>
                    <a:pt x="17" y="34"/>
                    <a:pt x="17" y="34"/>
                    <a:pt x="17" y="34"/>
                  </a:cubicBezTo>
                  <a:cubicBezTo>
                    <a:pt x="18" y="34"/>
                    <a:pt x="19" y="34"/>
                    <a:pt x="21" y="34"/>
                  </a:cubicBezTo>
                  <a:cubicBezTo>
                    <a:pt x="22" y="36"/>
                    <a:pt x="22" y="36"/>
                    <a:pt x="22" y="36"/>
                  </a:cubicBezTo>
                  <a:cubicBezTo>
                    <a:pt x="22" y="37"/>
                    <a:pt x="23" y="37"/>
                    <a:pt x="24" y="37"/>
                  </a:cubicBezTo>
                  <a:cubicBezTo>
                    <a:pt x="28" y="35"/>
                    <a:pt x="28" y="35"/>
                    <a:pt x="28" y="35"/>
                  </a:cubicBezTo>
                  <a:cubicBezTo>
                    <a:pt x="29" y="35"/>
                    <a:pt x="29" y="34"/>
                    <a:pt x="29" y="33"/>
                  </a:cubicBezTo>
                  <a:cubicBezTo>
                    <a:pt x="28" y="31"/>
                    <a:pt x="28" y="31"/>
                    <a:pt x="28" y="31"/>
                  </a:cubicBezTo>
                  <a:cubicBezTo>
                    <a:pt x="29" y="30"/>
                    <a:pt x="30" y="29"/>
                    <a:pt x="31" y="28"/>
                  </a:cubicBezTo>
                  <a:cubicBezTo>
                    <a:pt x="33" y="29"/>
                    <a:pt x="33" y="29"/>
                    <a:pt x="33" y="29"/>
                  </a:cubicBezTo>
                  <a:cubicBezTo>
                    <a:pt x="34" y="29"/>
                    <a:pt x="35" y="29"/>
                    <a:pt x="35" y="28"/>
                  </a:cubicBezTo>
                  <a:cubicBezTo>
                    <a:pt x="37" y="24"/>
                    <a:pt x="37" y="24"/>
                    <a:pt x="37" y="24"/>
                  </a:cubicBezTo>
                  <a:cubicBezTo>
                    <a:pt x="38" y="23"/>
                    <a:pt x="37" y="22"/>
                    <a:pt x="36" y="22"/>
                  </a:cubicBezTo>
                  <a:cubicBezTo>
                    <a:pt x="34" y="21"/>
                    <a:pt x="34" y="21"/>
                    <a:pt x="34" y="21"/>
                  </a:cubicBezTo>
                  <a:cubicBezTo>
                    <a:pt x="34" y="19"/>
                    <a:pt x="34" y="18"/>
                    <a:pt x="34" y="16"/>
                  </a:cubicBezTo>
                  <a:cubicBezTo>
                    <a:pt x="36" y="15"/>
                    <a:pt x="36" y="15"/>
                    <a:pt x="36" y="15"/>
                  </a:cubicBezTo>
                  <a:cubicBezTo>
                    <a:pt x="37" y="15"/>
                    <a:pt x="38" y="14"/>
                    <a:pt x="37" y="13"/>
                  </a:cubicBezTo>
                  <a:cubicBezTo>
                    <a:pt x="35" y="9"/>
                    <a:pt x="35" y="9"/>
                    <a:pt x="35" y="9"/>
                  </a:cubicBezTo>
                  <a:cubicBezTo>
                    <a:pt x="35" y="8"/>
                    <a:pt x="34" y="8"/>
                    <a:pt x="33" y="8"/>
                  </a:cubicBezTo>
                  <a:close/>
                  <a:moveTo>
                    <a:pt x="22" y="25"/>
                  </a:moveTo>
                  <a:cubicBezTo>
                    <a:pt x="18" y="27"/>
                    <a:pt x="13" y="25"/>
                    <a:pt x="12" y="21"/>
                  </a:cubicBezTo>
                  <a:cubicBezTo>
                    <a:pt x="10" y="17"/>
                    <a:pt x="12" y="13"/>
                    <a:pt x="16" y="11"/>
                  </a:cubicBezTo>
                  <a:cubicBezTo>
                    <a:pt x="20" y="10"/>
                    <a:pt x="24" y="12"/>
                    <a:pt x="26" y="15"/>
                  </a:cubicBezTo>
                  <a:cubicBezTo>
                    <a:pt x="27" y="19"/>
                    <a:pt x="26" y="24"/>
                    <a:pt x="22" y="25"/>
                  </a:cubicBezTo>
                  <a:close/>
                  <a:moveTo>
                    <a:pt x="22" y="25"/>
                  </a:moveTo>
                  <a:cubicBezTo>
                    <a:pt x="22" y="25"/>
                    <a:pt x="22" y="25"/>
                    <a:pt x="22" y="25"/>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55" name="Freeform 49"/>
            <p:cNvSpPr>
              <a:spLocks noEditPoints="1"/>
            </p:cNvSpPr>
            <p:nvPr/>
          </p:nvSpPr>
          <p:spPr bwMode="auto">
            <a:xfrm>
              <a:off x="7113588" y="2965450"/>
              <a:ext cx="258763" cy="476250"/>
            </a:xfrm>
            <a:custGeom>
              <a:gdLst>
                <a:gd name="T0" fmla="*/ 63 w 69"/>
                <a:gd name="T1" fmla="*/ 73 h 127"/>
                <a:gd name="T2" fmla="*/ 63 w 69"/>
                <a:gd name="T3" fmla="*/ 107 h 127"/>
                <a:gd name="T4" fmla="*/ 7 w 69"/>
                <a:gd name="T5" fmla="*/ 107 h 127"/>
                <a:gd name="T6" fmla="*/ 7 w 69"/>
                <a:gd name="T7" fmla="*/ 21 h 127"/>
                <a:gd name="T8" fmla="*/ 63 w 69"/>
                <a:gd name="T9" fmla="*/ 21 h 127"/>
                <a:gd name="T10" fmla="*/ 63 w 69"/>
                <a:gd name="T11" fmla="*/ 28 h 127"/>
                <a:gd name="T12" fmla="*/ 69 w 69"/>
                <a:gd name="T13" fmla="*/ 28 h 127"/>
                <a:gd name="T14" fmla="*/ 69 w 69"/>
                <a:gd name="T15" fmla="*/ 10 h 127"/>
                <a:gd name="T16" fmla="*/ 59 w 69"/>
                <a:gd name="T17" fmla="*/ 0 h 127"/>
                <a:gd name="T18" fmla="*/ 11 w 69"/>
                <a:gd name="T19" fmla="*/ 0 h 127"/>
                <a:gd name="T20" fmla="*/ 0 w 69"/>
                <a:gd name="T21" fmla="*/ 10 h 127"/>
                <a:gd name="T22" fmla="*/ 0 w 69"/>
                <a:gd name="T23" fmla="*/ 117 h 127"/>
                <a:gd name="T24" fmla="*/ 11 w 69"/>
                <a:gd name="T25" fmla="*/ 127 h 127"/>
                <a:gd name="T26" fmla="*/ 59 w 69"/>
                <a:gd name="T27" fmla="*/ 127 h 127"/>
                <a:gd name="T28" fmla="*/ 69 w 69"/>
                <a:gd name="T29" fmla="*/ 117 h 127"/>
                <a:gd name="T30" fmla="*/ 69 w 69"/>
                <a:gd name="T31" fmla="*/ 73 h 127"/>
                <a:gd name="T32" fmla="*/ 63 w 69"/>
                <a:gd name="T33" fmla="*/ 73 h 127"/>
                <a:gd name="T34" fmla="*/ 30 w 69"/>
                <a:gd name="T35" fmla="*/ 11 h 127"/>
                <a:gd name="T36" fmla="*/ 40 w 69"/>
                <a:gd name="T37" fmla="*/ 11 h 127"/>
                <a:gd name="T38" fmla="*/ 41 w 69"/>
                <a:gd name="T39" fmla="*/ 13 h 127"/>
                <a:gd name="T40" fmla="*/ 40 w 69"/>
                <a:gd name="T41" fmla="*/ 14 h 127"/>
                <a:gd name="T42" fmla="*/ 30 w 69"/>
                <a:gd name="T43" fmla="*/ 14 h 127"/>
                <a:gd name="T44" fmla="*/ 28 w 69"/>
                <a:gd name="T45" fmla="*/ 13 h 127"/>
                <a:gd name="T46" fmla="*/ 30 w 69"/>
                <a:gd name="T47" fmla="*/ 11 h 127"/>
                <a:gd name="T48" fmla="*/ 34 w 69"/>
                <a:gd name="T49" fmla="*/ 121 h 127"/>
                <a:gd name="T50" fmla="*/ 29 w 69"/>
                <a:gd name="T51" fmla="*/ 116 h 127"/>
                <a:gd name="T52" fmla="*/ 34 w 69"/>
                <a:gd name="T53" fmla="*/ 111 h 127"/>
                <a:gd name="T54" fmla="*/ 40 w 69"/>
                <a:gd name="T55" fmla="*/ 116 h 127"/>
                <a:gd name="T56" fmla="*/ 34 w 69"/>
                <a:gd name="T57" fmla="*/ 121 h 127"/>
                <a:gd name="T58" fmla="*/ 34 w 69"/>
                <a:gd name="T59" fmla="*/ 121 h 127"/>
                <a:gd name="T60" fmla="*/ 34 w 69"/>
                <a:gd name="T61" fmla="*/ 12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127">
                  <a:moveTo>
                    <a:pt x="63" y="73"/>
                  </a:moveTo>
                  <a:cubicBezTo>
                    <a:pt x="63" y="107"/>
                    <a:pt x="63" y="107"/>
                    <a:pt x="63" y="107"/>
                  </a:cubicBezTo>
                  <a:cubicBezTo>
                    <a:pt x="7" y="107"/>
                    <a:pt x="7" y="107"/>
                    <a:pt x="7" y="107"/>
                  </a:cubicBezTo>
                  <a:cubicBezTo>
                    <a:pt x="7" y="21"/>
                    <a:pt x="7" y="21"/>
                    <a:pt x="7" y="21"/>
                  </a:cubicBezTo>
                  <a:cubicBezTo>
                    <a:pt x="63" y="21"/>
                    <a:pt x="63" y="21"/>
                    <a:pt x="63" y="21"/>
                  </a:cubicBezTo>
                  <a:cubicBezTo>
                    <a:pt x="63" y="28"/>
                    <a:pt x="63" y="28"/>
                    <a:pt x="63" y="28"/>
                  </a:cubicBezTo>
                  <a:cubicBezTo>
                    <a:pt x="69" y="28"/>
                    <a:pt x="69" y="28"/>
                    <a:pt x="69" y="28"/>
                  </a:cubicBezTo>
                  <a:cubicBezTo>
                    <a:pt x="69" y="10"/>
                    <a:pt x="69" y="10"/>
                    <a:pt x="69" y="10"/>
                  </a:cubicBezTo>
                  <a:cubicBezTo>
                    <a:pt x="69" y="4"/>
                    <a:pt x="65" y="0"/>
                    <a:pt x="59" y="0"/>
                  </a:cubicBezTo>
                  <a:cubicBezTo>
                    <a:pt x="11" y="0"/>
                    <a:pt x="11" y="0"/>
                    <a:pt x="11" y="0"/>
                  </a:cubicBezTo>
                  <a:cubicBezTo>
                    <a:pt x="5" y="0"/>
                    <a:pt x="0" y="4"/>
                    <a:pt x="0" y="10"/>
                  </a:cubicBezTo>
                  <a:cubicBezTo>
                    <a:pt x="0" y="117"/>
                    <a:pt x="0" y="117"/>
                    <a:pt x="0" y="117"/>
                  </a:cubicBezTo>
                  <a:cubicBezTo>
                    <a:pt x="0" y="123"/>
                    <a:pt x="5" y="127"/>
                    <a:pt x="11" y="127"/>
                  </a:cubicBezTo>
                  <a:cubicBezTo>
                    <a:pt x="59" y="127"/>
                    <a:pt x="59" y="127"/>
                    <a:pt x="59" y="127"/>
                  </a:cubicBezTo>
                  <a:cubicBezTo>
                    <a:pt x="65" y="127"/>
                    <a:pt x="69" y="123"/>
                    <a:pt x="69" y="117"/>
                  </a:cubicBezTo>
                  <a:cubicBezTo>
                    <a:pt x="69" y="73"/>
                    <a:pt x="69" y="73"/>
                    <a:pt x="69" y="73"/>
                  </a:cubicBezTo>
                  <a:lnTo>
                    <a:pt x="63" y="73"/>
                  </a:lnTo>
                  <a:close/>
                  <a:moveTo>
                    <a:pt x="30" y="11"/>
                  </a:moveTo>
                  <a:cubicBezTo>
                    <a:pt x="40" y="11"/>
                    <a:pt x="40" y="11"/>
                    <a:pt x="40" y="11"/>
                  </a:cubicBezTo>
                  <a:cubicBezTo>
                    <a:pt x="41" y="11"/>
                    <a:pt x="41" y="12"/>
                    <a:pt x="41" y="13"/>
                  </a:cubicBezTo>
                  <a:cubicBezTo>
                    <a:pt x="41" y="13"/>
                    <a:pt x="41" y="14"/>
                    <a:pt x="40" y="14"/>
                  </a:cubicBezTo>
                  <a:cubicBezTo>
                    <a:pt x="30" y="14"/>
                    <a:pt x="30" y="14"/>
                    <a:pt x="30" y="14"/>
                  </a:cubicBezTo>
                  <a:cubicBezTo>
                    <a:pt x="29" y="14"/>
                    <a:pt x="28" y="13"/>
                    <a:pt x="28" y="13"/>
                  </a:cubicBezTo>
                  <a:cubicBezTo>
                    <a:pt x="28" y="12"/>
                    <a:pt x="29" y="11"/>
                    <a:pt x="30" y="11"/>
                  </a:cubicBezTo>
                  <a:close/>
                  <a:moveTo>
                    <a:pt x="34" y="121"/>
                  </a:moveTo>
                  <a:cubicBezTo>
                    <a:pt x="32" y="121"/>
                    <a:pt x="29" y="119"/>
                    <a:pt x="29" y="116"/>
                  </a:cubicBezTo>
                  <a:cubicBezTo>
                    <a:pt x="29" y="113"/>
                    <a:pt x="32" y="111"/>
                    <a:pt x="34" y="111"/>
                  </a:cubicBezTo>
                  <a:cubicBezTo>
                    <a:pt x="37" y="111"/>
                    <a:pt x="40" y="113"/>
                    <a:pt x="40" y="116"/>
                  </a:cubicBezTo>
                  <a:cubicBezTo>
                    <a:pt x="40" y="119"/>
                    <a:pt x="37" y="121"/>
                    <a:pt x="34" y="121"/>
                  </a:cubicBezTo>
                  <a:close/>
                  <a:moveTo>
                    <a:pt x="34" y="121"/>
                  </a:moveTo>
                  <a:cubicBezTo>
                    <a:pt x="34" y="121"/>
                    <a:pt x="34" y="121"/>
                    <a:pt x="34" y="121"/>
                  </a:cubicBezTo>
                </a:path>
              </a:pathLst>
            </a:cu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56" name="Rectangle 50"/>
            <p:cNvSpPr>
              <a:spLocks noChangeArrowheads="1"/>
            </p:cNvSpPr>
            <p:nvPr/>
          </p:nvSpPr>
          <p:spPr bwMode="auto">
            <a:xfrm>
              <a:off x="6975475" y="3086100"/>
              <a:ext cx="115888" cy="25400"/>
            </a:xfrm>
            <a:prstGeom prst="rect">
              <a:avLst/>
            </a:pr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57" name="Rectangle 51"/>
            <p:cNvSpPr>
              <a:spLocks noChangeArrowheads="1"/>
            </p:cNvSpPr>
            <p:nvPr/>
          </p:nvSpPr>
          <p:spPr bwMode="auto">
            <a:xfrm>
              <a:off x="7005638" y="3133725"/>
              <a:ext cx="85725" cy="22225"/>
            </a:xfrm>
            <a:prstGeom prst="rect">
              <a:avLst/>
            </a:pr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58" name="Rectangle 52"/>
            <p:cNvSpPr>
              <a:spLocks noChangeArrowheads="1"/>
            </p:cNvSpPr>
            <p:nvPr/>
          </p:nvSpPr>
          <p:spPr bwMode="auto">
            <a:xfrm>
              <a:off x="7061200" y="3182937"/>
              <a:ext cx="30163" cy="22225"/>
            </a:xfrm>
            <a:prstGeom prst="rect">
              <a:avLst/>
            </a:prstGeom>
            <a:grpFill/>
            <a:ln>
              <a:noFill/>
            </a:ln>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grpSp>
      <p:sp>
        <p:nvSpPr>
          <p:cNvPr id="59" name="Freeform 53"/>
          <p:cNvSpPr>
            <a:spLocks noEditPoints="1"/>
          </p:cNvSpPr>
          <p:nvPr/>
        </p:nvSpPr>
        <p:spPr bwMode="auto">
          <a:xfrm>
            <a:off x="10356851" y="2833508"/>
            <a:ext cx="304800" cy="500063"/>
          </a:xfrm>
          <a:custGeom>
            <a:gdLst>
              <a:gd name="T0" fmla="*/ 80 w 81"/>
              <a:gd name="T1" fmla="*/ 76 h 133"/>
              <a:gd name="T2" fmla="*/ 76 w 81"/>
              <a:gd name="T3" fmla="*/ 66 h 133"/>
              <a:gd name="T4" fmla="*/ 70 w 81"/>
              <a:gd name="T5" fmla="*/ 64 h 133"/>
              <a:gd name="T6" fmla="*/ 70 w 81"/>
              <a:gd name="T7" fmla="*/ 76 h 133"/>
              <a:gd name="T8" fmla="*/ 67 w 81"/>
              <a:gd name="T9" fmla="*/ 76 h 133"/>
              <a:gd name="T10" fmla="*/ 67 w 81"/>
              <a:gd name="T11" fmla="*/ 63 h 133"/>
              <a:gd name="T12" fmla="*/ 62 w 81"/>
              <a:gd name="T13" fmla="*/ 57 h 133"/>
              <a:gd name="T14" fmla="*/ 55 w 81"/>
              <a:gd name="T15" fmla="*/ 57 h 133"/>
              <a:gd name="T16" fmla="*/ 55 w 81"/>
              <a:gd name="T17" fmla="*/ 70 h 133"/>
              <a:gd name="T18" fmla="*/ 52 w 81"/>
              <a:gd name="T19" fmla="*/ 70 h 133"/>
              <a:gd name="T20" fmla="*/ 52 w 81"/>
              <a:gd name="T21" fmla="*/ 55 h 133"/>
              <a:gd name="T22" fmla="*/ 45 w 81"/>
              <a:gd name="T23" fmla="*/ 52 h 133"/>
              <a:gd name="T24" fmla="*/ 40 w 81"/>
              <a:gd name="T25" fmla="*/ 54 h 133"/>
              <a:gd name="T26" fmla="*/ 40 w 81"/>
              <a:gd name="T27" fmla="*/ 66 h 133"/>
              <a:gd name="T28" fmla="*/ 37 w 81"/>
              <a:gd name="T29" fmla="*/ 66 h 133"/>
              <a:gd name="T30" fmla="*/ 37 w 81"/>
              <a:gd name="T31" fmla="*/ 43 h 133"/>
              <a:gd name="T32" fmla="*/ 53 w 81"/>
              <a:gd name="T33" fmla="*/ 22 h 133"/>
              <a:gd name="T34" fmla="*/ 31 w 81"/>
              <a:gd name="T35" fmla="*/ 0 h 133"/>
              <a:gd name="T36" fmla="*/ 9 w 81"/>
              <a:gd name="T37" fmla="*/ 22 h 133"/>
              <a:gd name="T38" fmla="*/ 23 w 81"/>
              <a:gd name="T39" fmla="*/ 43 h 133"/>
              <a:gd name="T40" fmla="*/ 23 w 81"/>
              <a:gd name="T41" fmla="*/ 82 h 133"/>
              <a:gd name="T42" fmla="*/ 10 w 81"/>
              <a:gd name="T43" fmla="*/ 64 h 133"/>
              <a:gd name="T44" fmla="*/ 0 w 81"/>
              <a:gd name="T45" fmla="*/ 66 h 133"/>
              <a:gd name="T46" fmla="*/ 12 w 81"/>
              <a:gd name="T47" fmla="*/ 93 h 133"/>
              <a:gd name="T48" fmla="*/ 19 w 81"/>
              <a:gd name="T49" fmla="*/ 118 h 133"/>
              <a:gd name="T50" fmla="*/ 47 w 81"/>
              <a:gd name="T51" fmla="*/ 132 h 133"/>
              <a:gd name="T52" fmla="*/ 77 w 81"/>
              <a:gd name="T53" fmla="*/ 124 h 133"/>
              <a:gd name="T54" fmla="*/ 80 w 81"/>
              <a:gd name="T55" fmla="*/ 76 h 133"/>
              <a:gd name="T56" fmla="*/ 18 w 81"/>
              <a:gd name="T57" fmla="*/ 22 h 133"/>
              <a:gd name="T58" fmla="*/ 31 w 81"/>
              <a:gd name="T59" fmla="*/ 10 h 133"/>
              <a:gd name="T60" fmla="*/ 43 w 81"/>
              <a:gd name="T61" fmla="*/ 22 h 133"/>
              <a:gd name="T62" fmla="*/ 37 w 81"/>
              <a:gd name="T63" fmla="*/ 33 h 133"/>
              <a:gd name="T64" fmla="*/ 37 w 81"/>
              <a:gd name="T65" fmla="*/ 25 h 133"/>
              <a:gd name="T66" fmla="*/ 30 w 81"/>
              <a:gd name="T67" fmla="*/ 16 h 133"/>
              <a:gd name="T68" fmla="*/ 23 w 81"/>
              <a:gd name="T69" fmla="*/ 24 h 133"/>
              <a:gd name="T70" fmla="*/ 23 w 81"/>
              <a:gd name="T71" fmla="*/ 32 h 133"/>
              <a:gd name="T72" fmla="*/ 18 w 81"/>
              <a:gd name="T73" fmla="*/ 22 h 133"/>
              <a:gd name="T74" fmla="*/ 18 w 81"/>
              <a:gd name="T75" fmla="*/ 22 h 133"/>
              <a:gd name="T76" fmla="*/ 18 w 81"/>
              <a:gd name="T7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33">
                <a:moveTo>
                  <a:pt x="80" y="76"/>
                </a:moveTo>
                <a:cubicBezTo>
                  <a:pt x="80" y="76"/>
                  <a:pt x="80" y="70"/>
                  <a:pt x="76" y="66"/>
                </a:cubicBezTo>
                <a:cubicBezTo>
                  <a:pt x="74" y="64"/>
                  <a:pt x="72" y="64"/>
                  <a:pt x="70" y="64"/>
                </a:cubicBezTo>
                <a:cubicBezTo>
                  <a:pt x="70" y="76"/>
                  <a:pt x="70" y="76"/>
                  <a:pt x="70" y="76"/>
                </a:cubicBezTo>
                <a:cubicBezTo>
                  <a:pt x="67" y="76"/>
                  <a:pt x="67" y="76"/>
                  <a:pt x="67" y="76"/>
                </a:cubicBezTo>
                <a:cubicBezTo>
                  <a:pt x="67" y="63"/>
                  <a:pt x="67" y="63"/>
                  <a:pt x="67" y="63"/>
                </a:cubicBezTo>
                <a:cubicBezTo>
                  <a:pt x="66" y="61"/>
                  <a:pt x="65" y="58"/>
                  <a:pt x="62" y="57"/>
                </a:cubicBezTo>
                <a:cubicBezTo>
                  <a:pt x="59" y="56"/>
                  <a:pt x="57" y="57"/>
                  <a:pt x="55" y="57"/>
                </a:cubicBezTo>
                <a:cubicBezTo>
                  <a:pt x="55" y="70"/>
                  <a:pt x="55" y="70"/>
                  <a:pt x="55" y="70"/>
                </a:cubicBezTo>
                <a:cubicBezTo>
                  <a:pt x="52" y="70"/>
                  <a:pt x="52" y="70"/>
                  <a:pt x="52" y="70"/>
                </a:cubicBezTo>
                <a:cubicBezTo>
                  <a:pt x="52" y="55"/>
                  <a:pt x="52" y="55"/>
                  <a:pt x="52" y="55"/>
                </a:cubicBezTo>
                <a:cubicBezTo>
                  <a:pt x="51" y="54"/>
                  <a:pt x="49" y="52"/>
                  <a:pt x="45" y="52"/>
                </a:cubicBezTo>
                <a:cubicBezTo>
                  <a:pt x="43" y="52"/>
                  <a:pt x="42" y="53"/>
                  <a:pt x="40" y="54"/>
                </a:cubicBezTo>
                <a:cubicBezTo>
                  <a:pt x="40" y="66"/>
                  <a:pt x="40" y="66"/>
                  <a:pt x="40" y="66"/>
                </a:cubicBezTo>
                <a:cubicBezTo>
                  <a:pt x="37" y="66"/>
                  <a:pt x="37" y="66"/>
                  <a:pt x="37" y="66"/>
                </a:cubicBezTo>
                <a:cubicBezTo>
                  <a:pt x="37" y="43"/>
                  <a:pt x="37" y="43"/>
                  <a:pt x="37" y="43"/>
                </a:cubicBezTo>
                <a:cubicBezTo>
                  <a:pt x="46" y="41"/>
                  <a:pt x="53" y="32"/>
                  <a:pt x="53" y="22"/>
                </a:cubicBezTo>
                <a:cubicBezTo>
                  <a:pt x="53" y="10"/>
                  <a:pt x="43" y="0"/>
                  <a:pt x="31" y="0"/>
                </a:cubicBezTo>
                <a:cubicBezTo>
                  <a:pt x="19" y="0"/>
                  <a:pt x="9" y="10"/>
                  <a:pt x="9" y="22"/>
                </a:cubicBezTo>
                <a:cubicBezTo>
                  <a:pt x="9" y="32"/>
                  <a:pt x="15" y="40"/>
                  <a:pt x="23" y="43"/>
                </a:cubicBezTo>
                <a:cubicBezTo>
                  <a:pt x="23" y="82"/>
                  <a:pt x="23" y="82"/>
                  <a:pt x="23" y="82"/>
                </a:cubicBezTo>
                <a:cubicBezTo>
                  <a:pt x="23" y="82"/>
                  <a:pt x="16" y="66"/>
                  <a:pt x="10" y="64"/>
                </a:cubicBezTo>
                <a:cubicBezTo>
                  <a:pt x="4" y="62"/>
                  <a:pt x="0" y="66"/>
                  <a:pt x="0" y="66"/>
                </a:cubicBezTo>
                <a:cubicBezTo>
                  <a:pt x="0" y="66"/>
                  <a:pt x="7" y="79"/>
                  <a:pt x="12" y="93"/>
                </a:cubicBezTo>
                <a:cubicBezTo>
                  <a:pt x="15" y="102"/>
                  <a:pt x="16" y="112"/>
                  <a:pt x="19" y="118"/>
                </a:cubicBezTo>
                <a:cubicBezTo>
                  <a:pt x="26" y="131"/>
                  <a:pt x="36" y="132"/>
                  <a:pt x="47" y="132"/>
                </a:cubicBezTo>
                <a:cubicBezTo>
                  <a:pt x="58" y="132"/>
                  <a:pt x="73" y="133"/>
                  <a:pt x="77" y="124"/>
                </a:cubicBezTo>
                <a:cubicBezTo>
                  <a:pt x="81" y="115"/>
                  <a:pt x="80" y="76"/>
                  <a:pt x="80" y="76"/>
                </a:cubicBezTo>
                <a:close/>
                <a:moveTo>
                  <a:pt x="18" y="22"/>
                </a:moveTo>
                <a:cubicBezTo>
                  <a:pt x="18" y="15"/>
                  <a:pt x="24" y="10"/>
                  <a:pt x="31" y="10"/>
                </a:cubicBezTo>
                <a:cubicBezTo>
                  <a:pt x="38" y="10"/>
                  <a:pt x="43" y="15"/>
                  <a:pt x="43" y="22"/>
                </a:cubicBezTo>
                <a:cubicBezTo>
                  <a:pt x="43" y="27"/>
                  <a:pt x="41" y="31"/>
                  <a:pt x="37" y="33"/>
                </a:cubicBezTo>
                <a:cubicBezTo>
                  <a:pt x="37" y="25"/>
                  <a:pt x="37" y="25"/>
                  <a:pt x="37" y="25"/>
                </a:cubicBezTo>
                <a:cubicBezTo>
                  <a:pt x="37" y="25"/>
                  <a:pt x="36" y="16"/>
                  <a:pt x="30" y="16"/>
                </a:cubicBezTo>
                <a:cubicBezTo>
                  <a:pt x="25" y="16"/>
                  <a:pt x="23" y="24"/>
                  <a:pt x="23" y="24"/>
                </a:cubicBezTo>
                <a:cubicBezTo>
                  <a:pt x="23" y="32"/>
                  <a:pt x="23" y="32"/>
                  <a:pt x="23" y="32"/>
                </a:cubicBezTo>
                <a:cubicBezTo>
                  <a:pt x="20" y="30"/>
                  <a:pt x="18" y="26"/>
                  <a:pt x="18" y="22"/>
                </a:cubicBezTo>
                <a:close/>
                <a:moveTo>
                  <a:pt x="18" y="22"/>
                </a:moveTo>
                <a:cubicBezTo>
                  <a:pt x="18" y="22"/>
                  <a:pt x="18" y="22"/>
                  <a:pt x="18" y="22"/>
                </a:cubicBezTo>
              </a:path>
            </a:pathLst>
          </a:custGeom>
          <a:solidFill>
            <a:schemeClr val="tx1">
              <a:lumMod val="65000"/>
              <a:lumOff val="35000"/>
            </a:schemeClr>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grpSp>
        <p:nvGrpSpPr>
          <p:cNvPr id="60" name="Group 63"/>
          <p:cNvGrpSpPr/>
          <p:nvPr/>
        </p:nvGrpSpPr>
        <p:grpSpPr>
          <a:xfrm>
            <a:off x="2203451" y="2033407"/>
            <a:ext cx="93663" cy="1446212"/>
            <a:chOff x="2203450" y="2146300"/>
            <a:chExt cx="93663" cy="1446212"/>
          </a:xfrm>
        </p:grpSpPr>
        <p:sp>
          <p:nvSpPr>
            <p:cNvPr id="61" name="Rectangle 14"/>
            <p:cNvSpPr>
              <a:spLocks noChangeArrowheads="1"/>
            </p:cNvSpPr>
            <p:nvPr/>
          </p:nvSpPr>
          <p:spPr bwMode="auto">
            <a:xfrm>
              <a:off x="2241550"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62" name="Oval 15"/>
            <p:cNvSpPr>
              <a:spLocks noChangeArrowheads="1"/>
            </p:cNvSpPr>
            <p:nvPr/>
          </p:nvSpPr>
          <p:spPr bwMode="auto">
            <a:xfrm>
              <a:off x="2203450"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cxnSp>
          <p:nvCxnSpPr>
            <p:cNvPr id="63" name="Straight Connector 57"/>
            <p:cNvCxnSpPr>
              <a:stCxn id="62" idx="4"/>
            </p:cNvCxnSpPr>
            <p:nvPr/>
          </p:nvCxnSpPr>
          <p:spPr>
            <a:xfrm flipH="1">
              <a:off x="2241550" y="2236788"/>
              <a:ext cx="8732" cy="1355724"/>
            </a:xfrm>
            <a:prstGeom prst="line">
              <a:avLst/>
            </a:prstGeom>
            <a:noFill/>
            <a:ln w="6350" cap="flat" cmpd="sng" algn="ctr">
              <a:solidFill>
                <a:srgbClr val="646463"/>
              </a:solidFill>
              <a:prstDash val="lgDash"/>
              <a:miter lim="800000"/>
            </a:ln>
            <a:effectLst/>
          </p:spPr>
        </p:cxnSp>
      </p:grpSp>
      <p:grpSp>
        <p:nvGrpSpPr>
          <p:cNvPr id="64" name="Group 64"/>
          <p:cNvGrpSpPr/>
          <p:nvPr/>
        </p:nvGrpSpPr>
        <p:grpSpPr>
          <a:xfrm>
            <a:off x="5507039" y="2033407"/>
            <a:ext cx="93663" cy="1446212"/>
            <a:chOff x="5507038" y="2146300"/>
            <a:chExt cx="93663" cy="1446212"/>
          </a:xfrm>
        </p:grpSpPr>
        <p:sp>
          <p:nvSpPr>
            <p:cNvPr id="65" name="Rectangle 18"/>
            <p:cNvSpPr>
              <a:spLocks noChangeArrowheads="1"/>
            </p:cNvSpPr>
            <p:nvPr/>
          </p:nvSpPr>
          <p:spPr bwMode="auto">
            <a:xfrm>
              <a:off x="5545138"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66" name="Oval 19"/>
            <p:cNvSpPr>
              <a:spLocks noChangeArrowheads="1"/>
            </p:cNvSpPr>
            <p:nvPr/>
          </p:nvSpPr>
          <p:spPr bwMode="auto">
            <a:xfrm>
              <a:off x="5507038"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cxnSp>
          <p:nvCxnSpPr>
            <p:cNvPr id="67" name="Straight Connector 58"/>
            <p:cNvCxnSpPr/>
            <p:nvPr/>
          </p:nvCxnSpPr>
          <p:spPr>
            <a:xfrm flipH="1">
              <a:off x="5543947" y="2236788"/>
              <a:ext cx="8732" cy="1355724"/>
            </a:xfrm>
            <a:prstGeom prst="line">
              <a:avLst/>
            </a:prstGeom>
            <a:noFill/>
            <a:ln w="6350" cap="flat" cmpd="sng" algn="ctr">
              <a:solidFill>
                <a:srgbClr val="646463"/>
              </a:solidFill>
              <a:prstDash val="lgDash"/>
              <a:miter lim="800000"/>
            </a:ln>
            <a:effectLst/>
          </p:spPr>
        </p:cxnSp>
      </p:grpSp>
      <p:grpSp>
        <p:nvGrpSpPr>
          <p:cNvPr id="68" name="Group 65"/>
          <p:cNvGrpSpPr/>
          <p:nvPr/>
        </p:nvGrpSpPr>
        <p:grpSpPr>
          <a:xfrm>
            <a:off x="8810625" y="2033407"/>
            <a:ext cx="93663" cy="1427161"/>
            <a:chOff x="8810625" y="2146300"/>
            <a:chExt cx="93663" cy="1427161"/>
          </a:xfrm>
        </p:grpSpPr>
        <p:sp>
          <p:nvSpPr>
            <p:cNvPr id="69" name="Rectangle 22"/>
            <p:cNvSpPr>
              <a:spLocks noChangeArrowheads="1"/>
            </p:cNvSpPr>
            <p:nvPr/>
          </p:nvSpPr>
          <p:spPr bwMode="auto">
            <a:xfrm>
              <a:off x="8848725"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70" name="Oval 23"/>
            <p:cNvSpPr>
              <a:spLocks noChangeArrowheads="1"/>
            </p:cNvSpPr>
            <p:nvPr/>
          </p:nvSpPr>
          <p:spPr bwMode="auto">
            <a:xfrm>
              <a:off x="8810625"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cxnSp>
          <p:nvCxnSpPr>
            <p:cNvPr id="71" name="Straight Connector 59"/>
            <p:cNvCxnSpPr/>
            <p:nvPr/>
          </p:nvCxnSpPr>
          <p:spPr>
            <a:xfrm flipH="1">
              <a:off x="8849121" y="2217737"/>
              <a:ext cx="8732" cy="1355724"/>
            </a:xfrm>
            <a:prstGeom prst="line">
              <a:avLst/>
            </a:prstGeom>
            <a:noFill/>
            <a:ln w="6350" cap="flat" cmpd="sng" algn="ctr">
              <a:solidFill>
                <a:srgbClr val="646463"/>
              </a:solidFill>
              <a:prstDash val="lgDash"/>
              <a:miter lim="800000"/>
            </a:ln>
            <a:effectLst/>
          </p:spPr>
        </p:cxnSp>
      </p:grpSp>
      <p:grpSp>
        <p:nvGrpSpPr>
          <p:cNvPr id="72" name="Group 69"/>
          <p:cNvGrpSpPr/>
          <p:nvPr/>
        </p:nvGrpSpPr>
        <p:grpSpPr>
          <a:xfrm>
            <a:off x="3911601" y="3971744"/>
            <a:ext cx="93663" cy="1441451"/>
            <a:chOff x="3911600" y="4084637"/>
            <a:chExt cx="93663" cy="1441450"/>
          </a:xfrm>
        </p:grpSpPr>
        <p:sp>
          <p:nvSpPr>
            <p:cNvPr id="73" name="Rectangle 26"/>
            <p:cNvSpPr>
              <a:spLocks noChangeArrowheads="1"/>
            </p:cNvSpPr>
            <p:nvPr/>
          </p:nvSpPr>
          <p:spPr bwMode="auto">
            <a:xfrm>
              <a:off x="3949700"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74" name="Oval 27"/>
            <p:cNvSpPr>
              <a:spLocks noChangeArrowheads="1"/>
            </p:cNvSpPr>
            <p:nvPr/>
          </p:nvSpPr>
          <p:spPr bwMode="auto">
            <a:xfrm>
              <a:off x="3911600"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cxnSp>
          <p:nvCxnSpPr>
            <p:cNvPr id="75" name="Straight Connector 60"/>
            <p:cNvCxnSpPr/>
            <p:nvPr/>
          </p:nvCxnSpPr>
          <p:spPr>
            <a:xfrm flipH="1">
              <a:off x="3955257" y="4084637"/>
              <a:ext cx="8732" cy="1355724"/>
            </a:xfrm>
            <a:prstGeom prst="line">
              <a:avLst/>
            </a:prstGeom>
            <a:noFill/>
            <a:ln w="6350" cap="flat" cmpd="sng" algn="ctr">
              <a:solidFill>
                <a:srgbClr val="646463"/>
              </a:solidFill>
              <a:prstDash val="lgDash"/>
              <a:miter lim="800000"/>
            </a:ln>
            <a:effectLst/>
          </p:spPr>
        </p:cxnSp>
      </p:grpSp>
      <p:sp>
        <p:nvSpPr>
          <p:cNvPr id="76" name="Freeform 9"/>
          <p:cNvSpPr/>
          <p:nvPr/>
        </p:nvSpPr>
        <p:spPr bwMode="auto">
          <a:xfrm>
            <a:off x="6329363" y="3479619"/>
            <a:ext cx="1752600" cy="492125"/>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t" anchorCtr="0" compatLnSpc="1"/>
          <a:lstStyle/>
          <a:p>
            <a:pPr>
              <a:defRPr/>
            </a:pPr>
            <a:endParaRPr lang="en-IN" sz="1865" kern="0">
              <a:solidFill>
                <a:prstClr val="black"/>
              </a:solidFill>
              <a:latin typeface="Calibri"/>
            </a:endParaRPr>
          </a:p>
        </p:txBody>
      </p:sp>
      <p:grpSp>
        <p:nvGrpSpPr>
          <p:cNvPr id="77" name="Group 68"/>
          <p:cNvGrpSpPr/>
          <p:nvPr/>
        </p:nvGrpSpPr>
        <p:grpSpPr>
          <a:xfrm>
            <a:off x="7215189" y="3979681"/>
            <a:ext cx="93663" cy="1433512"/>
            <a:chOff x="7215188" y="4092575"/>
            <a:chExt cx="93663" cy="1433512"/>
          </a:xfrm>
        </p:grpSpPr>
        <p:sp>
          <p:nvSpPr>
            <p:cNvPr id="78" name="Rectangle 30"/>
            <p:cNvSpPr>
              <a:spLocks noChangeArrowheads="1"/>
            </p:cNvSpPr>
            <p:nvPr/>
          </p:nvSpPr>
          <p:spPr bwMode="auto">
            <a:xfrm>
              <a:off x="7253288"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79" name="Oval 31"/>
            <p:cNvSpPr>
              <a:spLocks noChangeArrowheads="1"/>
            </p:cNvSpPr>
            <p:nvPr/>
          </p:nvSpPr>
          <p:spPr bwMode="auto">
            <a:xfrm>
              <a:off x="7215188"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cxnSp>
          <p:nvCxnSpPr>
            <p:cNvPr id="80" name="Straight Connector 61"/>
            <p:cNvCxnSpPr/>
            <p:nvPr/>
          </p:nvCxnSpPr>
          <p:spPr>
            <a:xfrm flipH="1">
              <a:off x="7260432" y="4092575"/>
              <a:ext cx="8732" cy="1355724"/>
            </a:xfrm>
            <a:prstGeom prst="line">
              <a:avLst/>
            </a:prstGeom>
            <a:noFill/>
            <a:ln w="6350" cap="flat" cmpd="sng" algn="ctr">
              <a:solidFill>
                <a:srgbClr val="646463"/>
              </a:solidFill>
              <a:prstDash val="lgDash"/>
              <a:miter lim="800000"/>
            </a:ln>
            <a:effectLst/>
          </p:spPr>
        </p:cxnSp>
      </p:grpSp>
      <p:grpSp>
        <p:nvGrpSpPr>
          <p:cNvPr id="81" name="Group 67"/>
          <p:cNvGrpSpPr/>
          <p:nvPr/>
        </p:nvGrpSpPr>
        <p:grpSpPr>
          <a:xfrm>
            <a:off x="10518776" y="3965393"/>
            <a:ext cx="93663" cy="1447800"/>
            <a:chOff x="10518775" y="4078287"/>
            <a:chExt cx="93663" cy="1447800"/>
          </a:xfrm>
        </p:grpSpPr>
        <p:sp>
          <p:nvSpPr>
            <p:cNvPr id="82" name="Rectangle 34"/>
            <p:cNvSpPr>
              <a:spLocks noChangeArrowheads="1"/>
            </p:cNvSpPr>
            <p:nvPr/>
          </p:nvSpPr>
          <p:spPr bwMode="auto">
            <a:xfrm>
              <a:off x="10555288" y="5449887"/>
              <a:ext cx="15875"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sp>
          <p:nvSpPr>
            <p:cNvPr id="83" name="Oval 35"/>
            <p:cNvSpPr>
              <a:spLocks noChangeArrowheads="1"/>
            </p:cNvSpPr>
            <p:nvPr/>
          </p:nvSpPr>
          <p:spPr bwMode="auto">
            <a:xfrm>
              <a:off x="10518775"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IN" sz="1865" kern="0">
                <a:solidFill>
                  <a:prstClr val="black"/>
                </a:solidFill>
                <a:latin typeface="Calibri"/>
              </a:endParaRPr>
            </a:p>
          </p:txBody>
        </p:sp>
        <p:cxnSp>
          <p:nvCxnSpPr>
            <p:cNvPr id="84" name="Straight Connector 62"/>
            <p:cNvCxnSpPr/>
            <p:nvPr/>
          </p:nvCxnSpPr>
          <p:spPr>
            <a:xfrm flipH="1">
              <a:off x="10563225" y="4078287"/>
              <a:ext cx="8732" cy="1355724"/>
            </a:xfrm>
            <a:prstGeom prst="line">
              <a:avLst/>
            </a:prstGeom>
            <a:noFill/>
            <a:ln w="6350" cap="flat" cmpd="sng" algn="ctr">
              <a:solidFill>
                <a:srgbClr val="646463"/>
              </a:solidFill>
              <a:prstDash val="lgDash"/>
              <a:miter lim="800000"/>
            </a:ln>
            <a:effectLst/>
          </p:spPr>
        </p:cxnSp>
      </p:grpSp>
      <p:sp>
        <p:nvSpPr>
          <p:cNvPr id="85" name="TextBox 70"/>
          <p:cNvSpPr txBox="1"/>
          <p:nvPr/>
        </p:nvSpPr>
        <p:spPr>
          <a:xfrm>
            <a:off x="1879945" y="3473268"/>
            <a:ext cx="1529080" cy="460375"/>
          </a:xfrm>
          <a:prstGeom prst="rect">
            <a:avLst/>
          </a:prstGeom>
          <a:noFill/>
        </p:spPr>
        <p:txBody>
          <a:bodyPr wrap="none" lIns="91440" tIns="45720" rIns="91440" bIns="45720" rtlCol="0">
            <a:spAutoFit/>
          </a:bodyPr>
          <a:lstStyle/>
          <a:p>
            <a:r>
              <a:rPr lang="en-GB" sz="2400" b="1">
                <a:solidFill>
                  <a:prstClr val="white"/>
                </a:solidFill>
                <a:latin typeface="Roboto Condensed Light" panose="02000000000000000000" pitchFamily="2" charset="0"/>
                <a:ea typeface="Roboto Condensed Light" panose="02000000000000000000" pitchFamily="2" charset="0"/>
              </a:rPr>
              <a:t>2013</a:t>
            </a:r>
            <a:endParaRPr lang="en-IN" sz="2400" b="1">
              <a:solidFill>
                <a:prstClr val="white"/>
              </a:solidFill>
              <a:latin typeface="Roboto Condensed Light" panose="02000000000000000000" pitchFamily="2" charset="0"/>
              <a:ea typeface="Roboto Condensed Light" panose="02000000000000000000" pitchFamily="2" charset="0"/>
            </a:endParaRPr>
          </a:p>
        </p:txBody>
      </p:sp>
      <p:sp>
        <p:nvSpPr>
          <p:cNvPr id="86" name="TextBox 71"/>
          <p:cNvSpPr txBox="1"/>
          <p:nvPr/>
        </p:nvSpPr>
        <p:spPr>
          <a:xfrm>
            <a:off x="3542557" y="3473268"/>
            <a:ext cx="1564005" cy="460375"/>
          </a:xfrm>
          <a:prstGeom prst="rect">
            <a:avLst/>
          </a:prstGeom>
          <a:noFill/>
        </p:spPr>
        <p:txBody>
          <a:bodyPr wrap="none" lIns="91440" tIns="45720" rIns="91440" bIns="45720" rtlCol="0">
            <a:spAutoFit/>
          </a:bodyPr>
          <a:lstStyle/>
          <a:p>
            <a:r>
              <a:rPr lang="en-GB" sz="2400" b="1">
                <a:solidFill>
                  <a:prstClr val="white"/>
                </a:solidFill>
                <a:latin typeface="Roboto Condensed Light" panose="02000000000000000000" pitchFamily="2" charset="0"/>
                <a:ea typeface="Roboto Condensed Light" panose="02000000000000000000" pitchFamily="2" charset="0"/>
              </a:rPr>
              <a:t>2014</a:t>
            </a:r>
            <a:endParaRPr lang="en-IN" sz="2400" b="1">
              <a:solidFill>
                <a:prstClr val="white"/>
              </a:solidFill>
              <a:latin typeface="Roboto Condensed Light" panose="02000000000000000000" pitchFamily="2" charset="0"/>
              <a:ea typeface="Roboto Condensed Light" panose="02000000000000000000" pitchFamily="2" charset="0"/>
            </a:endParaRPr>
          </a:p>
        </p:txBody>
      </p:sp>
      <p:sp>
        <p:nvSpPr>
          <p:cNvPr id="87" name="TextBox 72"/>
          <p:cNvSpPr txBox="1"/>
          <p:nvPr/>
        </p:nvSpPr>
        <p:spPr>
          <a:xfrm>
            <a:off x="5199132" y="3465331"/>
            <a:ext cx="1532255" cy="460375"/>
          </a:xfrm>
          <a:prstGeom prst="rect">
            <a:avLst/>
          </a:prstGeom>
          <a:noFill/>
        </p:spPr>
        <p:txBody>
          <a:bodyPr wrap="none" lIns="91440" tIns="45720" rIns="91440" bIns="45720" rtlCol="0">
            <a:spAutoFit/>
          </a:bodyPr>
          <a:lstStyle/>
          <a:p>
            <a:r>
              <a:rPr lang="en-GB" sz="2400" b="1">
                <a:solidFill>
                  <a:prstClr val="white"/>
                </a:solidFill>
                <a:latin typeface="Roboto Condensed Light" panose="02000000000000000000" pitchFamily="2" charset="0"/>
                <a:ea typeface="Roboto Condensed Light" panose="02000000000000000000" pitchFamily="2" charset="0"/>
              </a:rPr>
              <a:t>2015</a:t>
            </a:r>
            <a:endParaRPr lang="en-IN" sz="2400" b="1">
              <a:solidFill>
                <a:prstClr val="white"/>
              </a:solidFill>
              <a:latin typeface="Roboto Condensed Light" panose="02000000000000000000" pitchFamily="2" charset="0"/>
              <a:ea typeface="Roboto Condensed Light" panose="02000000000000000000" pitchFamily="2" charset="0"/>
            </a:endParaRPr>
          </a:p>
        </p:txBody>
      </p:sp>
      <p:sp>
        <p:nvSpPr>
          <p:cNvPr id="88" name="TextBox 73"/>
          <p:cNvSpPr txBox="1"/>
          <p:nvPr/>
        </p:nvSpPr>
        <p:spPr>
          <a:xfrm>
            <a:off x="6885275" y="3494848"/>
            <a:ext cx="1795145" cy="460375"/>
          </a:xfrm>
          <a:prstGeom prst="rect">
            <a:avLst/>
          </a:prstGeom>
          <a:noFill/>
        </p:spPr>
        <p:txBody>
          <a:bodyPr wrap="none" lIns="91440" tIns="45720" rIns="91440" bIns="45720" rtlCol="0">
            <a:spAutoFit/>
          </a:bodyPr>
          <a:lstStyle/>
          <a:p>
            <a:r>
              <a:rPr lang="en-GB" sz="2400" b="1">
                <a:solidFill>
                  <a:prstClr val="white"/>
                </a:solidFill>
                <a:latin typeface="Roboto Condensed Light" panose="02000000000000000000" pitchFamily="2" charset="0"/>
                <a:ea typeface="Roboto Condensed Light" panose="02000000000000000000" pitchFamily="2" charset="0"/>
              </a:rPr>
              <a:t>20XX</a:t>
            </a:r>
            <a:endParaRPr lang="en-IN" sz="2400" b="1">
              <a:solidFill>
                <a:prstClr val="white"/>
              </a:solidFill>
              <a:latin typeface="Roboto Condensed Light" panose="02000000000000000000" pitchFamily="2" charset="0"/>
              <a:ea typeface="Roboto Condensed Light" panose="02000000000000000000" pitchFamily="2" charset="0"/>
            </a:endParaRPr>
          </a:p>
        </p:txBody>
      </p:sp>
      <p:sp>
        <p:nvSpPr>
          <p:cNvPr id="89" name="TextBox 74"/>
          <p:cNvSpPr txBox="1"/>
          <p:nvPr/>
        </p:nvSpPr>
        <p:spPr>
          <a:xfrm>
            <a:off x="8526579" y="3492615"/>
            <a:ext cx="1482725" cy="460375"/>
          </a:xfrm>
          <a:prstGeom prst="rect">
            <a:avLst/>
          </a:prstGeom>
          <a:noFill/>
        </p:spPr>
        <p:txBody>
          <a:bodyPr wrap="none" lIns="91440" tIns="45720" rIns="91440" bIns="45720" rtlCol="0">
            <a:spAutoFit/>
          </a:bodyPr>
          <a:lstStyle/>
          <a:p>
            <a:r>
              <a:rPr lang="en-GB" sz="2400" b="1">
                <a:solidFill>
                  <a:prstClr val="white"/>
                </a:solidFill>
                <a:latin typeface="Roboto Condensed Light" panose="02000000000000000000" pitchFamily="2" charset="0"/>
                <a:ea typeface="Roboto Condensed Light" panose="02000000000000000000" pitchFamily="2" charset="0"/>
              </a:rPr>
              <a:t>2017</a:t>
            </a:r>
            <a:endParaRPr lang="en-IN" sz="2400" b="1">
              <a:solidFill>
                <a:prstClr val="white"/>
              </a:solidFill>
              <a:latin typeface="Roboto Condensed Light" panose="02000000000000000000" pitchFamily="2" charset="0"/>
              <a:ea typeface="Roboto Condensed Light" panose="02000000000000000000" pitchFamily="2" charset="0"/>
            </a:endParaRPr>
          </a:p>
        </p:txBody>
      </p:sp>
      <p:sp>
        <p:nvSpPr>
          <p:cNvPr id="90" name="TextBox 75"/>
          <p:cNvSpPr txBox="1"/>
          <p:nvPr/>
        </p:nvSpPr>
        <p:spPr>
          <a:xfrm>
            <a:off x="10185687" y="3476739"/>
            <a:ext cx="1561465" cy="460375"/>
          </a:xfrm>
          <a:prstGeom prst="rect">
            <a:avLst/>
          </a:prstGeom>
          <a:noFill/>
        </p:spPr>
        <p:txBody>
          <a:bodyPr wrap="none" lIns="91440" tIns="45720" rIns="91440" bIns="45720" rtlCol="0">
            <a:spAutoFit/>
          </a:bodyPr>
          <a:lstStyle/>
          <a:p>
            <a:r>
              <a:rPr lang="en-GB" sz="2400" b="1">
                <a:solidFill>
                  <a:prstClr val="white"/>
                </a:solidFill>
                <a:latin typeface="Roboto Condensed Light" panose="02000000000000000000" pitchFamily="2" charset="0"/>
                <a:ea typeface="Roboto Condensed Light" panose="02000000000000000000" pitchFamily="2" charset="0"/>
              </a:rPr>
              <a:t>2018</a:t>
            </a:r>
            <a:endParaRPr lang="en-IN" sz="2400" b="1">
              <a:solidFill>
                <a:prstClr val="white"/>
              </a:solidFill>
              <a:latin typeface="Roboto Condensed Light" panose="02000000000000000000" pitchFamily="2" charset="0"/>
              <a:ea typeface="Roboto Condensed Light" panose="02000000000000000000" pitchFamily="2" charset="0"/>
            </a:endParaRPr>
          </a:p>
        </p:txBody>
      </p:sp>
      <p:sp>
        <p:nvSpPr>
          <p:cNvPr id="91" name="TextBox 76"/>
          <p:cNvSpPr txBox="1"/>
          <p:nvPr/>
        </p:nvSpPr>
        <p:spPr>
          <a:xfrm>
            <a:off x="1454317" y="1135701"/>
            <a:ext cx="1544320" cy="297180"/>
          </a:xfrm>
          <a:prstGeom prst="rect">
            <a:avLst/>
          </a:prstGeom>
          <a:noFill/>
        </p:spPr>
        <p:txBody>
          <a:bodyPr wrap="none" lIns="91440" tIns="45720" rIns="91440" bIns="45720" rtlCol="0">
            <a:spAutoFit/>
          </a:bodyPr>
          <a:lstStyle/>
          <a:p>
            <a:r>
              <a:rPr lang="zh-CN" altLang="en-US" sz="1335" b="1">
                <a:solidFill>
                  <a:srgbClr val="262626"/>
                </a:solidFill>
                <a:latin typeface="+mn-ea"/>
                <a:cs typeface="Open Sans" panose="020b0606030504020204" pitchFamily="34" charset="0"/>
              </a:rPr>
              <a:t>点击添加标题文本</a:t>
            </a:r>
            <a:endParaRPr lang="en-IN" sz="1335" b="1">
              <a:solidFill>
                <a:srgbClr val="262626"/>
              </a:solidFill>
              <a:latin typeface="+mn-ea"/>
              <a:cs typeface="Open Sans" panose="020b0606030504020204" pitchFamily="34" charset="0"/>
            </a:endParaRPr>
          </a:p>
        </p:txBody>
      </p:sp>
      <p:sp>
        <p:nvSpPr>
          <p:cNvPr id="92" name="Rectangle 77"/>
          <p:cNvSpPr/>
          <p:nvPr/>
        </p:nvSpPr>
        <p:spPr>
          <a:xfrm>
            <a:off x="1285115" y="1336732"/>
            <a:ext cx="1910523" cy="831850"/>
          </a:xfrm>
          <a:prstGeom prst="rect">
            <a:avLst/>
          </a:prstGeom>
        </p:spPr>
        <p:txBody>
          <a:bodyPr wrap="square" lIns="91440" tIns="45720" rIns="91440" bIns="45720">
            <a:spAutoFit/>
          </a:bodyPr>
          <a:lstStyle/>
          <a:p>
            <a:pPr algn="ctr">
              <a:lnSpc>
                <a:spcPct val="150000"/>
              </a:lnSpc>
            </a:pP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3" name="TextBox 89"/>
          <p:cNvSpPr txBox="1"/>
          <p:nvPr/>
        </p:nvSpPr>
        <p:spPr>
          <a:xfrm>
            <a:off x="4789965" y="1135701"/>
            <a:ext cx="1544320" cy="297180"/>
          </a:xfrm>
          <a:prstGeom prst="rect">
            <a:avLst/>
          </a:prstGeom>
          <a:noFill/>
        </p:spPr>
        <p:txBody>
          <a:bodyPr wrap="none" lIns="91440" tIns="45720" rIns="91440" bIns="45720" rtlCol="0">
            <a:spAutoFit/>
          </a:bodyPr>
          <a:lstStyle/>
          <a:p>
            <a:r>
              <a:rPr lang="zh-CN" altLang="en-US" sz="1335" b="1">
                <a:solidFill>
                  <a:srgbClr val="262626"/>
                </a:solidFill>
                <a:latin typeface="+mn-ea"/>
                <a:cs typeface="Open Sans" panose="020b0606030504020204" pitchFamily="34" charset="0"/>
              </a:rPr>
              <a:t>点击添加标题文本</a:t>
            </a:r>
            <a:endParaRPr lang="en-IN" altLang="zh-CN" sz="1335" b="1">
              <a:solidFill>
                <a:srgbClr val="262626"/>
              </a:solidFill>
              <a:latin typeface="+mn-ea"/>
              <a:cs typeface="Open Sans" panose="020b0606030504020204" pitchFamily="34" charset="0"/>
            </a:endParaRPr>
          </a:p>
        </p:txBody>
      </p:sp>
      <p:sp>
        <p:nvSpPr>
          <p:cNvPr id="94" name="Rectangle 91"/>
          <p:cNvSpPr/>
          <p:nvPr/>
        </p:nvSpPr>
        <p:spPr>
          <a:xfrm>
            <a:off x="4620763" y="1336732"/>
            <a:ext cx="1910523" cy="831850"/>
          </a:xfrm>
          <a:prstGeom prst="rect">
            <a:avLst/>
          </a:prstGeom>
        </p:spPr>
        <p:txBody>
          <a:bodyPr wrap="square" lIns="91440" tIns="45720" rIns="91440" bIns="45720">
            <a:spAutoFit/>
          </a:bodyPr>
          <a:lstStyle/>
          <a:p>
            <a:pPr algn="ctr">
              <a:lnSpc>
                <a:spcPct val="150000"/>
              </a:lnSpc>
            </a:pP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TextBox 92"/>
          <p:cNvSpPr txBox="1"/>
          <p:nvPr/>
        </p:nvSpPr>
        <p:spPr>
          <a:xfrm>
            <a:off x="7990277" y="1135701"/>
            <a:ext cx="1544320" cy="297180"/>
          </a:xfrm>
          <a:prstGeom prst="rect">
            <a:avLst/>
          </a:prstGeom>
          <a:noFill/>
        </p:spPr>
        <p:txBody>
          <a:bodyPr wrap="none" lIns="91440" tIns="45720" rIns="91440" bIns="45720" rtlCol="0">
            <a:spAutoFit/>
          </a:bodyPr>
          <a:lstStyle/>
          <a:p>
            <a:r>
              <a:rPr lang="zh-CN" altLang="en-US" sz="1335" b="1">
                <a:solidFill>
                  <a:srgbClr val="262626"/>
                </a:solidFill>
                <a:latin typeface="+mn-ea"/>
                <a:cs typeface="Open Sans" panose="020b0606030504020204" pitchFamily="34" charset="0"/>
              </a:rPr>
              <a:t>点击添加标题文本</a:t>
            </a:r>
            <a:endParaRPr lang="en-IN" altLang="zh-CN" sz="1335" b="1">
              <a:solidFill>
                <a:srgbClr val="262626"/>
              </a:solidFill>
              <a:latin typeface="+mn-ea"/>
              <a:cs typeface="Open Sans" panose="020b0606030504020204" pitchFamily="34" charset="0"/>
            </a:endParaRPr>
          </a:p>
        </p:txBody>
      </p:sp>
      <p:sp>
        <p:nvSpPr>
          <p:cNvPr id="96" name="Rectangle 93"/>
          <p:cNvSpPr/>
          <p:nvPr/>
        </p:nvSpPr>
        <p:spPr>
          <a:xfrm>
            <a:off x="7821076" y="1336732"/>
            <a:ext cx="1910523" cy="831850"/>
          </a:xfrm>
          <a:prstGeom prst="rect">
            <a:avLst/>
          </a:prstGeom>
        </p:spPr>
        <p:txBody>
          <a:bodyPr wrap="square" lIns="91440" tIns="45720" rIns="91440" bIns="45720">
            <a:spAutoFit/>
          </a:bodyPr>
          <a:lstStyle/>
          <a:p>
            <a:pPr algn="ctr">
              <a:lnSpc>
                <a:spcPct val="150000"/>
              </a:lnSpc>
            </a:pP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TextBox 96"/>
          <p:cNvSpPr txBox="1"/>
          <p:nvPr/>
        </p:nvSpPr>
        <p:spPr>
          <a:xfrm>
            <a:off x="9793764" y="5516003"/>
            <a:ext cx="1544320" cy="297180"/>
          </a:xfrm>
          <a:prstGeom prst="rect">
            <a:avLst/>
          </a:prstGeom>
          <a:noFill/>
        </p:spPr>
        <p:txBody>
          <a:bodyPr wrap="none" lIns="91440" tIns="45720" rIns="91440" bIns="45720" rtlCol="0">
            <a:spAutoFit/>
          </a:bodyPr>
          <a:lstStyle/>
          <a:p>
            <a:r>
              <a:rPr lang="zh-CN" altLang="en-US" sz="1335" b="1">
                <a:solidFill>
                  <a:srgbClr val="262626"/>
                </a:solidFill>
                <a:latin typeface="+mn-ea"/>
                <a:cs typeface="Open Sans" panose="020b0606030504020204" pitchFamily="34" charset="0"/>
              </a:rPr>
              <a:t>点击添加标题文本</a:t>
            </a:r>
            <a:endParaRPr lang="en-IN" altLang="zh-CN" sz="1335" b="1">
              <a:solidFill>
                <a:srgbClr val="262626"/>
              </a:solidFill>
              <a:latin typeface="+mn-ea"/>
              <a:cs typeface="Open Sans" panose="020b0606030504020204" pitchFamily="34" charset="0"/>
            </a:endParaRPr>
          </a:p>
        </p:txBody>
      </p:sp>
      <p:sp>
        <p:nvSpPr>
          <p:cNvPr id="98" name="Rectangle 97"/>
          <p:cNvSpPr/>
          <p:nvPr/>
        </p:nvSpPr>
        <p:spPr>
          <a:xfrm>
            <a:off x="9624561" y="5717035"/>
            <a:ext cx="1910523" cy="831850"/>
          </a:xfrm>
          <a:prstGeom prst="rect">
            <a:avLst/>
          </a:prstGeom>
        </p:spPr>
        <p:txBody>
          <a:bodyPr wrap="square" lIns="91440" tIns="45720" rIns="91440" bIns="45720">
            <a:spAutoFit/>
          </a:bodyPr>
          <a:lstStyle/>
          <a:p>
            <a:pPr algn="ctr">
              <a:lnSpc>
                <a:spcPct val="150000"/>
              </a:lnSpc>
            </a:pP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TextBox 98"/>
          <p:cNvSpPr txBox="1"/>
          <p:nvPr/>
        </p:nvSpPr>
        <p:spPr>
          <a:xfrm>
            <a:off x="6602889" y="5516003"/>
            <a:ext cx="1544320" cy="297180"/>
          </a:xfrm>
          <a:prstGeom prst="rect">
            <a:avLst/>
          </a:prstGeom>
          <a:noFill/>
        </p:spPr>
        <p:txBody>
          <a:bodyPr wrap="none" lIns="91440" tIns="45720" rIns="91440" bIns="45720" rtlCol="0">
            <a:spAutoFit/>
          </a:bodyPr>
          <a:lstStyle/>
          <a:p>
            <a:r>
              <a:rPr lang="zh-CN" altLang="en-US" sz="1335" b="1">
                <a:solidFill>
                  <a:srgbClr val="262626"/>
                </a:solidFill>
                <a:latin typeface="+mn-ea"/>
                <a:cs typeface="Open Sans" panose="020b0606030504020204" pitchFamily="34" charset="0"/>
              </a:rPr>
              <a:t>点击添加标题文本</a:t>
            </a:r>
            <a:endParaRPr lang="en-IN" altLang="zh-CN" sz="1335" b="1">
              <a:solidFill>
                <a:srgbClr val="262626"/>
              </a:solidFill>
              <a:latin typeface="+mn-ea"/>
              <a:cs typeface="Open Sans" panose="020b0606030504020204" pitchFamily="34" charset="0"/>
            </a:endParaRPr>
          </a:p>
        </p:txBody>
      </p:sp>
      <p:sp>
        <p:nvSpPr>
          <p:cNvPr id="100" name="Rectangle 99"/>
          <p:cNvSpPr/>
          <p:nvPr/>
        </p:nvSpPr>
        <p:spPr>
          <a:xfrm>
            <a:off x="6433688" y="5717035"/>
            <a:ext cx="1910523" cy="831850"/>
          </a:xfrm>
          <a:prstGeom prst="rect">
            <a:avLst/>
          </a:prstGeom>
        </p:spPr>
        <p:txBody>
          <a:bodyPr wrap="square" lIns="91440" tIns="45720" rIns="91440" bIns="45720">
            <a:spAutoFit/>
          </a:bodyPr>
          <a:lstStyle/>
          <a:p>
            <a:pPr algn="ctr">
              <a:lnSpc>
                <a:spcPct val="150000"/>
              </a:lnSpc>
            </a:pP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TextBox 100"/>
          <p:cNvSpPr txBox="1"/>
          <p:nvPr/>
        </p:nvSpPr>
        <p:spPr>
          <a:xfrm>
            <a:off x="3210401" y="5512532"/>
            <a:ext cx="1544320" cy="297180"/>
          </a:xfrm>
          <a:prstGeom prst="rect">
            <a:avLst/>
          </a:prstGeom>
          <a:noFill/>
        </p:spPr>
        <p:txBody>
          <a:bodyPr wrap="none" lIns="91440" tIns="45720" rIns="91440" bIns="45720" rtlCol="0">
            <a:spAutoFit/>
          </a:bodyPr>
          <a:lstStyle/>
          <a:p>
            <a:r>
              <a:rPr lang="zh-CN" altLang="en-US" sz="1335" b="1">
                <a:solidFill>
                  <a:srgbClr val="262626"/>
                </a:solidFill>
                <a:latin typeface="+mn-ea"/>
                <a:cs typeface="Open Sans" panose="020b0606030504020204" pitchFamily="34" charset="0"/>
              </a:rPr>
              <a:t>点击添加标题文本</a:t>
            </a:r>
            <a:endParaRPr lang="en-IN" altLang="zh-CN" sz="1335" b="1">
              <a:solidFill>
                <a:srgbClr val="262626"/>
              </a:solidFill>
              <a:latin typeface="+mn-ea"/>
              <a:cs typeface="Open Sans" panose="020b0606030504020204" pitchFamily="34" charset="0"/>
            </a:endParaRPr>
          </a:p>
        </p:txBody>
      </p:sp>
      <p:sp>
        <p:nvSpPr>
          <p:cNvPr id="102" name="Rectangle 101"/>
          <p:cNvSpPr/>
          <p:nvPr/>
        </p:nvSpPr>
        <p:spPr>
          <a:xfrm>
            <a:off x="3041200" y="5713564"/>
            <a:ext cx="1910523" cy="831850"/>
          </a:xfrm>
          <a:prstGeom prst="rect">
            <a:avLst/>
          </a:prstGeom>
        </p:spPr>
        <p:txBody>
          <a:bodyPr wrap="square" lIns="91440" tIns="45720" rIns="91440" bIns="45720">
            <a:spAutoFit/>
          </a:bodyPr>
          <a:lstStyle/>
          <a:p>
            <a:pPr algn="ctr">
              <a:lnSpc>
                <a:spcPct val="150000"/>
              </a:lnSpc>
            </a:pP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r>
              <a:rPr lang="zh-CN" altLang="en-US"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点击添加文本内容</a:t>
            </a:r>
            <a:r>
              <a:rPr lang="zh-CN" altLang="zh-CN" sz="1065">
                <a:solidFill>
                  <a:schemeClr val="tx1">
                    <a:lumMod val="85000"/>
                    <a:lumOff val="15000"/>
                  </a:schemeClr>
                </a:solidFill>
                <a:latin typeface="微软雅黑" panose="020b0503020204020204" pitchFamily="34" charset="-122"/>
                <a:ea typeface="微软雅黑" panose="020b0503020204020204" pitchFamily="34" charset="-122"/>
                <a:sym typeface="+mn-ea"/>
              </a:rPr>
              <a:t>点击添加文本</a:t>
            </a:r>
            <a:endParaRPr lang="en-IN" sz="1065">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TextBox 102"/>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关于我们</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up)">
                                      <p:cBhvr>
                                        <p:cTn id="23" dur="500"/>
                                        <p:tgtEl>
                                          <p:spTgt spid="91"/>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up)">
                                      <p:cBhvr>
                                        <p:cTn id="27" dur="500"/>
                                        <p:tgtEl>
                                          <p:spTgt spid="92"/>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up)">
                                      <p:cBhvr>
                                        <p:cTn id="43" dur="500"/>
                                        <p:tgtEl>
                                          <p:spTgt spid="101"/>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up)">
                                      <p:cBhvr>
                                        <p:cTn id="47" dur="500"/>
                                        <p:tgtEl>
                                          <p:spTgt spid="102"/>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down)">
                                      <p:cBhvr>
                                        <p:cTn id="59" dur="500"/>
                                        <p:tgtEl>
                                          <p:spTgt spid="64"/>
                                        </p:tgtEl>
                                      </p:cBhvr>
                                    </p:animEffect>
                                  </p:childTnLst>
                                </p:cTn>
                              </p:par>
                            </p:childTnLst>
                          </p:cTn>
                        </p:par>
                        <p:par>
                          <p:cTn id="60" fill="hold" nodeType="afterGroup">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wipe(up)">
                                      <p:cBhvr>
                                        <p:cTn id="63" dur="500"/>
                                        <p:tgtEl>
                                          <p:spTgt spid="93"/>
                                        </p:tgtEl>
                                      </p:cBhvr>
                                    </p:animEffect>
                                  </p:childTnLst>
                                </p:cTn>
                              </p:par>
                            </p:childTnLst>
                          </p:cTn>
                        </p:par>
                        <p:par>
                          <p:cTn id="64" fill="hold" nodeType="afterGroup">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up)">
                                      <p:cBhvr>
                                        <p:cTn id="67" dur="500"/>
                                        <p:tgtEl>
                                          <p:spTgt spid="94"/>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childTnLst>
                          </p:cTn>
                        </p:par>
                        <p:par>
                          <p:cTn id="76" fill="hold" nodeType="afterGroup">
                            <p:stCondLst>
                              <p:cond delay="9000"/>
                            </p:stCondLst>
                            <p:childTnLst>
                              <p:par>
                                <p:cTn id="77" presetID="22" presetClass="entr" presetSubtype="1"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up)">
                                      <p:cBhvr>
                                        <p:cTn id="79" dur="500"/>
                                        <p:tgtEl>
                                          <p:spTgt spid="77"/>
                                        </p:tgtEl>
                                      </p:cBhvr>
                                    </p:animEffect>
                                  </p:childTnLst>
                                </p:cTn>
                              </p:par>
                            </p:childTnLst>
                          </p:cTn>
                        </p:par>
                        <p:par>
                          <p:cTn id="80" fill="hold" nodeType="afterGroup">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up)">
                                      <p:cBhvr>
                                        <p:cTn id="83" dur="500"/>
                                        <p:tgtEl>
                                          <p:spTgt spid="99"/>
                                        </p:tgtEl>
                                      </p:cBhvr>
                                    </p:animEffect>
                                  </p:childTnLst>
                                </p:cTn>
                              </p:par>
                            </p:childTnLst>
                          </p:cTn>
                        </p:par>
                        <p:par>
                          <p:cTn id="84" fill="hold" nodeType="afterGroup">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wipe(up)">
                                      <p:cBhvr>
                                        <p:cTn id="87" dur="500"/>
                                        <p:tgtEl>
                                          <p:spTgt spid="100"/>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nodeType="afterGroup">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500"/>
                                        <p:tgtEl>
                                          <p:spTgt spid="89"/>
                                        </p:tgtEl>
                                      </p:cBhvr>
                                    </p:animEffect>
                                  </p:childTnLst>
                                </p:cTn>
                              </p:par>
                            </p:childTnLst>
                          </p:cTn>
                        </p:par>
                        <p:par>
                          <p:cTn id="96" fill="hold" nodeType="afterGroup">
                            <p:stCondLst>
                              <p:cond delay="11500"/>
                            </p:stCondLst>
                            <p:childTnLst>
                              <p:par>
                                <p:cTn id="97" presetID="22" presetClass="entr" presetSubtype="4"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down)">
                                      <p:cBhvr>
                                        <p:cTn id="99" dur="500"/>
                                        <p:tgtEl>
                                          <p:spTgt spid="68"/>
                                        </p:tgtEl>
                                      </p:cBhvr>
                                    </p:animEffect>
                                  </p:childTnLst>
                                </p:cTn>
                              </p:par>
                            </p:childTnLst>
                          </p:cTn>
                        </p:par>
                        <p:par>
                          <p:cTn id="100" fill="hold" nodeType="afterGroup">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up)">
                                      <p:cBhvr>
                                        <p:cTn id="103" dur="500"/>
                                        <p:tgtEl>
                                          <p:spTgt spid="95"/>
                                        </p:tgtEl>
                                      </p:cBhvr>
                                    </p:animEffect>
                                  </p:childTnLst>
                                </p:cTn>
                              </p:par>
                            </p:childTnLst>
                          </p:cTn>
                        </p:par>
                        <p:par>
                          <p:cTn id="104" fill="hold" nodeType="afterGroup">
                            <p:stCondLst>
                              <p:cond delay="12500"/>
                            </p:stCondLst>
                            <p:childTnLst>
                              <p:par>
                                <p:cTn id="105" presetID="22" presetClass="entr" presetSubtype="1" fill="hold" grpId="0" nodeType="after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wipe(up)">
                                      <p:cBhvr>
                                        <p:cTn id="107" dur="500"/>
                                        <p:tgtEl>
                                          <p:spTgt spid="96"/>
                                        </p:tgtEl>
                                      </p:cBhvr>
                                    </p:animEffect>
                                  </p:childTnLst>
                                </p:cTn>
                              </p:par>
                            </p:childTnLst>
                          </p:cTn>
                        </p:par>
                        <p:par>
                          <p:cTn id="108" fill="hold" nodeType="afterGroup">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par>
                          <p:cTn id="112" fill="hold" nodeType="afterGroup">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fade">
                                      <p:cBhvr>
                                        <p:cTn id="115" dur="500"/>
                                        <p:tgtEl>
                                          <p:spTgt spid="90"/>
                                        </p:tgtEl>
                                      </p:cBhvr>
                                    </p:animEffect>
                                  </p:childTnLst>
                                </p:cTn>
                              </p:par>
                            </p:childTnLst>
                          </p:cTn>
                        </p:par>
                        <p:par>
                          <p:cTn id="116" fill="hold" nodeType="afterGroup">
                            <p:stCondLst>
                              <p:cond delay="14000"/>
                            </p:stCondLst>
                            <p:childTnLst>
                              <p:par>
                                <p:cTn id="117" presetID="22" presetClass="entr" presetSubtype="1" fill="hold"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wipe(up)">
                                      <p:cBhvr>
                                        <p:cTn id="119" dur="500"/>
                                        <p:tgtEl>
                                          <p:spTgt spid="81"/>
                                        </p:tgtEl>
                                      </p:cBhvr>
                                    </p:animEffect>
                                  </p:childTnLst>
                                </p:cTn>
                              </p:par>
                            </p:childTnLst>
                          </p:cTn>
                        </p:par>
                        <p:par>
                          <p:cTn id="120" fill="hold" nodeType="afterGroup">
                            <p:stCondLst>
                              <p:cond delay="14500"/>
                            </p:stCondLst>
                            <p:childTnLst>
                              <p:par>
                                <p:cTn id="121" presetID="22" presetClass="entr" presetSubtype="1" fill="hold" grpId="0" nodeType="afterEffect">
                                  <p:stCondLst>
                                    <p:cond delay="0"/>
                                  </p:stCondLst>
                                  <p:childTnLst>
                                    <p:set>
                                      <p:cBhvr>
                                        <p:cTn id="122" dur="1" fill="hold">
                                          <p:stCondLst>
                                            <p:cond delay="0"/>
                                          </p:stCondLst>
                                        </p:cTn>
                                        <p:tgtEl>
                                          <p:spTgt spid="97"/>
                                        </p:tgtEl>
                                        <p:attrNameLst>
                                          <p:attrName>style.visibility</p:attrName>
                                        </p:attrNameLst>
                                      </p:cBhvr>
                                      <p:to>
                                        <p:strVal val="visible"/>
                                      </p:to>
                                    </p:set>
                                    <p:animEffect transition="in" filter="wipe(up)">
                                      <p:cBhvr>
                                        <p:cTn id="123" dur="500"/>
                                        <p:tgtEl>
                                          <p:spTgt spid="97"/>
                                        </p:tgtEl>
                                      </p:cBhvr>
                                    </p:animEffect>
                                  </p:childTnLst>
                                </p:cTn>
                              </p:par>
                            </p:childTnLst>
                          </p:cTn>
                        </p:par>
                        <p:par>
                          <p:cTn id="124" fill="hold" nodeType="afterGroup">
                            <p:stCondLst>
                              <p:cond delay="15000"/>
                            </p:stCondLst>
                            <p:childTnLst>
                              <p:par>
                                <p:cTn id="125" presetID="22" presetClass="entr" presetSubtype="1" fill="hold" grpId="0" nodeType="afterEffect">
                                  <p:stCondLst>
                                    <p:cond delay="0"/>
                                  </p:stCondLst>
                                  <p:childTnLst>
                                    <p:set>
                                      <p:cBhvr>
                                        <p:cTn id="126" dur="1" fill="hold">
                                          <p:stCondLst>
                                            <p:cond delay="0"/>
                                          </p:stCondLst>
                                        </p:cTn>
                                        <p:tgtEl>
                                          <p:spTgt spid="98"/>
                                        </p:tgtEl>
                                        <p:attrNameLst>
                                          <p:attrName>style.visibility</p:attrName>
                                        </p:attrNameLst>
                                      </p:cBhvr>
                                      <p:to>
                                        <p:strVal val="visible"/>
                                      </p:to>
                                    </p:set>
                                    <p:animEffect transition="in" filter="wipe(up)">
                                      <p:cBhvr>
                                        <p:cTn id="127" dur="500"/>
                                        <p:tgtEl>
                                          <p:spTgt spid="98"/>
                                        </p:tgtEl>
                                      </p:cBhvr>
                                    </p:animEffect>
                                  </p:childTnLst>
                                </p:cTn>
                              </p:par>
                            </p:childTnLst>
                          </p:cTn>
                        </p:par>
                        <p:par>
                          <p:cTn id="128" fill="hold" nodeType="afterGroup">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nodeType="afterGroup">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500"/>
                                        <p:tgtEl>
                                          <p:spTgt spid="47"/>
                                        </p:tgtEl>
                                      </p:cBhvr>
                                    </p:animEffect>
                                  </p:childTnLst>
                                </p:cTn>
                              </p:par>
                            </p:childTnLst>
                          </p:cTn>
                        </p:par>
                        <p:par>
                          <p:cTn id="136" fill="hold" nodeType="afterGroup">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500"/>
                                        <p:tgtEl>
                                          <p:spTgt spid="41"/>
                                        </p:tgtEl>
                                      </p:cBhvr>
                                    </p:animEffect>
                                  </p:childTnLst>
                                </p:cTn>
                              </p:par>
                            </p:childTnLst>
                          </p:cTn>
                        </p:par>
                        <p:par>
                          <p:cTn id="140" fill="hold" nodeType="afterGroup">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fade">
                                      <p:cBhvr>
                                        <p:cTn id="143" dur="500"/>
                                        <p:tgtEl>
                                          <p:spTgt spid="53"/>
                                        </p:tgtEl>
                                      </p:cBhvr>
                                    </p:animEffect>
                                  </p:childTnLst>
                                </p:cTn>
                              </p:par>
                            </p:childTnLst>
                          </p:cTn>
                        </p:par>
                        <p:par>
                          <p:cTn id="144" fill="hold" nodeType="afterGroup">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childTnLst>
                                </p:cTn>
                              </p:par>
                            </p:childTnLst>
                          </p:cTn>
                        </p:par>
                        <p:par>
                          <p:cTn id="148" fill="hold" nodeType="afterGroup">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6" grpId="0" animBg="1"/>
      <p:bldP spid="59" grpId="0" animBg="1"/>
      <p:bldP spid="76"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2012"/>
          <p:cNvSpPr/>
          <p:nvPr/>
        </p:nvSpPr>
        <p:spPr>
          <a:xfrm>
            <a:off x="7055425" y="2048148"/>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3" name="Shape 2013"/>
          <p:cNvSpPr/>
          <p:nvPr/>
        </p:nvSpPr>
        <p:spPr>
          <a:xfrm>
            <a:off x="7055425" y="3978624"/>
            <a:ext cx="3561372" cy="1684827"/>
          </a:xfrm>
          <a:prstGeom prst="roundRect">
            <a:avLst>
              <a:gd name="adj" fmla="val 6925"/>
            </a:avLst>
          </a:prstGeom>
          <a:noFill/>
          <a:ln w="12700">
            <a:solidFill>
              <a:srgbClr val="A6AAA9"/>
            </a:solidFill>
            <a:miter lim="400000"/>
          </a:ln>
        </p:spPr>
        <p:txBody>
          <a:bodyPr lIns="19050" tIns="19050" rIns="19050" bIns="19050" anchor="ctr"/>
          <a:lstStyle/>
          <a:p>
            <a:pPr lvl="0"/>
            <a:endParaRPr sz="1735"/>
          </a:p>
        </p:txBody>
      </p:sp>
      <p:sp>
        <p:nvSpPr>
          <p:cNvPr id="4" name="Shape 2014"/>
          <p:cNvSpPr/>
          <p:nvPr/>
        </p:nvSpPr>
        <p:spPr>
          <a:xfrm>
            <a:off x="1581951" y="3977731"/>
            <a:ext cx="3561372" cy="1686612"/>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5" name="Shape 2015"/>
          <p:cNvSpPr/>
          <p:nvPr/>
        </p:nvSpPr>
        <p:spPr>
          <a:xfrm>
            <a:off x="1581951" y="2048148"/>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6" name="Shape 2016"/>
          <p:cNvSpPr/>
          <p:nvPr/>
        </p:nvSpPr>
        <p:spPr>
          <a:xfrm>
            <a:off x="4826939" y="2590801"/>
            <a:ext cx="2537880" cy="253787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noFill/>
            <a:miter lim="400000"/>
          </a:ln>
        </p:spPr>
        <p:txBody>
          <a:bodyPr lIns="25400" tIns="25400" rIns="25400" bIns="25400" anchor="ctr"/>
          <a:lstStyle/>
          <a:p>
            <a:pPr lvl="0"/>
            <a:endParaRPr sz="1735"/>
          </a:p>
        </p:txBody>
      </p:sp>
      <p:sp>
        <p:nvSpPr>
          <p:cNvPr id="7" name="Shape 2021"/>
          <p:cNvSpPr/>
          <p:nvPr/>
        </p:nvSpPr>
        <p:spPr>
          <a:xfrm>
            <a:off x="2329995" y="2608593"/>
            <a:ext cx="2496944" cy="1036307"/>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fontAlgn="ct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2322199" y="220147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865" b="1">
                <a:solidFill>
                  <a:srgbClr val="1D4251"/>
                </a:solidFill>
                <a:latin typeface="微软雅黑" panose="020b0503020204020204" pitchFamily="34" charset="-122"/>
                <a:ea typeface="微软雅黑" panose="020b0503020204020204" pitchFamily="34" charset="-122"/>
              </a:rPr>
              <a:t>标题内容</a:t>
            </a:r>
            <a:endParaRPr lang="zh-CN" altLang="en-US" sz="1865" b="1">
              <a:solidFill>
                <a:srgbClr val="1D4251"/>
              </a:solidFill>
              <a:latin typeface="微软雅黑" panose="020b0503020204020204" pitchFamily="34" charset="-122"/>
              <a:ea typeface="微软雅黑" panose="020b0503020204020204" pitchFamily="34" charset="-122"/>
            </a:endParaRPr>
          </a:p>
        </p:txBody>
      </p:sp>
      <p:sp>
        <p:nvSpPr>
          <p:cNvPr id="9" name="Shape 2023"/>
          <p:cNvSpPr/>
          <p:nvPr/>
        </p:nvSpPr>
        <p:spPr>
          <a:xfrm>
            <a:off x="2329995" y="4545164"/>
            <a:ext cx="2496944" cy="986785"/>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fontAlgn="ct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2322199" y="416600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865" b="1">
                <a:solidFill>
                  <a:srgbClr val="1D4251"/>
                </a:solidFill>
                <a:latin typeface="微软雅黑" panose="020b0503020204020204" pitchFamily="34" charset="-122"/>
                <a:ea typeface="微软雅黑" panose="020b0503020204020204" pitchFamily="34" charset="-122"/>
              </a:rPr>
              <a:t>标题内容</a:t>
            </a:r>
            <a:endParaRPr lang="zh-CN" altLang="en-US" sz="1865" b="1">
              <a:solidFill>
                <a:srgbClr val="1D4251"/>
              </a:solidFill>
              <a:latin typeface="微软雅黑" panose="020b0503020204020204" pitchFamily="34" charset="-122"/>
              <a:ea typeface="微软雅黑" panose="020b0503020204020204" pitchFamily="34" charset="-122"/>
            </a:endParaRPr>
          </a:p>
        </p:txBody>
      </p:sp>
      <p:sp>
        <p:nvSpPr>
          <p:cNvPr id="11" name="Shape 2025"/>
          <p:cNvSpPr/>
          <p:nvPr/>
        </p:nvSpPr>
        <p:spPr>
          <a:xfrm>
            <a:off x="7539829" y="2608593"/>
            <a:ext cx="2486979" cy="1036307"/>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fontAlgn="ct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7983687" y="220147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865" b="1">
                <a:solidFill>
                  <a:srgbClr val="1D4251"/>
                </a:solidFill>
                <a:latin typeface="微软雅黑" panose="020b0503020204020204" pitchFamily="34" charset="-122"/>
                <a:ea typeface="微软雅黑" panose="020b0503020204020204" pitchFamily="34" charset="-122"/>
              </a:rPr>
              <a:t>标题内容</a:t>
            </a:r>
            <a:endParaRPr lang="zh-CN" altLang="en-US" sz="1865" b="1">
              <a:solidFill>
                <a:srgbClr val="1D4251"/>
              </a:solidFill>
              <a:latin typeface="微软雅黑" panose="020b0503020204020204" pitchFamily="34" charset="-122"/>
              <a:ea typeface="微软雅黑" panose="020b0503020204020204" pitchFamily="34" charset="-122"/>
            </a:endParaRPr>
          </a:p>
        </p:txBody>
      </p:sp>
      <p:sp>
        <p:nvSpPr>
          <p:cNvPr id="13" name="Shape 2027"/>
          <p:cNvSpPr/>
          <p:nvPr/>
        </p:nvSpPr>
        <p:spPr>
          <a:xfrm>
            <a:off x="7539832" y="4545169"/>
            <a:ext cx="2486979" cy="98678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fontAlgn="ct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点击输入文字点击输入文字点击此处更换文本点击输入文字点击点击输入文字点击输入文字点击此处更换文本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fontAlgn="ctr">
              <a:lnSpc>
                <a:spcPct val="150000"/>
              </a:lnSpc>
            </a:pP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7983687" y="416600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865" b="1">
                <a:solidFill>
                  <a:srgbClr val="1D4251"/>
                </a:solidFill>
                <a:latin typeface="微软雅黑" panose="020b0503020204020204" pitchFamily="34" charset="-122"/>
                <a:ea typeface="微软雅黑" panose="020b0503020204020204" pitchFamily="34" charset="-122"/>
              </a:rPr>
              <a:t>标题内容</a:t>
            </a:r>
            <a:endParaRPr lang="zh-CN" altLang="en-US" sz="1865" b="1">
              <a:solidFill>
                <a:srgbClr val="1D4251"/>
              </a:solidFill>
              <a:latin typeface="微软雅黑" panose="020b0503020204020204" pitchFamily="34" charset="-122"/>
              <a:ea typeface="微软雅黑" panose="020b0503020204020204" pitchFamily="34" charset="-122"/>
            </a:endParaRPr>
          </a:p>
        </p:txBody>
      </p:sp>
      <p:grpSp>
        <p:nvGrpSpPr>
          <p:cNvPr id="15" name="Group 2031"/>
          <p:cNvGrpSpPr/>
          <p:nvPr/>
        </p:nvGrpSpPr>
        <p:grpSpPr>
          <a:xfrm>
            <a:off x="1107307" y="2413712"/>
            <a:ext cx="955485" cy="955485"/>
            <a:chExt cx="1910968" cy="1910968"/>
          </a:xfrm>
        </p:grpSpPr>
        <p:sp>
          <p:nvSpPr>
            <p:cNvPr id="16" name="Shape 2029"/>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45156" tIns="45156" rIns="45156" bIns="45156" numCol="1" anchor="ctr">
              <a:noAutofit/>
            </a:bodyPr>
            <a:lstStyle/>
            <a:p>
              <a:pPr lvl="0"/>
              <a:endParaRPr sz="1735"/>
            </a:p>
          </p:txBody>
        </p:sp>
        <p:sp>
          <p:nvSpPr>
            <p:cNvPr id="17" name="Shape 2030"/>
            <p:cNvSpPr/>
            <p:nvPr/>
          </p:nvSpPr>
          <p:spPr>
            <a:xfrm>
              <a:off x="553362" y="560070"/>
              <a:ext cx="804244" cy="706915"/>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grpSp>
        <p:nvGrpSpPr>
          <p:cNvPr id="18" name="Group 2034"/>
          <p:cNvGrpSpPr/>
          <p:nvPr/>
        </p:nvGrpSpPr>
        <p:grpSpPr>
          <a:xfrm>
            <a:off x="1109975" y="4345963"/>
            <a:ext cx="950151" cy="950151"/>
            <a:chExt cx="1900299" cy="1900299"/>
          </a:xfrm>
        </p:grpSpPr>
        <p:sp>
          <p:nvSpPr>
            <p:cNvPr id="19" name="Shape 2032"/>
            <p:cNvSpPr/>
            <p:nvPr/>
          </p:nvSpPr>
          <p:spPr>
            <a:xfrm>
              <a:off x="0" y="0"/>
              <a:ext cx="1900300" cy="190030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12700" cap="flat">
              <a:noFill/>
              <a:miter lim="400000"/>
            </a:ln>
            <a:effectLst/>
          </p:spPr>
          <p:txBody>
            <a:bodyPr wrap="square" lIns="45156" tIns="45156" rIns="45156" bIns="45156" numCol="1" anchor="ctr">
              <a:noAutofit/>
            </a:bodyPr>
            <a:lstStyle/>
            <a:p>
              <a:endParaRPr sz="1735"/>
            </a:p>
          </p:txBody>
        </p:sp>
        <p:sp>
          <p:nvSpPr>
            <p:cNvPr id="20" name="Shape 2033"/>
            <p:cNvSpPr/>
            <p:nvPr/>
          </p:nvSpPr>
          <p:spPr>
            <a:xfrm rot="10800000" flipH="1">
              <a:off x="548028" y="596692"/>
              <a:ext cx="804244" cy="706916"/>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sp>
        <p:nvSpPr>
          <p:cNvPr id="21" name="Shape 2035"/>
          <p:cNvSpPr/>
          <p:nvPr/>
        </p:nvSpPr>
        <p:spPr>
          <a:xfrm>
            <a:off x="10136941" y="4345960"/>
            <a:ext cx="950152" cy="95015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33866" tIns="33866" rIns="33866" bIns="33866" numCol="1" anchor="ctr">
            <a:noAutofit/>
          </a:bodyPr>
          <a:lstStyle/>
          <a:p>
            <a:endParaRPr sz="1735"/>
          </a:p>
        </p:txBody>
      </p:sp>
      <p:grpSp>
        <p:nvGrpSpPr>
          <p:cNvPr id="22" name="Group 2040"/>
          <p:cNvGrpSpPr/>
          <p:nvPr/>
        </p:nvGrpSpPr>
        <p:grpSpPr>
          <a:xfrm>
            <a:off x="10131635" y="2413712"/>
            <a:ext cx="955485" cy="955485"/>
            <a:chExt cx="1910968" cy="1910968"/>
          </a:xfrm>
        </p:grpSpPr>
        <p:sp>
          <p:nvSpPr>
            <p:cNvPr id="23" name="Shape 2038"/>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45156" tIns="45156" rIns="45156" bIns="45156" numCol="1" anchor="ctr">
              <a:noAutofit/>
            </a:bodyPr>
            <a:lstStyle/>
            <a:p>
              <a:pPr lvl="0"/>
              <a:endParaRPr sz="1735"/>
            </a:p>
          </p:txBody>
        </p:sp>
        <p:sp>
          <p:nvSpPr>
            <p:cNvPr id="24" name="Shape 2039"/>
            <p:cNvSpPr/>
            <p:nvPr/>
          </p:nvSpPr>
          <p:spPr>
            <a:xfrm>
              <a:off x="657404" y="557107"/>
              <a:ext cx="596161" cy="749014"/>
            </a:xfrm>
            <a:custGeom>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grpSp>
      <p:sp>
        <p:nvSpPr>
          <p:cNvPr id="25" name="Text Placeholder 5"/>
          <p:cNvSpPr txBox="1"/>
          <p:nvPr/>
        </p:nvSpPr>
        <p:spPr>
          <a:xfrm>
            <a:off x="5327915" y="3520996"/>
            <a:ext cx="1535488" cy="63371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665">
                <a:solidFill>
                  <a:schemeClr val="bg1"/>
                </a:solidFill>
                <a:latin typeface="+mj-ea"/>
                <a:ea typeface="+mj-ea"/>
              </a:rPr>
              <a:t>点击输入标题内容</a:t>
            </a:r>
            <a:endParaRPr lang="en-GB" altLang="zh-CN" sz="2665">
              <a:solidFill>
                <a:schemeClr val="bg1"/>
              </a:solidFill>
              <a:latin typeface="+mj-ea"/>
              <a:ea typeface="+mj-ea"/>
            </a:endParaRPr>
          </a:p>
        </p:txBody>
      </p:sp>
      <p:sp>
        <p:nvSpPr>
          <p:cNvPr id="26" name="Shape 2036"/>
          <p:cNvSpPr/>
          <p:nvPr/>
        </p:nvSpPr>
        <p:spPr>
          <a:xfrm>
            <a:off x="10410957" y="4606568"/>
            <a:ext cx="402123" cy="428939"/>
          </a:xfrm>
          <a:custGeom>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sp>
        <p:nvSpPr>
          <p:cNvPr id="28" name="TextBox 27"/>
          <p:cNvSpPr txBox="1"/>
          <p:nvPr/>
        </p:nvSpPr>
        <p:spPr>
          <a:xfrm>
            <a:off x="5405921" y="20588"/>
            <a:ext cx="1422400" cy="420370"/>
          </a:xfrm>
          <a:prstGeom prst="rect">
            <a:avLst/>
          </a:prstGeom>
          <a:noFill/>
        </p:spPr>
        <p:txBody>
          <a:bodyPr wrap="none" rtlCol="0">
            <a:spAutoFit/>
          </a:bodyPr>
          <a:lstStyle/>
          <a:p>
            <a:pPr algn="dist"/>
            <a:r>
              <a:rPr lang="zh-CN" altLang="en-US" sz="2135" b="1" spc="300">
                <a:solidFill>
                  <a:schemeClr val="bg1"/>
                </a:solidFill>
              </a:rPr>
              <a:t>关于我们</a:t>
            </a:r>
            <a:endParaRPr lang="zh-CN" altLang="en-US" sz="2135" b="1" spc="300">
              <a:solidFill>
                <a:schemeClr val="bg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nodeType="afterGroup">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nodeType="afterGroup">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nodeType="afterGroup">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nodeType="afterGroup">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nodeType="afterGroup">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nodeType="afterGroup">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nodeType="afterGroup">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nodeType="afterGroup">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nodeType="afterGroup">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5" grpId="0"/>
      <p:bldP spid="26"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026" name="Picture 2" descr="E:\PPT改稿\商务\5731c88929c7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4072" y="-608689"/>
            <a:ext cx="6250516" cy="6798292"/>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5033179" y="1264159"/>
            <a:ext cx="1967595" cy="196759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8800">
                <a:solidFill>
                  <a:schemeClr val="bg1"/>
                </a:solidFill>
                <a:latin typeface="Agency FB" panose="020b0503020202020204" pitchFamily="34" charset="0"/>
              </a:rPr>
              <a:t>02</a:t>
            </a:r>
            <a:endParaRPr lang="zh-CN" altLang="en-US" sz="8800">
              <a:solidFill>
                <a:schemeClr val="bg1"/>
              </a:solidFill>
              <a:latin typeface="Agency FB" panose="020b0503020202020204" pitchFamily="34" charset="0"/>
            </a:endParaRPr>
          </a:p>
        </p:txBody>
      </p:sp>
      <p:sp>
        <p:nvSpPr>
          <p:cNvPr id="4" name="文本框 3"/>
          <p:cNvSpPr txBox="1"/>
          <p:nvPr/>
        </p:nvSpPr>
        <p:spPr>
          <a:xfrm>
            <a:off x="3972563" y="3615591"/>
            <a:ext cx="4246880" cy="1322070"/>
          </a:xfrm>
          <a:prstGeom prst="rect">
            <a:avLst/>
          </a:prstGeom>
          <a:noFill/>
        </p:spPr>
        <p:txBody>
          <a:bodyPr wrap="none" lIns="91440" tIns="45720" rIns="91440" bIns="45720" rtlCol="0">
            <a:spAutoFit/>
          </a:bodyPr>
          <a:lstStyle/>
          <a:p>
            <a:pPr algn="ctr"/>
            <a:r>
              <a:rPr lang="zh-CN" altLang="en-US" sz="8000">
                <a:solidFill>
                  <a:schemeClr val="accent1">
                    <a:lumMod val="75000"/>
                  </a:schemeClr>
                </a:solidFill>
                <a:latin typeface="华文行楷" panose="02010800040101010101" pitchFamily="2" charset="-122"/>
                <a:ea typeface="华文行楷" panose="02010800040101010101" pitchFamily="2" charset="-122"/>
              </a:rPr>
              <a:t>招聘计划</a:t>
            </a:r>
            <a:endParaRPr lang="zh-CN" altLang="en-US" sz="8000">
              <a:solidFill>
                <a:schemeClr val="accent1">
                  <a:lumMod val="75000"/>
                </a:schemeClr>
              </a:solidFill>
              <a:latin typeface="华文行楷" panose="02010800040101010101" pitchFamily="2" charset="-122"/>
              <a:ea typeface="华文行楷" panose="02010800040101010101" pitchFamily="2" charset="-122"/>
            </a:endParaRPr>
          </a:p>
        </p:txBody>
      </p:sp>
      <p:sp>
        <p:nvSpPr>
          <p:cNvPr id="5" name="矩形 4"/>
          <p:cNvSpPr/>
          <p:nvPr/>
        </p:nvSpPr>
        <p:spPr>
          <a:xfrm>
            <a:off x="2709636" y="4861900"/>
            <a:ext cx="6772729" cy="533400"/>
          </a:xfrm>
          <a:prstGeom prst="rect">
            <a:avLst/>
          </a:prstGeom>
        </p:spPr>
        <p:txBody>
          <a:bodyPr wrap="square" lIns="91440" tIns="45720" rIns="91440" bIns="45720">
            <a:spAutoFit/>
          </a:bodyPr>
          <a:lstStyle/>
          <a:p>
            <a:pPr algn="ctr">
              <a:lnSpc>
                <a:spcPct val="120000"/>
              </a:lnSpc>
            </a:pPr>
            <a:r>
              <a:rPr lang="en-US" altLang="zh-CN" sz="1200">
                <a:solidFill>
                  <a:schemeClr val="tx1">
                    <a:lumMod val="50000"/>
                    <a:lumOff val="50000"/>
                  </a:schemeClr>
                </a:solidFill>
              </a:rPr>
              <a:t>Lorem ipsum dolor sit amet consectetur adipiscing elit. Nam viverra euismod odio gravida pellentesque urna varius vitae. Sed dui lorem adipiscing in adipiscing et interdum nec metus. </a:t>
            </a:r>
            <a:endParaRPr lang="en-US" altLang="zh-CN" sz="1200">
              <a:solidFill>
                <a:schemeClr val="tx1">
                  <a:lumMod val="50000"/>
                  <a:lumOff val="50000"/>
                </a:schemeClr>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蓝色几何公司企业校园招聘PPT模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自定义 17">
      <a:dk1>
        <a:srgbClr val="000000"/>
      </a:dk1>
      <a:lt1>
        <a:srgbClr val="FFFFFF"/>
      </a:lt1>
      <a:dk2>
        <a:srgbClr val="778495"/>
      </a:dk2>
      <a:lt2>
        <a:srgbClr val="FFFFFF"/>
      </a:lt2>
      <a:accent1>
        <a:srgbClr val="015481"/>
      </a:accent1>
      <a:accent2>
        <a:srgbClr val="00B0F0"/>
      </a:accent2>
      <a:accent3>
        <a:srgbClr val="015481"/>
      </a:accent3>
      <a:accent4>
        <a:srgbClr val="00B0F0"/>
      </a:accent4>
      <a:accent5>
        <a:srgbClr val="015481"/>
      </a:accent5>
      <a:accent6>
        <a:srgbClr val="00B0F0"/>
      </a:accent6>
      <a:hlink>
        <a:srgbClr val="383838"/>
      </a:hlink>
      <a:folHlink>
        <a:srgbClr val="726F6F"/>
      </a:folHlink>
    </a:clrScheme>
    <a:fontScheme name="自定义 1">
      <a:majorFont>
        <a:latin typeface="Franklin Gothic Medium"/>
        <a:ea typeface="微软雅黑"/>
        <a:cs typeface="Arial"/>
      </a:majorFont>
      <a:minorFont>
        <a:latin typeface="Microsoft Sans Serif"/>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全屏显示(16:9)</PresentationFormat>
  <Paragraphs>212</Paragraphs>
  <Slides>26</Slides>
  <Notes>26</Notes>
  <TotalTime>0</TotalTime>
  <HiddenSlides>0</HiddenSlides>
  <MMClips>2</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Franklin Gothic Medium</vt:lpstr>
      <vt:lpstr>微软雅黑</vt:lpstr>
      <vt:lpstr>Microsoft Sans Serif</vt:lpstr>
      <vt:lpstr>Calibri</vt:lpstr>
      <vt:lpstr>Arial Unicode MS</vt:lpstr>
      <vt:lpstr>Agency FB</vt:lpstr>
      <vt:lpstr>Impact</vt:lpstr>
      <vt:lpstr>华文行楷</vt:lpstr>
      <vt:lpstr>方正大标宋简体</vt:lpstr>
      <vt:lpstr>Roboto Condensed Light</vt:lpstr>
      <vt:lpstr>Open Sans</vt:lpstr>
      <vt:lpstr>方正综艺简体</vt:lpstr>
      <vt:lpstr>Meiryo</vt:lpstr>
      <vt:lpstr>宋体</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cp:revision>
  <dcterms:created xsi:type="dcterms:W3CDTF">2017-08-18T03:02:00Z</dcterms:created>
  <dcterms:modified xsi:type="dcterms:W3CDTF">2023-05-08T05:29:17Z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