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372" r:id="rId4"/>
    <p:sldId id="373" r:id="rId5"/>
    <p:sldId id="374" r:id="rId6"/>
    <p:sldId id="353" r:id="rId7"/>
    <p:sldId id="364" r:id="rId8"/>
    <p:sldId id="365" r:id="rId9"/>
    <p:sldId id="352" r:id="rId10"/>
    <p:sldId id="375" r:id="rId11"/>
    <p:sldId id="366" r:id="rId12"/>
    <p:sldId id="355" r:id="rId13"/>
    <p:sldId id="376" r:id="rId14"/>
    <p:sldId id="367" r:id="rId15"/>
    <p:sldId id="368" r:id="rId16"/>
    <p:sldId id="377" r:id="rId17"/>
    <p:sldId id="369" r:id="rId18"/>
    <p:sldId id="371" r:id="rId19"/>
    <p:sldId id="370" r:id="rId20"/>
    <p:sldId id="347" r:id="rId21"/>
    <p:sldId id="391" r:id="rId22"/>
    <p:sldId id="411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6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19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gradFill>
          <a:gsLst>
            <a:gs pos="0">
              <a:srgbClr val="2193B0"/>
            </a:gs>
            <a:gs pos="100000">
              <a:srgbClr val="21B15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圆角矩形 9"/>
          <p:cNvSpPr/>
          <p:nvPr userDrawn="1"/>
        </p:nvSpPr>
        <p:spPr>
          <a:xfrm>
            <a:off x="474269" y="503426"/>
            <a:ext cx="11243462" cy="5851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圆角矩形 9"/>
          <p:cNvSpPr/>
          <p:nvPr userDrawn="1"/>
        </p:nvSpPr>
        <p:spPr>
          <a:xfrm>
            <a:off x="349885" y="280670"/>
            <a:ext cx="11492230" cy="6296660"/>
          </a:xfrm>
          <a:prstGeom prst="rect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19843" y="278607"/>
            <a:ext cx="671513" cy="144000"/>
          </a:xfrm>
          <a:prstGeom prst="rect">
            <a:avLst/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bg>
      <p:bgPr>
        <a:solidFill>
          <a:srgbClr val="2C5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圆角矩形 9"/>
          <p:cNvSpPr/>
          <p:nvPr userDrawn="1"/>
        </p:nvSpPr>
        <p:spPr>
          <a:xfrm>
            <a:off x="213787" y="191683"/>
            <a:ext cx="11764427" cy="64746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等腰三角形 8"/>
          <p:cNvSpPr/>
          <p:nvPr userDrawn="1"/>
        </p:nvSpPr>
        <p:spPr>
          <a:xfrm>
            <a:off x="5697795" y="6243638"/>
            <a:ext cx="796411" cy="422678"/>
          </a:xfrm>
          <a:prstGeom prst="triangle">
            <a:avLst/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 flipV="1">
            <a:off x="5697794" y="191683"/>
            <a:ext cx="796411" cy="422678"/>
          </a:xfrm>
          <a:prstGeom prst="triangle">
            <a:avLst/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33C2-9949-4E60-AA35-36C47CA3A8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05EF3-225F-4840-BA1D-44688AEAA2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Relationship Id="rId3" Type="http://schemas.microsoft.com/office/2007/relationships/media" Target="../media/media1.mp3" /><Relationship Id="rId4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2C5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1956000" y="1773000"/>
            <a:ext cx="8280000" cy="3312000"/>
          </a:xfrm>
          <a:prstGeom prst="rect">
            <a:avLst/>
          </a:prstGeom>
          <a:noFill/>
          <a:ln w="50800"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541432" y="2323412"/>
            <a:ext cx="7109136" cy="1321657"/>
            <a:chOff x="3186113" y="2646724"/>
            <a:chExt cx="7109136" cy="1321657"/>
          </a:xfrm>
        </p:grpSpPr>
        <p:sp>
          <p:nvSpPr>
            <p:cNvPr id="13" name="文本框 12"/>
            <p:cNvSpPr txBox="1"/>
            <p:nvPr/>
          </p:nvSpPr>
          <p:spPr>
            <a:xfrm>
              <a:off x="3186113" y="2646724"/>
              <a:ext cx="7109136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i="0" u="none" strike="noStrike" kern="1200" cap="none" spc="0" normalizeH="0" baseline="0" noProof="0">
                  <a:ln>
                    <a:noFill/>
                  </a:ln>
                  <a:solidFill>
                    <a:srgbClr val="2C5364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简约学术风答辩模板</a:t>
              </a:r>
              <a:endParaRPr kumimoji="0" lang="zh-CN" altLang="en-US" sz="540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186113" y="3568271"/>
              <a:ext cx="710913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2C5364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Academic style opening report reply PPT template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993705" y="4048751"/>
            <a:ext cx="2434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45920" y="4048751"/>
            <a:ext cx="2434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22265" y="4048751"/>
            <a:ext cx="2592000" cy="442974"/>
            <a:chOff x="2993705" y="4048751"/>
            <a:chExt cx="2520000" cy="442974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993705" y="4048751"/>
              <a:ext cx="2520000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993705" y="4491725"/>
              <a:ext cx="2520000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6674639" y="4048751"/>
            <a:ext cx="2592000" cy="442974"/>
            <a:chOff x="2993705" y="4048751"/>
            <a:chExt cx="2520000" cy="442974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993705" y="4048751"/>
              <a:ext cx="2520000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993705" y="4491725"/>
              <a:ext cx="2520000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d-5b766fc50add6481">
            <a:hlinkClick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-1126958" y="-1203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文本框 26"/>
          <p:cNvSpPr txBox="1"/>
          <p:nvPr/>
        </p:nvSpPr>
        <p:spPr>
          <a:xfrm>
            <a:off x="900109" y="500061"/>
            <a:ext cx="168592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任意多边形 6"/>
          <p:cNvSpPr/>
          <p:nvPr/>
        </p:nvSpPr>
        <p:spPr>
          <a:xfrm>
            <a:off x="6275388" y="1507308"/>
            <a:ext cx="4848226" cy="1126271"/>
          </a:xfrm>
          <a:custGeom>
            <a:gdLst>
              <a:gd name="connsiteX0" fmla="*/ 0 w 7976"/>
              <a:gd name="connsiteY0" fmla="*/ 3484 h 3484"/>
              <a:gd name="connsiteX1" fmla="*/ 1575 w 7976"/>
              <a:gd name="connsiteY1" fmla="*/ 25 h 3484"/>
              <a:gd name="connsiteX2" fmla="*/ 7976 w 7976"/>
              <a:gd name="connsiteY2" fmla="*/ 0 h 3484"/>
              <a:gd name="connsiteX0-1" fmla="*/ 0 w 10000"/>
              <a:gd name="connsiteY0-2" fmla="*/ 10000 h 10000"/>
              <a:gd name="connsiteX1-3" fmla="*/ 1975 w 10000"/>
              <a:gd name="connsiteY1-4" fmla="*/ 72 h 10000"/>
              <a:gd name="connsiteX2-5" fmla="*/ 10000 w 10000"/>
              <a:gd name="connsiteY2-6" fmla="*/ 0 h 10000"/>
              <a:gd name="connsiteX0-7" fmla="*/ 0 w 10000"/>
              <a:gd name="connsiteY0-8" fmla="*/ 10000 h 10000"/>
              <a:gd name="connsiteX1-9" fmla="*/ 1975 w 10000"/>
              <a:gd name="connsiteY1-10" fmla="*/ 72 h 10000"/>
              <a:gd name="connsiteX2-11" fmla="*/ 10000 w 10000"/>
              <a:gd name="connsiteY2-12" fmla="*/ 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975" y="72"/>
                </a:lnTo>
                <a:lnTo>
                  <a:pt x="10000" y="0"/>
                </a:lnTo>
              </a:path>
            </a:pathLst>
          </a:custGeom>
          <a:noFill/>
          <a:ln w="12700"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" name="任意多边形 6"/>
          <p:cNvSpPr/>
          <p:nvPr/>
        </p:nvSpPr>
        <p:spPr>
          <a:xfrm>
            <a:off x="6453188" y="3358928"/>
            <a:ext cx="5160965" cy="856855"/>
          </a:xfrm>
          <a:custGeom>
            <a:gdLst>
              <a:gd name="connsiteX0" fmla="*/ 0 w 7976"/>
              <a:gd name="connsiteY0" fmla="*/ 3484 h 3484"/>
              <a:gd name="connsiteX1" fmla="*/ 1575 w 7976"/>
              <a:gd name="connsiteY1" fmla="*/ 25 h 3484"/>
              <a:gd name="connsiteX2" fmla="*/ 7976 w 7976"/>
              <a:gd name="connsiteY2" fmla="*/ 0 h 3484"/>
              <a:gd name="connsiteX0-1" fmla="*/ 0 w 10000"/>
              <a:gd name="connsiteY0-2" fmla="*/ 10000 h 10000"/>
              <a:gd name="connsiteX1-3" fmla="*/ 1975 w 10000"/>
              <a:gd name="connsiteY1-4" fmla="*/ 72 h 10000"/>
              <a:gd name="connsiteX2-5" fmla="*/ 10000 w 10000"/>
              <a:gd name="connsiteY2-6" fmla="*/ 0 h 10000"/>
              <a:gd name="connsiteX0-7" fmla="*/ 0 w 10000"/>
              <a:gd name="connsiteY0-8" fmla="*/ 10000 h 10000"/>
              <a:gd name="connsiteX1-9" fmla="*/ 1975 w 10000"/>
              <a:gd name="connsiteY1-10" fmla="*/ 72 h 10000"/>
              <a:gd name="connsiteX2-11" fmla="*/ 10000 w 10000"/>
              <a:gd name="connsiteY2-12" fmla="*/ 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975" y="72"/>
                </a:lnTo>
                <a:lnTo>
                  <a:pt x="10000" y="0"/>
                </a:lnTo>
              </a:path>
            </a:pathLst>
          </a:custGeom>
          <a:noFill/>
          <a:ln w="12700"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5" name="文本框 22"/>
          <p:cNvSpPr txBox="1"/>
          <p:nvPr/>
        </p:nvSpPr>
        <p:spPr>
          <a:xfrm flipH="1">
            <a:off x="8115302" y="3462115"/>
            <a:ext cx="3498850" cy="75366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6" name="文本框 20"/>
          <p:cNvSpPr txBox="1"/>
          <p:nvPr/>
        </p:nvSpPr>
        <p:spPr>
          <a:xfrm flipH="1">
            <a:off x="8115302" y="2897283"/>
            <a:ext cx="1997075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思路四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32527" y="5044319"/>
            <a:ext cx="4848226" cy="369332"/>
          </a:xfrm>
          <a:custGeom>
            <a:gdLst>
              <a:gd name="connsiteX0" fmla="*/ 0 w 7976"/>
              <a:gd name="connsiteY0" fmla="*/ 3484 h 3484"/>
              <a:gd name="connsiteX1" fmla="*/ 1575 w 7976"/>
              <a:gd name="connsiteY1" fmla="*/ 25 h 3484"/>
              <a:gd name="connsiteX2" fmla="*/ 7976 w 7976"/>
              <a:gd name="connsiteY2" fmla="*/ 0 h 3484"/>
              <a:gd name="connsiteX0-1" fmla="*/ 0 w 10000"/>
              <a:gd name="connsiteY0-2" fmla="*/ 10000 h 10000"/>
              <a:gd name="connsiteX1-3" fmla="*/ 1975 w 10000"/>
              <a:gd name="connsiteY1-4" fmla="*/ 72 h 10000"/>
              <a:gd name="connsiteX2-5" fmla="*/ 10000 w 10000"/>
              <a:gd name="connsiteY2-6" fmla="*/ 0 h 10000"/>
              <a:gd name="connsiteX0-7" fmla="*/ 0 w 10000"/>
              <a:gd name="connsiteY0-8" fmla="*/ 10000 h 10000"/>
              <a:gd name="connsiteX1-9" fmla="*/ 1975 w 10000"/>
              <a:gd name="connsiteY1-10" fmla="*/ 72 h 10000"/>
              <a:gd name="connsiteX2-11" fmla="*/ 10000 w 10000"/>
              <a:gd name="connsiteY2-12" fmla="*/ 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975" y="72"/>
                </a:lnTo>
                <a:lnTo>
                  <a:pt x="10000" y="0"/>
                </a:lnTo>
              </a:path>
            </a:pathLst>
          </a:custGeom>
          <a:noFill/>
          <a:ln w="12700"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" name="任意多边形 6"/>
          <p:cNvSpPr/>
          <p:nvPr/>
        </p:nvSpPr>
        <p:spPr>
          <a:xfrm flipH="1">
            <a:off x="1111249" y="4195759"/>
            <a:ext cx="4848226" cy="1201737"/>
          </a:xfrm>
          <a:custGeom>
            <a:gdLst>
              <a:gd name="connsiteX0" fmla="*/ 0 w 7976"/>
              <a:gd name="connsiteY0" fmla="*/ 3484 h 3484"/>
              <a:gd name="connsiteX1" fmla="*/ 1575 w 7976"/>
              <a:gd name="connsiteY1" fmla="*/ 25 h 3484"/>
              <a:gd name="connsiteX2" fmla="*/ 7976 w 7976"/>
              <a:gd name="connsiteY2" fmla="*/ 0 h 3484"/>
              <a:gd name="connsiteX0-1" fmla="*/ 0 w 10000"/>
              <a:gd name="connsiteY0-2" fmla="*/ 10000 h 10000"/>
              <a:gd name="connsiteX1-3" fmla="*/ 1975 w 10000"/>
              <a:gd name="connsiteY1-4" fmla="*/ 72 h 10000"/>
              <a:gd name="connsiteX2-5" fmla="*/ 10000 w 10000"/>
              <a:gd name="connsiteY2-6" fmla="*/ 0 h 10000"/>
              <a:gd name="connsiteX0-7" fmla="*/ 0 w 10000"/>
              <a:gd name="connsiteY0-8" fmla="*/ 10000 h 10000"/>
              <a:gd name="connsiteX1-9" fmla="*/ 1975 w 10000"/>
              <a:gd name="connsiteY1-10" fmla="*/ 72 h 10000"/>
              <a:gd name="connsiteX2-11" fmla="*/ 10000 w 10000"/>
              <a:gd name="connsiteY2-12" fmla="*/ 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975" y="72"/>
                </a:lnTo>
                <a:lnTo>
                  <a:pt x="10000" y="0"/>
                </a:lnTo>
              </a:path>
            </a:pathLst>
          </a:custGeom>
          <a:noFill/>
          <a:ln w="12700"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933450" y="2060571"/>
            <a:ext cx="3498850" cy="75366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933450" y="1495739"/>
            <a:ext cx="1997075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思路一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任意多边形 6"/>
          <p:cNvSpPr/>
          <p:nvPr/>
        </p:nvSpPr>
        <p:spPr>
          <a:xfrm flipH="1">
            <a:off x="933449" y="1957384"/>
            <a:ext cx="4848226" cy="2212975"/>
          </a:xfrm>
          <a:custGeom>
            <a:gdLst>
              <a:gd name="connsiteX0" fmla="*/ 0 w 7976"/>
              <a:gd name="connsiteY0" fmla="*/ 3484 h 3484"/>
              <a:gd name="connsiteX1" fmla="*/ 1575 w 7976"/>
              <a:gd name="connsiteY1" fmla="*/ 25 h 3484"/>
              <a:gd name="connsiteX2" fmla="*/ 7976 w 7976"/>
              <a:gd name="connsiteY2" fmla="*/ 0 h 3484"/>
              <a:gd name="connsiteX0-1" fmla="*/ 0 w 10000"/>
              <a:gd name="connsiteY0-2" fmla="*/ 10000 h 10000"/>
              <a:gd name="connsiteX1-3" fmla="*/ 1975 w 10000"/>
              <a:gd name="connsiteY1-4" fmla="*/ 72 h 10000"/>
              <a:gd name="connsiteX2-5" fmla="*/ 10000 w 10000"/>
              <a:gd name="connsiteY2-6" fmla="*/ 0 h 10000"/>
              <a:gd name="connsiteX0-7" fmla="*/ 0 w 10000"/>
              <a:gd name="connsiteY0-8" fmla="*/ 10000 h 10000"/>
              <a:gd name="connsiteX1-9" fmla="*/ 1975 w 10000"/>
              <a:gd name="connsiteY1-10" fmla="*/ 72 h 10000"/>
              <a:gd name="connsiteX2-11" fmla="*/ 10000 w 10000"/>
              <a:gd name="connsiteY2-12" fmla="*/ 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975" y="72"/>
                </a:lnTo>
                <a:lnTo>
                  <a:pt x="10000" y="0"/>
                </a:lnTo>
              </a:path>
            </a:pathLst>
          </a:custGeom>
          <a:noFill/>
          <a:ln w="12700"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pic>
        <p:nvPicPr>
          <p:cNvPr id="12" name="图片 3" descr="2609113B0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3" y="2222496"/>
            <a:ext cx="1984375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22"/>
          <p:cNvSpPr txBox="1"/>
          <p:nvPr/>
        </p:nvSpPr>
        <p:spPr>
          <a:xfrm flipH="1">
            <a:off x="1111250" y="4298946"/>
            <a:ext cx="3498850" cy="75366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1111250" y="3734114"/>
            <a:ext cx="1997075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思路二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7581902" y="5147505"/>
            <a:ext cx="3498850" cy="75366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7581902" y="4582673"/>
            <a:ext cx="1997075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思路五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7624763" y="1610495"/>
            <a:ext cx="3498850" cy="75366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7624763" y="1045663"/>
            <a:ext cx="1997075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思路三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37920" y="2627003"/>
            <a:ext cx="4355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i="0" strike="noStrike" kern="1200" cap="none" spc="0" normalizeH="0" baseline="0" noProof="0"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03</a:t>
            </a:r>
            <a:endParaRPr kumimoji="0" lang="zh-CN" altLang="en-US" sz="8000" i="0" strike="noStrike" kern="1200" cap="none" spc="0" normalizeH="0" baseline="0" noProof="0">
              <a:solidFill>
                <a:srgbClr val="2C536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37119" y="2709101"/>
            <a:ext cx="4916962" cy="1159243"/>
            <a:chOff x="5442159" y="2627003"/>
            <a:chExt cx="4916962" cy="1159243"/>
          </a:xfrm>
        </p:grpSpPr>
        <p:sp>
          <p:nvSpPr>
            <p:cNvPr id="3" name="文本框 2"/>
            <p:cNvSpPr txBox="1"/>
            <p:nvPr/>
          </p:nvSpPr>
          <p:spPr>
            <a:xfrm>
              <a:off x="5442160" y="2627003"/>
              <a:ext cx="4916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研究思路与方法</a:t>
              </a:r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42159" y="3386136"/>
              <a:ext cx="49169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Research ideas and methods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5652748" y="2668052"/>
            <a:ext cx="0" cy="124134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0109" y="500061"/>
            <a:ext cx="168592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圆角矩形 1"/>
          <p:cNvSpPr/>
          <p:nvPr/>
        </p:nvSpPr>
        <p:spPr>
          <a:xfrm>
            <a:off x="899795" y="2562860"/>
            <a:ext cx="1950085" cy="586739"/>
          </a:xfrm>
          <a:prstGeom prst="roundRect">
            <a:avLst/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9500" y="2609850"/>
            <a:ext cx="1524000" cy="46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方法一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圆角矩形 5"/>
          <p:cNvSpPr/>
          <p:nvPr/>
        </p:nvSpPr>
        <p:spPr>
          <a:xfrm>
            <a:off x="3714115" y="4498340"/>
            <a:ext cx="1950085" cy="586739"/>
          </a:xfrm>
          <a:prstGeom prst="roundRect">
            <a:avLst/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3820" y="4545330"/>
            <a:ext cx="1524000" cy="46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方法二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" name="圆角矩形 8"/>
          <p:cNvSpPr/>
          <p:nvPr/>
        </p:nvSpPr>
        <p:spPr>
          <a:xfrm>
            <a:off x="6528435" y="1496060"/>
            <a:ext cx="1950085" cy="586739"/>
          </a:xfrm>
          <a:prstGeom prst="roundRect">
            <a:avLst/>
          </a:prstGeom>
          <a:solidFill>
            <a:schemeClr val="bg1"/>
          </a:solidFill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08140" y="1543050"/>
            <a:ext cx="1524000" cy="46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方法三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9342755" y="3351530"/>
            <a:ext cx="1950085" cy="586739"/>
          </a:xfrm>
          <a:prstGeom prst="roundRect">
            <a:avLst/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22460" y="3398520"/>
            <a:ext cx="1524000" cy="46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方法四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49880" y="2837180"/>
            <a:ext cx="863600" cy="1958340"/>
            <a:chOff x="4488" y="5028"/>
            <a:chExt cx="1360" cy="3084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488" y="5028"/>
              <a:ext cx="648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5136" y="5028"/>
              <a:ext cx="0" cy="3072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60" y="8112"/>
              <a:ext cx="689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flipV="1">
            <a:off x="5684520" y="1801495"/>
            <a:ext cx="863600" cy="2994025"/>
            <a:chOff x="4488" y="5028"/>
            <a:chExt cx="1360" cy="3084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488" y="5028"/>
              <a:ext cx="648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136" y="5028"/>
              <a:ext cx="0" cy="3072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160" y="8112"/>
              <a:ext cx="689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8479155" y="1802130"/>
            <a:ext cx="863600" cy="1823085"/>
            <a:chOff x="4488" y="5028"/>
            <a:chExt cx="1360" cy="3084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488" y="5028"/>
              <a:ext cx="648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136" y="5028"/>
              <a:ext cx="0" cy="3072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160" y="8112"/>
              <a:ext cx="689" cy="0"/>
            </a:xfrm>
            <a:prstGeom prst="line">
              <a:avLst/>
            </a:prstGeom>
            <a:ln>
              <a:solidFill>
                <a:srgbClr val="2C5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879476" y="3421065"/>
            <a:ext cx="1971040" cy="162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07481" y="2395861"/>
            <a:ext cx="1971040" cy="162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321801" y="4230688"/>
            <a:ext cx="1971040" cy="162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93796" y="2540731"/>
            <a:ext cx="1971040" cy="162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0109" y="500061"/>
            <a:ext cx="168592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研究过程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任意多边形 7"/>
          <p:cNvSpPr/>
          <p:nvPr/>
        </p:nvSpPr>
        <p:spPr>
          <a:xfrm>
            <a:off x="1137920" y="2494280"/>
            <a:ext cx="1348740" cy="1835150"/>
          </a:xfrm>
          <a:custGeom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1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  <a:sym typeface="+mn-ea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633855" y="2547620"/>
            <a:ext cx="360045" cy="2159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" name="任意多边形 3"/>
          <p:cNvSpPr/>
          <p:nvPr/>
        </p:nvSpPr>
        <p:spPr>
          <a:xfrm>
            <a:off x="3279775" y="2494280"/>
            <a:ext cx="1348740" cy="1835150"/>
          </a:xfrm>
          <a:custGeom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1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  <a:sym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3775710" y="2547620"/>
            <a:ext cx="360045" cy="2159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0" name="任意多边形 6"/>
          <p:cNvSpPr/>
          <p:nvPr/>
        </p:nvSpPr>
        <p:spPr>
          <a:xfrm>
            <a:off x="5421630" y="2494280"/>
            <a:ext cx="1348740" cy="1835150"/>
          </a:xfrm>
          <a:custGeom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1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5917565" y="2547620"/>
            <a:ext cx="360045" cy="2159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3" name="任意多边形 10"/>
          <p:cNvSpPr/>
          <p:nvPr/>
        </p:nvSpPr>
        <p:spPr>
          <a:xfrm>
            <a:off x="7563485" y="2494280"/>
            <a:ext cx="1348740" cy="1835150"/>
          </a:xfrm>
          <a:custGeom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1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  <a:sym typeface="+mn-ea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8059420" y="2547620"/>
            <a:ext cx="360045" cy="2159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6" name="任意多边形 13"/>
          <p:cNvSpPr/>
          <p:nvPr/>
        </p:nvSpPr>
        <p:spPr>
          <a:xfrm>
            <a:off x="9705340" y="2494280"/>
            <a:ext cx="1348740" cy="1835150"/>
          </a:xfrm>
          <a:custGeom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1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  <a:sym typeface="+mn-ea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10201275" y="2547620"/>
            <a:ext cx="360045" cy="2159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1170940" y="330517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038225" y="4458970"/>
            <a:ext cx="155956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3194685" y="4458970"/>
            <a:ext cx="155956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5351145" y="4458970"/>
            <a:ext cx="155956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7507605" y="4458970"/>
            <a:ext cx="155956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9664065" y="4458970"/>
            <a:ext cx="155956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296035" y="1349375"/>
            <a:ext cx="1044575" cy="1044575"/>
          </a:xfrm>
          <a:prstGeom prst="ellipse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36620" y="1349375"/>
            <a:ext cx="1044575" cy="1044575"/>
          </a:xfrm>
          <a:prstGeom prst="ellipse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77205" y="1349375"/>
            <a:ext cx="1044575" cy="1044575"/>
          </a:xfrm>
          <a:prstGeom prst="ellipse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717790" y="1349375"/>
            <a:ext cx="1044575" cy="1044575"/>
          </a:xfrm>
          <a:prstGeom prst="ellipse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858375" y="1349375"/>
            <a:ext cx="1044575" cy="1044575"/>
          </a:xfrm>
          <a:prstGeom prst="ellipse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3311525" y="330517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文本框 20"/>
          <p:cNvSpPr txBox="1"/>
          <p:nvPr/>
        </p:nvSpPr>
        <p:spPr>
          <a:xfrm flipH="1">
            <a:off x="5452110" y="330517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7592695" y="330517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文本框 20"/>
          <p:cNvSpPr txBox="1"/>
          <p:nvPr/>
        </p:nvSpPr>
        <p:spPr>
          <a:xfrm flipH="1">
            <a:off x="9733280" y="330517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文本框 20"/>
          <p:cNvSpPr txBox="1"/>
          <p:nvPr/>
        </p:nvSpPr>
        <p:spPr>
          <a:xfrm flipH="1">
            <a:off x="1192530" y="1564233"/>
            <a:ext cx="12941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STEP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1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文本框 20"/>
          <p:cNvSpPr txBox="1"/>
          <p:nvPr/>
        </p:nvSpPr>
        <p:spPr>
          <a:xfrm flipH="1">
            <a:off x="3334067" y="1564233"/>
            <a:ext cx="12941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STEP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2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5475605" y="1564233"/>
            <a:ext cx="12941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STEP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3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6" name="文本框 20"/>
          <p:cNvSpPr txBox="1"/>
          <p:nvPr/>
        </p:nvSpPr>
        <p:spPr>
          <a:xfrm flipH="1">
            <a:off x="7617142" y="1564233"/>
            <a:ext cx="12941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STEP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4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9758680" y="1564233"/>
            <a:ext cx="12941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STEP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5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071516" y="2627003"/>
            <a:ext cx="4355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i="0" strike="noStrike" kern="1200" cap="none" spc="0" normalizeH="0" baseline="0" noProof="0"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04</a:t>
            </a:r>
            <a:endParaRPr kumimoji="0" lang="zh-CN" altLang="en-US" sz="8000" i="0" strike="noStrike" kern="1200" cap="none" spc="0" normalizeH="0" baseline="0" noProof="0">
              <a:solidFill>
                <a:srgbClr val="2C536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70716" y="2709101"/>
            <a:ext cx="3449769" cy="1159243"/>
            <a:chOff x="5442160" y="2627003"/>
            <a:chExt cx="3449769" cy="1159243"/>
          </a:xfrm>
        </p:grpSpPr>
        <p:sp>
          <p:nvSpPr>
            <p:cNvPr id="3" name="文本框 2"/>
            <p:cNvSpPr txBox="1"/>
            <p:nvPr/>
          </p:nvSpPr>
          <p:spPr>
            <a:xfrm>
              <a:off x="5442161" y="2627003"/>
              <a:ext cx="3449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论文总结</a:t>
              </a:r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42160" y="3386136"/>
              <a:ext cx="34497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Summary of papers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6386344" y="2668052"/>
            <a:ext cx="0" cy="124134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0109" y="500061"/>
            <a:ext cx="168592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论文总结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任意多边形 5"/>
          <p:cNvSpPr/>
          <p:nvPr/>
        </p:nvSpPr>
        <p:spPr>
          <a:xfrm rot="1004026">
            <a:off x="1323915" y="1734501"/>
            <a:ext cx="2379345" cy="1232535"/>
          </a:xfrm>
          <a:custGeom>
            <a:gdLst>
              <a:gd name="connsiteX0" fmla="*/ 0 w 3747"/>
              <a:gd name="connsiteY0" fmla="*/ 271 h 1941"/>
              <a:gd name="connsiteX1" fmla="*/ 271 w 3747"/>
              <a:gd name="connsiteY1" fmla="*/ 0 h 1941"/>
              <a:gd name="connsiteX2" fmla="*/ 3476 w 3747"/>
              <a:gd name="connsiteY2" fmla="*/ 0 h 1941"/>
              <a:gd name="connsiteX3" fmla="*/ 3747 w 3747"/>
              <a:gd name="connsiteY3" fmla="*/ 271 h 1941"/>
              <a:gd name="connsiteX4" fmla="*/ 8 w 3747"/>
              <a:gd name="connsiteY4" fmla="*/ 1941 h 1941"/>
              <a:gd name="connsiteX5" fmla="*/ 0 w 3747"/>
              <a:gd name="connsiteY5" fmla="*/ 271 h 19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" h="1941">
                <a:moveTo>
                  <a:pt x="0" y="271"/>
                </a:moveTo>
                <a:cubicBezTo>
                  <a:pt x="0" y="121"/>
                  <a:pt x="121" y="0"/>
                  <a:pt x="271" y="0"/>
                </a:cubicBezTo>
                <a:lnTo>
                  <a:pt x="3476" y="0"/>
                </a:lnTo>
                <a:cubicBezTo>
                  <a:pt x="3626" y="0"/>
                  <a:pt x="3747" y="121"/>
                  <a:pt x="3747" y="271"/>
                </a:cubicBezTo>
                <a:lnTo>
                  <a:pt x="8" y="1941"/>
                </a:lnTo>
                <a:lnTo>
                  <a:pt x="0" y="271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" name="圆角矩形 2"/>
          <p:cNvSpPr/>
          <p:nvPr/>
        </p:nvSpPr>
        <p:spPr>
          <a:xfrm>
            <a:off x="1118235" y="2031365"/>
            <a:ext cx="2914650" cy="4001770"/>
          </a:xfrm>
          <a:prstGeom prst="roundRect">
            <a:avLst>
              <a:gd name="adj" fmla="val 2285"/>
            </a:avLst>
          </a:prstGeom>
          <a:solidFill>
            <a:schemeClr val="bg1"/>
          </a:solidFill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278890" y="2407285"/>
            <a:ext cx="184594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总结一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22"/>
          <p:cNvSpPr txBox="1"/>
          <p:nvPr/>
        </p:nvSpPr>
        <p:spPr>
          <a:xfrm flipH="1">
            <a:off x="1278890" y="3086100"/>
            <a:ext cx="2551430" cy="263956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just">
              <a:lnSpc>
                <a:spcPct val="12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7" name="公文包"/>
          <p:cNvSpPr>
            <a:spLocks noEditPoints="1"/>
          </p:cNvSpPr>
          <p:nvPr/>
        </p:nvSpPr>
        <p:spPr>
          <a:xfrm>
            <a:off x="3124835" y="2280920"/>
            <a:ext cx="525780" cy="596900"/>
          </a:xfrm>
          <a:custGeom>
            <a:cxnLst>
              <a:cxn ang="0">
                <a:pos x="313077" y="136444"/>
              </a:cxn>
              <a:cxn ang="0">
                <a:pos x="0" y="136444"/>
              </a:cxn>
              <a:cxn ang="0">
                <a:pos x="0" y="71470"/>
              </a:cxn>
              <a:cxn ang="0">
                <a:pos x="32612" y="45481"/>
              </a:cxn>
              <a:cxn ang="0">
                <a:pos x="91314" y="45481"/>
              </a:cxn>
              <a:cxn ang="0">
                <a:pos x="91314" y="12995"/>
              </a:cxn>
              <a:cxn ang="0">
                <a:pos x="110881" y="0"/>
              </a:cxn>
              <a:cxn ang="0">
                <a:pos x="208718" y="0"/>
              </a:cxn>
              <a:cxn ang="0">
                <a:pos x="228285" y="12995"/>
              </a:cxn>
              <a:cxn ang="0">
                <a:pos x="228285" y="45481"/>
              </a:cxn>
              <a:cxn ang="0">
                <a:pos x="286987" y="45481"/>
              </a:cxn>
              <a:cxn ang="0">
                <a:pos x="313077" y="71470"/>
              </a:cxn>
              <a:cxn ang="0">
                <a:pos x="313077" y="136444"/>
              </a:cxn>
              <a:cxn ang="0">
                <a:pos x="313077" y="240401"/>
              </a:cxn>
              <a:cxn ang="0">
                <a:pos x="286987" y="266390"/>
              </a:cxn>
              <a:cxn ang="0">
                <a:pos x="32612" y="266390"/>
              </a:cxn>
              <a:cxn ang="0">
                <a:pos x="0" y="240401"/>
              </a:cxn>
              <a:cxn ang="0">
                <a:pos x="0" y="155936"/>
              </a:cxn>
              <a:cxn ang="0">
                <a:pos x="117404" y="155936"/>
              </a:cxn>
              <a:cxn ang="0">
                <a:pos x="117404" y="181925"/>
              </a:cxn>
              <a:cxn ang="0">
                <a:pos x="130449" y="194920"/>
              </a:cxn>
              <a:cxn ang="0">
                <a:pos x="189151" y="194920"/>
              </a:cxn>
              <a:cxn ang="0">
                <a:pos x="195673" y="181925"/>
              </a:cxn>
              <a:cxn ang="0">
                <a:pos x="195673" y="155936"/>
              </a:cxn>
              <a:cxn ang="0">
                <a:pos x="313077" y="155936"/>
              </a:cxn>
              <a:cxn ang="0">
                <a:pos x="313077" y="240401"/>
              </a:cxn>
              <a:cxn ang="0">
                <a:pos x="202196" y="45481"/>
              </a:cxn>
              <a:cxn ang="0">
                <a:pos x="202196" y="19492"/>
              </a:cxn>
              <a:cxn ang="0">
                <a:pos x="110881" y="19492"/>
              </a:cxn>
              <a:cxn ang="0">
                <a:pos x="110881" y="45481"/>
              </a:cxn>
              <a:cxn ang="0">
                <a:pos x="202196" y="45481"/>
              </a:cxn>
              <a:cxn ang="0">
                <a:pos x="182628" y="175428"/>
              </a:cxn>
              <a:cxn ang="0">
                <a:pos x="136971" y="175428"/>
              </a:cxn>
              <a:cxn ang="0">
                <a:pos x="136971" y="155936"/>
              </a:cxn>
              <a:cxn ang="0">
                <a:pos x="182628" y="155936"/>
              </a:cxn>
              <a:cxn ang="0">
                <a:pos x="182628" y="175428"/>
              </a:cxn>
            </a:cxnLst>
            <a:rect l="0" t="0" r="0" b="0"/>
            <a:pathLst>
              <a:path w="48" h="41">
                <a:moveTo>
                  <a:pt x="48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2" y="7"/>
                  <a:pt x="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5" y="0"/>
                  <a:pt x="1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5" y="1"/>
                  <a:pt x="35" y="2"/>
                </a:cubicBezTo>
                <a:cubicBezTo>
                  <a:pt x="35" y="7"/>
                  <a:pt x="35" y="7"/>
                  <a:pt x="35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7"/>
                  <a:pt x="48" y="9"/>
                  <a:pt x="48" y="11"/>
                </a:cubicBezTo>
                <a:lnTo>
                  <a:pt x="48" y="21"/>
                </a:lnTo>
                <a:close/>
                <a:moveTo>
                  <a:pt x="48" y="37"/>
                </a:moveTo>
                <a:cubicBezTo>
                  <a:pt x="48" y="39"/>
                  <a:pt x="46" y="41"/>
                  <a:pt x="44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2" y="41"/>
                  <a:pt x="0" y="39"/>
                  <a:pt x="0" y="37"/>
                </a:cubicBezTo>
                <a:cubicBezTo>
                  <a:pt x="0" y="24"/>
                  <a:pt x="0" y="24"/>
                  <a:pt x="0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9"/>
                  <a:pt x="19" y="30"/>
                  <a:pt x="20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30" y="30"/>
                  <a:pt x="30" y="29"/>
                  <a:pt x="30" y="28"/>
                </a:cubicBezTo>
                <a:cubicBezTo>
                  <a:pt x="30" y="24"/>
                  <a:pt x="30" y="24"/>
                  <a:pt x="30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7"/>
                </a:lnTo>
                <a:close/>
                <a:moveTo>
                  <a:pt x="31" y="7"/>
                </a:moveTo>
                <a:cubicBezTo>
                  <a:pt x="31" y="3"/>
                  <a:pt x="31" y="3"/>
                  <a:pt x="31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1" y="7"/>
                </a:lnTo>
                <a:close/>
                <a:moveTo>
                  <a:pt x="28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21" y="24"/>
                  <a:pt x="21" y="24"/>
                  <a:pt x="21" y="24"/>
                </a:cubicBezTo>
                <a:cubicBezTo>
                  <a:pt x="28" y="24"/>
                  <a:pt x="28" y="24"/>
                  <a:pt x="28" y="24"/>
                </a:cubicBezTo>
                <a:lnTo>
                  <a:pt x="28" y="27"/>
                </a:lnTo>
                <a:close/>
              </a:path>
            </a:pathLst>
          </a:custGeom>
          <a:solidFill>
            <a:srgbClr val="2C5364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" name="任意多边形 8"/>
          <p:cNvSpPr/>
          <p:nvPr/>
        </p:nvSpPr>
        <p:spPr>
          <a:xfrm rot="1004026">
            <a:off x="4886265" y="1734501"/>
            <a:ext cx="2379345" cy="1232535"/>
          </a:xfrm>
          <a:custGeom>
            <a:gdLst>
              <a:gd name="connsiteX0" fmla="*/ 0 w 3747"/>
              <a:gd name="connsiteY0" fmla="*/ 271 h 1941"/>
              <a:gd name="connsiteX1" fmla="*/ 271 w 3747"/>
              <a:gd name="connsiteY1" fmla="*/ 0 h 1941"/>
              <a:gd name="connsiteX2" fmla="*/ 3476 w 3747"/>
              <a:gd name="connsiteY2" fmla="*/ 0 h 1941"/>
              <a:gd name="connsiteX3" fmla="*/ 3747 w 3747"/>
              <a:gd name="connsiteY3" fmla="*/ 271 h 1941"/>
              <a:gd name="connsiteX4" fmla="*/ 8 w 3747"/>
              <a:gd name="connsiteY4" fmla="*/ 1941 h 1941"/>
              <a:gd name="connsiteX5" fmla="*/ 0 w 3747"/>
              <a:gd name="connsiteY5" fmla="*/ 271 h 19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" h="1941">
                <a:moveTo>
                  <a:pt x="0" y="271"/>
                </a:moveTo>
                <a:cubicBezTo>
                  <a:pt x="0" y="121"/>
                  <a:pt x="121" y="0"/>
                  <a:pt x="271" y="0"/>
                </a:cubicBezTo>
                <a:lnTo>
                  <a:pt x="3476" y="0"/>
                </a:lnTo>
                <a:cubicBezTo>
                  <a:pt x="3626" y="0"/>
                  <a:pt x="3747" y="121"/>
                  <a:pt x="3747" y="271"/>
                </a:cubicBezTo>
                <a:lnTo>
                  <a:pt x="8" y="1941"/>
                </a:lnTo>
                <a:lnTo>
                  <a:pt x="0" y="271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9" name="圆角矩形 9"/>
          <p:cNvSpPr/>
          <p:nvPr/>
        </p:nvSpPr>
        <p:spPr>
          <a:xfrm>
            <a:off x="4680585" y="2031365"/>
            <a:ext cx="2914650" cy="4001770"/>
          </a:xfrm>
          <a:prstGeom prst="roundRect">
            <a:avLst>
              <a:gd name="adj" fmla="val 2285"/>
            </a:avLst>
          </a:prstGeom>
          <a:solidFill>
            <a:schemeClr val="bg1"/>
          </a:solidFill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4841240" y="2407285"/>
            <a:ext cx="184594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总结二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4841240" y="3086100"/>
            <a:ext cx="2551430" cy="263956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just">
              <a:lnSpc>
                <a:spcPct val="12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任意多边形 23"/>
          <p:cNvSpPr/>
          <p:nvPr/>
        </p:nvSpPr>
        <p:spPr>
          <a:xfrm rot="1004026">
            <a:off x="8448615" y="1734501"/>
            <a:ext cx="2379345" cy="1232535"/>
          </a:xfrm>
          <a:custGeom>
            <a:gdLst>
              <a:gd name="connsiteX0" fmla="*/ 0 w 3747"/>
              <a:gd name="connsiteY0" fmla="*/ 271 h 1941"/>
              <a:gd name="connsiteX1" fmla="*/ 271 w 3747"/>
              <a:gd name="connsiteY1" fmla="*/ 0 h 1941"/>
              <a:gd name="connsiteX2" fmla="*/ 3476 w 3747"/>
              <a:gd name="connsiteY2" fmla="*/ 0 h 1941"/>
              <a:gd name="connsiteX3" fmla="*/ 3747 w 3747"/>
              <a:gd name="connsiteY3" fmla="*/ 271 h 1941"/>
              <a:gd name="connsiteX4" fmla="*/ 8 w 3747"/>
              <a:gd name="connsiteY4" fmla="*/ 1941 h 1941"/>
              <a:gd name="connsiteX5" fmla="*/ 0 w 3747"/>
              <a:gd name="connsiteY5" fmla="*/ 271 h 19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" h="1941">
                <a:moveTo>
                  <a:pt x="0" y="271"/>
                </a:moveTo>
                <a:cubicBezTo>
                  <a:pt x="0" y="121"/>
                  <a:pt x="121" y="0"/>
                  <a:pt x="271" y="0"/>
                </a:cubicBezTo>
                <a:lnTo>
                  <a:pt x="3476" y="0"/>
                </a:lnTo>
                <a:cubicBezTo>
                  <a:pt x="3626" y="0"/>
                  <a:pt x="3747" y="121"/>
                  <a:pt x="3747" y="271"/>
                </a:cubicBezTo>
                <a:lnTo>
                  <a:pt x="8" y="1941"/>
                </a:lnTo>
                <a:lnTo>
                  <a:pt x="0" y="271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3" name="圆角矩形 24"/>
          <p:cNvSpPr/>
          <p:nvPr/>
        </p:nvSpPr>
        <p:spPr>
          <a:xfrm>
            <a:off x="8242935" y="2031365"/>
            <a:ext cx="2914650" cy="4001770"/>
          </a:xfrm>
          <a:prstGeom prst="roundRect">
            <a:avLst>
              <a:gd name="adj" fmla="val 1936"/>
            </a:avLst>
          </a:prstGeom>
          <a:solidFill>
            <a:schemeClr val="bg1"/>
          </a:solidFill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8403590" y="2407285"/>
            <a:ext cx="184594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总结三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8403590" y="3086100"/>
            <a:ext cx="2551430" cy="263956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just">
              <a:lnSpc>
                <a:spcPct val="12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" name="茶杯"/>
          <p:cNvSpPr>
            <a:spLocks noEditPoints="1"/>
          </p:cNvSpPr>
          <p:nvPr/>
        </p:nvSpPr>
        <p:spPr>
          <a:xfrm>
            <a:off x="10323830" y="2350770"/>
            <a:ext cx="497205" cy="510540"/>
          </a:xfrm>
          <a:custGeom>
            <a:cxnLst>
              <a:cxn ang="0">
                <a:pos x="310725" y="196803"/>
              </a:cxn>
              <a:cxn ang="0">
                <a:pos x="265411" y="242724"/>
              </a:cxn>
              <a:cxn ang="0">
                <a:pos x="45314" y="242724"/>
              </a:cxn>
              <a:cxn ang="0">
                <a:pos x="0" y="196803"/>
              </a:cxn>
              <a:cxn ang="0">
                <a:pos x="310725" y="196803"/>
              </a:cxn>
              <a:cxn ang="0">
                <a:pos x="252464" y="131202"/>
              </a:cxn>
              <a:cxn ang="0">
                <a:pos x="239517" y="131202"/>
              </a:cxn>
              <a:cxn ang="0">
                <a:pos x="239517" y="137762"/>
              </a:cxn>
              <a:cxn ang="0">
                <a:pos x="200676" y="177123"/>
              </a:cxn>
              <a:cxn ang="0">
                <a:pos x="84155" y="177123"/>
              </a:cxn>
              <a:cxn ang="0">
                <a:pos x="45314" y="137762"/>
              </a:cxn>
              <a:cxn ang="0">
                <a:pos x="45314" y="6560"/>
              </a:cxn>
              <a:cxn ang="0">
                <a:pos x="51787" y="0"/>
              </a:cxn>
              <a:cxn ang="0">
                <a:pos x="252464" y="0"/>
              </a:cxn>
              <a:cxn ang="0">
                <a:pos x="317198" y="65601"/>
              </a:cxn>
              <a:cxn ang="0">
                <a:pos x="252464" y="131202"/>
              </a:cxn>
              <a:cxn ang="0">
                <a:pos x="252464" y="32801"/>
              </a:cxn>
              <a:cxn ang="0">
                <a:pos x="239517" y="32801"/>
              </a:cxn>
              <a:cxn ang="0">
                <a:pos x="239517" y="98402"/>
              </a:cxn>
              <a:cxn ang="0">
                <a:pos x="252464" y="98402"/>
              </a:cxn>
              <a:cxn ang="0">
                <a:pos x="284831" y="65601"/>
              </a:cxn>
              <a:cxn ang="0">
                <a:pos x="252464" y="32801"/>
              </a:cxn>
            </a:cxnLst>
            <a:rect l="0" t="0" r="0" b="0"/>
            <a:pathLst>
              <a:path w="49" h="37">
                <a:moveTo>
                  <a:pt x="48" y="30"/>
                </a:moveTo>
                <a:cubicBezTo>
                  <a:pt x="48" y="34"/>
                  <a:pt x="45" y="37"/>
                  <a:pt x="41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3" y="37"/>
                  <a:pt x="0" y="34"/>
                  <a:pt x="0" y="30"/>
                </a:cubicBezTo>
                <a:lnTo>
                  <a:pt x="48" y="30"/>
                </a:lnTo>
                <a:close/>
                <a:moveTo>
                  <a:pt x="39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4"/>
                  <a:pt x="35" y="27"/>
                  <a:pt x="3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9" y="27"/>
                  <a:pt x="7" y="24"/>
                  <a:pt x="7" y="2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5" y="0"/>
                  <a:pt x="49" y="4"/>
                  <a:pt x="49" y="10"/>
                </a:cubicBezTo>
                <a:cubicBezTo>
                  <a:pt x="49" y="15"/>
                  <a:pt x="45" y="20"/>
                  <a:pt x="39" y="20"/>
                </a:cubicBezTo>
                <a:close/>
                <a:moveTo>
                  <a:pt x="39" y="5"/>
                </a:moveTo>
                <a:cubicBezTo>
                  <a:pt x="37" y="5"/>
                  <a:pt x="37" y="5"/>
                  <a:pt x="37" y="5"/>
                </a:cubicBezTo>
                <a:cubicBezTo>
                  <a:pt x="37" y="15"/>
                  <a:pt x="37" y="15"/>
                  <a:pt x="37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2" y="15"/>
                  <a:pt x="44" y="13"/>
                  <a:pt x="44" y="10"/>
                </a:cubicBezTo>
                <a:cubicBezTo>
                  <a:pt x="44" y="7"/>
                  <a:pt x="42" y="5"/>
                  <a:pt x="39" y="5"/>
                </a:cubicBezTo>
                <a:close/>
              </a:path>
            </a:pathLst>
          </a:custGeom>
          <a:solidFill>
            <a:srgbClr val="2C5364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7" name="锤子"/>
          <p:cNvSpPr/>
          <p:nvPr/>
        </p:nvSpPr>
        <p:spPr>
          <a:xfrm>
            <a:off x="6687185" y="2280920"/>
            <a:ext cx="586740" cy="650875"/>
          </a:xfrm>
          <a:custGeom>
            <a:cxnLst>
              <a:cxn ang="0">
                <a:pos x="302512" y="289067"/>
              </a:cxn>
              <a:cxn ang="0">
                <a:pos x="289067" y="309234"/>
              </a:cxn>
              <a:cxn ang="0">
                <a:pos x="268899" y="309234"/>
              </a:cxn>
              <a:cxn ang="0">
                <a:pos x="255454" y="309234"/>
              </a:cxn>
              <a:cxn ang="0">
                <a:pos x="188229" y="242009"/>
              </a:cxn>
              <a:cxn ang="0">
                <a:pos x="181507" y="221842"/>
              </a:cxn>
              <a:cxn ang="0">
                <a:pos x="188229" y="208397"/>
              </a:cxn>
              <a:cxn ang="0">
                <a:pos x="141172" y="161339"/>
              </a:cxn>
              <a:cxn ang="0">
                <a:pos x="121005" y="181507"/>
              </a:cxn>
              <a:cxn ang="0">
                <a:pos x="114282" y="188229"/>
              </a:cxn>
              <a:cxn ang="0">
                <a:pos x="107560" y="181507"/>
              </a:cxn>
              <a:cxn ang="0">
                <a:pos x="121005" y="201674"/>
              </a:cxn>
              <a:cxn ang="0">
                <a:pos x="114282" y="215119"/>
              </a:cxn>
              <a:cxn ang="0">
                <a:pos x="94115" y="228564"/>
              </a:cxn>
              <a:cxn ang="0">
                <a:pos x="80670" y="221842"/>
              </a:cxn>
              <a:cxn ang="0">
                <a:pos x="6722" y="147895"/>
              </a:cxn>
              <a:cxn ang="0">
                <a:pos x="0" y="134450"/>
              </a:cxn>
              <a:cxn ang="0">
                <a:pos x="13445" y="114282"/>
              </a:cxn>
              <a:cxn ang="0">
                <a:pos x="26890" y="107560"/>
              </a:cxn>
              <a:cxn ang="0">
                <a:pos x="47057" y="121005"/>
              </a:cxn>
              <a:cxn ang="0">
                <a:pos x="40335" y="114282"/>
              </a:cxn>
              <a:cxn ang="0">
                <a:pos x="47057" y="107560"/>
              </a:cxn>
              <a:cxn ang="0">
                <a:pos x="107560" y="47057"/>
              </a:cxn>
              <a:cxn ang="0">
                <a:pos x="114282" y="40335"/>
              </a:cxn>
              <a:cxn ang="0">
                <a:pos x="121005" y="47057"/>
              </a:cxn>
              <a:cxn ang="0">
                <a:pos x="107560" y="26890"/>
              </a:cxn>
              <a:cxn ang="0">
                <a:pos x="114282" y="13445"/>
              </a:cxn>
              <a:cxn ang="0">
                <a:pos x="134450" y="0"/>
              </a:cxn>
              <a:cxn ang="0">
                <a:pos x="147895" y="6722"/>
              </a:cxn>
              <a:cxn ang="0">
                <a:pos x="221842" y="80670"/>
              </a:cxn>
              <a:cxn ang="0">
                <a:pos x="228564" y="94115"/>
              </a:cxn>
              <a:cxn ang="0">
                <a:pos x="215119" y="114282"/>
              </a:cxn>
              <a:cxn ang="0">
                <a:pos x="201674" y="121005"/>
              </a:cxn>
              <a:cxn ang="0">
                <a:pos x="181507" y="107560"/>
              </a:cxn>
              <a:cxn ang="0">
                <a:pos x="188229" y="114282"/>
              </a:cxn>
              <a:cxn ang="0">
                <a:pos x="181507" y="121005"/>
              </a:cxn>
              <a:cxn ang="0">
                <a:pos x="161339" y="141172"/>
              </a:cxn>
              <a:cxn ang="0">
                <a:pos x="208397" y="188229"/>
              </a:cxn>
              <a:cxn ang="0">
                <a:pos x="221842" y="181507"/>
              </a:cxn>
              <a:cxn ang="0">
                <a:pos x="242009" y="188229"/>
              </a:cxn>
              <a:cxn ang="0">
                <a:pos x="302512" y="255454"/>
              </a:cxn>
              <a:cxn ang="0">
                <a:pos x="309234" y="268899"/>
              </a:cxn>
              <a:cxn ang="0">
                <a:pos x="302512" y="289067"/>
              </a:cxn>
            </a:cxnLst>
            <a:rect l="0" t="0" r="0" b="0"/>
            <a:pathLst>
              <a:path w="46" h="46">
                <a:moveTo>
                  <a:pt x="45" y="43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6"/>
                  <a:pt x="41" y="46"/>
                  <a:pt x="40" y="46"/>
                </a:cubicBezTo>
                <a:cubicBezTo>
                  <a:pt x="39" y="46"/>
                  <a:pt x="38" y="46"/>
                  <a:pt x="38" y="4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5"/>
                  <a:pt x="27" y="34"/>
                  <a:pt x="27" y="33"/>
                </a:cubicBezTo>
                <a:cubicBezTo>
                  <a:pt x="27" y="32"/>
                  <a:pt x="27" y="31"/>
                  <a:pt x="28" y="31"/>
                </a:cubicBezTo>
                <a:cubicBezTo>
                  <a:pt x="21" y="24"/>
                  <a:pt x="21" y="24"/>
                  <a:pt x="21" y="24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8"/>
                  <a:pt x="17" y="28"/>
                  <a:pt x="17" y="28"/>
                </a:cubicBezTo>
                <a:cubicBezTo>
                  <a:pt x="17" y="28"/>
                  <a:pt x="16" y="28"/>
                  <a:pt x="16" y="27"/>
                </a:cubicBezTo>
                <a:cubicBezTo>
                  <a:pt x="17" y="28"/>
                  <a:pt x="18" y="29"/>
                  <a:pt x="18" y="30"/>
                </a:cubicBezTo>
                <a:cubicBezTo>
                  <a:pt x="18" y="31"/>
                  <a:pt x="17" y="31"/>
                  <a:pt x="17" y="32"/>
                </a:cubicBezTo>
                <a:cubicBezTo>
                  <a:pt x="16" y="33"/>
                  <a:pt x="15" y="34"/>
                  <a:pt x="14" y="34"/>
                </a:cubicBezTo>
                <a:cubicBezTo>
                  <a:pt x="13" y="34"/>
                  <a:pt x="12" y="34"/>
                  <a:pt x="12" y="33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19"/>
                  <a:pt x="1" y="18"/>
                  <a:pt x="2" y="17"/>
                </a:cubicBezTo>
                <a:cubicBezTo>
                  <a:pt x="3" y="17"/>
                  <a:pt x="3" y="16"/>
                  <a:pt x="4" y="16"/>
                </a:cubicBezTo>
                <a:cubicBezTo>
                  <a:pt x="5" y="16"/>
                  <a:pt x="6" y="17"/>
                  <a:pt x="7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6" y="17"/>
                  <a:pt x="6" y="16"/>
                  <a:pt x="7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6"/>
                  <a:pt x="18" y="7"/>
                  <a:pt x="18" y="7"/>
                </a:cubicBezTo>
                <a:cubicBezTo>
                  <a:pt x="17" y="6"/>
                  <a:pt x="16" y="5"/>
                  <a:pt x="16" y="4"/>
                </a:cubicBezTo>
                <a:cubicBezTo>
                  <a:pt x="16" y="3"/>
                  <a:pt x="17" y="3"/>
                  <a:pt x="17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4" y="13"/>
                  <a:pt x="34" y="14"/>
                </a:cubicBezTo>
                <a:cubicBezTo>
                  <a:pt x="34" y="15"/>
                  <a:pt x="33" y="16"/>
                  <a:pt x="32" y="17"/>
                </a:cubicBezTo>
                <a:cubicBezTo>
                  <a:pt x="31" y="17"/>
                  <a:pt x="31" y="18"/>
                  <a:pt x="30" y="18"/>
                </a:cubicBezTo>
                <a:cubicBezTo>
                  <a:pt x="29" y="18"/>
                  <a:pt x="28" y="17"/>
                  <a:pt x="27" y="16"/>
                </a:cubicBezTo>
                <a:cubicBezTo>
                  <a:pt x="27" y="16"/>
                  <a:pt x="28" y="17"/>
                  <a:pt x="28" y="17"/>
                </a:cubicBezTo>
                <a:cubicBezTo>
                  <a:pt x="28" y="17"/>
                  <a:pt x="27" y="18"/>
                  <a:pt x="27" y="18"/>
                </a:cubicBezTo>
                <a:cubicBezTo>
                  <a:pt x="24" y="21"/>
                  <a:pt x="24" y="21"/>
                  <a:pt x="24" y="21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2" y="27"/>
                  <a:pt x="33" y="27"/>
                </a:cubicBezTo>
                <a:cubicBezTo>
                  <a:pt x="34" y="27"/>
                  <a:pt x="35" y="27"/>
                  <a:pt x="36" y="28"/>
                </a:cubicBezTo>
                <a:cubicBezTo>
                  <a:pt x="45" y="38"/>
                  <a:pt x="45" y="38"/>
                  <a:pt x="45" y="38"/>
                </a:cubicBezTo>
                <a:cubicBezTo>
                  <a:pt x="46" y="38"/>
                  <a:pt x="46" y="39"/>
                  <a:pt x="46" y="40"/>
                </a:cubicBezTo>
                <a:cubicBezTo>
                  <a:pt x="46" y="41"/>
                  <a:pt x="46" y="42"/>
                  <a:pt x="45" y="43"/>
                </a:cubicBezTo>
                <a:close/>
              </a:path>
            </a:pathLst>
          </a:custGeom>
          <a:solidFill>
            <a:srgbClr val="2C5364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0109" y="500061"/>
            <a:ext cx="168592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论文总结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发芽"/>
          <p:cNvSpPr/>
          <p:nvPr/>
        </p:nvSpPr>
        <p:spPr bwMode="auto">
          <a:xfrm>
            <a:off x="5313998" y="3926528"/>
            <a:ext cx="1564005" cy="2171065"/>
          </a:xfrm>
          <a:custGeom>
            <a:gdLst>
              <a:gd name="T0" fmla="*/ 704528 w 4844"/>
              <a:gd name="T1" fmla="*/ 1336636 h 6318"/>
              <a:gd name="T2" fmla="*/ 797459 w 4844"/>
              <a:gd name="T3" fmla="*/ 1364677 h 6318"/>
              <a:gd name="T4" fmla="*/ 920563 w 4844"/>
              <a:gd name="T5" fmla="*/ 1365280 h 6318"/>
              <a:gd name="T6" fmla="*/ 1065693 w 4844"/>
              <a:gd name="T7" fmla="*/ 1313720 h 6318"/>
              <a:gd name="T8" fmla="*/ 1188495 w 4844"/>
              <a:gd name="T9" fmla="*/ 1220551 h 6318"/>
              <a:gd name="T10" fmla="*/ 1269961 w 4844"/>
              <a:gd name="T11" fmla="*/ 1130396 h 6318"/>
              <a:gd name="T12" fmla="*/ 1352332 w 4844"/>
              <a:gd name="T13" fmla="*/ 1012502 h 6318"/>
              <a:gd name="T14" fmla="*/ 1443452 w 4844"/>
              <a:gd name="T15" fmla="*/ 845461 h 6318"/>
              <a:gd name="T16" fmla="*/ 1334530 w 4844"/>
              <a:gd name="T17" fmla="*/ 792996 h 6318"/>
              <a:gd name="T18" fmla="*/ 1167676 w 4844"/>
              <a:gd name="T19" fmla="*/ 794805 h 6318"/>
              <a:gd name="T20" fmla="*/ 996598 w 4844"/>
              <a:gd name="T21" fmla="*/ 825259 h 6318"/>
              <a:gd name="T22" fmla="*/ 842416 w 4844"/>
              <a:gd name="T23" fmla="*/ 893704 h 6318"/>
              <a:gd name="T24" fmla="*/ 771813 w 4844"/>
              <a:gd name="T25" fmla="*/ 950389 h 6318"/>
              <a:gd name="T26" fmla="*/ 712674 w 4844"/>
              <a:gd name="T27" fmla="*/ 1023357 h 6318"/>
              <a:gd name="T28" fmla="*/ 668924 w 4844"/>
              <a:gd name="T29" fmla="*/ 1115019 h 6318"/>
              <a:gd name="T30" fmla="*/ 643579 w 4844"/>
              <a:gd name="T31" fmla="*/ 1226883 h 6318"/>
              <a:gd name="T32" fmla="*/ 691554 w 4844"/>
              <a:gd name="T33" fmla="*/ 1710821 h 6318"/>
              <a:gd name="T34" fmla="*/ 604053 w 4844"/>
              <a:gd name="T35" fmla="*/ 1548906 h 6318"/>
              <a:gd name="T36" fmla="*/ 570562 w 4844"/>
              <a:gd name="T37" fmla="*/ 1438549 h 6318"/>
              <a:gd name="T38" fmla="*/ 554571 w 4844"/>
              <a:gd name="T39" fmla="*/ 1314926 h 6318"/>
              <a:gd name="T40" fmla="*/ 561812 w 4844"/>
              <a:gd name="T41" fmla="*/ 1177132 h 6318"/>
              <a:gd name="T42" fmla="*/ 596510 w 4844"/>
              <a:gd name="T43" fmla="*/ 1026372 h 6318"/>
              <a:gd name="T44" fmla="*/ 664097 w 4844"/>
              <a:gd name="T45" fmla="*/ 861743 h 6318"/>
              <a:gd name="T46" fmla="*/ 766683 w 4844"/>
              <a:gd name="T47" fmla="*/ 629271 h 6318"/>
              <a:gd name="T48" fmla="*/ 814054 w 4844"/>
              <a:gd name="T49" fmla="*/ 410368 h 6318"/>
              <a:gd name="T50" fmla="*/ 800778 w 4844"/>
              <a:gd name="T51" fmla="*/ 247246 h 6318"/>
              <a:gd name="T52" fmla="*/ 748278 w 4844"/>
              <a:gd name="T53" fmla="*/ 132367 h 6318"/>
              <a:gd name="T54" fmla="*/ 678580 w 4844"/>
              <a:gd name="T55" fmla="*/ 57892 h 6318"/>
              <a:gd name="T56" fmla="*/ 591984 w 4844"/>
              <a:gd name="T57" fmla="*/ 6935 h 6318"/>
              <a:gd name="T58" fmla="*/ 606769 w 4844"/>
              <a:gd name="T59" fmla="*/ 19900 h 6318"/>
              <a:gd name="T60" fmla="*/ 679183 w 4844"/>
              <a:gd name="T61" fmla="*/ 88044 h 6318"/>
              <a:gd name="T62" fmla="*/ 730175 w 4844"/>
              <a:gd name="T63" fmla="*/ 175786 h 6318"/>
              <a:gd name="T64" fmla="*/ 756425 w 4844"/>
              <a:gd name="T65" fmla="*/ 299710 h 6318"/>
              <a:gd name="T66" fmla="*/ 738019 w 4844"/>
              <a:gd name="T67" fmla="*/ 464340 h 6318"/>
              <a:gd name="T68" fmla="*/ 656252 w 4844"/>
              <a:gd name="T69" fmla="*/ 673594 h 6318"/>
              <a:gd name="T70" fmla="*/ 602243 w 4844"/>
              <a:gd name="T71" fmla="*/ 735104 h 6318"/>
              <a:gd name="T72" fmla="*/ 604657 w 4844"/>
              <a:gd name="T73" fmla="*/ 637714 h 6318"/>
              <a:gd name="T74" fmla="*/ 587459 w 4844"/>
              <a:gd name="T75" fmla="*/ 550273 h 6318"/>
              <a:gd name="T76" fmla="*/ 548536 w 4844"/>
              <a:gd name="T77" fmla="*/ 464642 h 6318"/>
              <a:gd name="T78" fmla="*/ 442027 w 4844"/>
              <a:gd name="T79" fmla="*/ 338305 h 6318"/>
              <a:gd name="T80" fmla="*/ 308665 w 4844"/>
              <a:gd name="T81" fmla="*/ 244231 h 6318"/>
              <a:gd name="T82" fmla="*/ 160518 w 4844"/>
              <a:gd name="T83" fmla="*/ 174278 h 6318"/>
              <a:gd name="T84" fmla="*/ 0 w 4844"/>
              <a:gd name="T85" fmla="*/ 123925 h 6318"/>
              <a:gd name="T86" fmla="*/ 25647 w 4844"/>
              <a:gd name="T87" fmla="*/ 404639 h 6318"/>
              <a:gd name="T88" fmla="*/ 84181 w 4844"/>
              <a:gd name="T89" fmla="*/ 609672 h 6318"/>
              <a:gd name="T90" fmla="*/ 165647 w 4844"/>
              <a:gd name="T91" fmla="*/ 749577 h 6318"/>
              <a:gd name="T92" fmla="*/ 259484 w 4844"/>
              <a:gd name="T93" fmla="*/ 837018 h 6318"/>
              <a:gd name="T94" fmla="*/ 355130 w 4844"/>
              <a:gd name="T95" fmla="*/ 883452 h 6318"/>
              <a:gd name="T96" fmla="*/ 442631 w 4844"/>
              <a:gd name="T97" fmla="*/ 900337 h 6318"/>
              <a:gd name="T98" fmla="*/ 486984 w 4844"/>
              <a:gd name="T99" fmla="*/ 950691 h 6318"/>
              <a:gd name="T100" fmla="*/ 416682 w 4844"/>
              <a:gd name="T101" fmla="*/ 1097229 h 6318"/>
              <a:gd name="T102" fmla="*/ 376251 w 4844"/>
              <a:gd name="T103" fmla="*/ 1234119 h 6318"/>
              <a:gd name="T104" fmla="*/ 360863 w 4844"/>
              <a:gd name="T105" fmla="*/ 1359853 h 6318"/>
              <a:gd name="T106" fmla="*/ 366294 w 4844"/>
              <a:gd name="T107" fmla="*/ 1474430 h 6318"/>
              <a:gd name="T108" fmla="*/ 400993 w 4844"/>
              <a:gd name="T109" fmla="*/ 1619763 h 6318"/>
              <a:gd name="T110" fmla="*/ 421510 w 4844"/>
              <a:gd name="T111" fmla="*/ 1735848 h 6318"/>
              <a:gd name="T112" fmla="*/ 300216 w 4844"/>
              <a:gd name="T113" fmla="*/ 1770522 h 6318"/>
              <a:gd name="T114" fmla="*/ 209699 w 4844"/>
              <a:gd name="T115" fmla="*/ 1820273 h 6318"/>
              <a:gd name="T116" fmla="*/ 158104 w 4844"/>
              <a:gd name="T117" fmla="*/ 1882386 h 6318"/>
              <a:gd name="T118" fmla="*/ 1013193 w 4844"/>
              <a:gd name="T119" fmla="*/ 1873642 h 6318"/>
              <a:gd name="T120" fmla="*/ 952848 w 4844"/>
              <a:gd name="T121" fmla="*/ 1811227 h 6318"/>
              <a:gd name="T122" fmla="*/ 852373 w 4844"/>
              <a:gd name="T123" fmla="*/ 1761778 h 6318"/>
              <a:gd name="T124" fmla="*/ 720218 w 4844"/>
              <a:gd name="T125" fmla="*/ 1730119 h 63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44" h="6318">
                <a:moveTo>
                  <a:pt x="2116" y="4309"/>
                </a:moveTo>
                <a:lnTo>
                  <a:pt x="2116" y="4309"/>
                </a:lnTo>
                <a:lnTo>
                  <a:pt x="2133" y="4322"/>
                </a:lnTo>
                <a:lnTo>
                  <a:pt x="2153" y="4335"/>
                </a:lnTo>
                <a:lnTo>
                  <a:pt x="2181" y="4353"/>
                </a:lnTo>
                <a:lnTo>
                  <a:pt x="2217" y="4374"/>
                </a:lnTo>
                <a:lnTo>
                  <a:pt x="2259" y="4396"/>
                </a:lnTo>
                <a:lnTo>
                  <a:pt x="2308" y="4421"/>
                </a:lnTo>
                <a:lnTo>
                  <a:pt x="2335" y="4433"/>
                </a:lnTo>
                <a:lnTo>
                  <a:pt x="2364" y="4444"/>
                </a:lnTo>
                <a:lnTo>
                  <a:pt x="2393" y="4456"/>
                </a:lnTo>
                <a:lnTo>
                  <a:pt x="2425" y="4468"/>
                </a:lnTo>
                <a:lnTo>
                  <a:pt x="2458" y="4480"/>
                </a:lnTo>
                <a:lnTo>
                  <a:pt x="2492" y="4490"/>
                </a:lnTo>
                <a:lnTo>
                  <a:pt x="2528" y="4500"/>
                </a:lnTo>
                <a:lnTo>
                  <a:pt x="2565" y="4509"/>
                </a:lnTo>
                <a:lnTo>
                  <a:pt x="2604" y="4518"/>
                </a:lnTo>
                <a:lnTo>
                  <a:pt x="2643" y="4526"/>
                </a:lnTo>
                <a:lnTo>
                  <a:pt x="2684" y="4531"/>
                </a:lnTo>
                <a:lnTo>
                  <a:pt x="2726" y="4537"/>
                </a:lnTo>
                <a:lnTo>
                  <a:pt x="2770" y="4540"/>
                </a:lnTo>
                <a:lnTo>
                  <a:pt x="2813" y="4542"/>
                </a:lnTo>
                <a:lnTo>
                  <a:pt x="2859" y="4543"/>
                </a:lnTo>
                <a:lnTo>
                  <a:pt x="2906" y="4542"/>
                </a:lnTo>
                <a:lnTo>
                  <a:pt x="2954" y="4540"/>
                </a:lnTo>
                <a:lnTo>
                  <a:pt x="3002" y="4535"/>
                </a:lnTo>
                <a:lnTo>
                  <a:pt x="3051" y="4528"/>
                </a:lnTo>
                <a:lnTo>
                  <a:pt x="3101" y="4519"/>
                </a:lnTo>
                <a:lnTo>
                  <a:pt x="3152" y="4508"/>
                </a:lnTo>
                <a:lnTo>
                  <a:pt x="3205" y="4494"/>
                </a:lnTo>
                <a:lnTo>
                  <a:pt x="3257" y="4479"/>
                </a:lnTo>
                <a:lnTo>
                  <a:pt x="3311" y="4460"/>
                </a:lnTo>
                <a:lnTo>
                  <a:pt x="3366" y="4439"/>
                </a:lnTo>
                <a:lnTo>
                  <a:pt x="3420" y="4414"/>
                </a:lnTo>
                <a:lnTo>
                  <a:pt x="3476" y="4387"/>
                </a:lnTo>
                <a:lnTo>
                  <a:pt x="3532" y="4357"/>
                </a:lnTo>
                <a:lnTo>
                  <a:pt x="3589" y="4324"/>
                </a:lnTo>
                <a:lnTo>
                  <a:pt x="3646" y="4287"/>
                </a:lnTo>
                <a:lnTo>
                  <a:pt x="3704" y="4247"/>
                </a:lnTo>
                <a:lnTo>
                  <a:pt x="3762" y="4202"/>
                </a:lnTo>
                <a:lnTo>
                  <a:pt x="3821" y="4155"/>
                </a:lnTo>
                <a:lnTo>
                  <a:pt x="3850" y="4130"/>
                </a:lnTo>
                <a:lnTo>
                  <a:pt x="3880" y="4104"/>
                </a:lnTo>
                <a:lnTo>
                  <a:pt x="3909" y="4077"/>
                </a:lnTo>
                <a:lnTo>
                  <a:pt x="3939" y="4048"/>
                </a:lnTo>
                <a:lnTo>
                  <a:pt x="3969" y="4019"/>
                </a:lnTo>
                <a:lnTo>
                  <a:pt x="3998" y="3989"/>
                </a:lnTo>
                <a:lnTo>
                  <a:pt x="4028" y="3959"/>
                </a:lnTo>
                <a:lnTo>
                  <a:pt x="4058" y="3927"/>
                </a:lnTo>
                <a:lnTo>
                  <a:pt x="4088" y="3893"/>
                </a:lnTo>
                <a:lnTo>
                  <a:pt x="4118" y="3859"/>
                </a:lnTo>
                <a:lnTo>
                  <a:pt x="4149" y="3824"/>
                </a:lnTo>
                <a:lnTo>
                  <a:pt x="4179" y="3787"/>
                </a:lnTo>
                <a:lnTo>
                  <a:pt x="4209" y="3749"/>
                </a:lnTo>
                <a:lnTo>
                  <a:pt x="4239" y="3710"/>
                </a:lnTo>
                <a:lnTo>
                  <a:pt x="4269" y="3671"/>
                </a:lnTo>
                <a:lnTo>
                  <a:pt x="4300" y="3630"/>
                </a:lnTo>
                <a:lnTo>
                  <a:pt x="4330" y="3588"/>
                </a:lnTo>
                <a:lnTo>
                  <a:pt x="4361" y="3544"/>
                </a:lnTo>
                <a:lnTo>
                  <a:pt x="4391" y="3500"/>
                </a:lnTo>
                <a:lnTo>
                  <a:pt x="4421" y="3454"/>
                </a:lnTo>
                <a:lnTo>
                  <a:pt x="4451" y="3407"/>
                </a:lnTo>
                <a:lnTo>
                  <a:pt x="4482" y="3358"/>
                </a:lnTo>
                <a:lnTo>
                  <a:pt x="4512" y="3309"/>
                </a:lnTo>
                <a:lnTo>
                  <a:pt x="4542" y="3257"/>
                </a:lnTo>
                <a:lnTo>
                  <a:pt x="4572" y="3206"/>
                </a:lnTo>
                <a:lnTo>
                  <a:pt x="4603" y="3153"/>
                </a:lnTo>
                <a:lnTo>
                  <a:pt x="4633" y="3097"/>
                </a:lnTo>
                <a:lnTo>
                  <a:pt x="4664" y="3041"/>
                </a:lnTo>
                <a:lnTo>
                  <a:pt x="4694" y="2984"/>
                </a:lnTo>
                <a:lnTo>
                  <a:pt x="4724" y="2925"/>
                </a:lnTo>
                <a:lnTo>
                  <a:pt x="4784" y="2804"/>
                </a:lnTo>
                <a:lnTo>
                  <a:pt x="4844" y="2675"/>
                </a:lnTo>
                <a:lnTo>
                  <a:pt x="4813" y="2671"/>
                </a:lnTo>
                <a:lnTo>
                  <a:pt x="4778" y="2665"/>
                </a:lnTo>
                <a:lnTo>
                  <a:pt x="4728" y="2659"/>
                </a:lnTo>
                <a:lnTo>
                  <a:pt x="4667" y="2651"/>
                </a:lnTo>
                <a:lnTo>
                  <a:pt x="4595" y="2643"/>
                </a:lnTo>
                <a:lnTo>
                  <a:pt x="4513" y="2636"/>
                </a:lnTo>
                <a:lnTo>
                  <a:pt x="4423" y="2630"/>
                </a:lnTo>
                <a:lnTo>
                  <a:pt x="4324" y="2625"/>
                </a:lnTo>
                <a:lnTo>
                  <a:pt x="4272" y="2624"/>
                </a:lnTo>
                <a:lnTo>
                  <a:pt x="4219" y="2624"/>
                </a:lnTo>
                <a:lnTo>
                  <a:pt x="4163" y="2624"/>
                </a:lnTo>
                <a:lnTo>
                  <a:pt x="4107" y="2624"/>
                </a:lnTo>
                <a:lnTo>
                  <a:pt x="4049" y="2626"/>
                </a:lnTo>
                <a:lnTo>
                  <a:pt x="3990" y="2628"/>
                </a:lnTo>
                <a:lnTo>
                  <a:pt x="3930" y="2632"/>
                </a:lnTo>
                <a:lnTo>
                  <a:pt x="3870" y="2636"/>
                </a:lnTo>
                <a:lnTo>
                  <a:pt x="3808" y="2642"/>
                </a:lnTo>
                <a:lnTo>
                  <a:pt x="3746" y="2648"/>
                </a:lnTo>
                <a:lnTo>
                  <a:pt x="3683" y="2657"/>
                </a:lnTo>
                <a:lnTo>
                  <a:pt x="3620" y="2666"/>
                </a:lnTo>
                <a:lnTo>
                  <a:pt x="3557" y="2677"/>
                </a:lnTo>
                <a:lnTo>
                  <a:pt x="3494" y="2690"/>
                </a:lnTo>
                <a:lnTo>
                  <a:pt x="3430" y="2704"/>
                </a:lnTo>
                <a:lnTo>
                  <a:pt x="3367" y="2720"/>
                </a:lnTo>
                <a:lnTo>
                  <a:pt x="3303" y="2737"/>
                </a:lnTo>
                <a:lnTo>
                  <a:pt x="3241" y="2756"/>
                </a:lnTo>
                <a:lnTo>
                  <a:pt x="3178" y="2777"/>
                </a:lnTo>
                <a:lnTo>
                  <a:pt x="3117" y="2800"/>
                </a:lnTo>
                <a:lnTo>
                  <a:pt x="3055" y="2825"/>
                </a:lnTo>
                <a:lnTo>
                  <a:pt x="2995" y="2851"/>
                </a:lnTo>
                <a:lnTo>
                  <a:pt x="2936" y="2880"/>
                </a:lnTo>
                <a:lnTo>
                  <a:pt x="2877" y="2913"/>
                </a:lnTo>
                <a:lnTo>
                  <a:pt x="2820" y="2946"/>
                </a:lnTo>
                <a:lnTo>
                  <a:pt x="2792" y="2964"/>
                </a:lnTo>
                <a:lnTo>
                  <a:pt x="2764" y="2982"/>
                </a:lnTo>
                <a:lnTo>
                  <a:pt x="2738" y="3001"/>
                </a:lnTo>
                <a:lnTo>
                  <a:pt x="2711" y="3020"/>
                </a:lnTo>
                <a:lnTo>
                  <a:pt x="2684" y="3041"/>
                </a:lnTo>
                <a:lnTo>
                  <a:pt x="2658" y="3061"/>
                </a:lnTo>
                <a:lnTo>
                  <a:pt x="2632" y="3082"/>
                </a:lnTo>
                <a:lnTo>
                  <a:pt x="2607" y="3105"/>
                </a:lnTo>
                <a:lnTo>
                  <a:pt x="2582" y="3128"/>
                </a:lnTo>
                <a:lnTo>
                  <a:pt x="2558" y="3152"/>
                </a:lnTo>
                <a:lnTo>
                  <a:pt x="2533" y="3175"/>
                </a:lnTo>
                <a:lnTo>
                  <a:pt x="2510" y="3199"/>
                </a:lnTo>
                <a:lnTo>
                  <a:pt x="2488" y="3225"/>
                </a:lnTo>
                <a:lnTo>
                  <a:pt x="2465" y="3252"/>
                </a:lnTo>
                <a:lnTo>
                  <a:pt x="2443" y="3279"/>
                </a:lnTo>
                <a:lnTo>
                  <a:pt x="2422" y="3307"/>
                </a:lnTo>
                <a:lnTo>
                  <a:pt x="2402" y="3334"/>
                </a:lnTo>
                <a:lnTo>
                  <a:pt x="2382" y="3363"/>
                </a:lnTo>
                <a:lnTo>
                  <a:pt x="2362" y="3394"/>
                </a:lnTo>
                <a:lnTo>
                  <a:pt x="2343" y="3424"/>
                </a:lnTo>
                <a:lnTo>
                  <a:pt x="2325" y="3456"/>
                </a:lnTo>
                <a:lnTo>
                  <a:pt x="2307" y="3487"/>
                </a:lnTo>
                <a:lnTo>
                  <a:pt x="2290" y="3521"/>
                </a:lnTo>
                <a:lnTo>
                  <a:pt x="2275" y="3554"/>
                </a:lnTo>
                <a:lnTo>
                  <a:pt x="2259" y="3589"/>
                </a:lnTo>
                <a:lnTo>
                  <a:pt x="2243" y="3624"/>
                </a:lnTo>
                <a:lnTo>
                  <a:pt x="2230" y="3660"/>
                </a:lnTo>
                <a:lnTo>
                  <a:pt x="2217" y="3698"/>
                </a:lnTo>
                <a:lnTo>
                  <a:pt x="2204" y="3736"/>
                </a:lnTo>
                <a:lnTo>
                  <a:pt x="2192" y="3774"/>
                </a:lnTo>
                <a:lnTo>
                  <a:pt x="2181" y="3814"/>
                </a:lnTo>
                <a:lnTo>
                  <a:pt x="2171" y="3854"/>
                </a:lnTo>
                <a:lnTo>
                  <a:pt x="2162" y="3895"/>
                </a:lnTo>
                <a:lnTo>
                  <a:pt x="2153" y="3938"/>
                </a:lnTo>
                <a:lnTo>
                  <a:pt x="2145" y="3981"/>
                </a:lnTo>
                <a:lnTo>
                  <a:pt x="2139" y="4025"/>
                </a:lnTo>
                <a:lnTo>
                  <a:pt x="2133" y="4069"/>
                </a:lnTo>
                <a:lnTo>
                  <a:pt x="2127" y="4116"/>
                </a:lnTo>
                <a:lnTo>
                  <a:pt x="2123" y="4163"/>
                </a:lnTo>
                <a:lnTo>
                  <a:pt x="2121" y="4210"/>
                </a:lnTo>
                <a:lnTo>
                  <a:pt x="2117" y="4259"/>
                </a:lnTo>
                <a:lnTo>
                  <a:pt x="2116" y="4309"/>
                </a:lnTo>
                <a:close/>
                <a:moveTo>
                  <a:pt x="2334" y="5731"/>
                </a:moveTo>
                <a:lnTo>
                  <a:pt x="2334" y="5731"/>
                </a:lnTo>
                <a:lnTo>
                  <a:pt x="2292" y="5674"/>
                </a:lnTo>
                <a:lnTo>
                  <a:pt x="2252" y="5615"/>
                </a:lnTo>
                <a:lnTo>
                  <a:pt x="2213" y="5554"/>
                </a:lnTo>
                <a:lnTo>
                  <a:pt x="2174" y="5489"/>
                </a:lnTo>
                <a:lnTo>
                  <a:pt x="2136" y="5424"/>
                </a:lnTo>
                <a:lnTo>
                  <a:pt x="2101" y="5355"/>
                </a:lnTo>
                <a:lnTo>
                  <a:pt x="2066" y="5285"/>
                </a:lnTo>
                <a:lnTo>
                  <a:pt x="2034" y="5212"/>
                </a:lnTo>
                <a:lnTo>
                  <a:pt x="2017" y="5175"/>
                </a:lnTo>
                <a:lnTo>
                  <a:pt x="2002" y="5137"/>
                </a:lnTo>
                <a:lnTo>
                  <a:pt x="1988" y="5099"/>
                </a:lnTo>
                <a:lnTo>
                  <a:pt x="1973" y="5060"/>
                </a:lnTo>
                <a:lnTo>
                  <a:pt x="1960" y="5020"/>
                </a:lnTo>
                <a:lnTo>
                  <a:pt x="1947" y="4980"/>
                </a:lnTo>
                <a:lnTo>
                  <a:pt x="1934" y="4939"/>
                </a:lnTo>
                <a:lnTo>
                  <a:pt x="1922" y="4898"/>
                </a:lnTo>
                <a:lnTo>
                  <a:pt x="1911" y="4857"/>
                </a:lnTo>
                <a:lnTo>
                  <a:pt x="1901" y="4815"/>
                </a:lnTo>
                <a:lnTo>
                  <a:pt x="1891" y="4771"/>
                </a:lnTo>
                <a:lnTo>
                  <a:pt x="1882" y="4728"/>
                </a:lnTo>
                <a:lnTo>
                  <a:pt x="1874" y="4684"/>
                </a:lnTo>
                <a:lnTo>
                  <a:pt x="1866" y="4639"/>
                </a:lnTo>
                <a:lnTo>
                  <a:pt x="1860" y="4594"/>
                </a:lnTo>
                <a:lnTo>
                  <a:pt x="1854" y="4548"/>
                </a:lnTo>
                <a:lnTo>
                  <a:pt x="1848" y="4502"/>
                </a:lnTo>
                <a:lnTo>
                  <a:pt x="1844" y="4455"/>
                </a:lnTo>
                <a:lnTo>
                  <a:pt x="1841" y="4409"/>
                </a:lnTo>
                <a:lnTo>
                  <a:pt x="1838" y="4361"/>
                </a:lnTo>
                <a:lnTo>
                  <a:pt x="1837" y="4311"/>
                </a:lnTo>
                <a:lnTo>
                  <a:pt x="1836" y="4262"/>
                </a:lnTo>
                <a:lnTo>
                  <a:pt x="1837" y="4213"/>
                </a:lnTo>
                <a:lnTo>
                  <a:pt x="1838" y="4163"/>
                </a:lnTo>
                <a:lnTo>
                  <a:pt x="1841" y="4112"/>
                </a:lnTo>
                <a:lnTo>
                  <a:pt x="1844" y="4061"/>
                </a:lnTo>
                <a:lnTo>
                  <a:pt x="1850" y="4009"/>
                </a:lnTo>
                <a:lnTo>
                  <a:pt x="1855" y="3957"/>
                </a:lnTo>
                <a:lnTo>
                  <a:pt x="1862" y="3904"/>
                </a:lnTo>
                <a:lnTo>
                  <a:pt x="1870" y="3851"/>
                </a:lnTo>
                <a:lnTo>
                  <a:pt x="1879" y="3796"/>
                </a:lnTo>
                <a:lnTo>
                  <a:pt x="1889" y="3742"/>
                </a:lnTo>
                <a:lnTo>
                  <a:pt x="1901" y="3687"/>
                </a:lnTo>
                <a:lnTo>
                  <a:pt x="1913" y="3631"/>
                </a:lnTo>
                <a:lnTo>
                  <a:pt x="1927" y="3575"/>
                </a:lnTo>
                <a:lnTo>
                  <a:pt x="1942" y="3518"/>
                </a:lnTo>
                <a:lnTo>
                  <a:pt x="1959" y="3460"/>
                </a:lnTo>
                <a:lnTo>
                  <a:pt x="1977" y="3404"/>
                </a:lnTo>
                <a:lnTo>
                  <a:pt x="1996" y="3344"/>
                </a:lnTo>
                <a:lnTo>
                  <a:pt x="2017" y="3285"/>
                </a:lnTo>
                <a:lnTo>
                  <a:pt x="2038" y="3226"/>
                </a:lnTo>
                <a:lnTo>
                  <a:pt x="2062" y="3166"/>
                </a:lnTo>
                <a:lnTo>
                  <a:pt x="2086" y="3106"/>
                </a:lnTo>
                <a:lnTo>
                  <a:pt x="2113" y="3044"/>
                </a:lnTo>
                <a:lnTo>
                  <a:pt x="2141" y="2983"/>
                </a:lnTo>
                <a:lnTo>
                  <a:pt x="2170" y="2921"/>
                </a:lnTo>
                <a:lnTo>
                  <a:pt x="2201" y="2858"/>
                </a:lnTo>
                <a:lnTo>
                  <a:pt x="2232" y="2795"/>
                </a:lnTo>
                <a:lnTo>
                  <a:pt x="2288" y="2685"/>
                </a:lnTo>
                <a:lnTo>
                  <a:pt x="2340" y="2579"/>
                </a:lnTo>
                <a:lnTo>
                  <a:pt x="2387" y="2476"/>
                </a:lnTo>
                <a:lnTo>
                  <a:pt x="2432" y="2374"/>
                </a:lnTo>
                <a:lnTo>
                  <a:pt x="2472" y="2276"/>
                </a:lnTo>
                <a:lnTo>
                  <a:pt x="2508" y="2180"/>
                </a:lnTo>
                <a:lnTo>
                  <a:pt x="2541" y="2087"/>
                </a:lnTo>
                <a:lnTo>
                  <a:pt x="2571" y="1996"/>
                </a:lnTo>
                <a:lnTo>
                  <a:pt x="2597" y="1909"/>
                </a:lnTo>
                <a:lnTo>
                  <a:pt x="2620" y="1823"/>
                </a:lnTo>
                <a:lnTo>
                  <a:pt x="2640" y="1741"/>
                </a:lnTo>
                <a:lnTo>
                  <a:pt x="2658" y="1660"/>
                </a:lnTo>
                <a:lnTo>
                  <a:pt x="2672" y="1582"/>
                </a:lnTo>
                <a:lnTo>
                  <a:pt x="2684" y="1506"/>
                </a:lnTo>
                <a:lnTo>
                  <a:pt x="2693" y="1433"/>
                </a:lnTo>
                <a:lnTo>
                  <a:pt x="2698" y="1361"/>
                </a:lnTo>
                <a:lnTo>
                  <a:pt x="2702" y="1293"/>
                </a:lnTo>
                <a:lnTo>
                  <a:pt x="2704" y="1226"/>
                </a:lnTo>
                <a:lnTo>
                  <a:pt x="2703" y="1162"/>
                </a:lnTo>
                <a:lnTo>
                  <a:pt x="2700" y="1100"/>
                </a:lnTo>
                <a:lnTo>
                  <a:pt x="2694" y="1040"/>
                </a:lnTo>
                <a:lnTo>
                  <a:pt x="2686" y="982"/>
                </a:lnTo>
                <a:lnTo>
                  <a:pt x="2677" y="926"/>
                </a:lnTo>
                <a:lnTo>
                  <a:pt x="2666" y="873"/>
                </a:lnTo>
                <a:lnTo>
                  <a:pt x="2654" y="820"/>
                </a:lnTo>
                <a:lnTo>
                  <a:pt x="2639" y="771"/>
                </a:lnTo>
                <a:lnTo>
                  <a:pt x="2624" y="723"/>
                </a:lnTo>
                <a:lnTo>
                  <a:pt x="2607" y="677"/>
                </a:lnTo>
                <a:lnTo>
                  <a:pt x="2588" y="633"/>
                </a:lnTo>
                <a:lnTo>
                  <a:pt x="2568" y="591"/>
                </a:lnTo>
                <a:lnTo>
                  <a:pt x="2548" y="551"/>
                </a:lnTo>
                <a:lnTo>
                  <a:pt x="2526" y="511"/>
                </a:lnTo>
                <a:lnTo>
                  <a:pt x="2503" y="475"/>
                </a:lnTo>
                <a:lnTo>
                  <a:pt x="2480" y="439"/>
                </a:lnTo>
                <a:lnTo>
                  <a:pt x="2455" y="406"/>
                </a:lnTo>
                <a:lnTo>
                  <a:pt x="2431" y="373"/>
                </a:lnTo>
                <a:lnTo>
                  <a:pt x="2405" y="343"/>
                </a:lnTo>
                <a:lnTo>
                  <a:pt x="2379" y="314"/>
                </a:lnTo>
                <a:lnTo>
                  <a:pt x="2354" y="287"/>
                </a:lnTo>
                <a:lnTo>
                  <a:pt x="2327" y="262"/>
                </a:lnTo>
                <a:lnTo>
                  <a:pt x="2301" y="237"/>
                </a:lnTo>
                <a:lnTo>
                  <a:pt x="2275" y="214"/>
                </a:lnTo>
                <a:lnTo>
                  <a:pt x="2249" y="192"/>
                </a:lnTo>
                <a:lnTo>
                  <a:pt x="2223" y="172"/>
                </a:lnTo>
                <a:lnTo>
                  <a:pt x="2197" y="153"/>
                </a:lnTo>
                <a:lnTo>
                  <a:pt x="2172" y="136"/>
                </a:lnTo>
                <a:lnTo>
                  <a:pt x="2147" y="119"/>
                </a:lnTo>
                <a:lnTo>
                  <a:pt x="2123" y="104"/>
                </a:lnTo>
                <a:lnTo>
                  <a:pt x="2076" y="78"/>
                </a:lnTo>
                <a:lnTo>
                  <a:pt x="2034" y="55"/>
                </a:lnTo>
                <a:lnTo>
                  <a:pt x="1996" y="36"/>
                </a:lnTo>
                <a:lnTo>
                  <a:pt x="1962" y="23"/>
                </a:lnTo>
                <a:lnTo>
                  <a:pt x="1935" y="12"/>
                </a:lnTo>
                <a:lnTo>
                  <a:pt x="1915" y="5"/>
                </a:lnTo>
                <a:lnTo>
                  <a:pt x="1898" y="0"/>
                </a:lnTo>
                <a:lnTo>
                  <a:pt x="1912" y="6"/>
                </a:lnTo>
                <a:lnTo>
                  <a:pt x="1930" y="15"/>
                </a:lnTo>
                <a:lnTo>
                  <a:pt x="1952" y="29"/>
                </a:lnTo>
                <a:lnTo>
                  <a:pt x="1980" y="45"/>
                </a:lnTo>
                <a:lnTo>
                  <a:pt x="2011" y="66"/>
                </a:lnTo>
                <a:lnTo>
                  <a:pt x="2047" y="92"/>
                </a:lnTo>
                <a:lnTo>
                  <a:pt x="2085" y="123"/>
                </a:lnTo>
                <a:lnTo>
                  <a:pt x="2125" y="158"/>
                </a:lnTo>
                <a:lnTo>
                  <a:pt x="2146" y="177"/>
                </a:lnTo>
                <a:lnTo>
                  <a:pt x="2168" y="197"/>
                </a:lnTo>
                <a:lnTo>
                  <a:pt x="2188" y="219"/>
                </a:lnTo>
                <a:lnTo>
                  <a:pt x="2209" y="242"/>
                </a:lnTo>
                <a:lnTo>
                  <a:pt x="2230" y="266"/>
                </a:lnTo>
                <a:lnTo>
                  <a:pt x="2251" y="292"/>
                </a:lnTo>
                <a:lnTo>
                  <a:pt x="2272" y="319"/>
                </a:lnTo>
                <a:lnTo>
                  <a:pt x="2292" y="346"/>
                </a:lnTo>
                <a:lnTo>
                  <a:pt x="2313" y="377"/>
                </a:lnTo>
                <a:lnTo>
                  <a:pt x="2331" y="407"/>
                </a:lnTo>
                <a:lnTo>
                  <a:pt x="2352" y="439"/>
                </a:lnTo>
                <a:lnTo>
                  <a:pt x="2369" y="474"/>
                </a:lnTo>
                <a:lnTo>
                  <a:pt x="2387" y="508"/>
                </a:lnTo>
                <a:lnTo>
                  <a:pt x="2404" y="545"/>
                </a:lnTo>
                <a:lnTo>
                  <a:pt x="2420" y="583"/>
                </a:lnTo>
                <a:lnTo>
                  <a:pt x="2435" y="622"/>
                </a:lnTo>
                <a:lnTo>
                  <a:pt x="2449" y="663"/>
                </a:lnTo>
                <a:lnTo>
                  <a:pt x="2461" y="706"/>
                </a:lnTo>
                <a:lnTo>
                  <a:pt x="2472" y="750"/>
                </a:lnTo>
                <a:lnTo>
                  <a:pt x="2482" y="796"/>
                </a:lnTo>
                <a:lnTo>
                  <a:pt x="2491" y="843"/>
                </a:lnTo>
                <a:lnTo>
                  <a:pt x="2498" y="892"/>
                </a:lnTo>
                <a:lnTo>
                  <a:pt x="2503" y="942"/>
                </a:lnTo>
                <a:lnTo>
                  <a:pt x="2507" y="994"/>
                </a:lnTo>
                <a:lnTo>
                  <a:pt x="2509" y="1048"/>
                </a:lnTo>
                <a:lnTo>
                  <a:pt x="2509" y="1104"/>
                </a:lnTo>
                <a:lnTo>
                  <a:pt x="2507" y="1161"/>
                </a:lnTo>
                <a:lnTo>
                  <a:pt x="2502" y="1220"/>
                </a:lnTo>
                <a:lnTo>
                  <a:pt x="2495" y="1280"/>
                </a:lnTo>
                <a:lnTo>
                  <a:pt x="2488" y="1342"/>
                </a:lnTo>
                <a:lnTo>
                  <a:pt x="2476" y="1406"/>
                </a:lnTo>
                <a:lnTo>
                  <a:pt x="2463" y="1472"/>
                </a:lnTo>
                <a:lnTo>
                  <a:pt x="2446" y="1540"/>
                </a:lnTo>
                <a:lnTo>
                  <a:pt x="2429" y="1609"/>
                </a:lnTo>
                <a:lnTo>
                  <a:pt x="2407" y="1680"/>
                </a:lnTo>
                <a:lnTo>
                  <a:pt x="2383" y="1754"/>
                </a:lnTo>
                <a:lnTo>
                  <a:pt x="2356" y="1829"/>
                </a:lnTo>
                <a:lnTo>
                  <a:pt x="2326" y="1906"/>
                </a:lnTo>
                <a:lnTo>
                  <a:pt x="2294" y="1985"/>
                </a:lnTo>
                <a:lnTo>
                  <a:pt x="2257" y="2066"/>
                </a:lnTo>
                <a:lnTo>
                  <a:pt x="2218" y="2149"/>
                </a:lnTo>
                <a:lnTo>
                  <a:pt x="2175" y="2234"/>
                </a:lnTo>
                <a:lnTo>
                  <a:pt x="2128" y="2321"/>
                </a:lnTo>
                <a:lnTo>
                  <a:pt x="2079" y="2409"/>
                </a:lnTo>
                <a:lnTo>
                  <a:pt x="2026" y="2500"/>
                </a:lnTo>
                <a:lnTo>
                  <a:pt x="1969" y="2593"/>
                </a:lnTo>
                <a:lnTo>
                  <a:pt x="1977" y="2554"/>
                </a:lnTo>
                <a:lnTo>
                  <a:pt x="1985" y="2515"/>
                </a:lnTo>
                <a:lnTo>
                  <a:pt x="1990" y="2476"/>
                </a:lnTo>
                <a:lnTo>
                  <a:pt x="1996" y="2438"/>
                </a:lnTo>
                <a:lnTo>
                  <a:pt x="2000" y="2401"/>
                </a:lnTo>
                <a:lnTo>
                  <a:pt x="2004" y="2363"/>
                </a:lnTo>
                <a:lnTo>
                  <a:pt x="2007" y="2327"/>
                </a:lnTo>
                <a:lnTo>
                  <a:pt x="2008" y="2290"/>
                </a:lnTo>
                <a:lnTo>
                  <a:pt x="2009" y="2255"/>
                </a:lnTo>
                <a:lnTo>
                  <a:pt x="2009" y="2219"/>
                </a:lnTo>
                <a:lnTo>
                  <a:pt x="2008" y="2185"/>
                </a:lnTo>
                <a:lnTo>
                  <a:pt x="2007" y="2150"/>
                </a:lnTo>
                <a:lnTo>
                  <a:pt x="2004" y="2115"/>
                </a:lnTo>
                <a:lnTo>
                  <a:pt x="2000" y="2082"/>
                </a:lnTo>
                <a:lnTo>
                  <a:pt x="1996" y="2048"/>
                </a:lnTo>
                <a:lnTo>
                  <a:pt x="1991" y="2015"/>
                </a:lnTo>
                <a:lnTo>
                  <a:pt x="1986" y="1983"/>
                </a:lnTo>
                <a:lnTo>
                  <a:pt x="1979" y="1950"/>
                </a:lnTo>
                <a:lnTo>
                  <a:pt x="1972" y="1919"/>
                </a:lnTo>
                <a:lnTo>
                  <a:pt x="1964" y="1888"/>
                </a:lnTo>
                <a:lnTo>
                  <a:pt x="1956" y="1857"/>
                </a:lnTo>
                <a:lnTo>
                  <a:pt x="1947" y="1825"/>
                </a:lnTo>
                <a:lnTo>
                  <a:pt x="1937" y="1795"/>
                </a:lnTo>
                <a:lnTo>
                  <a:pt x="1925" y="1766"/>
                </a:lnTo>
                <a:lnTo>
                  <a:pt x="1914" y="1736"/>
                </a:lnTo>
                <a:lnTo>
                  <a:pt x="1902" y="1707"/>
                </a:lnTo>
                <a:lnTo>
                  <a:pt x="1890" y="1679"/>
                </a:lnTo>
                <a:lnTo>
                  <a:pt x="1876" y="1650"/>
                </a:lnTo>
                <a:lnTo>
                  <a:pt x="1863" y="1622"/>
                </a:lnTo>
                <a:lnTo>
                  <a:pt x="1848" y="1596"/>
                </a:lnTo>
                <a:lnTo>
                  <a:pt x="1818" y="1541"/>
                </a:lnTo>
                <a:lnTo>
                  <a:pt x="1786" y="1489"/>
                </a:lnTo>
                <a:lnTo>
                  <a:pt x="1751" y="1438"/>
                </a:lnTo>
                <a:lnTo>
                  <a:pt x="1716" y="1388"/>
                </a:lnTo>
                <a:lnTo>
                  <a:pt x="1678" y="1340"/>
                </a:lnTo>
                <a:lnTo>
                  <a:pt x="1638" y="1293"/>
                </a:lnTo>
                <a:lnTo>
                  <a:pt x="1596" y="1249"/>
                </a:lnTo>
                <a:lnTo>
                  <a:pt x="1554" y="1205"/>
                </a:lnTo>
                <a:lnTo>
                  <a:pt x="1510" y="1163"/>
                </a:lnTo>
                <a:lnTo>
                  <a:pt x="1465" y="1122"/>
                </a:lnTo>
                <a:lnTo>
                  <a:pt x="1419" y="1081"/>
                </a:lnTo>
                <a:lnTo>
                  <a:pt x="1371" y="1044"/>
                </a:lnTo>
                <a:lnTo>
                  <a:pt x="1323" y="1006"/>
                </a:lnTo>
                <a:lnTo>
                  <a:pt x="1274" y="970"/>
                </a:lnTo>
                <a:lnTo>
                  <a:pt x="1225" y="935"/>
                </a:lnTo>
                <a:lnTo>
                  <a:pt x="1175" y="902"/>
                </a:lnTo>
                <a:lnTo>
                  <a:pt x="1125" y="871"/>
                </a:lnTo>
                <a:lnTo>
                  <a:pt x="1074" y="839"/>
                </a:lnTo>
                <a:lnTo>
                  <a:pt x="1023" y="810"/>
                </a:lnTo>
                <a:lnTo>
                  <a:pt x="973" y="781"/>
                </a:lnTo>
                <a:lnTo>
                  <a:pt x="922" y="755"/>
                </a:lnTo>
                <a:lnTo>
                  <a:pt x="871" y="729"/>
                </a:lnTo>
                <a:lnTo>
                  <a:pt x="821" y="703"/>
                </a:lnTo>
                <a:lnTo>
                  <a:pt x="771" y="680"/>
                </a:lnTo>
                <a:lnTo>
                  <a:pt x="722" y="658"/>
                </a:lnTo>
                <a:lnTo>
                  <a:pt x="673" y="635"/>
                </a:lnTo>
                <a:lnTo>
                  <a:pt x="625" y="615"/>
                </a:lnTo>
                <a:lnTo>
                  <a:pt x="532" y="578"/>
                </a:lnTo>
                <a:lnTo>
                  <a:pt x="444" y="545"/>
                </a:lnTo>
                <a:lnTo>
                  <a:pt x="360" y="515"/>
                </a:lnTo>
                <a:lnTo>
                  <a:pt x="283" y="489"/>
                </a:lnTo>
                <a:lnTo>
                  <a:pt x="214" y="468"/>
                </a:lnTo>
                <a:lnTo>
                  <a:pt x="153" y="450"/>
                </a:lnTo>
                <a:lnTo>
                  <a:pt x="101" y="436"/>
                </a:lnTo>
                <a:lnTo>
                  <a:pt x="27" y="417"/>
                </a:lnTo>
                <a:lnTo>
                  <a:pt x="0" y="411"/>
                </a:lnTo>
                <a:lnTo>
                  <a:pt x="3" y="528"/>
                </a:lnTo>
                <a:lnTo>
                  <a:pt x="8" y="642"/>
                </a:lnTo>
                <a:lnTo>
                  <a:pt x="15" y="752"/>
                </a:lnTo>
                <a:lnTo>
                  <a:pt x="22" y="858"/>
                </a:lnTo>
                <a:lnTo>
                  <a:pt x="32" y="962"/>
                </a:lnTo>
                <a:lnTo>
                  <a:pt x="44" y="1062"/>
                </a:lnTo>
                <a:lnTo>
                  <a:pt x="56" y="1158"/>
                </a:lnTo>
                <a:lnTo>
                  <a:pt x="69" y="1252"/>
                </a:lnTo>
                <a:lnTo>
                  <a:pt x="85" y="1342"/>
                </a:lnTo>
                <a:lnTo>
                  <a:pt x="102" y="1429"/>
                </a:lnTo>
                <a:lnTo>
                  <a:pt x="121" y="1514"/>
                </a:lnTo>
                <a:lnTo>
                  <a:pt x="140" y="1594"/>
                </a:lnTo>
                <a:lnTo>
                  <a:pt x="160" y="1673"/>
                </a:lnTo>
                <a:lnTo>
                  <a:pt x="182" y="1748"/>
                </a:lnTo>
                <a:lnTo>
                  <a:pt x="204" y="1821"/>
                </a:lnTo>
                <a:lnTo>
                  <a:pt x="229" y="1890"/>
                </a:lnTo>
                <a:lnTo>
                  <a:pt x="253" y="1957"/>
                </a:lnTo>
                <a:lnTo>
                  <a:pt x="279" y="2022"/>
                </a:lnTo>
                <a:lnTo>
                  <a:pt x="307" y="2083"/>
                </a:lnTo>
                <a:lnTo>
                  <a:pt x="334" y="2141"/>
                </a:lnTo>
                <a:lnTo>
                  <a:pt x="363" y="2198"/>
                </a:lnTo>
                <a:lnTo>
                  <a:pt x="392" y="2251"/>
                </a:lnTo>
                <a:lnTo>
                  <a:pt x="422" y="2303"/>
                </a:lnTo>
                <a:lnTo>
                  <a:pt x="453" y="2352"/>
                </a:lnTo>
                <a:lnTo>
                  <a:pt x="484" y="2399"/>
                </a:lnTo>
                <a:lnTo>
                  <a:pt x="517" y="2443"/>
                </a:lnTo>
                <a:lnTo>
                  <a:pt x="549" y="2486"/>
                </a:lnTo>
                <a:lnTo>
                  <a:pt x="582" y="2526"/>
                </a:lnTo>
                <a:lnTo>
                  <a:pt x="616" y="2564"/>
                </a:lnTo>
                <a:lnTo>
                  <a:pt x="649" y="2599"/>
                </a:lnTo>
                <a:lnTo>
                  <a:pt x="684" y="2634"/>
                </a:lnTo>
                <a:lnTo>
                  <a:pt x="718" y="2666"/>
                </a:lnTo>
                <a:lnTo>
                  <a:pt x="754" y="2696"/>
                </a:lnTo>
                <a:lnTo>
                  <a:pt x="789" y="2724"/>
                </a:lnTo>
                <a:lnTo>
                  <a:pt x="824" y="2751"/>
                </a:lnTo>
                <a:lnTo>
                  <a:pt x="860" y="2776"/>
                </a:lnTo>
                <a:lnTo>
                  <a:pt x="895" y="2799"/>
                </a:lnTo>
                <a:lnTo>
                  <a:pt x="930" y="2820"/>
                </a:lnTo>
                <a:lnTo>
                  <a:pt x="966" y="2840"/>
                </a:lnTo>
                <a:lnTo>
                  <a:pt x="1002" y="2858"/>
                </a:lnTo>
                <a:lnTo>
                  <a:pt x="1038" y="2875"/>
                </a:lnTo>
                <a:lnTo>
                  <a:pt x="1072" y="2891"/>
                </a:lnTo>
                <a:lnTo>
                  <a:pt x="1108" y="2905"/>
                </a:lnTo>
                <a:lnTo>
                  <a:pt x="1142" y="2917"/>
                </a:lnTo>
                <a:lnTo>
                  <a:pt x="1177" y="2930"/>
                </a:lnTo>
                <a:lnTo>
                  <a:pt x="1212" y="2940"/>
                </a:lnTo>
                <a:lnTo>
                  <a:pt x="1245" y="2949"/>
                </a:lnTo>
                <a:lnTo>
                  <a:pt x="1278" y="2957"/>
                </a:lnTo>
                <a:lnTo>
                  <a:pt x="1312" y="2964"/>
                </a:lnTo>
                <a:lnTo>
                  <a:pt x="1344" y="2971"/>
                </a:lnTo>
                <a:lnTo>
                  <a:pt x="1376" y="2975"/>
                </a:lnTo>
                <a:lnTo>
                  <a:pt x="1407" y="2980"/>
                </a:lnTo>
                <a:lnTo>
                  <a:pt x="1438" y="2983"/>
                </a:lnTo>
                <a:lnTo>
                  <a:pt x="1467" y="2986"/>
                </a:lnTo>
                <a:lnTo>
                  <a:pt x="1525" y="2990"/>
                </a:lnTo>
                <a:lnTo>
                  <a:pt x="1579" y="2991"/>
                </a:lnTo>
                <a:lnTo>
                  <a:pt x="1629" y="2990"/>
                </a:lnTo>
                <a:lnTo>
                  <a:pt x="1674" y="2986"/>
                </a:lnTo>
                <a:lnTo>
                  <a:pt x="1717" y="2983"/>
                </a:lnTo>
                <a:lnTo>
                  <a:pt x="1681" y="3040"/>
                </a:lnTo>
                <a:lnTo>
                  <a:pt x="1647" y="3097"/>
                </a:lnTo>
                <a:lnTo>
                  <a:pt x="1614" y="3153"/>
                </a:lnTo>
                <a:lnTo>
                  <a:pt x="1583" y="3208"/>
                </a:lnTo>
                <a:lnTo>
                  <a:pt x="1553" y="3263"/>
                </a:lnTo>
                <a:lnTo>
                  <a:pt x="1525" y="3319"/>
                </a:lnTo>
                <a:lnTo>
                  <a:pt x="1498" y="3373"/>
                </a:lnTo>
                <a:lnTo>
                  <a:pt x="1471" y="3427"/>
                </a:lnTo>
                <a:lnTo>
                  <a:pt x="1447" y="3481"/>
                </a:lnTo>
                <a:lnTo>
                  <a:pt x="1425" y="3534"/>
                </a:lnTo>
                <a:lnTo>
                  <a:pt x="1402" y="3587"/>
                </a:lnTo>
                <a:lnTo>
                  <a:pt x="1381" y="3639"/>
                </a:lnTo>
                <a:lnTo>
                  <a:pt x="1362" y="3691"/>
                </a:lnTo>
                <a:lnTo>
                  <a:pt x="1343" y="3743"/>
                </a:lnTo>
                <a:lnTo>
                  <a:pt x="1326" y="3794"/>
                </a:lnTo>
                <a:lnTo>
                  <a:pt x="1311" y="3845"/>
                </a:lnTo>
                <a:lnTo>
                  <a:pt x="1295" y="3895"/>
                </a:lnTo>
                <a:lnTo>
                  <a:pt x="1282" y="3946"/>
                </a:lnTo>
                <a:lnTo>
                  <a:pt x="1270" y="3995"/>
                </a:lnTo>
                <a:lnTo>
                  <a:pt x="1257" y="4044"/>
                </a:lnTo>
                <a:lnTo>
                  <a:pt x="1247" y="4093"/>
                </a:lnTo>
                <a:lnTo>
                  <a:pt x="1237" y="4141"/>
                </a:lnTo>
                <a:lnTo>
                  <a:pt x="1229" y="4189"/>
                </a:lnTo>
                <a:lnTo>
                  <a:pt x="1222" y="4236"/>
                </a:lnTo>
                <a:lnTo>
                  <a:pt x="1215" y="4282"/>
                </a:lnTo>
                <a:lnTo>
                  <a:pt x="1209" y="4329"/>
                </a:lnTo>
                <a:lnTo>
                  <a:pt x="1205" y="4375"/>
                </a:lnTo>
                <a:lnTo>
                  <a:pt x="1200" y="4421"/>
                </a:lnTo>
                <a:lnTo>
                  <a:pt x="1198" y="4465"/>
                </a:lnTo>
                <a:lnTo>
                  <a:pt x="1196" y="4510"/>
                </a:lnTo>
                <a:lnTo>
                  <a:pt x="1195" y="4555"/>
                </a:lnTo>
                <a:lnTo>
                  <a:pt x="1195" y="4598"/>
                </a:lnTo>
                <a:lnTo>
                  <a:pt x="1195" y="4641"/>
                </a:lnTo>
                <a:lnTo>
                  <a:pt x="1196" y="4684"/>
                </a:lnTo>
                <a:lnTo>
                  <a:pt x="1198" y="4726"/>
                </a:lnTo>
                <a:lnTo>
                  <a:pt x="1200" y="4768"/>
                </a:lnTo>
                <a:lnTo>
                  <a:pt x="1205" y="4809"/>
                </a:lnTo>
                <a:lnTo>
                  <a:pt x="1208" y="4850"/>
                </a:lnTo>
                <a:lnTo>
                  <a:pt x="1214" y="4890"/>
                </a:lnTo>
                <a:lnTo>
                  <a:pt x="1219" y="4931"/>
                </a:lnTo>
                <a:lnTo>
                  <a:pt x="1225" y="4970"/>
                </a:lnTo>
                <a:lnTo>
                  <a:pt x="1232" y="5009"/>
                </a:lnTo>
                <a:lnTo>
                  <a:pt x="1239" y="5048"/>
                </a:lnTo>
                <a:lnTo>
                  <a:pt x="1247" y="5086"/>
                </a:lnTo>
                <a:lnTo>
                  <a:pt x="1265" y="5160"/>
                </a:lnTo>
                <a:lnTo>
                  <a:pt x="1284" y="5233"/>
                </a:lnTo>
                <a:lnTo>
                  <a:pt x="1306" y="5303"/>
                </a:lnTo>
                <a:lnTo>
                  <a:pt x="1329" y="5372"/>
                </a:lnTo>
                <a:lnTo>
                  <a:pt x="1354" y="5438"/>
                </a:lnTo>
                <a:lnTo>
                  <a:pt x="1380" y="5503"/>
                </a:lnTo>
                <a:lnTo>
                  <a:pt x="1408" y="5565"/>
                </a:lnTo>
                <a:lnTo>
                  <a:pt x="1437" y="5625"/>
                </a:lnTo>
                <a:lnTo>
                  <a:pt x="1466" y="5685"/>
                </a:lnTo>
                <a:lnTo>
                  <a:pt x="1496" y="5740"/>
                </a:lnTo>
                <a:lnTo>
                  <a:pt x="1446" y="5748"/>
                </a:lnTo>
                <a:lnTo>
                  <a:pt x="1397" y="5757"/>
                </a:lnTo>
                <a:lnTo>
                  <a:pt x="1348" y="5767"/>
                </a:lnTo>
                <a:lnTo>
                  <a:pt x="1300" y="5777"/>
                </a:lnTo>
                <a:lnTo>
                  <a:pt x="1253" y="5789"/>
                </a:lnTo>
                <a:lnTo>
                  <a:pt x="1207" y="5800"/>
                </a:lnTo>
                <a:lnTo>
                  <a:pt x="1162" y="5814"/>
                </a:lnTo>
                <a:lnTo>
                  <a:pt x="1119" y="5827"/>
                </a:lnTo>
                <a:lnTo>
                  <a:pt x="1077" y="5841"/>
                </a:lnTo>
                <a:lnTo>
                  <a:pt x="1035" y="5856"/>
                </a:lnTo>
                <a:lnTo>
                  <a:pt x="995" y="5872"/>
                </a:lnTo>
                <a:lnTo>
                  <a:pt x="956" y="5887"/>
                </a:lnTo>
                <a:lnTo>
                  <a:pt x="919" y="5904"/>
                </a:lnTo>
                <a:lnTo>
                  <a:pt x="882" y="5922"/>
                </a:lnTo>
                <a:lnTo>
                  <a:pt x="848" y="5940"/>
                </a:lnTo>
                <a:lnTo>
                  <a:pt x="814" y="5958"/>
                </a:lnTo>
                <a:lnTo>
                  <a:pt x="782" y="5977"/>
                </a:lnTo>
                <a:lnTo>
                  <a:pt x="752" y="5997"/>
                </a:lnTo>
                <a:lnTo>
                  <a:pt x="723" y="6017"/>
                </a:lnTo>
                <a:lnTo>
                  <a:pt x="695" y="6037"/>
                </a:lnTo>
                <a:lnTo>
                  <a:pt x="669" y="6058"/>
                </a:lnTo>
                <a:lnTo>
                  <a:pt x="645" y="6080"/>
                </a:lnTo>
                <a:lnTo>
                  <a:pt x="623" y="6102"/>
                </a:lnTo>
                <a:lnTo>
                  <a:pt x="601" y="6125"/>
                </a:lnTo>
                <a:lnTo>
                  <a:pt x="582" y="6147"/>
                </a:lnTo>
                <a:lnTo>
                  <a:pt x="565" y="6171"/>
                </a:lnTo>
                <a:lnTo>
                  <a:pt x="550" y="6194"/>
                </a:lnTo>
                <a:lnTo>
                  <a:pt x="536" y="6219"/>
                </a:lnTo>
                <a:lnTo>
                  <a:pt x="524" y="6243"/>
                </a:lnTo>
                <a:lnTo>
                  <a:pt x="514" y="6268"/>
                </a:lnTo>
                <a:lnTo>
                  <a:pt x="507" y="6292"/>
                </a:lnTo>
                <a:lnTo>
                  <a:pt x="501" y="6318"/>
                </a:lnTo>
                <a:lnTo>
                  <a:pt x="3395" y="6318"/>
                </a:lnTo>
                <a:lnTo>
                  <a:pt x="3389" y="6292"/>
                </a:lnTo>
                <a:lnTo>
                  <a:pt x="3381" y="6266"/>
                </a:lnTo>
                <a:lnTo>
                  <a:pt x="3370" y="6240"/>
                </a:lnTo>
                <a:lnTo>
                  <a:pt x="3358" y="6214"/>
                </a:lnTo>
                <a:lnTo>
                  <a:pt x="3343" y="6190"/>
                </a:lnTo>
                <a:lnTo>
                  <a:pt x="3327" y="6165"/>
                </a:lnTo>
                <a:lnTo>
                  <a:pt x="3309" y="6141"/>
                </a:lnTo>
                <a:lnTo>
                  <a:pt x="3287" y="6117"/>
                </a:lnTo>
                <a:lnTo>
                  <a:pt x="3265" y="6094"/>
                </a:lnTo>
                <a:lnTo>
                  <a:pt x="3242" y="6072"/>
                </a:lnTo>
                <a:lnTo>
                  <a:pt x="3216" y="6049"/>
                </a:lnTo>
                <a:lnTo>
                  <a:pt x="3188" y="6028"/>
                </a:lnTo>
                <a:lnTo>
                  <a:pt x="3158" y="6007"/>
                </a:lnTo>
                <a:lnTo>
                  <a:pt x="3128" y="5986"/>
                </a:lnTo>
                <a:lnTo>
                  <a:pt x="3094" y="5966"/>
                </a:lnTo>
                <a:lnTo>
                  <a:pt x="3061" y="5947"/>
                </a:lnTo>
                <a:lnTo>
                  <a:pt x="3024" y="5928"/>
                </a:lnTo>
                <a:lnTo>
                  <a:pt x="2987" y="5909"/>
                </a:lnTo>
                <a:lnTo>
                  <a:pt x="2948" y="5892"/>
                </a:lnTo>
                <a:lnTo>
                  <a:pt x="2908" y="5874"/>
                </a:lnTo>
                <a:lnTo>
                  <a:pt x="2867" y="5858"/>
                </a:lnTo>
                <a:lnTo>
                  <a:pt x="2825" y="5843"/>
                </a:lnTo>
                <a:lnTo>
                  <a:pt x="2780" y="5828"/>
                </a:lnTo>
                <a:lnTo>
                  <a:pt x="2735" y="5814"/>
                </a:lnTo>
                <a:lnTo>
                  <a:pt x="2688" y="5800"/>
                </a:lnTo>
                <a:lnTo>
                  <a:pt x="2640" y="5788"/>
                </a:lnTo>
                <a:lnTo>
                  <a:pt x="2593" y="5777"/>
                </a:lnTo>
                <a:lnTo>
                  <a:pt x="2542" y="5766"/>
                </a:lnTo>
                <a:lnTo>
                  <a:pt x="2492" y="5756"/>
                </a:lnTo>
                <a:lnTo>
                  <a:pt x="2440" y="5747"/>
                </a:lnTo>
                <a:lnTo>
                  <a:pt x="2387" y="5738"/>
                </a:lnTo>
                <a:lnTo>
                  <a:pt x="2334" y="5731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树叶"/>
          <p:cNvSpPr/>
          <p:nvPr/>
        </p:nvSpPr>
        <p:spPr bwMode="auto">
          <a:xfrm rot="960000">
            <a:off x="6343650" y="2008193"/>
            <a:ext cx="1397635" cy="1760220"/>
          </a:xfrm>
          <a:custGeom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noFill/>
          <a:ln>
            <a:solidFill>
              <a:srgbClr val="2C5364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树叶"/>
          <p:cNvSpPr/>
          <p:nvPr/>
        </p:nvSpPr>
        <p:spPr bwMode="auto">
          <a:xfrm rot="1980000">
            <a:off x="6678930" y="3546163"/>
            <a:ext cx="860425" cy="1272540"/>
          </a:xfrm>
          <a:custGeom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2C536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树叶"/>
          <p:cNvSpPr/>
          <p:nvPr/>
        </p:nvSpPr>
        <p:spPr bwMode="auto">
          <a:xfrm flipH="1">
            <a:off x="5113655" y="1294453"/>
            <a:ext cx="1289050" cy="1760220"/>
          </a:xfrm>
          <a:custGeom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2C536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树叶"/>
          <p:cNvSpPr/>
          <p:nvPr/>
        </p:nvSpPr>
        <p:spPr bwMode="auto">
          <a:xfrm rot="20280000" flipH="1">
            <a:off x="5031740" y="2789878"/>
            <a:ext cx="961390" cy="1313180"/>
          </a:xfrm>
          <a:custGeom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noFill/>
          <a:ln>
            <a:solidFill>
              <a:srgbClr val="2C5364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22"/>
          <p:cNvSpPr txBox="1"/>
          <p:nvPr/>
        </p:nvSpPr>
        <p:spPr>
          <a:xfrm flipH="1">
            <a:off x="1398905" y="5171763"/>
            <a:ext cx="32816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98905" y="4771713"/>
            <a:ext cx="3406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单击此处添加简要内容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942975" y="3454723"/>
            <a:ext cx="32816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2975" y="3054673"/>
            <a:ext cx="3406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单击此处添加简要内容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1398905" y="1694503"/>
            <a:ext cx="32816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98905" y="1294453"/>
            <a:ext cx="3406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单击此处添加简要内容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8119745" y="2249493"/>
            <a:ext cx="32816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9745" y="1849443"/>
            <a:ext cx="3406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单击此处添加简要内容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7979410" y="3930973"/>
            <a:ext cx="32816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79410" y="3530923"/>
            <a:ext cx="3406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单击此处添加简要内容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7159625" y="5574988"/>
            <a:ext cx="32816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59625" y="5174938"/>
            <a:ext cx="3406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单击此处添加简要内容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68925" y="4266253"/>
            <a:ext cx="5670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01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13655" y="3071818"/>
            <a:ext cx="7677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02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14315" y="1669103"/>
            <a:ext cx="814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03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97065" y="2406973"/>
            <a:ext cx="8204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04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67855" y="3832548"/>
            <a:ext cx="8210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05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69965" y="4849818"/>
            <a:ext cx="1000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06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0109" y="500061"/>
            <a:ext cx="168592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参考文献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89788" y="1160780"/>
            <a:ext cx="4491746" cy="4901726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0390" y="1160780"/>
            <a:ext cx="6466840" cy="458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[1]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车文博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心理咨询大百科全书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阅杭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.[M].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杭州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浙江科学技术出版社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,2001: 12.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[2]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徐小军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大学生学习适应性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_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结构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_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发展特点与影响因素研究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》.[D].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重庆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西南师范大学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.2004.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[3]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陶沙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从生命全程发展观论大学生入学适应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》.[J].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师范大学学报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,2000,(2): 82.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[4]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吴海霞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母亲教养方式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_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母子依恋与小班幼儿入园适应的关系研究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》.[D].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首都师范大学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.2009.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[5]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程淮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籍孝诚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要重视中国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0—3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岁儿童发展与早期教育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[J],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中国儿童保健杂志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,2001 (1):12—13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[6]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张秀玲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吴英华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王丽英等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婴幼儿早期教育社区服务模式的研究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[J],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中国儿童保健杂志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,2003 ⑵’ 119—120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[7]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刘晃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.0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岁亲子园课程之解析厂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习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华东师范大学硕士学位论文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,2008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[8]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刘凤婷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早期教育初探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[J〕.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人口与计划生育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,2006 (8)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[9]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李琪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万淑荣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广州市婴儿早期教育的现状和发展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[J].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中国社区医生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,2007 (14)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2C5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1674020" y="3520493"/>
            <a:ext cx="8843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恳请各位老师批评指正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medal-of-award_49824"/>
          <p:cNvSpPr>
            <a:spLocks noChangeAspect="1"/>
          </p:cNvSpPr>
          <p:nvPr/>
        </p:nvSpPr>
        <p:spPr bwMode="auto">
          <a:xfrm>
            <a:off x="5227305" y="1864606"/>
            <a:ext cx="1737390" cy="1097830"/>
          </a:xfrm>
          <a:custGeom>
            <a:gdLst>
              <a:gd name="connsiteX0" fmla="*/ 104550 w 604718"/>
              <a:gd name="connsiteY0" fmla="*/ 208330 h 382112"/>
              <a:gd name="connsiteX1" fmla="*/ 156180 w 604718"/>
              <a:gd name="connsiteY1" fmla="*/ 208330 h 382112"/>
              <a:gd name="connsiteX2" fmla="*/ 261642 w 604718"/>
              <a:gd name="connsiteY2" fmla="*/ 248878 h 382112"/>
              <a:gd name="connsiteX3" fmla="*/ 298947 w 604718"/>
              <a:gd name="connsiteY3" fmla="*/ 255007 h 382112"/>
              <a:gd name="connsiteX4" fmla="*/ 340187 w 604718"/>
              <a:gd name="connsiteY4" fmla="*/ 247621 h 382112"/>
              <a:gd name="connsiteX5" fmla="*/ 433687 w 604718"/>
              <a:gd name="connsiteY5" fmla="*/ 208330 h 382112"/>
              <a:gd name="connsiteX6" fmla="*/ 490825 w 604718"/>
              <a:gd name="connsiteY6" fmla="*/ 208330 h 382112"/>
              <a:gd name="connsiteX7" fmla="*/ 490825 w 604718"/>
              <a:gd name="connsiteY7" fmla="*/ 271509 h 382112"/>
              <a:gd name="connsiteX8" fmla="*/ 458400 w 604718"/>
              <a:gd name="connsiteY8" fmla="*/ 320701 h 382112"/>
              <a:gd name="connsiteX9" fmla="*/ 329326 w 604718"/>
              <a:gd name="connsiteY9" fmla="*/ 376337 h 382112"/>
              <a:gd name="connsiteX10" fmla="*/ 264632 w 604718"/>
              <a:gd name="connsiteY10" fmla="*/ 376337 h 382112"/>
              <a:gd name="connsiteX11" fmla="*/ 136819 w 604718"/>
              <a:gd name="connsiteY11" fmla="*/ 320701 h 382112"/>
              <a:gd name="connsiteX12" fmla="*/ 104550 w 604718"/>
              <a:gd name="connsiteY12" fmla="*/ 271509 h 382112"/>
              <a:gd name="connsiteX13" fmla="*/ 300973 w 604718"/>
              <a:gd name="connsiteY13" fmla="*/ 5 h 382112"/>
              <a:gd name="connsiteX14" fmla="*/ 334162 w 604718"/>
              <a:gd name="connsiteY14" fmla="*/ 4701 h 382112"/>
              <a:gd name="connsiteX15" fmla="*/ 581267 w 604718"/>
              <a:gd name="connsiteY15" fmla="*/ 92552 h 382112"/>
              <a:gd name="connsiteX16" fmla="*/ 588822 w 604718"/>
              <a:gd name="connsiteY16" fmla="*/ 114398 h 382112"/>
              <a:gd name="connsiteX17" fmla="*/ 589136 w 604718"/>
              <a:gd name="connsiteY17" fmla="*/ 114398 h 382112"/>
              <a:gd name="connsiteX18" fmla="*/ 589136 w 604718"/>
              <a:gd name="connsiteY18" fmla="*/ 270771 h 382112"/>
              <a:gd name="connsiteX19" fmla="*/ 604718 w 604718"/>
              <a:gd name="connsiteY19" fmla="*/ 321376 h 382112"/>
              <a:gd name="connsiteX20" fmla="*/ 561278 w 604718"/>
              <a:gd name="connsiteY20" fmla="*/ 321376 h 382112"/>
              <a:gd name="connsiteX21" fmla="*/ 576388 w 604718"/>
              <a:gd name="connsiteY21" fmla="*/ 271242 h 382112"/>
              <a:gd name="connsiteX22" fmla="*/ 576388 w 604718"/>
              <a:gd name="connsiteY22" fmla="*/ 120370 h 382112"/>
              <a:gd name="connsiteX23" fmla="*/ 333376 w 604718"/>
              <a:gd name="connsiteY23" fmla="*/ 222680 h 382112"/>
              <a:gd name="connsiteX24" fmla="*/ 268058 w 604718"/>
              <a:gd name="connsiteY24" fmla="*/ 223780 h 382112"/>
              <a:gd name="connsiteX25" fmla="*/ 13556 w 604718"/>
              <a:gd name="connsiteY25" fmla="*/ 125870 h 382112"/>
              <a:gd name="connsiteX26" fmla="*/ 13714 w 604718"/>
              <a:gd name="connsiteY26" fmla="*/ 100882 h 382112"/>
              <a:gd name="connsiteX27" fmla="*/ 267901 w 604718"/>
              <a:gd name="connsiteY27" fmla="*/ 5329 h 382112"/>
              <a:gd name="connsiteX28" fmla="*/ 300973 w 604718"/>
              <a:gd name="connsiteY28" fmla="*/ 5 h 382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718" h="382112">
                <a:moveTo>
                  <a:pt x="104550" y="208330"/>
                </a:moveTo>
                <a:lnTo>
                  <a:pt x="156180" y="208330"/>
                </a:lnTo>
                <a:lnTo>
                  <a:pt x="261642" y="248878"/>
                </a:lnTo>
                <a:cubicBezTo>
                  <a:pt x="274864" y="253907"/>
                  <a:pt x="289188" y="255007"/>
                  <a:pt x="298947" y="255007"/>
                </a:cubicBezTo>
                <a:cubicBezTo>
                  <a:pt x="314373" y="255007"/>
                  <a:pt x="329012" y="252493"/>
                  <a:pt x="340187" y="247621"/>
                </a:cubicBezTo>
                <a:lnTo>
                  <a:pt x="433687" y="208330"/>
                </a:lnTo>
                <a:lnTo>
                  <a:pt x="490825" y="208330"/>
                </a:lnTo>
                <a:lnTo>
                  <a:pt x="490825" y="271509"/>
                </a:lnTo>
                <a:cubicBezTo>
                  <a:pt x="490825" y="290998"/>
                  <a:pt x="476344" y="313000"/>
                  <a:pt x="458400" y="320701"/>
                </a:cubicBezTo>
                <a:lnTo>
                  <a:pt x="329326" y="376337"/>
                </a:lnTo>
                <a:cubicBezTo>
                  <a:pt x="311382" y="384038"/>
                  <a:pt x="282419" y="384038"/>
                  <a:pt x="264632" y="376337"/>
                </a:cubicBezTo>
                <a:lnTo>
                  <a:pt x="136819" y="320701"/>
                </a:lnTo>
                <a:cubicBezTo>
                  <a:pt x="119032" y="313000"/>
                  <a:pt x="104550" y="290998"/>
                  <a:pt x="104550" y="271509"/>
                </a:cubicBezTo>
                <a:close/>
                <a:moveTo>
                  <a:pt x="300973" y="5"/>
                </a:moveTo>
                <a:cubicBezTo>
                  <a:pt x="312954" y="-93"/>
                  <a:pt x="324955" y="1479"/>
                  <a:pt x="334162" y="4701"/>
                </a:cubicBezTo>
                <a:lnTo>
                  <a:pt x="581267" y="92552"/>
                </a:lnTo>
                <a:cubicBezTo>
                  <a:pt x="596849" y="98053"/>
                  <a:pt x="599210" y="107168"/>
                  <a:pt x="588822" y="114398"/>
                </a:cubicBezTo>
                <a:lnTo>
                  <a:pt x="589136" y="114398"/>
                </a:lnTo>
                <a:lnTo>
                  <a:pt x="589136" y="270771"/>
                </a:lnTo>
                <a:lnTo>
                  <a:pt x="604718" y="321376"/>
                </a:lnTo>
                <a:lnTo>
                  <a:pt x="561278" y="321376"/>
                </a:lnTo>
                <a:lnTo>
                  <a:pt x="576388" y="271242"/>
                </a:lnTo>
                <a:lnTo>
                  <a:pt x="576388" y="120370"/>
                </a:lnTo>
                <a:lnTo>
                  <a:pt x="333376" y="222680"/>
                </a:lnTo>
                <a:cubicBezTo>
                  <a:pt x="315433" y="230224"/>
                  <a:pt x="286158" y="230695"/>
                  <a:pt x="268058" y="223780"/>
                </a:cubicBezTo>
                <a:lnTo>
                  <a:pt x="13556" y="125870"/>
                </a:lnTo>
                <a:cubicBezTo>
                  <a:pt x="-4544" y="118798"/>
                  <a:pt x="-4544" y="107640"/>
                  <a:pt x="13714" y="100882"/>
                </a:cubicBezTo>
                <a:lnTo>
                  <a:pt x="267901" y="5329"/>
                </a:lnTo>
                <a:cubicBezTo>
                  <a:pt x="277030" y="1872"/>
                  <a:pt x="288991" y="104"/>
                  <a:pt x="300973" y="5"/>
                </a:cubicBezTo>
                <a:close/>
              </a:path>
            </a:pathLst>
          </a:custGeom>
          <a:solidFill>
            <a:srgbClr val="2C536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2ABDB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194" y="4450405"/>
            <a:ext cx="6805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rgbClr val="2C53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 give me as much criticism as possible</a:t>
            </a:r>
            <a:endParaRPr lang="zh-CN" altLang="en-US" sz="2000">
              <a:solidFill>
                <a:srgbClr val="2C53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695410" y="3270182"/>
            <a:ext cx="86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200" b="0" i="0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21552" y="3413062"/>
            <a:ext cx="29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选题的背景和意义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77098" y="3270182"/>
            <a:ext cx="86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200" b="0" i="0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03240" y="3413062"/>
            <a:ext cx="29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研究内容与过程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5410" y="4324524"/>
            <a:ext cx="86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200" b="0" i="0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1552" y="4467404"/>
            <a:ext cx="29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77098" y="4324524"/>
            <a:ext cx="86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3200" b="0" i="0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03240" y="4467404"/>
            <a:ext cx="29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预期研究目标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214490" y="3557590"/>
            <a:ext cx="216000" cy="324000"/>
          </a:xfrm>
          <a:prstGeom prst="line">
            <a:avLst/>
          </a:prstGeom>
          <a:ln>
            <a:solidFill>
              <a:srgbClr val="2C5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194892" y="3614743"/>
            <a:ext cx="216000" cy="324000"/>
          </a:xfrm>
          <a:prstGeom prst="line">
            <a:avLst/>
          </a:prstGeom>
          <a:ln>
            <a:solidFill>
              <a:srgbClr val="2C5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214490" y="4618226"/>
            <a:ext cx="216000" cy="324000"/>
          </a:xfrm>
          <a:prstGeom prst="line">
            <a:avLst/>
          </a:prstGeom>
          <a:ln>
            <a:solidFill>
              <a:srgbClr val="2C5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194892" y="4675379"/>
            <a:ext cx="216000" cy="324000"/>
          </a:xfrm>
          <a:prstGeom prst="line">
            <a:avLst/>
          </a:prstGeom>
          <a:ln>
            <a:solidFill>
              <a:srgbClr val="2C5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99325" y="1157289"/>
            <a:ext cx="2993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  <a:endParaRPr lang="zh-CN" altLang="en-US" sz="4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87842" y="1444454"/>
            <a:ext cx="10980933" cy="72000"/>
            <a:chOff x="587842" y="1358728"/>
            <a:chExt cx="10980933" cy="72000"/>
          </a:xfrm>
        </p:grpSpPr>
        <p:sp>
          <p:nvSpPr>
            <p:cNvPr id="15" name="等腰三角形 14"/>
            <p:cNvSpPr/>
            <p:nvPr/>
          </p:nvSpPr>
          <p:spPr>
            <a:xfrm rot="5400000">
              <a:off x="9573705" y="-564343"/>
              <a:ext cx="72000" cy="3918141"/>
            </a:xfrm>
            <a:prstGeom prst="triangle">
              <a:avLst/>
            </a:prstGeom>
            <a:gradFill flip="none" rotWithShape="1">
              <a:gsLst>
                <a:gs pos="0">
                  <a:srgbClr val="2C5364"/>
                </a:gs>
                <a:gs pos="100000">
                  <a:srgbClr val="2C5364">
                    <a:alpha val="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6200000" flipH="1">
              <a:off x="2510913" y="-564343"/>
              <a:ext cx="72000" cy="3918141"/>
            </a:xfrm>
            <a:prstGeom prst="triangle">
              <a:avLst/>
            </a:prstGeom>
            <a:gradFill flip="none" rotWithShape="1">
              <a:gsLst>
                <a:gs pos="0">
                  <a:srgbClr val="2C5364"/>
                </a:gs>
                <a:gs pos="100000">
                  <a:srgbClr val="2C5364">
                    <a:alpha val="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57333" y="2627003"/>
            <a:ext cx="4355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i="0" strike="noStrike" kern="1200" cap="none" spc="0" normalizeH="0" baseline="0" noProof="0"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01</a:t>
            </a:r>
            <a:endParaRPr kumimoji="0" lang="zh-CN" altLang="en-US" sz="8000" i="0" strike="noStrike" kern="1200" cap="none" spc="0" normalizeH="0" baseline="0" noProof="0">
              <a:solidFill>
                <a:srgbClr val="2C536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3669" y="2709101"/>
            <a:ext cx="5520999" cy="1159243"/>
            <a:chOff x="5442160" y="2627003"/>
            <a:chExt cx="5520999" cy="1159243"/>
          </a:xfrm>
        </p:grpSpPr>
        <p:sp>
          <p:nvSpPr>
            <p:cNvPr id="3" name="文本框 2"/>
            <p:cNvSpPr txBox="1"/>
            <p:nvPr/>
          </p:nvSpPr>
          <p:spPr>
            <a:xfrm>
              <a:off x="5442160" y="2627003"/>
              <a:ext cx="4916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选题的背景和意义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42160" y="3386136"/>
              <a:ext cx="55209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Background and significance of topic selection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5329297" y="2668052"/>
            <a:ext cx="0" cy="124134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0109" y="500061"/>
            <a:ext cx="168592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720" y="1178560"/>
            <a:ext cx="5500306" cy="5079688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61760" y="1489619"/>
            <a:ext cx="5201920" cy="424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0109" y="500061"/>
            <a:ext cx="168592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研究意义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15099" y="3327604"/>
            <a:ext cx="4876800" cy="519913"/>
          </a:xfrm>
          <a:prstGeom prst="rect">
            <a:avLst/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" name="书本"/>
          <p:cNvSpPr/>
          <p:nvPr/>
        </p:nvSpPr>
        <p:spPr bwMode="auto">
          <a:xfrm>
            <a:off x="2904173" y="1700841"/>
            <a:ext cx="699135" cy="732155"/>
          </a:xfrm>
          <a:custGeom>
            <a:gdLst>
              <a:gd name="T0" fmla="*/ 1457935 w 3279"/>
              <a:gd name="T1" fmla="*/ 1800397 h 3279"/>
              <a:gd name="T2" fmla="*/ 336911 w 3279"/>
              <a:gd name="T3" fmla="*/ 1800397 h 3279"/>
              <a:gd name="T4" fmla="*/ 0 w 3279"/>
              <a:gd name="T5" fmla="*/ 1458876 h 3279"/>
              <a:gd name="T6" fmla="*/ 0 w 3279"/>
              <a:gd name="T7" fmla="*/ 0 h 3279"/>
              <a:gd name="T8" fmla="*/ 1332828 w 3279"/>
              <a:gd name="T9" fmla="*/ 0 h 3279"/>
              <a:gd name="T10" fmla="*/ 1332828 w 3279"/>
              <a:gd name="T11" fmla="*/ 107618 h 3279"/>
              <a:gd name="T12" fmla="*/ 1584139 w 3279"/>
              <a:gd name="T13" fmla="*/ 107618 h 3279"/>
              <a:gd name="T14" fmla="*/ 1584139 w 3279"/>
              <a:gd name="T15" fmla="*/ 107618 h 3279"/>
              <a:gd name="T16" fmla="*/ 1584139 w 3279"/>
              <a:gd name="T17" fmla="*/ 215235 h 3279"/>
              <a:gd name="T18" fmla="*/ 1682359 w 3279"/>
              <a:gd name="T19" fmla="*/ 215235 h 3279"/>
              <a:gd name="T20" fmla="*/ 1799235 w 3279"/>
              <a:gd name="T21" fmla="*/ 215235 h 3279"/>
              <a:gd name="T22" fmla="*/ 1799235 w 3279"/>
              <a:gd name="T23" fmla="*/ 1458876 h 3279"/>
              <a:gd name="T24" fmla="*/ 1457935 w 3279"/>
              <a:gd name="T25" fmla="*/ 1800397 h 3279"/>
              <a:gd name="T26" fmla="*/ 1189064 w 3279"/>
              <a:gd name="T27" fmla="*/ 143307 h 3279"/>
              <a:gd name="T28" fmla="*/ 143763 w 3279"/>
              <a:gd name="T29" fmla="*/ 143307 h 3279"/>
              <a:gd name="T30" fmla="*/ 143763 w 3279"/>
              <a:gd name="T31" fmla="*/ 1495115 h 3279"/>
              <a:gd name="T32" fmla="*/ 264480 w 3279"/>
              <a:gd name="T33" fmla="*/ 1620851 h 3279"/>
              <a:gd name="T34" fmla="*/ 1189064 w 3279"/>
              <a:gd name="T35" fmla="*/ 1620851 h 3279"/>
              <a:gd name="T36" fmla="*/ 1189064 w 3279"/>
              <a:gd name="T37" fmla="*/ 143307 h 3279"/>
              <a:gd name="T38" fmla="*/ 1687297 w 3279"/>
              <a:gd name="T39" fmla="*/ 322303 h 3279"/>
              <a:gd name="T40" fmla="*/ 1584139 w 3279"/>
              <a:gd name="T41" fmla="*/ 322303 h 3279"/>
              <a:gd name="T42" fmla="*/ 1584139 w 3279"/>
              <a:gd name="T43" fmla="*/ 1402871 h 3279"/>
              <a:gd name="T44" fmla="*/ 1514452 w 3279"/>
              <a:gd name="T45" fmla="*/ 1458876 h 3279"/>
              <a:gd name="T46" fmla="*/ 1440376 w 3279"/>
              <a:gd name="T47" fmla="*/ 1402871 h 3279"/>
              <a:gd name="T48" fmla="*/ 1440376 w 3279"/>
              <a:gd name="T49" fmla="*/ 215235 h 3279"/>
              <a:gd name="T50" fmla="*/ 1332828 w 3279"/>
              <a:gd name="T51" fmla="*/ 215235 h 3279"/>
              <a:gd name="T52" fmla="*/ 1332828 w 3279"/>
              <a:gd name="T53" fmla="*/ 1456680 h 3279"/>
              <a:gd name="T54" fmla="*/ 1514452 w 3279"/>
              <a:gd name="T55" fmla="*/ 1625244 h 3279"/>
              <a:gd name="T56" fmla="*/ 1687297 w 3279"/>
              <a:gd name="T57" fmla="*/ 1456680 h 3279"/>
              <a:gd name="T58" fmla="*/ 1687297 w 3279"/>
              <a:gd name="T59" fmla="*/ 322303 h 3279"/>
              <a:gd name="T60" fmla="*/ 323193 w 3279"/>
              <a:gd name="T61" fmla="*/ 1333139 h 3279"/>
              <a:gd name="T62" fmla="*/ 686442 w 3279"/>
              <a:gd name="T63" fmla="*/ 1333139 h 3279"/>
              <a:gd name="T64" fmla="*/ 686442 w 3279"/>
              <a:gd name="T65" fmla="*/ 1440757 h 3279"/>
              <a:gd name="T66" fmla="*/ 323193 w 3279"/>
              <a:gd name="T67" fmla="*/ 1440757 h 3279"/>
              <a:gd name="T68" fmla="*/ 323193 w 3279"/>
              <a:gd name="T69" fmla="*/ 1333139 h 3279"/>
              <a:gd name="T70" fmla="*/ 323193 w 3279"/>
              <a:gd name="T71" fmla="*/ 1113512 h 3279"/>
              <a:gd name="T72" fmla="*/ 789600 w 3279"/>
              <a:gd name="T73" fmla="*/ 1113512 h 3279"/>
              <a:gd name="T74" fmla="*/ 789600 w 3279"/>
              <a:gd name="T75" fmla="*/ 1225522 h 3279"/>
              <a:gd name="T76" fmla="*/ 323193 w 3279"/>
              <a:gd name="T77" fmla="*/ 1225522 h 3279"/>
              <a:gd name="T78" fmla="*/ 323193 w 3279"/>
              <a:gd name="T79" fmla="*/ 1113512 h 3279"/>
              <a:gd name="T80" fmla="*/ 1009635 w 3279"/>
              <a:gd name="T81" fmla="*/ 1225522 h 3279"/>
              <a:gd name="T82" fmla="*/ 897697 w 3279"/>
              <a:gd name="T83" fmla="*/ 1225522 h 3279"/>
              <a:gd name="T84" fmla="*/ 897697 w 3279"/>
              <a:gd name="T85" fmla="*/ 1113512 h 3279"/>
              <a:gd name="T86" fmla="*/ 1009635 w 3279"/>
              <a:gd name="T87" fmla="*/ 1113512 h 3279"/>
              <a:gd name="T88" fmla="*/ 1009635 w 3279"/>
              <a:gd name="T89" fmla="*/ 1225522 h 3279"/>
              <a:gd name="T90" fmla="*/ 789600 w 3279"/>
              <a:gd name="T91" fmla="*/ 897728 h 3279"/>
              <a:gd name="T92" fmla="*/ 1009635 w 3279"/>
              <a:gd name="T93" fmla="*/ 897728 h 3279"/>
              <a:gd name="T94" fmla="*/ 1009635 w 3279"/>
              <a:gd name="T95" fmla="*/ 1010287 h 3279"/>
              <a:gd name="T96" fmla="*/ 789600 w 3279"/>
              <a:gd name="T97" fmla="*/ 1010287 h 3279"/>
              <a:gd name="T98" fmla="*/ 789600 w 3279"/>
              <a:gd name="T99" fmla="*/ 897728 h 3279"/>
              <a:gd name="T100" fmla="*/ 323193 w 3279"/>
              <a:gd name="T101" fmla="*/ 327794 h 3279"/>
              <a:gd name="T102" fmla="*/ 1009635 w 3279"/>
              <a:gd name="T103" fmla="*/ 327794 h 3279"/>
              <a:gd name="T104" fmla="*/ 1009635 w 3279"/>
              <a:gd name="T105" fmla="*/ 790110 h 3279"/>
              <a:gd name="T106" fmla="*/ 323193 w 3279"/>
              <a:gd name="T107" fmla="*/ 790110 h 3279"/>
              <a:gd name="T108" fmla="*/ 323193 w 3279"/>
              <a:gd name="T109" fmla="*/ 327794 h 3279"/>
              <a:gd name="T110" fmla="*/ 682052 w 3279"/>
              <a:gd name="T111" fmla="*/ 1010287 h 3279"/>
              <a:gd name="T112" fmla="*/ 323193 w 3279"/>
              <a:gd name="T113" fmla="*/ 1010287 h 3279"/>
              <a:gd name="T114" fmla="*/ 323193 w 3279"/>
              <a:gd name="T115" fmla="*/ 897728 h 3279"/>
              <a:gd name="T116" fmla="*/ 682052 w 3279"/>
              <a:gd name="T117" fmla="*/ 897728 h 3279"/>
              <a:gd name="T118" fmla="*/ 682052 w 3279"/>
              <a:gd name="T119" fmla="*/ 1010287 h 3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79" h="3279">
                <a:moveTo>
                  <a:pt x="2657" y="3279"/>
                </a:moveTo>
                <a:cubicBezTo>
                  <a:pt x="614" y="3279"/>
                  <a:pt x="614" y="3279"/>
                  <a:pt x="614" y="3279"/>
                </a:cubicBezTo>
                <a:cubicBezTo>
                  <a:pt x="275" y="3279"/>
                  <a:pt x="0" y="2996"/>
                  <a:pt x="0" y="2657"/>
                </a:cubicBezTo>
                <a:cubicBezTo>
                  <a:pt x="0" y="0"/>
                  <a:pt x="0" y="0"/>
                  <a:pt x="0" y="0"/>
                </a:cubicBezTo>
                <a:cubicBezTo>
                  <a:pt x="2429" y="0"/>
                  <a:pt x="2429" y="0"/>
                  <a:pt x="2429" y="0"/>
                </a:cubicBezTo>
                <a:cubicBezTo>
                  <a:pt x="2429" y="196"/>
                  <a:pt x="2429" y="196"/>
                  <a:pt x="2429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392"/>
                  <a:pt x="2887" y="392"/>
                  <a:pt x="2887" y="392"/>
                </a:cubicBezTo>
                <a:cubicBezTo>
                  <a:pt x="3066" y="392"/>
                  <a:pt x="3066" y="392"/>
                  <a:pt x="3066" y="392"/>
                </a:cubicBezTo>
                <a:cubicBezTo>
                  <a:pt x="3279" y="392"/>
                  <a:pt x="3279" y="392"/>
                  <a:pt x="3279" y="392"/>
                </a:cubicBezTo>
                <a:cubicBezTo>
                  <a:pt x="3279" y="2657"/>
                  <a:pt x="3279" y="2657"/>
                  <a:pt x="3279" y="2657"/>
                </a:cubicBezTo>
                <a:cubicBezTo>
                  <a:pt x="3279" y="2996"/>
                  <a:pt x="2996" y="3279"/>
                  <a:pt x="2657" y="3279"/>
                </a:cubicBezTo>
                <a:close/>
                <a:moveTo>
                  <a:pt x="2167" y="261"/>
                </a:moveTo>
                <a:cubicBezTo>
                  <a:pt x="262" y="261"/>
                  <a:pt x="262" y="261"/>
                  <a:pt x="262" y="261"/>
                </a:cubicBezTo>
                <a:cubicBezTo>
                  <a:pt x="262" y="2723"/>
                  <a:pt x="262" y="2723"/>
                  <a:pt x="262" y="2723"/>
                </a:cubicBezTo>
                <a:cubicBezTo>
                  <a:pt x="262" y="2836"/>
                  <a:pt x="370" y="2952"/>
                  <a:pt x="482" y="2952"/>
                </a:cubicBezTo>
                <a:cubicBezTo>
                  <a:pt x="2167" y="2952"/>
                  <a:pt x="2167" y="2952"/>
                  <a:pt x="2167" y="2952"/>
                </a:cubicBezTo>
                <a:lnTo>
                  <a:pt x="2167" y="261"/>
                </a:lnTo>
                <a:close/>
                <a:moveTo>
                  <a:pt x="3075" y="587"/>
                </a:moveTo>
                <a:cubicBezTo>
                  <a:pt x="2887" y="587"/>
                  <a:pt x="2887" y="587"/>
                  <a:pt x="2887" y="587"/>
                </a:cubicBezTo>
                <a:cubicBezTo>
                  <a:pt x="2887" y="2555"/>
                  <a:pt x="2887" y="2555"/>
                  <a:pt x="2887" y="2555"/>
                </a:cubicBezTo>
                <a:cubicBezTo>
                  <a:pt x="2887" y="2611"/>
                  <a:pt x="2816" y="2657"/>
                  <a:pt x="2760" y="2657"/>
                </a:cubicBezTo>
                <a:cubicBezTo>
                  <a:pt x="2703" y="2657"/>
                  <a:pt x="2625" y="2611"/>
                  <a:pt x="2625" y="2555"/>
                </a:cubicBezTo>
                <a:cubicBezTo>
                  <a:pt x="2625" y="392"/>
                  <a:pt x="2625" y="392"/>
                  <a:pt x="2625" y="392"/>
                </a:cubicBezTo>
                <a:cubicBezTo>
                  <a:pt x="2429" y="392"/>
                  <a:pt x="2429" y="392"/>
                  <a:pt x="2429" y="392"/>
                </a:cubicBezTo>
                <a:cubicBezTo>
                  <a:pt x="2429" y="2653"/>
                  <a:pt x="2429" y="2653"/>
                  <a:pt x="2429" y="2653"/>
                </a:cubicBezTo>
                <a:cubicBezTo>
                  <a:pt x="2429" y="2823"/>
                  <a:pt x="2590" y="2960"/>
                  <a:pt x="2760" y="2960"/>
                </a:cubicBezTo>
                <a:cubicBezTo>
                  <a:pt x="2929" y="2960"/>
                  <a:pt x="3075" y="2823"/>
                  <a:pt x="3075" y="2653"/>
                </a:cubicBezTo>
                <a:lnTo>
                  <a:pt x="3075" y="587"/>
                </a:lnTo>
                <a:close/>
                <a:moveTo>
                  <a:pt x="589" y="2428"/>
                </a:moveTo>
                <a:cubicBezTo>
                  <a:pt x="1251" y="2428"/>
                  <a:pt x="1251" y="2428"/>
                  <a:pt x="1251" y="2428"/>
                </a:cubicBezTo>
                <a:cubicBezTo>
                  <a:pt x="1251" y="2624"/>
                  <a:pt x="1251" y="2624"/>
                  <a:pt x="1251" y="2624"/>
                </a:cubicBezTo>
                <a:cubicBezTo>
                  <a:pt x="589" y="2624"/>
                  <a:pt x="589" y="2624"/>
                  <a:pt x="589" y="2624"/>
                </a:cubicBezTo>
                <a:lnTo>
                  <a:pt x="589" y="2428"/>
                </a:lnTo>
                <a:close/>
                <a:moveTo>
                  <a:pt x="589" y="2028"/>
                </a:moveTo>
                <a:cubicBezTo>
                  <a:pt x="1439" y="2028"/>
                  <a:pt x="1439" y="2028"/>
                  <a:pt x="1439" y="2028"/>
                </a:cubicBezTo>
                <a:cubicBezTo>
                  <a:pt x="1439" y="2232"/>
                  <a:pt x="1439" y="2232"/>
                  <a:pt x="1439" y="2232"/>
                </a:cubicBezTo>
                <a:cubicBezTo>
                  <a:pt x="589" y="2232"/>
                  <a:pt x="589" y="2232"/>
                  <a:pt x="589" y="2232"/>
                </a:cubicBezTo>
                <a:lnTo>
                  <a:pt x="589" y="2028"/>
                </a:lnTo>
                <a:close/>
                <a:moveTo>
                  <a:pt x="1840" y="2232"/>
                </a:moveTo>
                <a:cubicBezTo>
                  <a:pt x="1636" y="2232"/>
                  <a:pt x="1636" y="2232"/>
                  <a:pt x="1636" y="2232"/>
                </a:cubicBezTo>
                <a:cubicBezTo>
                  <a:pt x="1636" y="2028"/>
                  <a:pt x="1636" y="2028"/>
                  <a:pt x="1636" y="2028"/>
                </a:cubicBezTo>
                <a:cubicBezTo>
                  <a:pt x="1840" y="2028"/>
                  <a:pt x="1840" y="2028"/>
                  <a:pt x="1840" y="2028"/>
                </a:cubicBezTo>
                <a:lnTo>
                  <a:pt x="1840" y="2232"/>
                </a:lnTo>
                <a:close/>
                <a:moveTo>
                  <a:pt x="1439" y="1635"/>
                </a:moveTo>
                <a:cubicBezTo>
                  <a:pt x="1840" y="1635"/>
                  <a:pt x="1840" y="1635"/>
                  <a:pt x="1840" y="1635"/>
                </a:cubicBezTo>
                <a:cubicBezTo>
                  <a:pt x="1840" y="1840"/>
                  <a:pt x="1840" y="1840"/>
                  <a:pt x="1840" y="1840"/>
                </a:cubicBezTo>
                <a:cubicBezTo>
                  <a:pt x="1439" y="1840"/>
                  <a:pt x="1439" y="1840"/>
                  <a:pt x="1439" y="1840"/>
                </a:cubicBezTo>
                <a:lnTo>
                  <a:pt x="1439" y="1635"/>
                </a:lnTo>
                <a:close/>
                <a:moveTo>
                  <a:pt x="589" y="597"/>
                </a:moveTo>
                <a:cubicBezTo>
                  <a:pt x="1840" y="597"/>
                  <a:pt x="1840" y="597"/>
                  <a:pt x="1840" y="597"/>
                </a:cubicBezTo>
                <a:cubicBezTo>
                  <a:pt x="1840" y="1439"/>
                  <a:pt x="1840" y="1439"/>
                  <a:pt x="1840" y="1439"/>
                </a:cubicBezTo>
                <a:cubicBezTo>
                  <a:pt x="589" y="1439"/>
                  <a:pt x="589" y="1439"/>
                  <a:pt x="589" y="1439"/>
                </a:cubicBezTo>
                <a:lnTo>
                  <a:pt x="589" y="597"/>
                </a:lnTo>
                <a:close/>
                <a:moveTo>
                  <a:pt x="1243" y="1840"/>
                </a:moveTo>
                <a:cubicBezTo>
                  <a:pt x="589" y="1840"/>
                  <a:pt x="589" y="1840"/>
                  <a:pt x="589" y="1840"/>
                </a:cubicBezTo>
                <a:cubicBezTo>
                  <a:pt x="589" y="1635"/>
                  <a:pt x="589" y="1635"/>
                  <a:pt x="589" y="1635"/>
                </a:cubicBezTo>
                <a:cubicBezTo>
                  <a:pt x="1243" y="1635"/>
                  <a:pt x="1243" y="1635"/>
                  <a:pt x="1243" y="1635"/>
                </a:cubicBezTo>
                <a:lnTo>
                  <a:pt x="1243" y="1840"/>
                </a:lnTo>
                <a:close/>
              </a:path>
            </a:pathLst>
          </a:custGeom>
          <a:solidFill>
            <a:srgbClr val="2C536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7700" y="3189970"/>
            <a:ext cx="5212080" cy="3025086"/>
          </a:xfrm>
          <a:prstGeom prst="rect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801" y="4121461"/>
            <a:ext cx="4876800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开题报告的研究目的、意义要开门见山地表达出来，以便有关专家能够较明确地知道你的研究价值。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+mn-ea"/>
              </a:rPr>
              <a:t>开题报告的研究目的、意义要开门见山地表达出来。开题报告的研究目的、意义要开门见山地表达出来，以便有关专家能够较明确地知道你的研究价值。开题报告的研究目的、意义要开门见山地表达出来。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75932" y="3326575"/>
            <a:ext cx="175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实践意义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46192" y="3189970"/>
            <a:ext cx="5212080" cy="3025086"/>
          </a:xfrm>
          <a:prstGeom prst="rect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1293" y="4121461"/>
            <a:ext cx="4876800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开题报告的研究目的、意义要开门见山地表达出来，以便有关专家能够较明确地知道你的研究价值。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+mn-ea"/>
              </a:rPr>
              <a:t>开题报告的研究目的、意义要开门见山地表达出来。开题报告的研究目的、意义要开门见山地表达出来，以便有关专家能够较明确地知道你的研究价值。开题报告的研究目的、意义要开门见山地表达出来。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书写"/>
          <p:cNvSpPr/>
          <p:nvPr/>
        </p:nvSpPr>
        <p:spPr bwMode="auto">
          <a:xfrm>
            <a:off x="8624572" y="1738941"/>
            <a:ext cx="655320" cy="655320"/>
          </a:xfrm>
          <a:custGeom>
            <a:gdLst>
              <a:gd name="T0" fmla="*/ 1362577 w 3409"/>
              <a:gd name="T1" fmla="*/ 0 h 3216"/>
              <a:gd name="T2" fmla="*/ 1238994 w 3409"/>
              <a:gd name="T3" fmla="*/ 128869 h 3216"/>
              <a:gd name="T4" fmla="*/ 338532 w 3409"/>
              <a:gd name="T5" fmla="*/ 620579 h 3216"/>
              <a:gd name="T6" fmla="*/ 302091 w 3409"/>
              <a:gd name="T7" fmla="*/ 646458 h 3216"/>
              <a:gd name="T8" fmla="*/ 128336 w 3409"/>
              <a:gd name="T9" fmla="*/ 1570197 h 3216"/>
              <a:gd name="T10" fmla="*/ 1298145 w 3409"/>
              <a:gd name="T11" fmla="*/ 1152428 h 3216"/>
              <a:gd name="T12" fmla="*/ 1426481 w 3409"/>
              <a:gd name="T13" fmla="*/ 1634632 h 3216"/>
              <a:gd name="T14" fmla="*/ 1362577 w 3409"/>
              <a:gd name="T15" fmla="*/ 1698538 h 3216"/>
              <a:gd name="T16" fmla="*/ 0 w 3409"/>
              <a:gd name="T17" fmla="*/ 1698538 h 3216"/>
              <a:gd name="T18" fmla="*/ 0 w 3409"/>
              <a:gd name="T19" fmla="*/ 574102 h 3216"/>
              <a:gd name="T20" fmla="*/ 7922 w 3409"/>
              <a:gd name="T21" fmla="*/ 543469 h 3216"/>
              <a:gd name="T22" fmla="*/ 303147 w 3409"/>
              <a:gd name="T23" fmla="*/ 0 h 3216"/>
              <a:gd name="T24" fmla="*/ 214421 w 3409"/>
              <a:gd name="T25" fmla="*/ 1143978 h 3216"/>
              <a:gd name="T26" fmla="*/ 371804 w 3409"/>
              <a:gd name="T27" fmla="*/ 1037819 h 3216"/>
              <a:gd name="T28" fmla="*/ 424617 w 3409"/>
              <a:gd name="T29" fmla="*/ 1292917 h 3216"/>
              <a:gd name="T30" fmla="*/ 414054 w 3409"/>
              <a:gd name="T31" fmla="*/ 1375309 h 3216"/>
              <a:gd name="T32" fmla="*/ 649072 w 3409"/>
              <a:gd name="T33" fmla="*/ 1408054 h 3216"/>
              <a:gd name="T34" fmla="*/ 908913 w 3409"/>
              <a:gd name="T35" fmla="*/ 1447666 h 3216"/>
              <a:gd name="T36" fmla="*/ 742552 w 3409"/>
              <a:gd name="T37" fmla="*/ 1344676 h 3216"/>
              <a:gd name="T38" fmla="*/ 592034 w 3409"/>
              <a:gd name="T39" fmla="*/ 1330416 h 3216"/>
              <a:gd name="T40" fmla="*/ 604181 w 3409"/>
              <a:gd name="T41" fmla="*/ 1279185 h 3216"/>
              <a:gd name="T42" fmla="*/ 665973 w 3409"/>
              <a:gd name="T43" fmla="*/ 1070565 h 3216"/>
              <a:gd name="T44" fmla="*/ 433067 w 3409"/>
              <a:gd name="T45" fmla="*/ 1185702 h 3216"/>
              <a:gd name="T46" fmla="*/ 474261 w 3409"/>
              <a:gd name="T47" fmla="*/ 954899 h 3216"/>
              <a:gd name="T48" fmla="*/ 354904 w 3409"/>
              <a:gd name="T49" fmla="*/ 173234 h 3216"/>
              <a:gd name="T50" fmla="*/ 281494 w 3409"/>
              <a:gd name="T51" fmla="*/ 577799 h 3216"/>
              <a:gd name="T52" fmla="*/ 960669 w 3409"/>
              <a:gd name="T53" fmla="*/ 921626 h 3216"/>
              <a:gd name="T54" fmla="*/ 931622 w 3409"/>
              <a:gd name="T55" fmla="*/ 1204716 h 3216"/>
              <a:gd name="T56" fmla="*/ 946410 w 3409"/>
              <a:gd name="T57" fmla="*/ 1309818 h 3216"/>
              <a:gd name="T58" fmla="*/ 1019292 w 3409"/>
              <a:gd name="T59" fmla="*/ 1256474 h 3216"/>
              <a:gd name="T60" fmla="*/ 960669 w 3409"/>
              <a:gd name="T61" fmla="*/ 921626 h 3216"/>
              <a:gd name="T62" fmla="*/ 1629283 w 3409"/>
              <a:gd name="T63" fmla="*/ 193304 h 3216"/>
              <a:gd name="T64" fmla="*/ 1383702 w 3409"/>
              <a:gd name="T65" fmla="*/ 199642 h 3216"/>
              <a:gd name="T66" fmla="*/ 1647767 w 3409"/>
              <a:gd name="T67" fmla="*/ 353862 h 3216"/>
              <a:gd name="T68" fmla="*/ 1476653 w 3409"/>
              <a:gd name="T69" fmla="*/ 773743 h 3216"/>
              <a:gd name="T70" fmla="*/ 1793003 w 3409"/>
              <a:gd name="T71" fmla="*/ 366538 h 3216"/>
              <a:gd name="T72" fmla="*/ 1770294 w 3409"/>
              <a:gd name="T73" fmla="*/ 314251 h 3216"/>
              <a:gd name="T74" fmla="*/ 1352014 w 3409"/>
              <a:gd name="T75" fmla="*/ 252985 h 3216"/>
              <a:gd name="T76" fmla="*/ 1255894 w 3409"/>
              <a:gd name="T77" fmla="*/ 1023559 h 3216"/>
              <a:gd name="T78" fmla="*/ 1352014 w 3409"/>
              <a:gd name="T79" fmla="*/ 252985 h 3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8" h="3216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rgbClr val="2C536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89549" y="1202410"/>
            <a:ext cx="1728382" cy="1728382"/>
            <a:chOff x="1913897" y="2844801"/>
            <a:chExt cx="1728382" cy="1728382"/>
          </a:xfrm>
        </p:grpSpPr>
        <p:sp>
          <p:nvSpPr>
            <p:cNvPr id="12" name="椭圆 11"/>
            <p:cNvSpPr/>
            <p:nvPr/>
          </p:nvSpPr>
          <p:spPr>
            <a:xfrm>
              <a:off x="2102979" y="3033883"/>
              <a:ext cx="1350218" cy="1350218"/>
            </a:xfrm>
            <a:prstGeom prst="ellipse">
              <a:avLst/>
            </a:prstGeom>
            <a:noFill/>
            <a:ln w="19050">
              <a:solidFill>
                <a:srgbClr val="2C5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002169" y="2933073"/>
              <a:ext cx="1551839" cy="1551839"/>
            </a:xfrm>
            <a:prstGeom prst="ellipse">
              <a:avLst/>
            </a:prstGeom>
            <a:noFill/>
            <a:ln w="6350">
              <a:solidFill>
                <a:srgbClr val="2C5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913897" y="2844801"/>
              <a:ext cx="1728382" cy="1728382"/>
            </a:xfrm>
            <a:prstGeom prst="ellipse">
              <a:avLst/>
            </a:prstGeom>
            <a:noFill/>
            <a:ln w="6350">
              <a:solidFill>
                <a:srgbClr val="2C5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88041" y="1202410"/>
            <a:ext cx="1728382" cy="1728382"/>
            <a:chOff x="1913897" y="2844801"/>
            <a:chExt cx="1728382" cy="1728382"/>
          </a:xfrm>
        </p:grpSpPr>
        <p:sp>
          <p:nvSpPr>
            <p:cNvPr id="16" name="椭圆 15"/>
            <p:cNvSpPr/>
            <p:nvPr/>
          </p:nvSpPr>
          <p:spPr>
            <a:xfrm>
              <a:off x="2102979" y="3033883"/>
              <a:ext cx="1350218" cy="1350218"/>
            </a:xfrm>
            <a:prstGeom prst="ellipse">
              <a:avLst/>
            </a:prstGeom>
            <a:noFill/>
            <a:ln w="19050">
              <a:solidFill>
                <a:srgbClr val="2C5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002169" y="2933073"/>
              <a:ext cx="1551839" cy="1551839"/>
            </a:xfrm>
            <a:prstGeom prst="ellipse">
              <a:avLst/>
            </a:prstGeom>
            <a:noFill/>
            <a:ln w="6350">
              <a:solidFill>
                <a:srgbClr val="2C5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913897" y="2844801"/>
              <a:ext cx="1728382" cy="1728382"/>
            </a:xfrm>
            <a:prstGeom prst="ellipse">
              <a:avLst/>
            </a:prstGeom>
            <a:noFill/>
            <a:ln w="6350">
              <a:solidFill>
                <a:srgbClr val="2C5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812801" y="3327604"/>
            <a:ext cx="4876800" cy="519913"/>
          </a:xfrm>
          <a:prstGeom prst="rect">
            <a:avLst/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77440" y="3326575"/>
            <a:ext cx="175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理论意义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0109" y="500061"/>
            <a:ext cx="3314704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国内外相关文献综述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73355" y="2134883"/>
            <a:ext cx="2045291" cy="2045291"/>
            <a:chOff x="1913897" y="2844801"/>
            <a:chExt cx="1728382" cy="1728382"/>
          </a:xfrm>
        </p:grpSpPr>
        <p:sp>
          <p:nvSpPr>
            <p:cNvPr id="4" name="椭圆 3"/>
            <p:cNvSpPr/>
            <p:nvPr/>
          </p:nvSpPr>
          <p:spPr>
            <a:xfrm>
              <a:off x="2102979" y="3033883"/>
              <a:ext cx="1350218" cy="1350218"/>
            </a:xfrm>
            <a:prstGeom prst="ellipse">
              <a:avLst/>
            </a:prstGeom>
            <a:noFill/>
            <a:ln w="19050">
              <a:solidFill>
                <a:srgbClr val="2C5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02169" y="2933073"/>
              <a:ext cx="1551839" cy="1551839"/>
            </a:xfrm>
            <a:prstGeom prst="ellipse">
              <a:avLst/>
            </a:prstGeom>
            <a:noFill/>
            <a:ln w="6350">
              <a:solidFill>
                <a:srgbClr val="2C5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913897" y="2844801"/>
              <a:ext cx="1728382" cy="1728382"/>
            </a:xfrm>
            <a:prstGeom prst="ellipse">
              <a:avLst/>
            </a:prstGeom>
            <a:noFill/>
            <a:ln w="6350">
              <a:solidFill>
                <a:srgbClr val="2C5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96290" y="1450013"/>
            <a:ext cx="3977640" cy="4648835"/>
          </a:xfrm>
          <a:prstGeom prst="rect">
            <a:avLst/>
          </a:prstGeom>
          <a:noFill/>
          <a:ln w="19050"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39850" y="1191568"/>
            <a:ext cx="1722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国外研究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6630" y="1999288"/>
            <a:ext cx="3685540" cy="93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6630" y="2974648"/>
            <a:ext cx="3685540" cy="93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6630" y="3950008"/>
            <a:ext cx="3685540" cy="93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6630" y="4925368"/>
            <a:ext cx="3685540" cy="93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48880" y="1450013"/>
            <a:ext cx="3977640" cy="4648835"/>
          </a:xfrm>
          <a:prstGeom prst="rect">
            <a:avLst/>
          </a:prstGeom>
          <a:noFill/>
          <a:ln w="19050"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96200" y="1999288"/>
            <a:ext cx="3685540" cy="93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6200" y="2974648"/>
            <a:ext cx="3685540" cy="93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96200" y="3950008"/>
            <a:ext cx="3685540" cy="93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96200" y="4925368"/>
            <a:ext cx="3685540" cy="93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05140" y="1191568"/>
            <a:ext cx="1722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国内研究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02580" y="2576185"/>
            <a:ext cx="1386840" cy="1198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VS</a:t>
            </a:r>
            <a:endParaRPr kumimoji="0" lang="en-US" altLang="zh-CN" sz="7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文本框 32"/>
          <p:cNvSpPr txBox="1"/>
          <p:nvPr/>
        </p:nvSpPr>
        <p:spPr>
          <a:xfrm>
            <a:off x="900109" y="500061"/>
            <a:ext cx="190024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论文创新点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9905" y="1238250"/>
            <a:ext cx="2240915" cy="2240915"/>
          </a:xfrm>
          <a:prstGeom prst="rect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905" y="3573145"/>
            <a:ext cx="2240915" cy="2240915"/>
          </a:xfrm>
          <a:prstGeom prst="rect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5595" y="1238250"/>
            <a:ext cx="2240915" cy="2240915"/>
          </a:xfrm>
          <a:prstGeom prst="rect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5595" y="3573145"/>
            <a:ext cx="2240915" cy="2240915"/>
          </a:xfrm>
          <a:prstGeom prst="rect">
            <a:avLst/>
          </a:prstGeom>
          <a:noFill/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8286115" y="941070"/>
            <a:ext cx="365887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115935" y="941070"/>
            <a:ext cx="0" cy="1261110"/>
          </a:xfrm>
          <a:prstGeom prst="line">
            <a:avLst/>
          </a:prstGeom>
          <a:ln>
            <a:solidFill>
              <a:srgbClr val="2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0"/>
          <p:cNvSpPr txBox="1"/>
          <p:nvPr/>
        </p:nvSpPr>
        <p:spPr>
          <a:xfrm flipH="1">
            <a:off x="5948680" y="94107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5370195" y="1337310"/>
            <a:ext cx="259143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5948680" y="287147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5948680" y="384238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5948680" y="481330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5948680" y="578421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887413" y="22739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823595" y="27343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832168" y="46234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768350" y="50838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3188653" y="22993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3124835" y="27597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3133408" y="46488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2C5364"/>
                </a:solidFill>
                <a:effectLst/>
                <a:uLnTx/>
                <a:uFillTx/>
                <a:latin typeface="Impact" panose="020b0806030902050204" charset="0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C5364"/>
              </a:solidFill>
              <a:effectLst/>
              <a:uLnTx/>
              <a:uFillTx/>
              <a:latin typeface="Impact" panose="020b0806030902050204" charset="0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3069590" y="51092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纸飞机"/>
          <p:cNvSpPr/>
          <p:nvPr/>
        </p:nvSpPr>
        <p:spPr>
          <a:xfrm>
            <a:off x="1325880" y="1359535"/>
            <a:ext cx="629920" cy="843915"/>
          </a:xfrm>
          <a:custGeom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12493"/>
              </a:cxn>
              <a:cxn ang="0">
                <a:pos x="277772" y="312493"/>
              </a:cxn>
              <a:cxn ang="0">
                <a:pos x="270827" y="312493"/>
              </a:cxn>
              <a:cxn ang="0">
                <a:pos x="187496" y="277772"/>
              </a:cxn>
              <a:cxn ang="0">
                <a:pos x="138886" y="333326"/>
              </a:cxn>
              <a:cxn ang="0">
                <a:pos x="131942" y="333326"/>
              </a:cxn>
              <a:cxn ang="0">
                <a:pos x="124997" y="333326"/>
              </a:cxn>
              <a:cxn ang="0">
                <a:pos x="118053" y="326382"/>
              </a:cxn>
              <a:cxn ang="0">
                <a:pos x="118053" y="256939"/>
              </a:cxn>
              <a:cxn ang="0">
                <a:pos x="277772" y="62499"/>
              </a:cxn>
              <a:cxn ang="0">
                <a:pos x="83332" y="236106"/>
              </a:cxn>
              <a:cxn ang="0">
                <a:pos x="6944" y="201384"/>
              </a:cxn>
              <a:cxn ang="0">
                <a:pos x="0" y="194440"/>
              </a:cxn>
              <a:cxn ang="0">
                <a:pos x="6944" y="180552"/>
              </a:cxn>
              <a:cxn ang="0">
                <a:pos x="319437" y="0"/>
              </a:cxn>
              <a:cxn ang="0">
                <a:pos x="319437" y="0"/>
              </a:cxn>
              <a:cxn ang="0">
                <a:pos x="326382" y="6944"/>
              </a:cxn>
              <a:cxn ang="0">
                <a:pos x="333326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27" y="40"/>
                  <a:pt x="27" y="40"/>
                  <a:pt x="27" y="40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9"/>
                  <a:pt x="40" y="9"/>
                  <a:pt x="40" y="9"/>
                </a:cubicBezTo>
                <a:cubicBezTo>
                  <a:pt x="12" y="34"/>
                  <a:pt x="12" y="34"/>
                  <a:pt x="12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7"/>
                  <a:pt x="0" y="27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7" y="0"/>
                  <a:pt x="47" y="1"/>
                </a:cubicBezTo>
                <a:cubicBezTo>
                  <a:pt x="48" y="1"/>
                  <a:pt x="48" y="2"/>
                  <a:pt x="48" y="2"/>
                </a:cubicBezTo>
                <a:close/>
              </a:path>
            </a:pathLst>
          </a:custGeom>
          <a:solidFill>
            <a:srgbClr val="2C5364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4" name="磁盘"/>
          <p:cNvSpPr>
            <a:spLocks noEditPoints="1"/>
          </p:cNvSpPr>
          <p:nvPr/>
        </p:nvSpPr>
        <p:spPr>
          <a:xfrm>
            <a:off x="1369695" y="3731895"/>
            <a:ext cx="542925" cy="718185"/>
          </a:xfrm>
          <a:custGeom>
            <a:cxnLst>
              <a:cxn ang="0">
                <a:pos x="283620" y="269784"/>
              </a:cxn>
              <a:cxn ang="0">
                <a:pos x="269785" y="283619"/>
              </a:cxn>
              <a:cxn ang="0">
                <a:pos x="20753" y="283619"/>
              </a:cxn>
              <a:cxn ang="0">
                <a:pos x="0" y="269784"/>
              </a:cxn>
              <a:cxn ang="0">
                <a:pos x="0" y="20753"/>
              </a:cxn>
              <a:cxn ang="0">
                <a:pos x="20753" y="0"/>
              </a:cxn>
              <a:cxn ang="0">
                <a:pos x="193692" y="0"/>
              </a:cxn>
              <a:cxn ang="0">
                <a:pos x="221362" y="13835"/>
              </a:cxn>
              <a:cxn ang="0">
                <a:pos x="276702" y="62258"/>
              </a:cxn>
              <a:cxn ang="0">
                <a:pos x="283620" y="96846"/>
              </a:cxn>
              <a:cxn ang="0">
                <a:pos x="283620" y="269784"/>
              </a:cxn>
              <a:cxn ang="0">
                <a:pos x="262867" y="262866"/>
              </a:cxn>
              <a:cxn ang="0">
                <a:pos x="262867" y="96846"/>
              </a:cxn>
              <a:cxn ang="0">
                <a:pos x="255950" y="83010"/>
              </a:cxn>
              <a:cxn ang="0">
                <a:pos x="207527" y="27670"/>
              </a:cxn>
              <a:cxn ang="0">
                <a:pos x="193692" y="27670"/>
              </a:cxn>
              <a:cxn ang="0">
                <a:pos x="193692" y="103763"/>
              </a:cxn>
              <a:cxn ang="0">
                <a:pos x="172939" y="117598"/>
              </a:cxn>
              <a:cxn ang="0">
                <a:pos x="69176" y="117598"/>
              </a:cxn>
              <a:cxn ang="0">
                <a:pos x="48423" y="103763"/>
              </a:cxn>
              <a:cxn ang="0">
                <a:pos x="48423" y="27670"/>
              </a:cxn>
              <a:cxn ang="0">
                <a:pos x="27670" y="27670"/>
              </a:cxn>
              <a:cxn ang="0">
                <a:pos x="27670" y="262866"/>
              </a:cxn>
              <a:cxn ang="0">
                <a:pos x="48423" y="262866"/>
              </a:cxn>
              <a:cxn ang="0">
                <a:pos x="48423" y="186773"/>
              </a:cxn>
              <a:cxn ang="0">
                <a:pos x="69176" y="166021"/>
              </a:cxn>
              <a:cxn ang="0">
                <a:pos x="221362" y="166021"/>
              </a:cxn>
              <a:cxn ang="0">
                <a:pos x="235197" y="186773"/>
              </a:cxn>
              <a:cxn ang="0">
                <a:pos x="235197" y="262866"/>
              </a:cxn>
              <a:cxn ang="0">
                <a:pos x="262867" y="262866"/>
              </a:cxn>
              <a:cxn ang="0">
                <a:pos x="214444" y="262866"/>
              </a:cxn>
              <a:cxn ang="0">
                <a:pos x="214444" y="193691"/>
              </a:cxn>
              <a:cxn ang="0">
                <a:pos x="69176" y="193691"/>
              </a:cxn>
              <a:cxn ang="0">
                <a:pos x="69176" y="262866"/>
              </a:cxn>
              <a:cxn ang="0">
                <a:pos x="214444" y="262866"/>
              </a:cxn>
              <a:cxn ang="0">
                <a:pos x="166021" y="27670"/>
              </a:cxn>
              <a:cxn ang="0">
                <a:pos x="159104" y="27670"/>
              </a:cxn>
              <a:cxn ang="0">
                <a:pos x="124516" y="27670"/>
              </a:cxn>
              <a:cxn ang="0">
                <a:pos x="117599" y="27670"/>
              </a:cxn>
              <a:cxn ang="0">
                <a:pos x="117599" y="89928"/>
              </a:cxn>
              <a:cxn ang="0">
                <a:pos x="124516" y="96846"/>
              </a:cxn>
              <a:cxn ang="0">
                <a:pos x="159104" y="96846"/>
              </a:cxn>
              <a:cxn ang="0">
                <a:pos x="166021" y="89928"/>
              </a:cxn>
              <a:cxn ang="0">
                <a:pos x="166021" y="27670"/>
              </a:cxn>
            </a:cxnLst>
            <a:rect l="0" t="0" r="0" b="0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rgbClr val="2C5364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5" name="数据"/>
          <p:cNvSpPr>
            <a:spLocks noEditPoints="1"/>
          </p:cNvSpPr>
          <p:nvPr/>
        </p:nvSpPr>
        <p:spPr>
          <a:xfrm>
            <a:off x="3728720" y="1424940"/>
            <a:ext cx="537210" cy="713105"/>
          </a:xfrm>
          <a:custGeom>
            <a:cxnLst>
              <a:cxn ang="0">
                <a:pos x="76093" y="138351"/>
              </a:cxn>
              <a:cxn ang="0">
                <a:pos x="0" y="124516"/>
              </a:cxn>
              <a:cxn ang="0">
                <a:pos x="13835" y="89928"/>
              </a:cxn>
              <a:cxn ang="0">
                <a:pos x="89928" y="110681"/>
              </a:cxn>
              <a:cxn ang="0">
                <a:pos x="69176" y="83010"/>
              </a:cxn>
              <a:cxn ang="0">
                <a:pos x="20753" y="6918"/>
              </a:cxn>
              <a:cxn ang="0">
                <a:pos x="62258" y="0"/>
              </a:cxn>
              <a:cxn ang="0">
                <a:pos x="69176" y="83010"/>
              </a:cxn>
              <a:cxn ang="0">
                <a:pos x="62258" y="283619"/>
              </a:cxn>
              <a:cxn ang="0">
                <a:pos x="20753" y="276701"/>
              </a:cxn>
              <a:cxn ang="0">
                <a:pos x="69176" y="152186"/>
              </a:cxn>
              <a:cxn ang="0">
                <a:pos x="186774" y="214444"/>
              </a:cxn>
              <a:cxn ang="0">
                <a:pos x="110681" y="235196"/>
              </a:cxn>
              <a:cxn ang="0">
                <a:pos x="89928" y="207526"/>
              </a:cxn>
              <a:cxn ang="0">
                <a:pos x="172939" y="186773"/>
              </a:cxn>
              <a:cxn ang="0">
                <a:pos x="186774" y="214444"/>
              </a:cxn>
              <a:cxn ang="0">
                <a:pos x="117599" y="172938"/>
              </a:cxn>
              <a:cxn ang="0">
                <a:pos x="124516" y="0"/>
              </a:cxn>
              <a:cxn ang="0">
                <a:pos x="166021" y="6918"/>
              </a:cxn>
              <a:cxn ang="0">
                <a:pos x="166021" y="276701"/>
              </a:cxn>
              <a:cxn ang="0">
                <a:pos x="124516" y="283619"/>
              </a:cxn>
              <a:cxn ang="0">
                <a:pos x="117599" y="249031"/>
              </a:cxn>
              <a:cxn ang="0">
                <a:pos x="166021" y="276701"/>
              </a:cxn>
              <a:cxn ang="0">
                <a:pos x="262867" y="89928"/>
              </a:cxn>
              <a:cxn ang="0">
                <a:pos x="186774" y="76093"/>
              </a:cxn>
              <a:cxn ang="0">
                <a:pos x="207527" y="48423"/>
              </a:cxn>
              <a:cxn ang="0">
                <a:pos x="283620" y="62258"/>
              </a:cxn>
              <a:cxn ang="0">
                <a:pos x="255950" y="34588"/>
              </a:cxn>
              <a:cxn ang="0">
                <a:pos x="214444" y="6918"/>
              </a:cxn>
              <a:cxn ang="0">
                <a:pos x="255950" y="0"/>
              </a:cxn>
              <a:cxn ang="0">
                <a:pos x="255950" y="34588"/>
              </a:cxn>
              <a:cxn ang="0">
                <a:pos x="255950" y="283619"/>
              </a:cxn>
              <a:cxn ang="0">
                <a:pos x="214444" y="276701"/>
              </a:cxn>
              <a:cxn ang="0">
                <a:pos x="255950" y="103763"/>
              </a:cxn>
            </a:cxnLst>
            <a:rect l="0" t="0" r="0" b="0"/>
            <a:pathLst>
              <a:path w="41" h="41">
                <a:moveTo>
                  <a:pt x="13" y="18"/>
                </a:moveTo>
                <a:cubicBezTo>
                  <a:pt x="13" y="19"/>
                  <a:pt x="12" y="20"/>
                  <a:pt x="1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3" y="15"/>
                  <a:pt x="13" y="16"/>
                </a:cubicBezTo>
                <a:lnTo>
                  <a:pt x="13" y="18"/>
                </a:lnTo>
                <a:close/>
                <a:moveTo>
                  <a:pt x="10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12"/>
                </a:lnTo>
                <a:close/>
                <a:moveTo>
                  <a:pt x="10" y="40"/>
                </a:moveTo>
                <a:cubicBezTo>
                  <a:pt x="10" y="40"/>
                  <a:pt x="10" y="41"/>
                  <a:pt x="9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0"/>
                  <a:pt x="3" y="40"/>
                </a:cubicBezTo>
                <a:cubicBezTo>
                  <a:pt x="3" y="22"/>
                  <a:pt x="3" y="22"/>
                  <a:pt x="3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40"/>
                </a:lnTo>
                <a:close/>
                <a:moveTo>
                  <a:pt x="27" y="31"/>
                </a:moveTo>
                <a:cubicBezTo>
                  <a:pt x="27" y="33"/>
                  <a:pt x="26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3" y="33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8"/>
                  <a:pt x="15" y="27"/>
                  <a:pt x="1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31"/>
                </a:lnTo>
                <a:close/>
                <a:moveTo>
                  <a:pt x="24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lnTo>
                  <a:pt x="24" y="25"/>
                </a:lnTo>
                <a:close/>
                <a:moveTo>
                  <a:pt x="24" y="40"/>
                </a:moveTo>
                <a:cubicBezTo>
                  <a:pt x="24" y="40"/>
                  <a:pt x="23" y="41"/>
                  <a:pt x="2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0"/>
                  <a:pt x="17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24" y="36"/>
                  <a:pt x="24" y="36"/>
                  <a:pt x="24" y="36"/>
                </a:cubicBezTo>
                <a:lnTo>
                  <a:pt x="24" y="4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8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3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1" y="8"/>
                  <a:pt x="41" y="9"/>
                </a:cubicBezTo>
                <a:lnTo>
                  <a:pt x="41" y="11"/>
                </a:lnTo>
                <a:close/>
                <a:moveTo>
                  <a:pt x="37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lnTo>
                  <a:pt x="37" y="5"/>
                </a:lnTo>
                <a:close/>
                <a:moveTo>
                  <a:pt x="37" y="40"/>
                </a:moveTo>
                <a:cubicBezTo>
                  <a:pt x="37" y="40"/>
                  <a:pt x="37" y="41"/>
                  <a:pt x="3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0"/>
                  <a:pt x="31" y="40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40"/>
                </a:lnTo>
                <a:close/>
              </a:path>
            </a:pathLst>
          </a:custGeom>
          <a:solidFill>
            <a:srgbClr val="2C5364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6" name="卡片"/>
          <p:cNvSpPr>
            <a:spLocks noEditPoints="1"/>
          </p:cNvSpPr>
          <p:nvPr/>
        </p:nvSpPr>
        <p:spPr>
          <a:xfrm>
            <a:off x="3693795" y="3724910"/>
            <a:ext cx="497205" cy="842010"/>
          </a:xfrm>
          <a:custGeom>
            <a:cxnLst>
              <a:cxn ang="0">
                <a:pos x="214678" y="326382"/>
              </a:cxn>
              <a:cxn ang="0">
                <a:pos x="214678" y="333326"/>
              </a:cxn>
              <a:cxn ang="0">
                <a:pos x="214678" y="333326"/>
              </a:cxn>
              <a:cxn ang="0">
                <a:pos x="6925" y="333326"/>
              </a:cxn>
              <a:cxn ang="0">
                <a:pos x="0" y="333326"/>
              </a:cxn>
              <a:cxn ang="0">
                <a:pos x="0" y="333326"/>
              </a:cxn>
              <a:cxn ang="0">
                <a:pos x="0" y="201384"/>
              </a:cxn>
              <a:cxn ang="0">
                <a:pos x="20775" y="201384"/>
              </a:cxn>
              <a:cxn ang="0">
                <a:pos x="20775" y="312493"/>
              </a:cxn>
              <a:cxn ang="0">
                <a:pos x="193903" y="312493"/>
              </a:cxn>
              <a:cxn ang="0">
                <a:pos x="193903" y="201384"/>
              </a:cxn>
              <a:cxn ang="0">
                <a:pos x="214678" y="201384"/>
              </a:cxn>
              <a:cxn ang="0">
                <a:pos x="214678" y="326382"/>
              </a:cxn>
              <a:cxn ang="0">
                <a:pos x="173128" y="291660"/>
              </a:cxn>
              <a:cxn ang="0">
                <a:pos x="41551" y="291660"/>
              </a:cxn>
              <a:cxn ang="0">
                <a:pos x="41551" y="263883"/>
              </a:cxn>
              <a:cxn ang="0">
                <a:pos x="173128" y="263883"/>
              </a:cxn>
              <a:cxn ang="0">
                <a:pos x="173128" y="291660"/>
              </a:cxn>
              <a:cxn ang="0">
                <a:pos x="173128" y="229162"/>
              </a:cxn>
              <a:cxn ang="0">
                <a:pos x="173128" y="256939"/>
              </a:cxn>
              <a:cxn ang="0">
                <a:pos x="41551" y="243050"/>
              </a:cxn>
              <a:cxn ang="0">
                <a:pos x="41551" y="215273"/>
              </a:cxn>
              <a:cxn ang="0">
                <a:pos x="173128" y="229162"/>
              </a:cxn>
              <a:cxn ang="0">
                <a:pos x="186978" y="194440"/>
              </a:cxn>
              <a:cxn ang="0">
                <a:pos x="180053" y="215273"/>
              </a:cxn>
              <a:cxn ang="0">
                <a:pos x="48476" y="187496"/>
              </a:cxn>
              <a:cxn ang="0">
                <a:pos x="55401" y="159719"/>
              </a:cxn>
              <a:cxn ang="0">
                <a:pos x="186978" y="194440"/>
              </a:cxn>
              <a:cxn ang="0">
                <a:pos x="200828" y="159719"/>
              </a:cxn>
              <a:cxn ang="0">
                <a:pos x="186978" y="180552"/>
              </a:cxn>
              <a:cxn ang="0">
                <a:pos x="76176" y="118053"/>
              </a:cxn>
              <a:cxn ang="0">
                <a:pos x="90026" y="90276"/>
              </a:cxn>
              <a:cxn ang="0">
                <a:pos x="200828" y="159719"/>
              </a:cxn>
              <a:cxn ang="0">
                <a:pos x="228528" y="138886"/>
              </a:cxn>
              <a:cxn ang="0">
                <a:pos x="207753" y="152774"/>
              </a:cxn>
              <a:cxn ang="0">
                <a:pos x="131577" y="48610"/>
              </a:cxn>
              <a:cxn ang="0">
                <a:pos x="152352" y="27777"/>
              </a:cxn>
              <a:cxn ang="0">
                <a:pos x="228528" y="138886"/>
              </a:cxn>
              <a:cxn ang="0">
                <a:pos x="263154" y="131942"/>
              </a:cxn>
              <a:cxn ang="0">
                <a:pos x="235454" y="138886"/>
              </a:cxn>
              <a:cxn ang="0">
                <a:pos x="207753" y="6944"/>
              </a:cxn>
              <a:cxn ang="0">
                <a:pos x="235454" y="0"/>
              </a:cxn>
              <a:cxn ang="0">
                <a:pos x="263154" y="131942"/>
              </a:cxn>
            </a:cxnLst>
            <a:rect l="0" t="0" r="0" b="0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rgbClr val="2C5364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37920" y="2627003"/>
            <a:ext cx="4355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i="0" strike="noStrike" kern="1200" cap="none" spc="0" normalizeH="0" baseline="0" noProof="0">
                <a:solidFill>
                  <a:srgbClr val="2C536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02</a:t>
            </a:r>
            <a:endParaRPr kumimoji="0" lang="zh-CN" altLang="en-US" sz="8000" i="0" strike="noStrike" kern="1200" cap="none" spc="0" normalizeH="0" baseline="0" noProof="0">
              <a:solidFill>
                <a:srgbClr val="2C536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37119" y="2709101"/>
            <a:ext cx="4916962" cy="1159243"/>
            <a:chOff x="5442159" y="2627003"/>
            <a:chExt cx="4916962" cy="1159243"/>
          </a:xfrm>
        </p:grpSpPr>
        <p:sp>
          <p:nvSpPr>
            <p:cNvPr id="3" name="文本框 2"/>
            <p:cNvSpPr txBox="1"/>
            <p:nvPr/>
          </p:nvSpPr>
          <p:spPr>
            <a:xfrm>
              <a:off x="5442160" y="2627003"/>
              <a:ext cx="4916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研究内容与过程</a:t>
              </a:r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42159" y="3386136"/>
              <a:ext cx="49169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Research contents and process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5652748" y="2668052"/>
            <a:ext cx="0" cy="124134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文本框 32"/>
          <p:cNvSpPr txBox="1"/>
          <p:nvPr/>
        </p:nvSpPr>
        <p:spPr>
          <a:xfrm>
            <a:off x="900109" y="500061"/>
            <a:ext cx="168592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研究内容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空心弧 2"/>
          <p:cNvSpPr/>
          <p:nvPr/>
        </p:nvSpPr>
        <p:spPr>
          <a:xfrm>
            <a:off x="1047750" y="965200"/>
            <a:ext cx="5162550" cy="5162550"/>
          </a:xfrm>
          <a:prstGeom prst="blockArc">
            <a:avLst>
              <a:gd name="adj1" fmla="val 4389363"/>
              <a:gd name="adj2" fmla="val 16206455"/>
              <a:gd name="adj3" fmla="val 4133"/>
            </a:avLst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1339215" y="1256665"/>
            <a:ext cx="4578985" cy="4578985"/>
          </a:xfrm>
          <a:prstGeom prst="blockArc">
            <a:avLst>
              <a:gd name="adj1" fmla="val 2508627"/>
              <a:gd name="adj2" fmla="val 16223910"/>
              <a:gd name="adj3" fmla="val 4815"/>
            </a:avLst>
          </a:prstGeom>
          <a:solidFill>
            <a:schemeClr val="bg1">
              <a:alpha val="33000"/>
            </a:schemeClr>
          </a:solidFill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5" name="空心弧 4"/>
          <p:cNvSpPr/>
          <p:nvPr/>
        </p:nvSpPr>
        <p:spPr>
          <a:xfrm>
            <a:off x="1631315" y="1548765"/>
            <a:ext cx="3995420" cy="3995420"/>
          </a:xfrm>
          <a:prstGeom prst="blockArc">
            <a:avLst>
              <a:gd name="adj1" fmla="val 1361599"/>
              <a:gd name="adj2" fmla="val 16217148"/>
              <a:gd name="adj3" fmla="val 5608"/>
            </a:avLst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1922780" y="1840230"/>
            <a:ext cx="3411855" cy="3411855"/>
          </a:xfrm>
          <a:prstGeom prst="blockArc">
            <a:avLst>
              <a:gd name="adj1" fmla="val 21063062"/>
              <a:gd name="adj2" fmla="val 16216919"/>
              <a:gd name="adj3" fmla="val 6741"/>
            </a:avLst>
          </a:prstGeom>
          <a:solidFill>
            <a:schemeClr val="bg1">
              <a:alpha val="33000"/>
            </a:schemeClr>
          </a:solidFill>
          <a:ln>
            <a:solidFill>
              <a:srgbClr val="2C5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2214880" y="2132330"/>
            <a:ext cx="2828290" cy="2828290"/>
          </a:xfrm>
          <a:prstGeom prst="blockArc">
            <a:avLst>
              <a:gd name="adj1" fmla="val 19093899"/>
              <a:gd name="adj2" fmla="val 16239598"/>
              <a:gd name="adj3" fmla="val 8256"/>
            </a:avLst>
          </a:prstGeom>
          <a:solidFill>
            <a:srgbClr val="2C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6677031" y="960594"/>
            <a:ext cx="3542349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7310436" y="2237460"/>
            <a:ext cx="3542349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7377431" y="3546157"/>
            <a:ext cx="3542349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7601901" y="4681177"/>
            <a:ext cx="3542349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任意多边形 33"/>
          <p:cNvSpPr/>
          <p:nvPr/>
        </p:nvSpPr>
        <p:spPr>
          <a:xfrm rot="16200000" flipH="1">
            <a:off x="6406515" y="3957875"/>
            <a:ext cx="6350" cy="2150110"/>
          </a:xfrm>
          <a:custGeom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rgbClr val="2C5364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6677031" y="5690882"/>
            <a:ext cx="3542349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" name="钥匙"/>
          <p:cNvSpPr/>
          <p:nvPr/>
        </p:nvSpPr>
        <p:spPr bwMode="auto">
          <a:xfrm>
            <a:off x="3289935" y="2912110"/>
            <a:ext cx="678815" cy="588645"/>
          </a:xfrm>
          <a:custGeom>
            <a:gdLst>
              <a:gd name="T0" fmla="*/ 1520459 w 3563"/>
              <a:gd name="T1" fmla="*/ 421092 h 2937"/>
              <a:gd name="T2" fmla="*/ 1372910 w 3563"/>
              <a:gd name="T3" fmla="*/ 546965 h 2937"/>
              <a:gd name="T4" fmla="*/ 1441631 w 3563"/>
              <a:gd name="T5" fmla="*/ 627847 h 2937"/>
              <a:gd name="T6" fmla="*/ 1800397 w 3563"/>
              <a:gd name="T7" fmla="*/ 322517 h 2937"/>
              <a:gd name="T8" fmla="*/ 1732181 w 3563"/>
              <a:gd name="T9" fmla="*/ 241635 h 2937"/>
              <a:gd name="T10" fmla="*/ 1583622 w 3563"/>
              <a:gd name="T11" fmla="*/ 367508 h 2937"/>
              <a:gd name="T12" fmla="*/ 1482056 w 3563"/>
              <a:gd name="T13" fmla="*/ 247701 h 2937"/>
              <a:gd name="T14" fmla="*/ 1654364 w 3563"/>
              <a:gd name="T15" fmla="*/ 101608 h 2937"/>
              <a:gd name="T16" fmla="*/ 1568463 w 3563"/>
              <a:gd name="T17" fmla="*/ 0 h 2937"/>
              <a:gd name="T18" fmla="*/ 707930 w 3563"/>
              <a:gd name="T19" fmla="*/ 730971 h 2937"/>
              <a:gd name="T20" fmla="*/ 643757 w 3563"/>
              <a:gd name="T21" fmla="*/ 734510 h 2937"/>
              <a:gd name="T22" fmla="*/ 181404 w 3563"/>
              <a:gd name="T23" fmla="*/ 761302 h 2937"/>
              <a:gd name="T24" fmla="*/ 137443 w 3563"/>
              <a:gd name="T25" fmla="*/ 1303212 h 2937"/>
              <a:gd name="T26" fmla="*/ 679128 w 3563"/>
              <a:gd name="T27" fmla="*/ 1347192 h 2937"/>
              <a:gd name="T28" fmla="*/ 780189 w 3563"/>
              <a:gd name="T29" fmla="*/ 895263 h 2937"/>
              <a:gd name="T30" fmla="*/ 793832 w 3563"/>
              <a:gd name="T31" fmla="*/ 832580 h 2937"/>
              <a:gd name="T32" fmla="*/ 1418893 w 3563"/>
              <a:gd name="T33" fmla="*/ 301286 h 2937"/>
              <a:gd name="T34" fmla="*/ 1520459 w 3563"/>
              <a:gd name="T35" fmla="*/ 421092 h 2937"/>
              <a:gd name="T36" fmla="*/ 610407 w 3563"/>
              <a:gd name="T37" fmla="*/ 1266309 h 2937"/>
              <a:gd name="T38" fmla="*/ 217786 w 3563"/>
              <a:gd name="T39" fmla="*/ 1234462 h 2937"/>
              <a:gd name="T40" fmla="*/ 250125 w 3563"/>
              <a:gd name="T41" fmla="*/ 842184 h 2937"/>
              <a:gd name="T42" fmla="*/ 642241 w 3563"/>
              <a:gd name="T43" fmla="*/ 874032 h 2937"/>
              <a:gd name="T44" fmla="*/ 610407 w 3563"/>
              <a:gd name="T45" fmla="*/ 1266309 h 29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63" h="2937">
                <a:moveTo>
                  <a:pt x="3009" y="833"/>
                </a:moveTo>
                <a:cubicBezTo>
                  <a:pt x="2717" y="1082"/>
                  <a:pt x="2717" y="1082"/>
                  <a:pt x="2717" y="1082"/>
                </a:cubicBezTo>
                <a:cubicBezTo>
                  <a:pt x="2853" y="1242"/>
                  <a:pt x="2853" y="1242"/>
                  <a:pt x="2853" y="1242"/>
                </a:cubicBezTo>
                <a:cubicBezTo>
                  <a:pt x="3563" y="638"/>
                  <a:pt x="3563" y="638"/>
                  <a:pt x="3563" y="638"/>
                </a:cubicBezTo>
                <a:cubicBezTo>
                  <a:pt x="3428" y="478"/>
                  <a:pt x="3428" y="478"/>
                  <a:pt x="3428" y="478"/>
                </a:cubicBezTo>
                <a:cubicBezTo>
                  <a:pt x="3134" y="727"/>
                  <a:pt x="3134" y="727"/>
                  <a:pt x="3134" y="727"/>
                </a:cubicBezTo>
                <a:cubicBezTo>
                  <a:pt x="2933" y="490"/>
                  <a:pt x="2933" y="490"/>
                  <a:pt x="2933" y="490"/>
                </a:cubicBezTo>
                <a:cubicBezTo>
                  <a:pt x="3274" y="201"/>
                  <a:pt x="3274" y="201"/>
                  <a:pt x="3274" y="201"/>
                </a:cubicBezTo>
                <a:cubicBezTo>
                  <a:pt x="3104" y="0"/>
                  <a:pt x="3104" y="0"/>
                  <a:pt x="3104" y="0"/>
                </a:cubicBezTo>
                <a:cubicBezTo>
                  <a:pt x="1401" y="1446"/>
                  <a:pt x="1401" y="1446"/>
                  <a:pt x="1401" y="1446"/>
                </a:cubicBezTo>
                <a:cubicBezTo>
                  <a:pt x="1364" y="1477"/>
                  <a:pt x="1316" y="1480"/>
                  <a:pt x="1274" y="1453"/>
                </a:cubicBezTo>
                <a:cubicBezTo>
                  <a:pt x="1052" y="1303"/>
                  <a:pt x="662" y="1248"/>
                  <a:pt x="359" y="1506"/>
                </a:cubicBezTo>
                <a:cubicBezTo>
                  <a:pt x="39" y="1777"/>
                  <a:pt x="0" y="2258"/>
                  <a:pt x="272" y="2578"/>
                </a:cubicBezTo>
                <a:cubicBezTo>
                  <a:pt x="543" y="2898"/>
                  <a:pt x="1024" y="2937"/>
                  <a:pt x="1344" y="2665"/>
                </a:cubicBezTo>
                <a:cubicBezTo>
                  <a:pt x="1647" y="2407"/>
                  <a:pt x="1656" y="2014"/>
                  <a:pt x="1544" y="1771"/>
                </a:cubicBezTo>
                <a:cubicBezTo>
                  <a:pt x="1524" y="1724"/>
                  <a:pt x="1534" y="1678"/>
                  <a:pt x="1571" y="1647"/>
                </a:cubicBezTo>
                <a:cubicBezTo>
                  <a:pt x="2808" y="596"/>
                  <a:pt x="2808" y="596"/>
                  <a:pt x="2808" y="596"/>
                </a:cubicBezTo>
                <a:lnTo>
                  <a:pt x="3009" y="833"/>
                </a:lnTo>
                <a:close/>
                <a:moveTo>
                  <a:pt x="1208" y="2505"/>
                </a:moveTo>
                <a:cubicBezTo>
                  <a:pt x="976" y="2702"/>
                  <a:pt x="628" y="2674"/>
                  <a:pt x="431" y="2442"/>
                </a:cubicBezTo>
                <a:cubicBezTo>
                  <a:pt x="235" y="2211"/>
                  <a:pt x="263" y="1862"/>
                  <a:pt x="495" y="1666"/>
                </a:cubicBezTo>
                <a:cubicBezTo>
                  <a:pt x="726" y="1469"/>
                  <a:pt x="1075" y="1497"/>
                  <a:pt x="1271" y="1729"/>
                </a:cubicBezTo>
                <a:cubicBezTo>
                  <a:pt x="1468" y="1960"/>
                  <a:pt x="1439" y="2309"/>
                  <a:pt x="1208" y="2505"/>
                </a:cubicBezTo>
                <a:close/>
              </a:path>
            </a:pathLst>
          </a:custGeom>
          <a:solidFill>
            <a:srgbClr val="2C536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2929255" y="3701415"/>
            <a:ext cx="1400175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任意多边形 6"/>
          <p:cNvSpPr/>
          <p:nvPr/>
        </p:nvSpPr>
        <p:spPr>
          <a:xfrm>
            <a:off x="4697093" y="1256664"/>
            <a:ext cx="1868173" cy="1435735"/>
          </a:xfrm>
          <a:custGeom>
            <a:gdLst>
              <a:gd name="connsiteX0" fmla="*/ 0 w 7976"/>
              <a:gd name="connsiteY0" fmla="*/ 3484 h 3484"/>
              <a:gd name="connsiteX1" fmla="*/ 1575 w 7976"/>
              <a:gd name="connsiteY1" fmla="*/ 25 h 3484"/>
              <a:gd name="connsiteX2" fmla="*/ 7976 w 7976"/>
              <a:gd name="connsiteY2" fmla="*/ 0 h 3484"/>
              <a:gd name="connsiteX0-1" fmla="*/ 0 w 10000"/>
              <a:gd name="connsiteY0-2" fmla="*/ 10000 h 10000"/>
              <a:gd name="connsiteX1-3" fmla="*/ 1975 w 10000"/>
              <a:gd name="connsiteY1-4" fmla="*/ 72 h 10000"/>
              <a:gd name="connsiteX2-5" fmla="*/ 10000 w 10000"/>
              <a:gd name="connsiteY2-6" fmla="*/ 0 h 10000"/>
              <a:gd name="connsiteX0-7" fmla="*/ 0 w 10000"/>
              <a:gd name="connsiteY0-8" fmla="*/ 10000 h 10000"/>
              <a:gd name="connsiteX1-9" fmla="*/ 1975 w 10000"/>
              <a:gd name="connsiteY1-10" fmla="*/ 72 h 10000"/>
              <a:gd name="connsiteX2-11" fmla="*/ 10000 w 10000"/>
              <a:gd name="connsiteY2-12" fmla="*/ 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975" y="72"/>
                </a:lnTo>
                <a:lnTo>
                  <a:pt x="10000" y="0"/>
                </a:lnTo>
              </a:path>
            </a:pathLst>
          </a:custGeom>
          <a:noFill/>
          <a:ln w="12700">
            <a:solidFill>
              <a:srgbClr val="2C5364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7" name="任意多边形 6"/>
          <p:cNvSpPr/>
          <p:nvPr/>
        </p:nvSpPr>
        <p:spPr>
          <a:xfrm>
            <a:off x="5280660" y="2569715"/>
            <a:ext cx="1868172" cy="692314"/>
          </a:xfrm>
          <a:custGeom>
            <a:gdLst>
              <a:gd name="connsiteX0" fmla="*/ 0 w 7976"/>
              <a:gd name="connsiteY0" fmla="*/ 3484 h 3484"/>
              <a:gd name="connsiteX1" fmla="*/ 1575 w 7976"/>
              <a:gd name="connsiteY1" fmla="*/ 25 h 3484"/>
              <a:gd name="connsiteX2" fmla="*/ 7976 w 7976"/>
              <a:gd name="connsiteY2" fmla="*/ 0 h 3484"/>
              <a:gd name="connsiteX0-1" fmla="*/ 0 w 10000"/>
              <a:gd name="connsiteY0-2" fmla="*/ 10000 h 10000"/>
              <a:gd name="connsiteX1-3" fmla="*/ 1975 w 10000"/>
              <a:gd name="connsiteY1-4" fmla="*/ 72 h 10000"/>
              <a:gd name="connsiteX2-5" fmla="*/ 10000 w 10000"/>
              <a:gd name="connsiteY2-6" fmla="*/ 0 h 10000"/>
              <a:gd name="connsiteX0-7" fmla="*/ 0 w 10000"/>
              <a:gd name="connsiteY0-8" fmla="*/ 10000 h 10000"/>
              <a:gd name="connsiteX1-9" fmla="*/ 1975 w 10000"/>
              <a:gd name="connsiteY1-10" fmla="*/ 72 h 10000"/>
              <a:gd name="connsiteX2-11" fmla="*/ 10000 w 10000"/>
              <a:gd name="connsiteY2-12" fmla="*/ 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975" y="72"/>
                </a:lnTo>
                <a:lnTo>
                  <a:pt x="10000" y="0"/>
                </a:lnTo>
              </a:path>
            </a:pathLst>
          </a:custGeom>
          <a:noFill/>
          <a:ln w="12700">
            <a:solidFill>
              <a:srgbClr val="2C5364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8" name="任意多边形 6"/>
          <p:cNvSpPr/>
          <p:nvPr/>
        </p:nvSpPr>
        <p:spPr>
          <a:xfrm>
            <a:off x="5421947" y="3887740"/>
            <a:ext cx="1868172" cy="457248"/>
          </a:xfrm>
          <a:custGeom>
            <a:gdLst>
              <a:gd name="connsiteX0" fmla="*/ 0 w 7976"/>
              <a:gd name="connsiteY0" fmla="*/ 3484 h 3484"/>
              <a:gd name="connsiteX1" fmla="*/ 1575 w 7976"/>
              <a:gd name="connsiteY1" fmla="*/ 25 h 3484"/>
              <a:gd name="connsiteX2" fmla="*/ 7976 w 7976"/>
              <a:gd name="connsiteY2" fmla="*/ 0 h 3484"/>
              <a:gd name="connsiteX0-1" fmla="*/ 0 w 10000"/>
              <a:gd name="connsiteY0-2" fmla="*/ 10000 h 10000"/>
              <a:gd name="connsiteX1-3" fmla="*/ 1975 w 10000"/>
              <a:gd name="connsiteY1-4" fmla="*/ 72 h 10000"/>
              <a:gd name="connsiteX2-5" fmla="*/ 10000 w 10000"/>
              <a:gd name="connsiteY2-6" fmla="*/ 0 h 10000"/>
              <a:gd name="connsiteX0-7" fmla="*/ 0 w 10000"/>
              <a:gd name="connsiteY0-8" fmla="*/ 10000 h 10000"/>
              <a:gd name="connsiteX1-9" fmla="*/ 1975 w 10000"/>
              <a:gd name="connsiteY1-10" fmla="*/ 72 h 10000"/>
              <a:gd name="connsiteX2-11" fmla="*/ 10000 w 10000"/>
              <a:gd name="connsiteY2-12" fmla="*/ 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975" y="72"/>
                </a:lnTo>
                <a:lnTo>
                  <a:pt x="10000" y="0"/>
                </a:lnTo>
              </a:path>
            </a:pathLst>
          </a:custGeom>
          <a:noFill/>
          <a:ln w="12700">
            <a:solidFill>
              <a:srgbClr val="2C5364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9" name="任意多边形 33"/>
          <p:cNvSpPr/>
          <p:nvPr/>
        </p:nvSpPr>
        <p:spPr>
          <a:xfrm rot="16200000" flipH="1">
            <a:off x="5466718" y="4872413"/>
            <a:ext cx="6350" cy="2150110"/>
          </a:xfrm>
          <a:custGeom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rgbClr val="2C5364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163</Paragraphs>
  <Slides>20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2">
      <vt:lpstr>Arial</vt:lpstr>
      <vt:lpstr>等线 Light</vt:lpstr>
      <vt:lpstr>等线</vt:lpstr>
      <vt:lpstr>Calibri</vt:lpstr>
      <vt:lpstr>宋体</vt:lpstr>
      <vt:lpstr>Calibri Light</vt:lpstr>
      <vt:lpstr>微软雅黑 Light</vt:lpstr>
      <vt:lpstr>微软雅黑</vt:lpstr>
      <vt:lpstr>Impact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128</cp:revision>
  <dcterms:created xsi:type="dcterms:W3CDTF">2018-08-26T00:55:00Z</dcterms:created>
  <dcterms:modified xsi:type="dcterms:W3CDTF">2023-05-08T05:06:31Z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