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66" r:id="rId2"/>
  </p:sldMasterIdLst>
  <p:notesMasterIdLst>
    <p:notesMasterId r:id="rId3"/>
  </p:notesMasterIdLst>
  <p:sldIdLst>
    <p:sldId id="257" r:id="rId4"/>
    <p:sldId id="260" r:id="rId5"/>
    <p:sldId id="258" r:id="rId6"/>
    <p:sldId id="264" r:id="rId7"/>
    <p:sldId id="265" r:id="rId8"/>
    <p:sldId id="266" r:id="rId9"/>
    <p:sldId id="261" r:id="rId10"/>
    <p:sldId id="268" r:id="rId11"/>
    <p:sldId id="269" r:id="rId12"/>
    <p:sldId id="270" r:id="rId13"/>
    <p:sldId id="271" r:id="rId14"/>
    <p:sldId id="262" r:id="rId15"/>
    <p:sldId id="272" r:id="rId16"/>
    <p:sldId id="274" r:id="rId17"/>
    <p:sldId id="273" r:id="rId18"/>
    <p:sldId id="275" r:id="rId19"/>
    <p:sldId id="263" r:id="rId20"/>
    <p:sldId id="276" r:id="rId21"/>
    <p:sldId id="277" r:id="rId22"/>
    <p:sldId id="259" r:id="rId23"/>
    <p:sldId id="282" r:id="rId24"/>
    <p:sldId id="301" r:id="rId25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2550" y="12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tags" Target="tags/tag61.xml" /><Relationship Id="rId27" Type="http://schemas.openxmlformats.org/officeDocument/2006/relationships/presProps" Target="presProps.xml" /><Relationship Id="rId28" Type="http://schemas.openxmlformats.org/officeDocument/2006/relationships/viewProps" Target="viewProps.xml" /><Relationship Id="rId29" Type="http://schemas.openxmlformats.org/officeDocument/2006/relationships/theme" Target="theme/theme1.xml" /><Relationship Id="rId3" Type="http://schemas.openxmlformats.org/officeDocument/2006/relationships/notesMaster" Target="notesMasters/notesMaster1.xml" /><Relationship Id="rId30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Relationship Id="rId2" Type="http://schemas.microsoft.com/office/2011/relationships/chartColorStyle" Target="colors1.xml" /><Relationship Id="rId3" Type="http://schemas.microsoft.com/office/2011/relationships/chartStyle" Target="style1.xml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162103682756424"/>
          <c:y val="0"/>
          <c:w val="0.95180720090866089"/>
          <c:h val="0.851270616054534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6350" cap="rnd">
                <a:solidFill>
                  <a:schemeClr val="accent1"/>
                </a:solidFill>
                <a:prstDash val="solid"/>
              </a:ln>
              <a:effectLst/>
            </c:spPr>
            <c:trendlineType val="exp"/>
            <c:dispRSqr val="0"/>
            <c:dispEq val="0"/>
          </c:trendline>
          <c:cat>
            <c:strRef>
              <c:f>Sheet1!$A$2:$A$5</c:f>
              <c:strCache>
                <c:ptCount val="4"/>
                <c:pt idx="0">
                  <c:v>一季度</c:v>
                </c:pt>
                <c:pt idx="1">
                  <c:v>二季度</c:v>
                </c:pt>
                <c:pt idx="2">
                  <c:v>三季度</c:v>
                </c:pt>
                <c:pt idx="3">
                  <c:v>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126854656"/>
        <c:axId val="126856192"/>
      </c:barChart>
      <c:catAx>
        <c:axId val="126854656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lang="zh-CN" sz="1195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 sz="1195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c:txPr>
        <c:crossAx val="126856192"/>
        <c:crosses val="autoZero"/>
        <c:auto val="0"/>
        <c:lblAlgn val="ctr"/>
        <c:lblOffset/>
        <c:noMultiLvlLbl val="0"/>
      </c:catAx>
      <c:valAx>
        <c:axId val="126856192"/>
        <c:scaling>
          <c:orientation/>
        </c:scaling>
        <c:delete val="1"/>
        <c:axPos val="l"/>
        <c:numFmt formatCode="General" sourceLinked="1"/>
        <c:majorTickMark val="none"/>
        <c:minorTickMark val="none"/>
        <c:txPr>
          <a:bodyPr rot="-60000000" spcFirstLastPara="0" vertOverflow="ellipsis" vert="horz" wrap="square" anchor="ctr" anchorCtr="1"/>
          <a:p>
            <a:pPr>
              <a:defRPr lang="zh-CN" sz="1195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 sz="1195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c:txPr>
        <c:crossAx val="126854656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lang="zh-CN" smtId="4294967295">
          <a:latin typeface="+mn-lt"/>
          <a:ea typeface="+mn-ea"/>
          <a:cs typeface="+mn-ea"/>
          <a:sym typeface="+mn-lt"/>
        </a:defRPr>
      </a:pPr>
      <a:endParaRPr lang="zh-CN" smtId="4294967295">
        <a:latin typeface="+mn-lt"/>
        <a:ea typeface="+mn-ea"/>
        <a:cs typeface="+mn-ea"/>
        <a:sym typeface="+mn-lt"/>
      </a:endParaRPr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0A90D-AD70-49EE-B8EC-8AED10C88D8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B4C5F-B947-4531-B92E-F2F6589E85D6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2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</a:t>
            </a:r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10</a:t>
            </a:r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11</a:t>
            </a:r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12</a:t>
            </a:r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13</a:t>
            </a:r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14</a:t>
            </a:r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15</a:t>
            </a:r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16</a:t>
            </a:r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17</a:t>
            </a:r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18</a:t>
            </a:r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19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20</a:t>
            </a:r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21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22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3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5</a:t>
            </a:r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6</a:t>
            </a:r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7</a:t>
            </a:r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8</a:t>
            </a:r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9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2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7" name="Freeform 47"/>
          <p:cNvSpPr/>
          <p:nvPr userDrawn="1"/>
        </p:nvSpPr>
        <p:spPr bwMode="auto">
          <a:xfrm>
            <a:off x="-1588" y="4826208"/>
            <a:ext cx="12206288" cy="2449512"/>
          </a:xfrm>
          <a:custGeom>
            <a:gdLst>
              <a:gd name="T0" fmla="*/ 7689 w 7689"/>
              <a:gd name="T1" fmla="*/ 1543 h 1543"/>
              <a:gd name="T2" fmla="*/ 7689 w 7689"/>
              <a:gd name="T3" fmla="*/ 1485 h 1543"/>
              <a:gd name="T4" fmla="*/ 4821 w 7689"/>
              <a:gd name="T5" fmla="*/ 568 h 1543"/>
              <a:gd name="T6" fmla="*/ 3065 w 7689"/>
              <a:gd name="T7" fmla="*/ 0 h 1543"/>
              <a:gd name="T8" fmla="*/ 582 w 7689"/>
              <a:gd name="T9" fmla="*/ 597 h 1543"/>
              <a:gd name="T10" fmla="*/ 0 w 7689"/>
              <a:gd name="T11" fmla="*/ 717 h 1543"/>
              <a:gd name="T12" fmla="*/ 0 w 7689"/>
              <a:gd name="T13" fmla="*/ 1543 h 1543"/>
              <a:gd name="T14" fmla="*/ 7689 w 7689"/>
              <a:gd name="T15" fmla="*/ 1543 h 154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89" h="1543">
                <a:moveTo>
                  <a:pt x="7689" y="1543"/>
                </a:moveTo>
                <a:lnTo>
                  <a:pt x="7689" y="1485"/>
                </a:lnTo>
                <a:lnTo>
                  <a:pt x="4821" y="568"/>
                </a:lnTo>
                <a:lnTo>
                  <a:pt x="3065" y="0"/>
                </a:lnTo>
                <a:lnTo>
                  <a:pt x="582" y="597"/>
                </a:lnTo>
                <a:lnTo>
                  <a:pt x="0" y="717"/>
                </a:lnTo>
                <a:lnTo>
                  <a:pt x="0" y="1543"/>
                </a:lnTo>
                <a:lnTo>
                  <a:pt x="7689" y="154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  <p:sp>
        <p:nvSpPr>
          <p:cNvPr id="9801" name="副标题 2"/>
          <p:cNvSpPr>
            <a:spLocks noGrp="1"/>
          </p:cNvSpPr>
          <p:nvPr userDrawn="1">
            <p:ph type="subTitle" idx="1"/>
          </p:nvPr>
        </p:nvSpPr>
        <p:spPr>
          <a:xfrm>
            <a:off x="3809919" y="3100166"/>
            <a:ext cx="4388530" cy="5587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zh-CN" altLang="en-US"/>
          </a:p>
        </p:txBody>
      </p:sp>
      <p:sp>
        <p:nvSpPr>
          <p:cNvPr id="9802" name="标题 1"/>
          <p:cNvSpPr>
            <a:spLocks noGrp="1"/>
          </p:cNvSpPr>
          <p:nvPr userDrawn="1">
            <p:ph type="ctrTitle"/>
          </p:nvPr>
        </p:nvSpPr>
        <p:spPr>
          <a:xfrm>
            <a:off x="3809919" y="2366967"/>
            <a:ext cx="4388530" cy="698591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2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809919" y="4021280"/>
            <a:ext cx="4388530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5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署名</a:t>
            </a:r>
            <a:endParaRPr lang="zh-CN" altLang="en-US"/>
          </a:p>
        </p:txBody>
      </p:sp>
      <p:sp>
        <p:nvSpPr>
          <p:cNvPr id="13" name="文本占位符 1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809919" y="4317551"/>
            <a:ext cx="4388530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5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日期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1066800" y="609600"/>
            <a:ext cx="10058400" cy="5638800"/>
          </a:xfrm>
          <a:prstGeom prst="rect">
            <a:avLst/>
          </a:prstGeom>
          <a:noFill/>
          <a:ln w="219075">
            <a:solidFill>
              <a:schemeClr val="bg1"/>
            </a:solidFill>
          </a:ln>
          <a:effectLst>
            <a:outerShdw blurRad="546100" dist="38100" dir="7980000" algn="l" rotWithShape="0">
              <a:srgbClr val="02B0BD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wheel spokes="1"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文本占位符 2"/>
          <p:cNvSpPr>
            <a:spLocks noGrp="1"/>
          </p:cNvSpPr>
          <p:nvPr userDrawn="1">
            <p:ph type="body" idx="1"/>
          </p:nvPr>
        </p:nvSpPr>
        <p:spPr>
          <a:xfrm>
            <a:off x="5056414" y="3799019"/>
            <a:ext cx="4546600" cy="634622"/>
          </a:xfrm>
        </p:spPr>
        <p:txBody>
          <a:bodyPr anchor="t">
            <a:norm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20" name="标题 1"/>
          <p:cNvSpPr>
            <a:spLocks noGrp="1"/>
          </p:cNvSpPr>
          <p:nvPr userDrawn="1">
            <p:ph type="title" hasCustomPrompt="1"/>
          </p:nvPr>
        </p:nvSpPr>
        <p:spPr>
          <a:xfrm>
            <a:off x="5062187" y="3022484"/>
            <a:ext cx="4535055" cy="656792"/>
          </a:xfrm>
        </p:spPr>
        <p:txBody>
          <a:bodyPr anchor="ctr">
            <a:norm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单击此处添加幻灯片章节标题</a:t>
            </a: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wheel spokes="1"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 </a:t>
            </a:r>
            <a:r>
              <a:rPr lang="zh-CN" altLang="en-US"/>
              <a:t>「 让</a:t>
            </a:r>
            <a:r>
              <a:rPr lang="en-US" altLang="zh-CN"/>
              <a:t>PPT</a:t>
            </a:r>
            <a:r>
              <a:rPr lang="zh-CN" altLang="en-US"/>
              <a:t>设计简单起来！」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 spd="slow" advClick="0" advTm="2000">
    <p:wheel spokes="1"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 </a:t>
            </a:r>
            <a:r>
              <a:rPr lang="zh-CN" altLang="en-US"/>
              <a:t>「 让</a:t>
            </a:r>
            <a:r>
              <a:rPr lang="en-US" altLang="zh-CN"/>
              <a:t>PPT</a:t>
            </a:r>
            <a:r>
              <a:rPr lang="zh-CN" altLang="en-US"/>
              <a:t>设计简单起来！」</a:t>
            </a: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 spd="slow" advClick="0" advTm="2000">
    <p:wheel spokes="1"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 spd="slow" advClick="0" advTm="2000">
    <p:wheel spokes="1"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7" name="图片 76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4137477" y="2425700"/>
            <a:ext cx="3917045" cy="575418"/>
          </a:xfr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结束语</a:t>
            </a:r>
            <a:endParaRPr lang="zh-CN" altLang="en-US"/>
          </a:p>
        </p:txBody>
      </p:sp>
      <p:sp>
        <p:nvSpPr>
          <p:cNvPr id="14" name="文本占位符 6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37477" y="3473505"/>
            <a:ext cx="3917046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zh-CN" altLang="en-US" sz="16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ct val="0"/>
              </a:spcAft>
              <a:buClrTx/>
              <a:buSzTx/>
            </a:pPr>
            <a:r>
              <a:rPr lang="zh-CN" altLang="en-US"/>
              <a:t>署名</a:t>
            </a:r>
            <a:endParaRPr lang="en-US" altLang="zh-CN"/>
          </a:p>
        </p:txBody>
      </p:sp>
      <p:sp>
        <p:nvSpPr>
          <p:cNvPr id="15" name="文本占位符 6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4137477" y="3789139"/>
            <a:ext cx="3917046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zh-CN" altLang="en-US" sz="16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ct val="0"/>
              </a:spcAft>
              <a:buClrTx/>
              <a:buSzTx/>
            </a:pPr>
            <a:r>
              <a:rPr lang="zh-CN" altLang="en-US"/>
              <a:t>时间日期</a:t>
            </a:r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wheel spokes="1"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slideLayout" Target="../slideLayouts/slideLayout16.xml" /><Relationship Id="rId11" Type="http://schemas.openxmlformats.org/officeDocument/2006/relationships/slideLayout" Target="../slideLayouts/slideLayout17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2.xml" /><Relationship Id="rId2" Type="http://schemas.openxmlformats.org/officeDocument/2006/relationships/slideLayout" Target="../slideLayouts/slideLayout8.xml" /><Relationship Id="rId3" Type="http://schemas.openxmlformats.org/officeDocument/2006/relationships/slideLayout" Target="../slideLayouts/slideLayout9.xml" /><Relationship Id="rId4" Type="http://schemas.openxmlformats.org/officeDocument/2006/relationships/slideLayout" Target="../slideLayouts/slideLayout10.xml" /><Relationship Id="rId5" Type="http://schemas.openxmlformats.org/officeDocument/2006/relationships/slideLayout" Target="../slideLayouts/slideLayout11.xml" /><Relationship Id="rId6" Type="http://schemas.openxmlformats.org/officeDocument/2006/relationships/slideLayout" Target="../slideLayouts/slideLayout12.xml" /><Relationship Id="rId7" Type="http://schemas.openxmlformats.org/officeDocument/2006/relationships/slideLayout" Target="../slideLayouts/slideLayout13.xml" /><Relationship Id="rId8" Type="http://schemas.openxmlformats.org/officeDocument/2006/relationships/slideLayout" Target="../slideLayouts/slideLayout14.xml" /><Relationship Id="rId9" Type="http://schemas.openxmlformats.org/officeDocument/2006/relationships/slideLayout" Target="../slideLayouts/slideLayout1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0"/>
            <a:r>
              <a:rPr lang="zh-CN" altLang="en-US"/>
              <a:t>第二级</a:t>
            </a:r>
            <a:endParaRPr lang="zh-CN" altLang="en-US"/>
          </a:p>
          <a:p>
            <a:pPr lvl="0"/>
            <a:r>
              <a:rPr lang="zh-CN" altLang="en-US"/>
              <a:t>第三级</a:t>
            </a:r>
            <a:endParaRPr lang="zh-CN" altLang="en-US"/>
          </a:p>
          <a:p>
            <a:pPr lvl="0"/>
            <a:r>
              <a:rPr lang="zh-CN" altLang="en-US"/>
              <a:t>第四级</a:t>
            </a:r>
            <a:endParaRPr lang="zh-CN" altLang="en-US"/>
          </a:p>
          <a:p>
            <a:pPr lvl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2018/8/15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www.islide.cc </a:t>
            </a:r>
            <a:r>
              <a:rPr lang="zh-CN" altLang="en-US"/>
              <a:t>「 让</a:t>
            </a:r>
            <a:r>
              <a:rPr lang="en-US" altLang="zh-CN"/>
              <a:t>PPT</a:t>
            </a:r>
            <a:r>
              <a:rPr lang="zh-CN" altLang="en-US"/>
              <a:t>设计简单起来！」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slow" advClick="0" advTm="2000">
    <p:wheel spokes="1"/>
  </p:transition>
  <p:timing/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35"/>
            <a:ext cx="12193270" cy="685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Override" Target="../theme/themeOverride1.xml" /><Relationship Id="rId3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1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16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18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19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themeOverride" Target="../theme/themeOverride3.xml" /><Relationship Id="rId3" Type="http://schemas.openxmlformats.org/officeDocument/2006/relationships/notesSlide" Target="../notesSlides/notesSlide20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21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image" Target="../media/image2.pn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10" Type="http://schemas.openxmlformats.org/officeDocument/2006/relationships/image" Target="../media/image2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22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Override" Target="../theme/themeOverride2.xml" /><Relationship Id="rId3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5.xml" /><Relationship Id="rId3" Type="http://schemas.openxmlformats.org/officeDocument/2006/relationships/chart" Target="../charts/char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901734" y="1701800"/>
            <a:ext cx="4388530" cy="1720622"/>
          </a:xfrm>
        </p:spPr>
        <p:txBody>
          <a:bodyPr>
            <a:normAutofit fontScale="90000"/>
          </a:bodyPr>
          <a:lstStyle/>
          <a:p>
            <a:r>
              <a:rPr lang="en-US" altLang="zh-CN" sz="1380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2022</a:t>
            </a:r>
            <a:endParaRPr lang="zh-CN" altLang="en-US" sz="1380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标题 3"/>
          <p:cNvSpPr txBox="1"/>
          <p:nvPr/>
        </p:nvSpPr>
        <p:spPr>
          <a:xfrm>
            <a:off x="1966648" y="3155721"/>
            <a:ext cx="8258703" cy="13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季度</a:t>
            </a:r>
            <a:r>
              <a:rPr lang="en-US" altLang="zh-CN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年度工作计划</a:t>
            </a:r>
            <a:r>
              <a:rPr lang="en-US" altLang="zh-CN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PPT</a:t>
            </a:r>
            <a:r>
              <a:rPr lang="zh-CN" altLang="en-US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模板</a:t>
            </a:r>
            <a:endParaRPr lang="zh-CN" altLang="en-US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971800" y="4203688"/>
            <a:ext cx="62865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025900" y="4444982"/>
            <a:ext cx="1905000" cy="266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cs typeface="+mn-ea"/>
                <a:sym typeface="+mn-lt"/>
              </a:rPr>
              <a:t>汇报部门：</a:t>
            </a:r>
            <a:r>
              <a:rPr lang="en-US" altLang="zh-CN">
                <a:cs typeface="+mn-ea"/>
                <a:sym typeface="+mn-lt"/>
              </a:rPr>
              <a:t>PPT</a:t>
            </a:r>
            <a:r>
              <a:rPr lang="zh-CN" altLang="en-US">
                <a:cs typeface="+mn-ea"/>
                <a:sym typeface="+mn-lt"/>
              </a:rPr>
              <a:t>汇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61100" y="4445000"/>
            <a:ext cx="249745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cs typeface="+mn-ea"/>
                <a:sym typeface="+mn-lt"/>
              </a:rPr>
              <a:t>汇报人：</a:t>
            </a:r>
            <a:r>
              <a:rPr lang="en-US" altLang="zh-CN">
                <a:cs typeface="+mn-ea"/>
                <a:sym typeface="+mn-lt"/>
              </a:rPr>
              <a:t>PPT</a:t>
            </a:r>
            <a:r>
              <a:rPr lang="zh-CN" altLang="en-US">
                <a:cs typeface="+mn-ea"/>
                <a:sym typeface="+mn-lt"/>
              </a:rPr>
              <a:t>汇</a:t>
            </a:r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2000">
    <p:wheel spokes="1"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392514" y="630639"/>
            <a:ext cx="395995" cy="317500"/>
            <a:chOff x="2235200" y="165100"/>
            <a:chExt cx="1314704" cy="1054100"/>
          </a:xfrm>
        </p:grpSpPr>
        <p:sp>
          <p:nvSpPr>
            <p:cNvPr id="4" name="六边形 3"/>
            <p:cNvSpPr/>
            <p:nvPr/>
          </p:nvSpPr>
          <p:spPr>
            <a:xfrm>
              <a:off x="2235200" y="304800"/>
              <a:ext cx="1060704" cy="91440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六边形 4"/>
            <p:cNvSpPr/>
            <p:nvPr/>
          </p:nvSpPr>
          <p:spPr>
            <a:xfrm>
              <a:off x="2489200" y="165100"/>
              <a:ext cx="1060704" cy="914400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944602" y="589334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>
                <a:cs typeface="+mn-ea"/>
                <a:sym typeface="+mn-lt"/>
              </a:rPr>
              <a:t>存在的难点</a:t>
            </a:r>
            <a:endParaRPr lang="zh-CN" altLang="en-US" sz="2000" b="1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2411670" y="789389"/>
            <a:ext cx="7748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0338986" y="620506"/>
            <a:ext cx="1460500" cy="3377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cs typeface="+mn-ea"/>
                <a:sym typeface="+mn-lt"/>
              </a:rPr>
              <a:t>企业</a:t>
            </a:r>
            <a:r>
              <a:rPr lang="en-US" altLang="zh-CN">
                <a:cs typeface="+mn-ea"/>
                <a:sym typeface="+mn-lt"/>
              </a:rPr>
              <a:t>LOGO</a:t>
            </a: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944602" y="1883288"/>
            <a:ext cx="3904929" cy="3874233"/>
            <a:chOff x="944602" y="1829883"/>
            <a:chExt cx="3904929" cy="3874233"/>
          </a:xfrm>
        </p:grpSpPr>
        <p:grpSp>
          <p:nvGrpSpPr>
            <p:cNvPr id="3" name="组合 2"/>
            <p:cNvGrpSpPr/>
            <p:nvPr/>
          </p:nvGrpSpPr>
          <p:grpSpPr>
            <a:xfrm>
              <a:off x="944602" y="1829883"/>
              <a:ext cx="3904929" cy="3874233"/>
              <a:chOff x="1015414" y="2634343"/>
              <a:chExt cx="2918544" cy="2895602"/>
            </a:xfrm>
          </p:grpSpPr>
          <p:sp>
            <p:nvSpPr>
              <p:cNvPr id="2" name="六边形 1"/>
              <p:cNvSpPr/>
              <p:nvPr/>
            </p:nvSpPr>
            <p:spPr>
              <a:xfrm>
                <a:off x="1015414" y="3120572"/>
                <a:ext cx="1060704" cy="914400"/>
              </a:xfrm>
              <a:prstGeom prst="hex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" name="六边形 42"/>
              <p:cNvSpPr/>
              <p:nvPr/>
            </p:nvSpPr>
            <p:spPr>
              <a:xfrm>
                <a:off x="1944334" y="2634343"/>
                <a:ext cx="1060704" cy="914400"/>
              </a:xfrm>
              <a:prstGeom prst="hex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六边形 43"/>
              <p:cNvSpPr/>
              <p:nvPr/>
            </p:nvSpPr>
            <p:spPr>
              <a:xfrm>
                <a:off x="2873254" y="3113315"/>
                <a:ext cx="1060704" cy="914400"/>
              </a:xfrm>
              <a:prstGeom prst="hex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六边形 44"/>
              <p:cNvSpPr/>
              <p:nvPr/>
            </p:nvSpPr>
            <p:spPr>
              <a:xfrm>
                <a:off x="1944334" y="3606801"/>
                <a:ext cx="1060704" cy="914400"/>
              </a:xfrm>
              <a:prstGeom prst="hexag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>
                    <a:cs typeface="+mn-ea"/>
                    <a:sym typeface="+mn-lt"/>
                  </a:rPr>
                  <a:t>难点</a:t>
                </a: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六边形 45"/>
              <p:cNvSpPr/>
              <p:nvPr/>
            </p:nvSpPr>
            <p:spPr>
              <a:xfrm>
                <a:off x="1015414" y="4122059"/>
                <a:ext cx="1060704" cy="914400"/>
              </a:xfrm>
              <a:prstGeom prst="hex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六边形 46"/>
              <p:cNvSpPr/>
              <p:nvPr/>
            </p:nvSpPr>
            <p:spPr>
              <a:xfrm>
                <a:off x="2873254" y="4122059"/>
                <a:ext cx="1060704" cy="914400"/>
              </a:xfrm>
              <a:prstGeom prst="hex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六边形 47"/>
              <p:cNvSpPr/>
              <p:nvPr/>
            </p:nvSpPr>
            <p:spPr>
              <a:xfrm>
                <a:off x="1944334" y="4615545"/>
                <a:ext cx="1060704" cy="914400"/>
              </a:xfrm>
              <a:prstGeom prst="hexago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9" name="矩形 48"/>
            <p:cNvSpPr/>
            <p:nvPr/>
          </p:nvSpPr>
          <p:spPr>
            <a:xfrm>
              <a:off x="2297809" y="2256937"/>
              <a:ext cx="12105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>
                  <a:cs typeface="+mn-ea"/>
                  <a:sym typeface="+mn-lt"/>
                </a:rPr>
                <a:t>难点关键词</a:t>
              </a:r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1081185" y="2930437"/>
              <a:ext cx="12105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>
                  <a:cs typeface="+mn-ea"/>
                  <a:sym typeface="+mn-lt"/>
                </a:rPr>
                <a:t>难点关键词</a:t>
              </a:r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3606663" y="2930437"/>
              <a:ext cx="12105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>
                  <a:cs typeface="+mn-ea"/>
                  <a:sym typeface="+mn-lt"/>
                </a:rPr>
                <a:t>难点关键词</a:t>
              </a:r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1081185" y="4311398"/>
              <a:ext cx="12105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>
                  <a:cs typeface="+mn-ea"/>
                  <a:sym typeface="+mn-lt"/>
                </a:rPr>
                <a:t>难点关键词</a:t>
              </a:r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3534642" y="4262848"/>
              <a:ext cx="12105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>
                  <a:cs typeface="+mn-ea"/>
                  <a:sym typeface="+mn-lt"/>
                </a:rPr>
                <a:t>难点关键词</a:t>
              </a:r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2297809" y="4991089"/>
              <a:ext cx="12105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>
                  <a:cs typeface="+mn-ea"/>
                  <a:sym typeface="+mn-lt"/>
                </a:rPr>
                <a:t>难点关键词</a:t>
              </a:r>
              <a:endParaRPr lang="zh-CN" altLang="en-US" sz="1600">
                <a:cs typeface="+mn-ea"/>
                <a:sym typeface="+mn-lt"/>
              </a:endParaRPr>
            </a:p>
          </p:txBody>
        </p:sp>
      </p:grpSp>
      <p:sp>
        <p:nvSpPr>
          <p:cNvPr id="56" name="矩形 55"/>
          <p:cNvSpPr/>
          <p:nvPr/>
        </p:nvSpPr>
        <p:spPr>
          <a:xfrm>
            <a:off x="6096000" y="1999683"/>
            <a:ext cx="5424488" cy="3719225"/>
          </a:xfrm>
          <a:prstGeom prst="rect">
            <a:avLst/>
          </a:prstGeom>
          <a:noFill/>
          <a:ln>
            <a:solidFill>
              <a:srgbClr val="00B3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5240805" y="1974283"/>
            <a:ext cx="233565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>
                <a:solidFill>
                  <a:srgbClr val="00B3BB"/>
                </a:solidFill>
                <a:cs typeface="+mn-ea"/>
                <a:sym typeface="+mn-lt"/>
              </a:rPr>
              <a:t>“</a:t>
            </a:r>
            <a:endParaRPr lang="zh-CN" altLang="en-US" sz="13800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7082864" y="2640534"/>
            <a:ext cx="41645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>
                <a:solidFill>
                  <a:srgbClr val="00B3BB"/>
                </a:solidFill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，此处添加文字描述，此处添加文字描述，此处添加文字描述，此处添加文字描述此处添加文字描述，此处添加文字描述，此处添加文字描述，此处添加文字描述，此处添加文字描述，此处添加文字描述此处添加文字描述，此处添加文字描述，此处添加文字描述，此处添加文字描述，此处添加文字描述，此处添加文字描述此处添加文字描述，此处添加文字描述，此处添加文字描述，此处添加文字描述，此处添加文字描述，此处添加文字描述此处添加文字描述，此处添加文字描述</a:t>
            </a:r>
            <a:endParaRPr lang="zh-CN" altLang="en-US" sz="1400">
              <a:solidFill>
                <a:srgbClr val="00B3BB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2000">
    <p:wheel spokes="1"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392514" y="630639"/>
            <a:ext cx="395995" cy="317500"/>
            <a:chOff x="2235200" y="165100"/>
            <a:chExt cx="1314704" cy="1054100"/>
          </a:xfrm>
        </p:grpSpPr>
        <p:sp>
          <p:nvSpPr>
            <p:cNvPr id="4" name="六边形 3"/>
            <p:cNvSpPr/>
            <p:nvPr/>
          </p:nvSpPr>
          <p:spPr>
            <a:xfrm>
              <a:off x="2235200" y="304800"/>
              <a:ext cx="1060704" cy="91440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六边形 4"/>
            <p:cNvSpPr/>
            <p:nvPr/>
          </p:nvSpPr>
          <p:spPr>
            <a:xfrm>
              <a:off x="2489200" y="165100"/>
              <a:ext cx="1060704" cy="914400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944602" y="589334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>
                <a:cs typeface="+mn-ea"/>
                <a:sym typeface="+mn-lt"/>
              </a:rPr>
              <a:t>存在的难点</a:t>
            </a:r>
            <a:endParaRPr lang="zh-CN" altLang="en-US" sz="2000" b="1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2411670" y="789389"/>
            <a:ext cx="7748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0338986" y="620506"/>
            <a:ext cx="1460500" cy="3377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cs typeface="+mn-ea"/>
                <a:sym typeface="+mn-lt"/>
              </a:rPr>
              <a:t>企业</a:t>
            </a:r>
            <a:r>
              <a:rPr lang="en-US" altLang="zh-CN">
                <a:cs typeface="+mn-ea"/>
                <a:sym typeface="+mn-lt"/>
              </a:rPr>
              <a:t>LOGO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42167" y="2645275"/>
            <a:ext cx="1467068" cy="1305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138284" y="2645275"/>
            <a:ext cx="1467068" cy="1305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734401" y="2645275"/>
            <a:ext cx="1467068" cy="1305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226420" y="2645275"/>
            <a:ext cx="1467068" cy="1305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settings_13584"/>
          <p:cNvSpPr>
            <a:spLocks noChangeAspect="1"/>
          </p:cNvSpPr>
          <p:nvPr/>
        </p:nvSpPr>
        <p:spPr bwMode="auto">
          <a:xfrm>
            <a:off x="1998674" y="1824650"/>
            <a:ext cx="554054" cy="609685"/>
          </a:xfrm>
          <a:custGeom>
            <a:gdLst>
              <a:gd name="T0" fmla="*/ 462 w 473"/>
              <a:gd name="T1" fmla="*/ 99 h 521"/>
              <a:gd name="T2" fmla="*/ 442 w 473"/>
              <a:gd name="T3" fmla="*/ 82 h 521"/>
              <a:gd name="T4" fmla="*/ 345 w 473"/>
              <a:gd name="T5" fmla="*/ 130 h 521"/>
              <a:gd name="T6" fmla="*/ 379 w 473"/>
              <a:gd name="T7" fmla="*/ 27 h 521"/>
              <a:gd name="T8" fmla="*/ 359 w 473"/>
              <a:gd name="T9" fmla="*/ 10 h 521"/>
              <a:gd name="T10" fmla="*/ 290 w 473"/>
              <a:gd name="T11" fmla="*/ 49 h 521"/>
              <a:gd name="T12" fmla="*/ 242 w 473"/>
              <a:gd name="T13" fmla="*/ 105 h 521"/>
              <a:gd name="T14" fmla="*/ 249 w 473"/>
              <a:gd name="T15" fmla="*/ 209 h 521"/>
              <a:gd name="T16" fmla="*/ 234 w 473"/>
              <a:gd name="T17" fmla="*/ 225 h 521"/>
              <a:gd name="T18" fmla="*/ 132 w 473"/>
              <a:gd name="T19" fmla="*/ 91 h 521"/>
              <a:gd name="T20" fmla="*/ 138 w 473"/>
              <a:gd name="T21" fmla="*/ 58 h 521"/>
              <a:gd name="T22" fmla="*/ 73 w 473"/>
              <a:gd name="T23" fmla="*/ 31 h 521"/>
              <a:gd name="T24" fmla="*/ 50 w 473"/>
              <a:gd name="T25" fmla="*/ 51 h 521"/>
              <a:gd name="T26" fmla="*/ 57 w 473"/>
              <a:gd name="T27" fmla="*/ 115 h 521"/>
              <a:gd name="T28" fmla="*/ 96 w 473"/>
              <a:gd name="T29" fmla="*/ 120 h 521"/>
              <a:gd name="T30" fmla="*/ 194 w 473"/>
              <a:gd name="T31" fmla="*/ 249 h 521"/>
              <a:gd name="T32" fmla="*/ 153 w 473"/>
              <a:gd name="T33" fmla="*/ 262 h 521"/>
              <a:gd name="T34" fmla="*/ 0 w 473"/>
              <a:gd name="T35" fmla="*/ 440 h 521"/>
              <a:gd name="T36" fmla="*/ 58 w 473"/>
              <a:gd name="T37" fmla="*/ 490 h 521"/>
              <a:gd name="T38" fmla="*/ 117 w 473"/>
              <a:gd name="T39" fmla="*/ 486 h 521"/>
              <a:gd name="T40" fmla="*/ 253 w 473"/>
              <a:gd name="T41" fmla="*/ 327 h 521"/>
              <a:gd name="T42" fmla="*/ 287 w 473"/>
              <a:gd name="T43" fmla="*/ 372 h 521"/>
              <a:gd name="T44" fmla="*/ 288 w 473"/>
              <a:gd name="T45" fmla="*/ 423 h 521"/>
              <a:gd name="T46" fmla="*/ 362 w 473"/>
              <a:gd name="T47" fmla="*/ 521 h 521"/>
              <a:gd name="T48" fmla="*/ 417 w 473"/>
              <a:gd name="T49" fmla="*/ 480 h 521"/>
              <a:gd name="T50" fmla="*/ 416 w 473"/>
              <a:gd name="T51" fmla="*/ 429 h 521"/>
              <a:gd name="T52" fmla="*/ 342 w 473"/>
              <a:gd name="T53" fmla="*/ 330 h 521"/>
              <a:gd name="T54" fmla="*/ 324 w 473"/>
              <a:gd name="T55" fmla="*/ 343 h 521"/>
              <a:gd name="T56" fmla="*/ 261 w 473"/>
              <a:gd name="T57" fmla="*/ 261 h 521"/>
              <a:gd name="T58" fmla="*/ 281 w 473"/>
              <a:gd name="T59" fmla="*/ 237 h 521"/>
              <a:gd name="T60" fmla="*/ 385 w 473"/>
              <a:gd name="T61" fmla="*/ 229 h 521"/>
              <a:gd name="T62" fmla="*/ 434 w 473"/>
              <a:gd name="T63" fmla="*/ 172 h 521"/>
              <a:gd name="T64" fmla="*/ 462 w 473"/>
              <a:gd name="T65" fmla="*/ 99 h 521"/>
              <a:gd name="T66" fmla="*/ 109 w 473"/>
              <a:gd name="T67" fmla="*/ 443 h 521"/>
              <a:gd name="T68" fmla="*/ 73 w 473"/>
              <a:gd name="T69" fmla="*/ 446 h 521"/>
              <a:gd name="T70" fmla="*/ 70 w 473"/>
              <a:gd name="T71" fmla="*/ 410 h 521"/>
              <a:gd name="T72" fmla="*/ 106 w 473"/>
              <a:gd name="T73" fmla="*/ 407 h 521"/>
              <a:gd name="T74" fmla="*/ 109 w 473"/>
              <a:gd name="T75" fmla="*/ 443 h 5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72" h="521">
                <a:moveTo>
                  <a:pt x="462" y="99"/>
                </a:moveTo>
                <a:lnTo>
                  <a:pt x="442" y="82"/>
                </a:lnTo>
                <a:cubicBezTo>
                  <a:pt x="400" y="121"/>
                  <a:pt x="382" y="162"/>
                  <a:pt x="345" y="130"/>
                </a:cubicBezTo>
                <a:cubicBezTo>
                  <a:pt x="308" y="98"/>
                  <a:pt x="346" y="75"/>
                  <a:pt x="379" y="27"/>
                </a:cubicBezTo>
                <a:cubicBezTo>
                  <a:pt x="379" y="27"/>
                  <a:pt x="370" y="19"/>
                  <a:pt x="359" y="10"/>
                </a:cubicBezTo>
                <a:cubicBezTo>
                  <a:pt x="348" y="0"/>
                  <a:pt x="317" y="18"/>
                  <a:pt x="290" y="49"/>
                </a:cubicBezTo>
                <a:lnTo>
                  <a:pt x="242" y="105"/>
                </a:lnTo>
                <a:cubicBezTo>
                  <a:pt x="215" y="136"/>
                  <a:pt x="218" y="182"/>
                  <a:pt x="249" y="209"/>
                </a:cubicBezTo>
                <a:lnTo>
                  <a:pt x="234" y="225"/>
                </a:lnTo>
                <a:lnTo>
                  <a:pt x="132" y="91"/>
                </a:lnTo>
                <a:cubicBezTo>
                  <a:pt x="137" y="79"/>
                  <a:pt x="150" y="67"/>
                  <a:pt x="138" y="58"/>
                </a:cubicBezTo>
                <a:lnTo>
                  <a:pt x="73" y="31"/>
                </a:lnTo>
                <a:lnTo>
                  <a:pt x="50" y="51"/>
                </a:lnTo>
                <a:cubicBezTo>
                  <a:pt x="50" y="51"/>
                  <a:pt x="57" y="115"/>
                  <a:pt x="57" y="115"/>
                </a:cubicBezTo>
                <a:cubicBezTo>
                  <a:pt x="63" y="131"/>
                  <a:pt x="82" y="125"/>
                  <a:pt x="96" y="120"/>
                </a:cubicBezTo>
                <a:lnTo>
                  <a:pt x="194" y="249"/>
                </a:lnTo>
                <a:cubicBezTo>
                  <a:pt x="179" y="246"/>
                  <a:pt x="164" y="250"/>
                  <a:pt x="153" y="262"/>
                </a:cubicBezTo>
                <a:lnTo>
                  <a:pt x="0" y="440"/>
                </a:lnTo>
                <a:lnTo>
                  <a:pt x="58" y="490"/>
                </a:lnTo>
                <a:cubicBezTo>
                  <a:pt x="75" y="505"/>
                  <a:pt x="102" y="503"/>
                  <a:pt x="117" y="486"/>
                </a:cubicBezTo>
                <a:lnTo>
                  <a:pt x="253" y="327"/>
                </a:lnTo>
                <a:lnTo>
                  <a:pt x="287" y="372"/>
                </a:lnTo>
                <a:cubicBezTo>
                  <a:pt x="271" y="386"/>
                  <a:pt x="274" y="405"/>
                  <a:pt x="288" y="423"/>
                </a:cubicBezTo>
                <a:lnTo>
                  <a:pt x="362" y="521"/>
                </a:lnTo>
                <a:lnTo>
                  <a:pt x="417" y="480"/>
                </a:lnTo>
                <a:cubicBezTo>
                  <a:pt x="435" y="466"/>
                  <a:pt x="430" y="447"/>
                  <a:pt x="416" y="429"/>
                </a:cubicBezTo>
                <a:lnTo>
                  <a:pt x="342" y="330"/>
                </a:lnTo>
                <a:lnTo>
                  <a:pt x="324" y="343"/>
                </a:lnTo>
                <a:lnTo>
                  <a:pt x="261" y="261"/>
                </a:lnTo>
                <a:lnTo>
                  <a:pt x="281" y="237"/>
                </a:lnTo>
                <a:cubicBezTo>
                  <a:pt x="313" y="263"/>
                  <a:pt x="359" y="259"/>
                  <a:pt x="385" y="229"/>
                </a:cubicBezTo>
                <a:lnTo>
                  <a:pt x="434" y="172"/>
                </a:lnTo>
                <a:cubicBezTo>
                  <a:pt x="461" y="141"/>
                  <a:pt x="473" y="108"/>
                  <a:pt x="462" y="99"/>
                </a:cubicBezTo>
                <a:close/>
                <a:moveTo>
                  <a:pt x="109" y="443"/>
                </a:moveTo>
                <a:cubicBezTo>
                  <a:pt x="100" y="454"/>
                  <a:pt x="84" y="455"/>
                  <a:pt x="73" y="446"/>
                </a:cubicBezTo>
                <a:cubicBezTo>
                  <a:pt x="62" y="437"/>
                  <a:pt x="61" y="420"/>
                  <a:pt x="70" y="410"/>
                </a:cubicBezTo>
                <a:cubicBezTo>
                  <a:pt x="80" y="399"/>
                  <a:pt x="96" y="398"/>
                  <a:pt x="106" y="407"/>
                </a:cubicBezTo>
                <a:cubicBezTo>
                  <a:pt x="117" y="416"/>
                  <a:pt x="118" y="432"/>
                  <a:pt x="109" y="4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settings_208779"/>
          <p:cNvSpPr>
            <a:spLocks noChangeAspect="1"/>
          </p:cNvSpPr>
          <p:nvPr/>
        </p:nvSpPr>
        <p:spPr bwMode="auto">
          <a:xfrm>
            <a:off x="4593803" y="1824649"/>
            <a:ext cx="556030" cy="609685"/>
          </a:xfrm>
          <a:custGeom>
            <a:gdLst>
              <a:gd name="connsiteX0" fmla="*/ 257952 w 552598"/>
              <a:gd name="connsiteY0" fmla="*/ 238897 h 605921"/>
              <a:gd name="connsiteX1" fmla="*/ 252845 w 552598"/>
              <a:gd name="connsiteY1" fmla="*/ 243996 h 605921"/>
              <a:gd name="connsiteX2" fmla="*/ 252845 w 552598"/>
              <a:gd name="connsiteY2" fmla="*/ 308986 h 605921"/>
              <a:gd name="connsiteX3" fmla="*/ 228056 w 552598"/>
              <a:gd name="connsiteY3" fmla="*/ 308986 h 605921"/>
              <a:gd name="connsiteX4" fmla="*/ 225642 w 552598"/>
              <a:gd name="connsiteY4" fmla="*/ 314085 h 605921"/>
              <a:gd name="connsiteX5" fmla="*/ 273271 w 552598"/>
              <a:gd name="connsiteY5" fmla="*/ 372123 h 605921"/>
              <a:gd name="connsiteX6" fmla="*/ 279306 w 552598"/>
              <a:gd name="connsiteY6" fmla="*/ 372123 h 605921"/>
              <a:gd name="connsiteX7" fmla="*/ 327027 w 552598"/>
              <a:gd name="connsiteY7" fmla="*/ 314085 h 605921"/>
              <a:gd name="connsiteX8" fmla="*/ 324520 w 552598"/>
              <a:gd name="connsiteY8" fmla="*/ 308986 h 605921"/>
              <a:gd name="connsiteX9" fmla="*/ 299731 w 552598"/>
              <a:gd name="connsiteY9" fmla="*/ 308986 h 605921"/>
              <a:gd name="connsiteX10" fmla="*/ 299731 w 552598"/>
              <a:gd name="connsiteY10" fmla="*/ 243996 h 605921"/>
              <a:gd name="connsiteX11" fmla="*/ 294718 w 552598"/>
              <a:gd name="connsiteY11" fmla="*/ 238897 h 605921"/>
              <a:gd name="connsiteX12" fmla="*/ 260737 w 552598"/>
              <a:gd name="connsiteY12" fmla="*/ 130146 h 605921"/>
              <a:gd name="connsiteX13" fmla="*/ 291932 w 552598"/>
              <a:gd name="connsiteY13" fmla="*/ 130146 h 605921"/>
              <a:gd name="connsiteX14" fmla="*/ 303445 w 552598"/>
              <a:gd name="connsiteY14" fmla="*/ 141642 h 605921"/>
              <a:gd name="connsiteX15" fmla="*/ 303445 w 552598"/>
              <a:gd name="connsiteY15" fmla="*/ 167602 h 605921"/>
              <a:gd name="connsiteX16" fmla="*/ 353580 w 552598"/>
              <a:gd name="connsiteY16" fmla="*/ 188369 h 605921"/>
              <a:gd name="connsiteX17" fmla="*/ 371963 w 552598"/>
              <a:gd name="connsiteY17" fmla="*/ 170012 h 605921"/>
              <a:gd name="connsiteX18" fmla="*/ 388118 w 552598"/>
              <a:gd name="connsiteY18" fmla="*/ 170012 h 605921"/>
              <a:gd name="connsiteX19" fmla="*/ 410215 w 552598"/>
              <a:gd name="connsiteY19" fmla="*/ 192077 h 605921"/>
              <a:gd name="connsiteX20" fmla="*/ 410215 w 552598"/>
              <a:gd name="connsiteY20" fmla="*/ 208209 h 605921"/>
              <a:gd name="connsiteX21" fmla="*/ 391832 w 552598"/>
              <a:gd name="connsiteY21" fmla="*/ 226566 h 605921"/>
              <a:gd name="connsiteX22" fmla="*/ 412628 w 552598"/>
              <a:gd name="connsiteY22" fmla="*/ 276630 h 605921"/>
              <a:gd name="connsiteX23" fmla="*/ 438625 w 552598"/>
              <a:gd name="connsiteY23" fmla="*/ 276630 h 605921"/>
              <a:gd name="connsiteX24" fmla="*/ 450137 w 552598"/>
              <a:gd name="connsiteY24" fmla="*/ 288126 h 605921"/>
              <a:gd name="connsiteX25" fmla="*/ 450137 w 552598"/>
              <a:gd name="connsiteY25" fmla="*/ 319277 h 605921"/>
              <a:gd name="connsiteX26" fmla="*/ 438625 w 552598"/>
              <a:gd name="connsiteY26" fmla="*/ 330773 h 605921"/>
              <a:gd name="connsiteX27" fmla="*/ 412628 w 552598"/>
              <a:gd name="connsiteY27" fmla="*/ 330773 h 605921"/>
              <a:gd name="connsiteX28" fmla="*/ 391832 w 552598"/>
              <a:gd name="connsiteY28" fmla="*/ 380838 h 605921"/>
              <a:gd name="connsiteX29" fmla="*/ 410215 w 552598"/>
              <a:gd name="connsiteY29" fmla="*/ 399102 h 605921"/>
              <a:gd name="connsiteX30" fmla="*/ 410215 w 552598"/>
              <a:gd name="connsiteY30" fmla="*/ 415326 h 605921"/>
              <a:gd name="connsiteX31" fmla="*/ 388118 w 552598"/>
              <a:gd name="connsiteY31" fmla="*/ 437299 h 605921"/>
              <a:gd name="connsiteX32" fmla="*/ 371963 w 552598"/>
              <a:gd name="connsiteY32" fmla="*/ 437299 h 605921"/>
              <a:gd name="connsiteX33" fmla="*/ 353580 w 552598"/>
              <a:gd name="connsiteY33" fmla="*/ 419035 h 605921"/>
              <a:gd name="connsiteX34" fmla="*/ 303445 w 552598"/>
              <a:gd name="connsiteY34" fmla="*/ 439802 h 605921"/>
              <a:gd name="connsiteX35" fmla="*/ 303445 w 552598"/>
              <a:gd name="connsiteY35" fmla="*/ 465761 h 605921"/>
              <a:gd name="connsiteX36" fmla="*/ 291932 w 552598"/>
              <a:gd name="connsiteY36" fmla="*/ 477257 h 605921"/>
              <a:gd name="connsiteX37" fmla="*/ 260737 w 552598"/>
              <a:gd name="connsiteY37" fmla="*/ 477257 h 605921"/>
              <a:gd name="connsiteX38" fmla="*/ 249224 w 552598"/>
              <a:gd name="connsiteY38" fmla="*/ 465761 h 605921"/>
              <a:gd name="connsiteX39" fmla="*/ 249224 w 552598"/>
              <a:gd name="connsiteY39" fmla="*/ 439802 h 605921"/>
              <a:gd name="connsiteX40" fmla="*/ 199089 w 552598"/>
              <a:gd name="connsiteY40" fmla="*/ 419035 h 605921"/>
              <a:gd name="connsiteX41" fmla="*/ 180799 w 552598"/>
              <a:gd name="connsiteY41" fmla="*/ 437299 h 605921"/>
              <a:gd name="connsiteX42" fmla="*/ 164551 w 552598"/>
              <a:gd name="connsiteY42" fmla="*/ 437299 h 605921"/>
              <a:gd name="connsiteX43" fmla="*/ 142547 w 552598"/>
              <a:gd name="connsiteY43" fmla="*/ 415326 h 605921"/>
              <a:gd name="connsiteX44" fmla="*/ 142547 w 552598"/>
              <a:gd name="connsiteY44" fmla="*/ 399102 h 605921"/>
              <a:gd name="connsiteX45" fmla="*/ 160837 w 552598"/>
              <a:gd name="connsiteY45" fmla="*/ 380838 h 605921"/>
              <a:gd name="connsiteX46" fmla="*/ 140041 w 552598"/>
              <a:gd name="connsiteY46" fmla="*/ 330773 h 605921"/>
              <a:gd name="connsiteX47" fmla="*/ 114044 w 552598"/>
              <a:gd name="connsiteY47" fmla="*/ 330773 h 605921"/>
              <a:gd name="connsiteX48" fmla="*/ 102532 w 552598"/>
              <a:gd name="connsiteY48" fmla="*/ 319277 h 605921"/>
              <a:gd name="connsiteX49" fmla="*/ 102532 w 552598"/>
              <a:gd name="connsiteY49" fmla="*/ 288126 h 605921"/>
              <a:gd name="connsiteX50" fmla="*/ 114044 w 552598"/>
              <a:gd name="connsiteY50" fmla="*/ 276630 h 605921"/>
              <a:gd name="connsiteX51" fmla="*/ 140041 w 552598"/>
              <a:gd name="connsiteY51" fmla="*/ 276630 h 605921"/>
              <a:gd name="connsiteX52" fmla="*/ 160837 w 552598"/>
              <a:gd name="connsiteY52" fmla="*/ 226566 h 605921"/>
              <a:gd name="connsiteX53" fmla="*/ 142547 w 552598"/>
              <a:gd name="connsiteY53" fmla="*/ 208209 h 605921"/>
              <a:gd name="connsiteX54" fmla="*/ 142547 w 552598"/>
              <a:gd name="connsiteY54" fmla="*/ 192077 h 605921"/>
              <a:gd name="connsiteX55" fmla="*/ 164551 w 552598"/>
              <a:gd name="connsiteY55" fmla="*/ 170012 h 605921"/>
              <a:gd name="connsiteX56" fmla="*/ 180799 w 552598"/>
              <a:gd name="connsiteY56" fmla="*/ 170012 h 605921"/>
              <a:gd name="connsiteX57" fmla="*/ 199089 w 552598"/>
              <a:gd name="connsiteY57" fmla="*/ 188369 h 605921"/>
              <a:gd name="connsiteX58" fmla="*/ 249224 w 552598"/>
              <a:gd name="connsiteY58" fmla="*/ 167602 h 605921"/>
              <a:gd name="connsiteX59" fmla="*/ 249224 w 552598"/>
              <a:gd name="connsiteY59" fmla="*/ 141642 h 605921"/>
              <a:gd name="connsiteX60" fmla="*/ 260737 w 552598"/>
              <a:gd name="connsiteY60" fmla="*/ 130146 h 605921"/>
              <a:gd name="connsiteX61" fmla="*/ 438507 w 552598"/>
              <a:gd name="connsiteY61" fmla="*/ 79551 h 605921"/>
              <a:gd name="connsiteX62" fmla="*/ 552598 w 552598"/>
              <a:gd name="connsiteY62" fmla="*/ 302952 h 605921"/>
              <a:gd name="connsiteX63" fmla="*/ 276329 w 552598"/>
              <a:gd name="connsiteY63" fmla="*/ 578821 h 605921"/>
              <a:gd name="connsiteX64" fmla="*/ 276329 w 552598"/>
              <a:gd name="connsiteY64" fmla="*/ 602737 h 605921"/>
              <a:gd name="connsiteX65" fmla="*/ 271316 w 552598"/>
              <a:gd name="connsiteY65" fmla="*/ 605332 h 605921"/>
              <a:gd name="connsiteX66" fmla="*/ 206426 w 552598"/>
              <a:gd name="connsiteY66" fmla="*/ 560837 h 605921"/>
              <a:gd name="connsiteX67" fmla="*/ 206426 w 552598"/>
              <a:gd name="connsiteY67" fmla="*/ 555553 h 605921"/>
              <a:gd name="connsiteX68" fmla="*/ 271316 w 552598"/>
              <a:gd name="connsiteY68" fmla="*/ 511059 h 605921"/>
              <a:gd name="connsiteX69" fmla="*/ 276329 w 552598"/>
              <a:gd name="connsiteY69" fmla="*/ 513654 h 605921"/>
              <a:gd name="connsiteX70" fmla="*/ 276329 w 552598"/>
              <a:gd name="connsiteY70" fmla="*/ 537663 h 605921"/>
              <a:gd name="connsiteX71" fmla="*/ 511381 w 552598"/>
              <a:gd name="connsiteY71" fmla="*/ 302952 h 605921"/>
              <a:gd name="connsiteX72" fmla="*/ 414278 w 552598"/>
              <a:gd name="connsiteY72" fmla="*/ 112830 h 605921"/>
              <a:gd name="connsiteX73" fmla="*/ 281414 w 552598"/>
              <a:gd name="connsiteY73" fmla="*/ 589 h 605921"/>
              <a:gd name="connsiteX74" fmla="*/ 346313 w 552598"/>
              <a:gd name="connsiteY74" fmla="*/ 45086 h 605921"/>
              <a:gd name="connsiteX75" fmla="*/ 346313 w 552598"/>
              <a:gd name="connsiteY75" fmla="*/ 50277 h 605921"/>
              <a:gd name="connsiteX76" fmla="*/ 281414 w 552598"/>
              <a:gd name="connsiteY76" fmla="*/ 94775 h 605921"/>
              <a:gd name="connsiteX77" fmla="*/ 276308 w 552598"/>
              <a:gd name="connsiteY77" fmla="*/ 92179 h 605921"/>
              <a:gd name="connsiteX78" fmla="*/ 276308 w 552598"/>
              <a:gd name="connsiteY78" fmla="*/ 68262 h 605921"/>
              <a:gd name="connsiteX79" fmla="*/ 41223 w 552598"/>
              <a:gd name="connsiteY79" fmla="*/ 303077 h 605921"/>
              <a:gd name="connsiteX80" fmla="*/ 138432 w 552598"/>
              <a:gd name="connsiteY80" fmla="*/ 493302 h 605921"/>
              <a:gd name="connsiteX81" fmla="*/ 114200 w 552598"/>
              <a:gd name="connsiteY81" fmla="*/ 526582 h 605921"/>
              <a:gd name="connsiteX82" fmla="*/ 0 w 552598"/>
              <a:gd name="connsiteY82" fmla="*/ 303077 h 605921"/>
              <a:gd name="connsiteX83" fmla="*/ 276308 w 552598"/>
              <a:gd name="connsiteY83" fmla="*/ 27195 h 605921"/>
              <a:gd name="connsiteX84" fmla="*/ 276308 w 552598"/>
              <a:gd name="connsiteY84" fmla="*/ 3185 h 605921"/>
              <a:gd name="connsiteX85" fmla="*/ 281414 w 552598"/>
              <a:gd name="connsiteY85" fmla="*/ 589 h 60592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552598" h="605921">
                <a:moveTo>
                  <a:pt x="257952" y="238897"/>
                </a:moveTo>
                <a:cubicBezTo>
                  <a:pt x="255074" y="238897"/>
                  <a:pt x="252845" y="241122"/>
                  <a:pt x="252845" y="243996"/>
                </a:cubicBezTo>
                <a:lnTo>
                  <a:pt x="252845" y="308986"/>
                </a:lnTo>
                <a:lnTo>
                  <a:pt x="228056" y="308986"/>
                </a:lnTo>
                <a:cubicBezTo>
                  <a:pt x="225364" y="308986"/>
                  <a:pt x="223878" y="311953"/>
                  <a:pt x="225642" y="314085"/>
                </a:cubicBezTo>
                <a:lnTo>
                  <a:pt x="273271" y="372123"/>
                </a:lnTo>
                <a:cubicBezTo>
                  <a:pt x="274849" y="373977"/>
                  <a:pt x="277727" y="373977"/>
                  <a:pt x="279306" y="372123"/>
                </a:cubicBezTo>
                <a:lnTo>
                  <a:pt x="327027" y="314085"/>
                </a:lnTo>
                <a:cubicBezTo>
                  <a:pt x="328605" y="311953"/>
                  <a:pt x="327213" y="308894"/>
                  <a:pt x="324520" y="308986"/>
                </a:cubicBezTo>
                <a:lnTo>
                  <a:pt x="299731" y="308986"/>
                </a:lnTo>
                <a:lnTo>
                  <a:pt x="299731" y="243996"/>
                </a:lnTo>
                <a:cubicBezTo>
                  <a:pt x="299731" y="241122"/>
                  <a:pt x="297503" y="238897"/>
                  <a:pt x="294718" y="238897"/>
                </a:cubicBezTo>
                <a:close/>
                <a:moveTo>
                  <a:pt x="260737" y="130146"/>
                </a:moveTo>
                <a:lnTo>
                  <a:pt x="291932" y="130146"/>
                </a:lnTo>
                <a:cubicBezTo>
                  <a:pt x="298431" y="130146"/>
                  <a:pt x="303445" y="135338"/>
                  <a:pt x="303445" y="141642"/>
                </a:cubicBezTo>
                <a:lnTo>
                  <a:pt x="303445" y="167602"/>
                </a:lnTo>
                <a:cubicBezTo>
                  <a:pt x="321642" y="171125"/>
                  <a:pt x="338632" y="178356"/>
                  <a:pt x="353580" y="188369"/>
                </a:cubicBezTo>
                <a:lnTo>
                  <a:pt x="371963" y="170012"/>
                </a:lnTo>
                <a:cubicBezTo>
                  <a:pt x="376420" y="165562"/>
                  <a:pt x="383661" y="165562"/>
                  <a:pt x="388118" y="170012"/>
                </a:cubicBezTo>
                <a:lnTo>
                  <a:pt x="410215" y="192077"/>
                </a:lnTo>
                <a:cubicBezTo>
                  <a:pt x="414671" y="196528"/>
                  <a:pt x="414671" y="203759"/>
                  <a:pt x="410215" y="208209"/>
                </a:cubicBezTo>
                <a:lnTo>
                  <a:pt x="391832" y="226566"/>
                </a:lnTo>
                <a:cubicBezTo>
                  <a:pt x="401859" y="241400"/>
                  <a:pt x="409100" y="258459"/>
                  <a:pt x="412628" y="276630"/>
                </a:cubicBezTo>
                <a:lnTo>
                  <a:pt x="438625" y="276630"/>
                </a:lnTo>
                <a:cubicBezTo>
                  <a:pt x="445124" y="276630"/>
                  <a:pt x="450137" y="281822"/>
                  <a:pt x="450137" y="288126"/>
                </a:cubicBezTo>
                <a:lnTo>
                  <a:pt x="450137" y="319277"/>
                </a:lnTo>
                <a:cubicBezTo>
                  <a:pt x="450137" y="325674"/>
                  <a:pt x="444938" y="330773"/>
                  <a:pt x="438625" y="330773"/>
                </a:cubicBezTo>
                <a:lnTo>
                  <a:pt x="412628" y="330773"/>
                </a:lnTo>
                <a:cubicBezTo>
                  <a:pt x="409100" y="348945"/>
                  <a:pt x="401859" y="365818"/>
                  <a:pt x="391832" y="380838"/>
                </a:cubicBezTo>
                <a:lnTo>
                  <a:pt x="410215" y="399102"/>
                </a:lnTo>
                <a:cubicBezTo>
                  <a:pt x="414671" y="403552"/>
                  <a:pt x="414671" y="410876"/>
                  <a:pt x="410215" y="415326"/>
                </a:cubicBezTo>
                <a:lnTo>
                  <a:pt x="388118" y="437299"/>
                </a:lnTo>
                <a:cubicBezTo>
                  <a:pt x="383661" y="441749"/>
                  <a:pt x="376420" y="441749"/>
                  <a:pt x="371963" y="437299"/>
                </a:cubicBezTo>
                <a:lnTo>
                  <a:pt x="353580" y="419035"/>
                </a:lnTo>
                <a:cubicBezTo>
                  <a:pt x="338725" y="429047"/>
                  <a:pt x="321642" y="436186"/>
                  <a:pt x="303445" y="439802"/>
                </a:cubicBezTo>
                <a:lnTo>
                  <a:pt x="303445" y="465761"/>
                </a:lnTo>
                <a:cubicBezTo>
                  <a:pt x="303445" y="472158"/>
                  <a:pt x="298246" y="477257"/>
                  <a:pt x="291932" y="477257"/>
                </a:cubicBezTo>
                <a:lnTo>
                  <a:pt x="260737" y="477257"/>
                </a:lnTo>
                <a:cubicBezTo>
                  <a:pt x="254331" y="477257"/>
                  <a:pt x="249224" y="472065"/>
                  <a:pt x="249224" y="465761"/>
                </a:cubicBezTo>
                <a:lnTo>
                  <a:pt x="249224" y="439802"/>
                </a:lnTo>
                <a:cubicBezTo>
                  <a:pt x="231027" y="436186"/>
                  <a:pt x="214130" y="429047"/>
                  <a:pt x="199089" y="419035"/>
                </a:cubicBezTo>
                <a:lnTo>
                  <a:pt x="180799" y="437299"/>
                </a:lnTo>
                <a:cubicBezTo>
                  <a:pt x="176342" y="441749"/>
                  <a:pt x="169008" y="441749"/>
                  <a:pt x="164551" y="437299"/>
                </a:cubicBezTo>
                <a:lnTo>
                  <a:pt x="142547" y="415326"/>
                </a:lnTo>
                <a:cubicBezTo>
                  <a:pt x="138091" y="410876"/>
                  <a:pt x="138091" y="403552"/>
                  <a:pt x="142547" y="399102"/>
                </a:cubicBezTo>
                <a:lnTo>
                  <a:pt x="160837" y="380838"/>
                </a:lnTo>
                <a:cubicBezTo>
                  <a:pt x="150810" y="366004"/>
                  <a:pt x="143661" y="348945"/>
                  <a:pt x="140041" y="330773"/>
                </a:cubicBezTo>
                <a:lnTo>
                  <a:pt x="114044" y="330773"/>
                </a:lnTo>
                <a:cubicBezTo>
                  <a:pt x="107638" y="330773"/>
                  <a:pt x="102532" y="325582"/>
                  <a:pt x="102532" y="319277"/>
                </a:cubicBezTo>
                <a:lnTo>
                  <a:pt x="102532" y="288126"/>
                </a:lnTo>
                <a:cubicBezTo>
                  <a:pt x="102532" y="281636"/>
                  <a:pt x="107731" y="276630"/>
                  <a:pt x="114044" y="276630"/>
                </a:cubicBezTo>
                <a:lnTo>
                  <a:pt x="140041" y="276630"/>
                </a:lnTo>
                <a:cubicBezTo>
                  <a:pt x="143661" y="258459"/>
                  <a:pt x="150810" y="241492"/>
                  <a:pt x="160837" y="226566"/>
                </a:cubicBezTo>
                <a:lnTo>
                  <a:pt x="142547" y="208209"/>
                </a:lnTo>
                <a:cubicBezTo>
                  <a:pt x="138091" y="203759"/>
                  <a:pt x="138091" y="196528"/>
                  <a:pt x="142547" y="192077"/>
                </a:cubicBezTo>
                <a:lnTo>
                  <a:pt x="164551" y="170012"/>
                </a:lnTo>
                <a:cubicBezTo>
                  <a:pt x="169008" y="165562"/>
                  <a:pt x="176342" y="165562"/>
                  <a:pt x="180799" y="170012"/>
                </a:cubicBezTo>
                <a:lnTo>
                  <a:pt x="199089" y="188369"/>
                </a:lnTo>
                <a:cubicBezTo>
                  <a:pt x="213944" y="178356"/>
                  <a:pt x="231027" y="171125"/>
                  <a:pt x="249224" y="167602"/>
                </a:cubicBezTo>
                <a:lnTo>
                  <a:pt x="249224" y="141642"/>
                </a:lnTo>
                <a:cubicBezTo>
                  <a:pt x="249224" y="135153"/>
                  <a:pt x="254424" y="130146"/>
                  <a:pt x="260737" y="130146"/>
                </a:cubicBezTo>
                <a:close/>
                <a:moveTo>
                  <a:pt x="438507" y="79551"/>
                </a:moveTo>
                <a:cubicBezTo>
                  <a:pt x="510081" y="131462"/>
                  <a:pt x="552598" y="214890"/>
                  <a:pt x="552598" y="302952"/>
                </a:cubicBezTo>
                <a:cubicBezTo>
                  <a:pt x="552598" y="455069"/>
                  <a:pt x="428760" y="578821"/>
                  <a:pt x="276329" y="578821"/>
                </a:cubicBezTo>
                <a:lnTo>
                  <a:pt x="276329" y="602737"/>
                </a:lnTo>
                <a:cubicBezTo>
                  <a:pt x="276329" y="605332"/>
                  <a:pt x="273358" y="606815"/>
                  <a:pt x="271316" y="605332"/>
                </a:cubicBezTo>
                <a:lnTo>
                  <a:pt x="206426" y="560837"/>
                </a:lnTo>
                <a:cubicBezTo>
                  <a:pt x="204569" y="559539"/>
                  <a:pt x="204569" y="556759"/>
                  <a:pt x="206426" y="555553"/>
                </a:cubicBezTo>
                <a:lnTo>
                  <a:pt x="271316" y="511059"/>
                </a:lnTo>
                <a:cubicBezTo>
                  <a:pt x="273544" y="509575"/>
                  <a:pt x="276329" y="511059"/>
                  <a:pt x="276329" y="513654"/>
                </a:cubicBezTo>
                <a:lnTo>
                  <a:pt x="276329" y="537663"/>
                </a:lnTo>
                <a:cubicBezTo>
                  <a:pt x="405923" y="537663"/>
                  <a:pt x="511381" y="432358"/>
                  <a:pt x="511381" y="302952"/>
                </a:cubicBezTo>
                <a:cubicBezTo>
                  <a:pt x="511381" y="228053"/>
                  <a:pt x="475176" y="156954"/>
                  <a:pt x="414278" y="112830"/>
                </a:cubicBezTo>
                <a:close/>
                <a:moveTo>
                  <a:pt x="281414" y="589"/>
                </a:moveTo>
                <a:lnTo>
                  <a:pt x="346313" y="45086"/>
                </a:lnTo>
                <a:cubicBezTo>
                  <a:pt x="348170" y="46384"/>
                  <a:pt x="348170" y="49072"/>
                  <a:pt x="346313" y="50277"/>
                </a:cubicBezTo>
                <a:lnTo>
                  <a:pt x="281414" y="94775"/>
                </a:lnTo>
                <a:cubicBezTo>
                  <a:pt x="279186" y="96258"/>
                  <a:pt x="276308" y="94775"/>
                  <a:pt x="276308" y="92179"/>
                </a:cubicBezTo>
                <a:lnTo>
                  <a:pt x="276308" y="68262"/>
                </a:lnTo>
                <a:cubicBezTo>
                  <a:pt x="146695" y="68262"/>
                  <a:pt x="41223" y="173665"/>
                  <a:pt x="41223" y="303077"/>
                </a:cubicBezTo>
                <a:cubicBezTo>
                  <a:pt x="41223" y="377980"/>
                  <a:pt x="77526" y="449176"/>
                  <a:pt x="138432" y="493302"/>
                </a:cubicBezTo>
                <a:lnTo>
                  <a:pt x="114200" y="526582"/>
                </a:lnTo>
                <a:cubicBezTo>
                  <a:pt x="42709" y="474762"/>
                  <a:pt x="0" y="391237"/>
                  <a:pt x="0" y="303077"/>
                </a:cubicBezTo>
                <a:cubicBezTo>
                  <a:pt x="0" y="150953"/>
                  <a:pt x="123948" y="27195"/>
                  <a:pt x="276308" y="27195"/>
                </a:cubicBezTo>
                <a:lnTo>
                  <a:pt x="276308" y="3185"/>
                </a:lnTo>
                <a:cubicBezTo>
                  <a:pt x="276308" y="589"/>
                  <a:pt x="279279" y="-894"/>
                  <a:pt x="281414" y="5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volume-bars_84227"/>
          <p:cNvSpPr>
            <a:spLocks noChangeAspect="1"/>
          </p:cNvSpPr>
          <p:nvPr/>
        </p:nvSpPr>
        <p:spPr bwMode="auto">
          <a:xfrm>
            <a:off x="9655112" y="2044800"/>
            <a:ext cx="609685" cy="478764"/>
          </a:xfrm>
          <a:custGeom>
            <a:gdLst>
              <a:gd name="connsiteX0" fmla="*/ 187043 w 606298"/>
              <a:gd name="connsiteY0" fmla="*/ 364682 h 476105"/>
              <a:gd name="connsiteX1" fmla="*/ 307528 w 606298"/>
              <a:gd name="connsiteY1" fmla="*/ 364682 h 476105"/>
              <a:gd name="connsiteX2" fmla="*/ 325320 w 606298"/>
              <a:gd name="connsiteY2" fmla="*/ 382440 h 476105"/>
              <a:gd name="connsiteX3" fmla="*/ 325320 w 606298"/>
              <a:gd name="connsiteY3" fmla="*/ 389984 h 476105"/>
              <a:gd name="connsiteX4" fmla="*/ 575785 w 606298"/>
              <a:gd name="connsiteY4" fmla="*/ 389984 h 476105"/>
              <a:gd name="connsiteX5" fmla="*/ 606298 w 606298"/>
              <a:gd name="connsiteY5" fmla="*/ 420440 h 476105"/>
              <a:gd name="connsiteX6" fmla="*/ 575785 w 606298"/>
              <a:gd name="connsiteY6" fmla="*/ 450803 h 476105"/>
              <a:gd name="connsiteX7" fmla="*/ 325320 w 606298"/>
              <a:gd name="connsiteY7" fmla="*/ 450803 h 476105"/>
              <a:gd name="connsiteX8" fmla="*/ 325320 w 606298"/>
              <a:gd name="connsiteY8" fmla="*/ 458347 h 476105"/>
              <a:gd name="connsiteX9" fmla="*/ 307528 w 606298"/>
              <a:gd name="connsiteY9" fmla="*/ 476105 h 476105"/>
              <a:gd name="connsiteX10" fmla="*/ 187043 w 606298"/>
              <a:gd name="connsiteY10" fmla="*/ 476105 h 476105"/>
              <a:gd name="connsiteX11" fmla="*/ 169343 w 606298"/>
              <a:gd name="connsiteY11" fmla="*/ 458347 h 476105"/>
              <a:gd name="connsiteX12" fmla="*/ 169343 w 606298"/>
              <a:gd name="connsiteY12" fmla="*/ 450803 h 476105"/>
              <a:gd name="connsiteX13" fmla="*/ 30421 w 606298"/>
              <a:gd name="connsiteY13" fmla="*/ 450803 h 476105"/>
              <a:gd name="connsiteX14" fmla="*/ 0 w 606298"/>
              <a:gd name="connsiteY14" fmla="*/ 420440 h 476105"/>
              <a:gd name="connsiteX15" fmla="*/ 30421 w 606298"/>
              <a:gd name="connsiteY15" fmla="*/ 389984 h 476105"/>
              <a:gd name="connsiteX16" fmla="*/ 169343 w 606298"/>
              <a:gd name="connsiteY16" fmla="*/ 389984 h 476105"/>
              <a:gd name="connsiteX17" fmla="*/ 169343 w 606298"/>
              <a:gd name="connsiteY17" fmla="*/ 382440 h 476105"/>
              <a:gd name="connsiteX18" fmla="*/ 187043 w 606298"/>
              <a:gd name="connsiteY18" fmla="*/ 364682 h 476105"/>
              <a:gd name="connsiteX19" fmla="*/ 322185 w 606298"/>
              <a:gd name="connsiteY19" fmla="*/ 182341 h 476105"/>
              <a:gd name="connsiteX20" fmla="*/ 442671 w 606298"/>
              <a:gd name="connsiteY20" fmla="*/ 182341 h 476105"/>
              <a:gd name="connsiteX21" fmla="*/ 460370 w 606298"/>
              <a:gd name="connsiteY21" fmla="*/ 200099 h 476105"/>
              <a:gd name="connsiteX22" fmla="*/ 460370 w 606298"/>
              <a:gd name="connsiteY22" fmla="*/ 207643 h 476105"/>
              <a:gd name="connsiteX23" fmla="*/ 575785 w 606298"/>
              <a:gd name="connsiteY23" fmla="*/ 207643 h 476105"/>
              <a:gd name="connsiteX24" fmla="*/ 606298 w 606298"/>
              <a:gd name="connsiteY24" fmla="*/ 238006 h 476105"/>
              <a:gd name="connsiteX25" fmla="*/ 575785 w 606298"/>
              <a:gd name="connsiteY25" fmla="*/ 268369 h 476105"/>
              <a:gd name="connsiteX26" fmla="*/ 460370 w 606298"/>
              <a:gd name="connsiteY26" fmla="*/ 268369 h 476105"/>
              <a:gd name="connsiteX27" fmla="*/ 460370 w 606298"/>
              <a:gd name="connsiteY27" fmla="*/ 276006 h 476105"/>
              <a:gd name="connsiteX28" fmla="*/ 442671 w 606298"/>
              <a:gd name="connsiteY28" fmla="*/ 293764 h 476105"/>
              <a:gd name="connsiteX29" fmla="*/ 322185 w 606298"/>
              <a:gd name="connsiteY29" fmla="*/ 293764 h 476105"/>
              <a:gd name="connsiteX30" fmla="*/ 304394 w 606298"/>
              <a:gd name="connsiteY30" fmla="*/ 276006 h 476105"/>
              <a:gd name="connsiteX31" fmla="*/ 304394 w 606298"/>
              <a:gd name="connsiteY31" fmla="*/ 268369 h 476105"/>
              <a:gd name="connsiteX32" fmla="*/ 30421 w 606298"/>
              <a:gd name="connsiteY32" fmla="*/ 268369 h 476105"/>
              <a:gd name="connsiteX33" fmla="*/ 0 w 606298"/>
              <a:gd name="connsiteY33" fmla="*/ 238006 h 476105"/>
              <a:gd name="connsiteX34" fmla="*/ 30421 w 606298"/>
              <a:gd name="connsiteY34" fmla="*/ 207643 h 476105"/>
              <a:gd name="connsiteX35" fmla="*/ 304394 w 606298"/>
              <a:gd name="connsiteY35" fmla="*/ 207643 h 476105"/>
              <a:gd name="connsiteX36" fmla="*/ 304394 w 606298"/>
              <a:gd name="connsiteY36" fmla="*/ 200099 h 476105"/>
              <a:gd name="connsiteX37" fmla="*/ 322185 w 606298"/>
              <a:gd name="connsiteY37" fmla="*/ 182341 h 476105"/>
              <a:gd name="connsiteX38" fmla="*/ 109055 w 606298"/>
              <a:gd name="connsiteY38" fmla="*/ 0 h 476105"/>
              <a:gd name="connsiteX39" fmla="*/ 229540 w 606298"/>
              <a:gd name="connsiteY39" fmla="*/ 0 h 476105"/>
              <a:gd name="connsiteX40" fmla="*/ 247331 w 606298"/>
              <a:gd name="connsiteY40" fmla="*/ 17669 h 476105"/>
              <a:gd name="connsiteX41" fmla="*/ 247331 w 606298"/>
              <a:gd name="connsiteY41" fmla="*/ 25307 h 476105"/>
              <a:gd name="connsiteX42" fmla="*/ 575785 w 606298"/>
              <a:gd name="connsiteY42" fmla="*/ 25307 h 476105"/>
              <a:gd name="connsiteX43" fmla="*/ 606298 w 606298"/>
              <a:gd name="connsiteY43" fmla="*/ 55676 h 476105"/>
              <a:gd name="connsiteX44" fmla="*/ 575785 w 606298"/>
              <a:gd name="connsiteY44" fmla="*/ 86045 h 476105"/>
              <a:gd name="connsiteX45" fmla="*/ 247331 w 606298"/>
              <a:gd name="connsiteY45" fmla="*/ 86045 h 476105"/>
              <a:gd name="connsiteX46" fmla="*/ 247331 w 606298"/>
              <a:gd name="connsiteY46" fmla="*/ 93683 h 476105"/>
              <a:gd name="connsiteX47" fmla="*/ 229540 w 606298"/>
              <a:gd name="connsiteY47" fmla="*/ 111352 h 476105"/>
              <a:gd name="connsiteX48" fmla="*/ 109055 w 606298"/>
              <a:gd name="connsiteY48" fmla="*/ 111352 h 476105"/>
              <a:gd name="connsiteX49" fmla="*/ 91355 w 606298"/>
              <a:gd name="connsiteY49" fmla="*/ 93683 h 476105"/>
              <a:gd name="connsiteX50" fmla="*/ 91355 w 606298"/>
              <a:gd name="connsiteY50" fmla="*/ 86045 h 476105"/>
              <a:gd name="connsiteX51" fmla="*/ 30421 w 606298"/>
              <a:gd name="connsiteY51" fmla="*/ 86045 h 476105"/>
              <a:gd name="connsiteX52" fmla="*/ 0 w 606298"/>
              <a:gd name="connsiteY52" fmla="*/ 55676 h 476105"/>
              <a:gd name="connsiteX53" fmla="*/ 30421 w 606298"/>
              <a:gd name="connsiteY53" fmla="*/ 25307 h 476105"/>
              <a:gd name="connsiteX54" fmla="*/ 91355 w 606298"/>
              <a:gd name="connsiteY54" fmla="*/ 25307 h 476105"/>
              <a:gd name="connsiteX55" fmla="*/ 91355 w 606298"/>
              <a:gd name="connsiteY55" fmla="*/ 17669 h 476105"/>
              <a:gd name="connsiteX56" fmla="*/ 109055 w 606298"/>
              <a:gd name="connsiteY56" fmla="*/ 0 h 47610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606298" h="476105">
                <a:moveTo>
                  <a:pt x="187043" y="364682"/>
                </a:moveTo>
                <a:lnTo>
                  <a:pt x="307528" y="364682"/>
                </a:lnTo>
                <a:cubicBezTo>
                  <a:pt x="317392" y="364682"/>
                  <a:pt x="325320" y="372595"/>
                  <a:pt x="325320" y="382440"/>
                </a:cubicBezTo>
                <a:lnTo>
                  <a:pt x="325320" y="389984"/>
                </a:lnTo>
                <a:lnTo>
                  <a:pt x="575785" y="389984"/>
                </a:lnTo>
                <a:cubicBezTo>
                  <a:pt x="592655" y="389984"/>
                  <a:pt x="606298" y="403602"/>
                  <a:pt x="606298" y="420440"/>
                </a:cubicBezTo>
                <a:cubicBezTo>
                  <a:pt x="606298" y="437185"/>
                  <a:pt x="592655" y="450803"/>
                  <a:pt x="575785" y="450803"/>
                </a:cubicBezTo>
                <a:lnTo>
                  <a:pt x="325320" y="450803"/>
                </a:lnTo>
                <a:lnTo>
                  <a:pt x="325320" y="458347"/>
                </a:lnTo>
                <a:cubicBezTo>
                  <a:pt x="325320" y="468192"/>
                  <a:pt x="317392" y="476105"/>
                  <a:pt x="307528" y="476105"/>
                </a:cubicBezTo>
                <a:lnTo>
                  <a:pt x="187043" y="476105"/>
                </a:lnTo>
                <a:cubicBezTo>
                  <a:pt x="177271" y="476105"/>
                  <a:pt x="169343" y="468192"/>
                  <a:pt x="169343" y="458347"/>
                </a:cubicBezTo>
                <a:lnTo>
                  <a:pt x="169343" y="450803"/>
                </a:lnTo>
                <a:lnTo>
                  <a:pt x="30421" y="450803"/>
                </a:lnTo>
                <a:cubicBezTo>
                  <a:pt x="13644" y="450803"/>
                  <a:pt x="0" y="437185"/>
                  <a:pt x="0" y="420440"/>
                </a:cubicBezTo>
                <a:cubicBezTo>
                  <a:pt x="0" y="403602"/>
                  <a:pt x="13644" y="389984"/>
                  <a:pt x="30421" y="389984"/>
                </a:cubicBezTo>
                <a:lnTo>
                  <a:pt x="169343" y="389984"/>
                </a:lnTo>
                <a:lnTo>
                  <a:pt x="169343" y="382440"/>
                </a:lnTo>
                <a:cubicBezTo>
                  <a:pt x="169343" y="372595"/>
                  <a:pt x="177271" y="364682"/>
                  <a:pt x="187043" y="364682"/>
                </a:cubicBezTo>
                <a:close/>
                <a:moveTo>
                  <a:pt x="322185" y="182341"/>
                </a:moveTo>
                <a:lnTo>
                  <a:pt x="442671" y="182341"/>
                </a:lnTo>
                <a:cubicBezTo>
                  <a:pt x="452442" y="182341"/>
                  <a:pt x="460370" y="190254"/>
                  <a:pt x="460370" y="200099"/>
                </a:cubicBezTo>
                <a:lnTo>
                  <a:pt x="460370" y="207643"/>
                </a:lnTo>
                <a:lnTo>
                  <a:pt x="575785" y="207643"/>
                </a:lnTo>
                <a:cubicBezTo>
                  <a:pt x="592655" y="207643"/>
                  <a:pt x="606298" y="221261"/>
                  <a:pt x="606298" y="238006"/>
                </a:cubicBezTo>
                <a:cubicBezTo>
                  <a:pt x="606298" y="254844"/>
                  <a:pt x="592655" y="268369"/>
                  <a:pt x="575785" y="268369"/>
                </a:cubicBezTo>
                <a:lnTo>
                  <a:pt x="460370" y="268369"/>
                </a:lnTo>
                <a:lnTo>
                  <a:pt x="460370" y="276006"/>
                </a:lnTo>
                <a:cubicBezTo>
                  <a:pt x="460370" y="285759"/>
                  <a:pt x="452442" y="293764"/>
                  <a:pt x="442671" y="293764"/>
                </a:cubicBezTo>
                <a:lnTo>
                  <a:pt x="322185" y="293764"/>
                </a:lnTo>
                <a:cubicBezTo>
                  <a:pt x="312322" y="293764"/>
                  <a:pt x="304394" y="285759"/>
                  <a:pt x="304394" y="276006"/>
                </a:cubicBezTo>
                <a:lnTo>
                  <a:pt x="304394" y="268369"/>
                </a:lnTo>
                <a:lnTo>
                  <a:pt x="30421" y="268369"/>
                </a:lnTo>
                <a:cubicBezTo>
                  <a:pt x="13644" y="268369"/>
                  <a:pt x="0" y="254844"/>
                  <a:pt x="0" y="238006"/>
                </a:cubicBezTo>
                <a:cubicBezTo>
                  <a:pt x="0" y="221261"/>
                  <a:pt x="13644" y="207643"/>
                  <a:pt x="30421" y="207643"/>
                </a:cubicBezTo>
                <a:lnTo>
                  <a:pt x="304394" y="207643"/>
                </a:lnTo>
                <a:lnTo>
                  <a:pt x="304394" y="200099"/>
                </a:lnTo>
                <a:cubicBezTo>
                  <a:pt x="304394" y="190254"/>
                  <a:pt x="312322" y="182341"/>
                  <a:pt x="322185" y="182341"/>
                </a:cubicBezTo>
                <a:close/>
                <a:moveTo>
                  <a:pt x="109055" y="0"/>
                </a:moveTo>
                <a:lnTo>
                  <a:pt x="229540" y="0"/>
                </a:lnTo>
                <a:cubicBezTo>
                  <a:pt x="239404" y="0"/>
                  <a:pt x="247331" y="7914"/>
                  <a:pt x="247331" y="17669"/>
                </a:cubicBezTo>
                <a:lnTo>
                  <a:pt x="247331" y="25307"/>
                </a:lnTo>
                <a:lnTo>
                  <a:pt x="575785" y="25307"/>
                </a:lnTo>
                <a:cubicBezTo>
                  <a:pt x="592655" y="25307"/>
                  <a:pt x="606298" y="38927"/>
                  <a:pt x="606298" y="55676"/>
                </a:cubicBezTo>
                <a:cubicBezTo>
                  <a:pt x="606298" y="72425"/>
                  <a:pt x="592655" y="86045"/>
                  <a:pt x="575785" y="86045"/>
                </a:cubicBezTo>
                <a:lnTo>
                  <a:pt x="247331" y="86045"/>
                </a:lnTo>
                <a:lnTo>
                  <a:pt x="247331" y="93683"/>
                </a:lnTo>
                <a:cubicBezTo>
                  <a:pt x="247331" y="103438"/>
                  <a:pt x="239404" y="111352"/>
                  <a:pt x="229540" y="111352"/>
                </a:cubicBezTo>
                <a:lnTo>
                  <a:pt x="109055" y="111352"/>
                </a:lnTo>
                <a:cubicBezTo>
                  <a:pt x="99283" y="111352"/>
                  <a:pt x="91355" y="103438"/>
                  <a:pt x="91355" y="93683"/>
                </a:cubicBezTo>
                <a:lnTo>
                  <a:pt x="91355" y="86045"/>
                </a:lnTo>
                <a:lnTo>
                  <a:pt x="30421" y="86045"/>
                </a:lnTo>
                <a:cubicBezTo>
                  <a:pt x="13644" y="86045"/>
                  <a:pt x="0" y="72425"/>
                  <a:pt x="0" y="55676"/>
                </a:cubicBezTo>
                <a:cubicBezTo>
                  <a:pt x="0" y="38927"/>
                  <a:pt x="13644" y="25307"/>
                  <a:pt x="30421" y="25307"/>
                </a:cubicBezTo>
                <a:lnTo>
                  <a:pt x="91355" y="25307"/>
                </a:lnTo>
                <a:lnTo>
                  <a:pt x="91355" y="17669"/>
                </a:lnTo>
                <a:cubicBezTo>
                  <a:pt x="91355" y="7914"/>
                  <a:pt x="99283" y="0"/>
                  <a:pt x="1090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thermostat_116062"/>
          <p:cNvSpPr>
            <a:spLocks noChangeAspect="1"/>
          </p:cNvSpPr>
          <p:nvPr/>
        </p:nvSpPr>
        <p:spPr bwMode="auto">
          <a:xfrm>
            <a:off x="7163093" y="1914728"/>
            <a:ext cx="609685" cy="608836"/>
          </a:xfrm>
          <a:custGeom>
            <a:gdLst>
              <a:gd name="connsiteX0" fmla="*/ 304208 w 608415"/>
              <a:gd name="connsiteY0" fmla="*/ 282897 h 607568"/>
              <a:gd name="connsiteX1" fmla="*/ 325096 w 608415"/>
              <a:gd name="connsiteY1" fmla="*/ 303785 h 607568"/>
              <a:gd name="connsiteX2" fmla="*/ 304208 w 608415"/>
              <a:gd name="connsiteY2" fmla="*/ 324673 h 607568"/>
              <a:gd name="connsiteX3" fmla="*/ 283320 w 608415"/>
              <a:gd name="connsiteY3" fmla="*/ 303785 h 607568"/>
              <a:gd name="connsiteX4" fmla="*/ 304208 w 608415"/>
              <a:gd name="connsiteY4" fmla="*/ 282897 h 607568"/>
              <a:gd name="connsiteX5" fmla="*/ 226927 w 608415"/>
              <a:gd name="connsiteY5" fmla="*/ 162977 h 607568"/>
              <a:gd name="connsiteX6" fmla="*/ 212177 w 608415"/>
              <a:gd name="connsiteY6" fmla="*/ 165854 h 607568"/>
              <a:gd name="connsiteX7" fmla="*/ 206646 w 608415"/>
              <a:gd name="connsiteY7" fmla="*/ 193164 h 607568"/>
              <a:gd name="connsiteX8" fmla="*/ 256272 w 608415"/>
              <a:gd name="connsiteY8" fmla="*/ 267422 h 607568"/>
              <a:gd name="connsiteX9" fmla="*/ 243981 w 608415"/>
              <a:gd name="connsiteY9" fmla="*/ 303784 h 607568"/>
              <a:gd name="connsiteX10" fmla="*/ 304208 w 608415"/>
              <a:gd name="connsiteY10" fmla="*/ 363927 h 607568"/>
              <a:gd name="connsiteX11" fmla="*/ 364435 w 608415"/>
              <a:gd name="connsiteY11" fmla="*/ 303784 h 607568"/>
              <a:gd name="connsiteX12" fmla="*/ 304208 w 608415"/>
              <a:gd name="connsiteY12" fmla="*/ 243641 h 607568"/>
              <a:gd name="connsiteX13" fmla="*/ 288997 w 608415"/>
              <a:gd name="connsiteY13" fmla="*/ 245636 h 607568"/>
              <a:gd name="connsiteX14" fmla="*/ 239371 w 608415"/>
              <a:gd name="connsiteY14" fmla="*/ 171377 h 607568"/>
              <a:gd name="connsiteX15" fmla="*/ 226927 w 608415"/>
              <a:gd name="connsiteY15" fmla="*/ 162977 h 607568"/>
              <a:gd name="connsiteX16" fmla="*/ 304208 w 608415"/>
              <a:gd name="connsiteY16" fmla="*/ 61371 h 607568"/>
              <a:gd name="connsiteX17" fmla="*/ 61456 w 608415"/>
              <a:gd name="connsiteY17" fmla="*/ 303784 h 607568"/>
              <a:gd name="connsiteX18" fmla="*/ 304208 w 608415"/>
              <a:gd name="connsiteY18" fmla="*/ 546198 h 607568"/>
              <a:gd name="connsiteX19" fmla="*/ 546959 w 608415"/>
              <a:gd name="connsiteY19" fmla="*/ 303784 h 607568"/>
              <a:gd name="connsiteX20" fmla="*/ 527293 w 608415"/>
              <a:gd name="connsiteY20" fmla="*/ 284146 h 607568"/>
              <a:gd name="connsiteX21" fmla="*/ 507627 w 608415"/>
              <a:gd name="connsiteY21" fmla="*/ 303784 h 607568"/>
              <a:gd name="connsiteX22" fmla="*/ 304208 w 608415"/>
              <a:gd name="connsiteY22" fmla="*/ 506920 h 607568"/>
              <a:gd name="connsiteX23" fmla="*/ 100788 w 608415"/>
              <a:gd name="connsiteY23" fmla="*/ 303784 h 607568"/>
              <a:gd name="connsiteX24" fmla="*/ 304208 w 608415"/>
              <a:gd name="connsiteY24" fmla="*/ 100648 h 607568"/>
              <a:gd name="connsiteX25" fmla="*/ 323874 w 608415"/>
              <a:gd name="connsiteY25" fmla="*/ 81009 h 607568"/>
              <a:gd name="connsiteX26" fmla="*/ 304208 w 608415"/>
              <a:gd name="connsiteY26" fmla="*/ 61371 h 607568"/>
              <a:gd name="connsiteX27" fmla="*/ 284542 w 608415"/>
              <a:gd name="connsiteY27" fmla="*/ 0 h 607568"/>
              <a:gd name="connsiteX28" fmla="*/ 284542 w 608415"/>
              <a:gd name="connsiteY28" fmla="*/ 20252 h 607568"/>
              <a:gd name="connsiteX29" fmla="*/ 304208 w 608415"/>
              <a:gd name="connsiteY29" fmla="*/ 39891 h 607568"/>
              <a:gd name="connsiteX30" fmla="*/ 323874 w 608415"/>
              <a:gd name="connsiteY30" fmla="*/ 20252 h 607568"/>
              <a:gd name="connsiteX31" fmla="*/ 323874 w 608415"/>
              <a:gd name="connsiteY31" fmla="*/ 0 h 607568"/>
              <a:gd name="connsiteX32" fmla="*/ 608415 w 608415"/>
              <a:gd name="connsiteY32" fmla="*/ 284146 h 607568"/>
              <a:gd name="connsiteX33" fmla="*/ 588135 w 608415"/>
              <a:gd name="connsiteY33" fmla="*/ 284146 h 607568"/>
              <a:gd name="connsiteX34" fmla="*/ 568469 w 608415"/>
              <a:gd name="connsiteY34" fmla="*/ 303784 h 607568"/>
              <a:gd name="connsiteX35" fmla="*/ 588135 w 608415"/>
              <a:gd name="connsiteY35" fmla="*/ 323423 h 607568"/>
              <a:gd name="connsiteX36" fmla="*/ 608415 w 608415"/>
              <a:gd name="connsiteY36" fmla="*/ 323423 h 607568"/>
              <a:gd name="connsiteX37" fmla="*/ 323874 w 608415"/>
              <a:gd name="connsiteY37" fmla="*/ 607568 h 607568"/>
              <a:gd name="connsiteX38" fmla="*/ 323874 w 608415"/>
              <a:gd name="connsiteY38" fmla="*/ 587316 h 607568"/>
              <a:gd name="connsiteX39" fmla="*/ 304208 w 608415"/>
              <a:gd name="connsiteY39" fmla="*/ 567677 h 607568"/>
              <a:gd name="connsiteX40" fmla="*/ 284542 w 608415"/>
              <a:gd name="connsiteY40" fmla="*/ 587316 h 607568"/>
              <a:gd name="connsiteX41" fmla="*/ 284542 w 608415"/>
              <a:gd name="connsiteY41" fmla="*/ 607568 h 607568"/>
              <a:gd name="connsiteX42" fmla="*/ 0 w 608415"/>
              <a:gd name="connsiteY42" fmla="*/ 323423 h 607568"/>
              <a:gd name="connsiteX43" fmla="*/ 20281 w 608415"/>
              <a:gd name="connsiteY43" fmla="*/ 323423 h 607568"/>
              <a:gd name="connsiteX44" fmla="*/ 39947 w 608415"/>
              <a:gd name="connsiteY44" fmla="*/ 303784 h 607568"/>
              <a:gd name="connsiteX45" fmla="*/ 20281 w 608415"/>
              <a:gd name="connsiteY45" fmla="*/ 284146 h 607568"/>
              <a:gd name="connsiteX46" fmla="*/ 0 w 608415"/>
              <a:gd name="connsiteY46" fmla="*/ 284146 h 607568"/>
              <a:gd name="connsiteX47" fmla="*/ 284542 w 608415"/>
              <a:gd name="connsiteY47" fmla="*/ 0 h 60756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08415" h="607568">
                <a:moveTo>
                  <a:pt x="304208" y="282897"/>
                </a:moveTo>
                <a:cubicBezTo>
                  <a:pt x="315744" y="282897"/>
                  <a:pt x="325096" y="292249"/>
                  <a:pt x="325096" y="303785"/>
                </a:cubicBezTo>
                <a:cubicBezTo>
                  <a:pt x="325096" y="315321"/>
                  <a:pt x="315744" y="324673"/>
                  <a:pt x="304208" y="324673"/>
                </a:cubicBezTo>
                <a:cubicBezTo>
                  <a:pt x="292672" y="324673"/>
                  <a:pt x="283320" y="315321"/>
                  <a:pt x="283320" y="303785"/>
                </a:cubicBezTo>
                <a:cubicBezTo>
                  <a:pt x="283320" y="292249"/>
                  <a:pt x="292672" y="282897"/>
                  <a:pt x="304208" y="282897"/>
                </a:cubicBezTo>
                <a:close/>
                <a:moveTo>
                  <a:pt x="226927" y="162977"/>
                </a:moveTo>
                <a:cubicBezTo>
                  <a:pt x="222010" y="161980"/>
                  <a:pt x="216709" y="162862"/>
                  <a:pt x="212177" y="165854"/>
                </a:cubicBezTo>
                <a:cubicBezTo>
                  <a:pt x="203112" y="171991"/>
                  <a:pt x="200654" y="184112"/>
                  <a:pt x="206646" y="193164"/>
                </a:cubicBezTo>
                <a:lnTo>
                  <a:pt x="256272" y="267422"/>
                </a:lnTo>
                <a:cubicBezTo>
                  <a:pt x="248590" y="277548"/>
                  <a:pt x="243981" y="290129"/>
                  <a:pt x="243981" y="303784"/>
                </a:cubicBezTo>
                <a:cubicBezTo>
                  <a:pt x="243981" y="336924"/>
                  <a:pt x="271021" y="363927"/>
                  <a:pt x="304208" y="363927"/>
                </a:cubicBezTo>
                <a:cubicBezTo>
                  <a:pt x="337394" y="363927"/>
                  <a:pt x="364435" y="336924"/>
                  <a:pt x="364435" y="303784"/>
                </a:cubicBezTo>
                <a:cubicBezTo>
                  <a:pt x="364435" y="270644"/>
                  <a:pt x="337394" y="243641"/>
                  <a:pt x="304208" y="243641"/>
                </a:cubicBezTo>
                <a:cubicBezTo>
                  <a:pt x="298984" y="243641"/>
                  <a:pt x="293914" y="244255"/>
                  <a:pt x="288997" y="245636"/>
                </a:cubicBezTo>
                <a:lnTo>
                  <a:pt x="239371" y="171377"/>
                </a:lnTo>
                <a:cubicBezTo>
                  <a:pt x="236375" y="166851"/>
                  <a:pt x="231843" y="163974"/>
                  <a:pt x="226927" y="162977"/>
                </a:cubicBezTo>
                <a:close/>
                <a:moveTo>
                  <a:pt x="304208" y="61371"/>
                </a:moveTo>
                <a:cubicBezTo>
                  <a:pt x="170387" y="61371"/>
                  <a:pt x="61456" y="170150"/>
                  <a:pt x="61456" y="303784"/>
                </a:cubicBezTo>
                <a:cubicBezTo>
                  <a:pt x="61456" y="437418"/>
                  <a:pt x="170387" y="546198"/>
                  <a:pt x="304208" y="546198"/>
                </a:cubicBezTo>
                <a:cubicBezTo>
                  <a:pt x="438028" y="546198"/>
                  <a:pt x="546959" y="437418"/>
                  <a:pt x="546959" y="303784"/>
                </a:cubicBezTo>
                <a:cubicBezTo>
                  <a:pt x="546959" y="292891"/>
                  <a:pt x="538202" y="284146"/>
                  <a:pt x="527293" y="284146"/>
                </a:cubicBezTo>
                <a:cubicBezTo>
                  <a:pt x="516385" y="284146"/>
                  <a:pt x="507627" y="292891"/>
                  <a:pt x="507627" y="303784"/>
                </a:cubicBezTo>
                <a:cubicBezTo>
                  <a:pt x="507627" y="415785"/>
                  <a:pt x="416365" y="506920"/>
                  <a:pt x="304208" y="506920"/>
                </a:cubicBezTo>
                <a:cubicBezTo>
                  <a:pt x="192050" y="506920"/>
                  <a:pt x="100788" y="415785"/>
                  <a:pt x="100788" y="303784"/>
                </a:cubicBezTo>
                <a:cubicBezTo>
                  <a:pt x="100788" y="191783"/>
                  <a:pt x="192050" y="100648"/>
                  <a:pt x="304208" y="100648"/>
                </a:cubicBezTo>
                <a:cubicBezTo>
                  <a:pt x="315116" y="100648"/>
                  <a:pt x="323874" y="91902"/>
                  <a:pt x="323874" y="81009"/>
                </a:cubicBezTo>
                <a:cubicBezTo>
                  <a:pt x="323874" y="70116"/>
                  <a:pt x="315116" y="61371"/>
                  <a:pt x="304208" y="61371"/>
                </a:cubicBezTo>
                <a:close/>
                <a:moveTo>
                  <a:pt x="284542" y="0"/>
                </a:moveTo>
                <a:lnTo>
                  <a:pt x="284542" y="20252"/>
                </a:lnTo>
                <a:cubicBezTo>
                  <a:pt x="284542" y="30992"/>
                  <a:pt x="293299" y="39891"/>
                  <a:pt x="304208" y="39891"/>
                </a:cubicBezTo>
                <a:cubicBezTo>
                  <a:pt x="315116" y="39891"/>
                  <a:pt x="323874" y="30992"/>
                  <a:pt x="323874" y="20252"/>
                </a:cubicBezTo>
                <a:lnTo>
                  <a:pt x="323874" y="0"/>
                </a:lnTo>
                <a:cubicBezTo>
                  <a:pt x="476285" y="9819"/>
                  <a:pt x="598582" y="131947"/>
                  <a:pt x="608415" y="284146"/>
                </a:cubicBezTo>
                <a:lnTo>
                  <a:pt x="588135" y="284146"/>
                </a:lnTo>
                <a:cubicBezTo>
                  <a:pt x="577380" y="284146"/>
                  <a:pt x="568469" y="292891"/>
                  <a:pt x="568469" y="303784"/>
                </a:cubicBezTo>
                <a:cubicBezTo>
                  <a:pt x="568469" y="314677"/>
                  <a:pt x="577380" y="323423"/>
                  <a:pt x="588135" y="323423"/>
                </a:cubicBezTo>
                <a:lnTo>
                  <a:pt x="608415" y="323423"/>
                </a:lnTo>
                <a:cubicBezTo>
                  <a:pt x="598736" y="475621"/>
                  <a:pt x="476285" y="597749"/>
                  <a:pt x="323874" y="607568"/>
                </a:cubicBezTo>
                <a:lnTo>
                  <a:pt x="323874" y="587316"/>
                </a:lnTo>
                <a:cubicBezTo>
                  <a:pt x="323874" y="576576"/>
                  <a:pt x="315116" y="567677"/>
                  <a:pt x="304208" y="567677"/>
                </a:cubicBezTo>
                <a:cubicBezTo>
                  <a:pt x="293299" y="567677"/>
                  <a:pt x="284542" y="576576"/>
                  <a:pt x="284542" y="587316"/>
                </a:cubicBezTo>
                <a:lnTo>
                  <a:pt x="284542" y="607568"/>
                </a:lnTo>
                <a:cubicBezTo>
                  <a:pt x="132131" y="597749"/>
                  <a:pt x="9833" y="475621"/>
                  <a:pt x="0" y="323423"/>
                </a:cubicBezTo>
                <a:lnTo>
                  <a:pt x="20281" y="323423"/>
                </a:lnTo>
                <a:cubicBezTo>
                  <a:pt x="31035" y="323423"/>
                  <a:pt x="39947" y="314677"/>
                  <a:pt x="39947" y="303784"/>
                </a:cubicBezTo>
                <a:cubicBezTo>
                  <a:pt x="39947" y="292891"/>
                  <a:pt x="31035" y="284146"/>
                  <a:pt x="20281" y="284146"/>
                </a:cubicBezTo>
                <a:lnTo>
                  <a:pt x="0" y="284146"/>
                </a:lnTo>
                <a:cubicBezTo>
                  <a:pt x="9833" y="131947"/>
                  <a:pt x="132131" y="9819"/>
                  <a:pt x="28454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132114" y="3048000"/>
            <a:ext cx="2287174" cy="2612568"/>
            <a:chOff x="1132114" y="3048000"/>
            <a:chExt cx="2287174" cy="2612568"/>
          </a:xfrm>
        </p:grpSpPr>
        <p:sp>
          <p:nvSpPr>
            <p:cNvPr id="18" name="文本框 17"/>
            <p:cNvSpPr txBox="1"/>
            <p:nvPr/>
          </p:nvSpPr>
          <p:spPr>
            <a:xfrm>
              <a:off x="1372661" y="3157501"/>
              <a:ext cx="1806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>
                  <a:solidFill>
                    <a:srgbClr val="00B3BB"/>
                  </a:solidFill>
                  <a:cs typeface="+mn-ea"/>
                  <a:sym typeface="+mn-lt"/>
                </a:rPr>
                <a:t>存在的难点</a:t>
              </a:r>
              <a:endParaRPr lang="zh-CN" altLang="en-US" b="1">
                <a:solidFill>
                  <a:srgbClr val="00B3BB"/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248412" y="3807201"/>
              <a:ext cx="20545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>
                  <a:solidFill>
                    <a:srgbClr val="00B3BB"/>
                  </a:solidFill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00">
                <a:solidFill>
                  <a:srgbClr val="00B3BB"/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248412" y="4597181"/>
              <a:ext cx="20545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>
                  <a:solidFill>
                    <a:srgbClr val="00B3BB"/>
                  </a:solidFill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00">
                <a:solidFill>
                  <a:srgbClr val="00B3BB"/>
                </a:solidFill>
                <a:cs typeface="+mn-ea"/>
                <a:sym typeface="+mn-lt"/>
              </a:endParaRPr>
            </a:p>
          </p:txBody>
        </p:sp>
        <p:sp>
          <p:nvSpPr>
            <p:cNvPr id="3" name="矩形: 圆角 2"/>
            <p:cNvSpPr/>
            <p:nvPr/>
          </p:nvSpPr>
          <p:spPr>
            <a:xfrm>
              <a:off x="1132114" y="3048000"/>
              <a:ext cx="2287174" cy="2612568"/>
            </a:xfrm>
            <a:prstGeom prst="roundRect">
              <a:avLst/>
            </a:prstGeom>
            <a:noFill/>
            <a:ln>
              <a:solidFill>
                <a:srgbClr val="00B3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728231" y="3048000"/>
            <a:ext cx="2287174" cy="2612568"/>
            <a:chOff x="1132114" y="3048000"/>
            <a:chExt cx="2287174" cy="2612568"/>
          </a:xfrm>
        </p:grpSpPr>
        <p:sp>
          <p:nvSpPr>
            <p:cNvPr id="22" name="文本框 21"/>
            <p:cNvSpPr txBox="1"/>
            <p:nvPr/>
          </p:nvSpPr>
          <p:spPr>
            <a:xfrm>
              <a:off x="1372661" y="3157501"/>
              <a:ext cx="1806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>
                  <a:solidFill>
                    <a:srgbClr val="00B3BB"/>
                  </a:solidFill>
                  <a:cs typeface="+mn-ea"/>
                  <a:sym typeface="+mn-lt"/>
                </a:rPr>
                <a:t>存在的难点</a:t>
              </a:r>
              <a:endParaRPr lang="zh-CN" altLang="en-US" b="1">
                <a:solidFill>
                  <a:srgbClr val="00B3BB"/>
                </a:solidFill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248412" y="3807201"/>
              <a:ext cx="20545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>
                  <a:solidFill>
                    <a:srgbClr val="00B3BB"/>
                  </a:solidFill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00">
                <a:solidFill>
                  <a:srgbClr val="00B3BB"/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48412" y="4597181"/>
              <a:ext cx="20545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>
                  <a:solidFill>
                    <a:srgbClr val="00B3BB"/>
                  </a:solidFill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00">
                <a:solidFill>
                  <a:srgbClr val="00B3BB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: 圆角 24"/>
            <p:cNvSpPr/>
            <p:nvPr/>
          </p:nvSpPr>
          <p:spPr>
            <a:xfrm>
              <a:off x="1132114" y="3048000"/>
              <a:ext cx="2287174" cy="2612568"/>
            </a:xfrm>
            <a:prstGeom prst="roundRect">
              <a:avLst/>
            </a:prstGeom>
            <a:noFill/>
            <a:ln>
              <a:solidFill>
                <a:srgbClr val="00B3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324348" y="3029839"/>
            <a:ext cx="2287174" cy="2612568"/>
            <a:chOff x="1132114" y="3048000"/>
            <a:chExt cx="2287174" cy="2612568"/>
          </a:xfrm>
        </p:grpSpPr>
        <p:sp>
          <p:nvSpPr>
            <p:cNvPr id="27" name="文本框 26"/>
            <p:cNvSpPr txBox="1"/>
            <p:nvPr/>
          </p:nvSpPr>
          <p:spPr>
            <a:xfrm>
              <a:off x="1372661" y="3157501"/>
              <a:ext cx="1806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>
                  <a:solidFill>
                    <a:srgbClr val="00B3BB"/>
                  </a:solidFill>
                  <a:cs typeface="+mn-ea"/>
                  <a:sym typeface="+mn-lt"/>
                </a:rPr>
                <a:t>存在的难点</a:t>
              </a:r>
              <a:endParaRPr lang="zh-CN" altLang="en-US" b="1">
                <a:solidFill>
                  <a:srgbClr val="00B3BB"/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248412" y="3807201"/>
              <a:ext cx="20545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>
                  <a:solidFill>
                    <a:srgbClr val="00B3BB"/>
                  </a:solidFill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00">
                <a:solidFill>
                  <a:srgbClr val="00B3BB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248412" y="4597181"/>
              <a:ext cx="20545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>
                  <a:solidFill>
                    <a:srgbClr val="00B3BB"/>
                  </a:solidFill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00">
                <a:solidFill>
                  <a:srgbClr val="00B3BB"/>
                </a:solidFill>
                <a:cs typeface="+mn-ea"/>
                <a:sym typeface="+mn-lt"/>
              </a:endParaRPr>
            </a:p>
          </p:txBody>
        </p:sp>
        <p:sp>
          <p:nvSpPr>
            <p:cNvPr id="30" name="矩形: 圆角 29"/>
            <p:cNvSpPr/>
            <p:nvPr/>
          </p:nvSpPr>
          <p:spPr>
            <a:xfrm>
              <a:off x="1132114" y="3048000"/>
              <a:ext cx="2287174" cy="2612568"/>
            </a:xfrm>
            <a:prstGeom prst="roundRect">
              <a:avLst/>
            </a:prstGeom>
            <a:noFill/>
            <a:ln>
              <a:solidFill>
                <a:srgbClr val="00B3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816367" y="3048000"/>
            <a:ext cx="2287174" cy="2612568"/>
            <a:chOff x="1132114" y="3048000"/>
            <a:chExt cx="2287174" cy="2612568"/>
          </a:xfrm>
        </p:grpSpPr>
        <p:sp>
          <p:nvSpPr>
            <p:cNvPr id="32" name="文本框 31"/>
            <p:cNvSpPr txBox="1"/>
            <p:nvPr/>
          </p:nvSpPr>
          <p:spPr>
            <a:xfrm>
              <a:off x="1372661" y="3157501"/>
              <a:ext cx="1806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>
                  <a:solidFill>
                    <a:srgbClr val="00B3BB"/>
                  </a:solidFill>
                  <a:cs typeface="+mn-ea"/>
                  <a:sym typeface="+mn-lt"/>
                </a:rPr>
                <a:t>存在的难点</a:t>
              </a:r>
              <a:endParaRPr lang="zh-CN" altLang="en-US" b="1">
                <a:solidFill>
                  <a:srgbClr val="00B3BB"/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248412" y="3807201"/>
              <a:ext cx="20545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>
                  <a:solidFill>
                    <a:srgbClr val="00B3BB"/>
                  </a:solidFill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00">
                <a:solidFill>
                  <a:srgbClr val="00B3BB"/>
                </a:solidFill>
                <a:cs typeface="+mn-ea"/>
                <a:sym typeface="+mn-lt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248412" y="4597181"/>
              <a:ext cx="20545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>
                  <a:solidFill>
                    <a:srgbClr val="00B3BB"/>
                  </a:solidFill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00">
                <a:solidFill>
                  <a:srgbClr val="00B3BB"/>
                </a:solidFill>
                <a:cs typeface="+mn-ea"/>
                <a:sym typeface="+mn-lt"/>
              </a:endParaRPr>
            </a:p>
          </p:txBody>
        </p:sp>
        <p:sp>
          <p:nvSpPr>
            <p:cNvPr id="35" name="矩形: 圆角 34"/>
            <p:cNvSpPr/>
            <p:nvPr/>
          </p:nvSpPr>
          <p:spPr>
            <a:xfrm>
              <a:off x="1132114" y="3048000"/>
              <a:ext cx="2287174" cy="2612568"/>
            </a:xfrm>
            <a:prstGeom prst="roundRect">
              <a:avLst/>
            </a:prstGeom>
            <a:noFill/>
            <a:ln>
              <a:solidFill>
                <a:srgbClr val="00B3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2000">
    <p:wheel spokes="1"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4954814" y="3900619"/>
            <a:ext cx="3684770" cy="312054"/>
          </a:xfrm>
        </p:spPr>
        <p:txBody>
          <a:bodyPr/>
          <a:lstStyle/>
          <a:p>
            <a:pPr lvl="0"/>
            <a:r>
              <a:rPr lang="zh-CN" altLang="en-US">
                <a:cs typeface="+mn-ea"/>
                <a:sym typeface="+mn-lt"/>
              </a:rPr>
              <a:t>此处添加文字描述，此处添加文字描述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960587" y="3339984"/>
            <a:ext cx="3675413" cy="656792"/>
          </a:xfrm>
        </p:spPr>
        <p:txBody>
          <a:bodyPr>
            <a:normAutofit/>
          </a:bodyPr>
          <a:lstStyle/>
          <a:p>
            <a:r>
              <a:rPr lang="zh-CN" altLang="en-US" sz="2800">
                <a:latin typeface="+mn-lt"/>
                <a:ea typeface="+mn-ea"/>
                <a:cs typeface="+mn-ea"/>
                <a:sym typeface="+mn-lt"/>
              </a:rPr>
              <a:t>解决策略</a:t>
            </a:r>
            <a:endParaRPr lang="zh-CN" altLang="en-US" sz="28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09960" y="2413116"/>
            <a:ext cx="608806" cy="71096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B3BB"/>
                </a:solidFill>
                <a:effectLst/>
                <a:uLnTx/>
                <a:uFillTx/>
                <a:cs typeface="+mn-ea"/>
                <a:sym typeface="+mn-lt"/>
              </a:rPr>
              <a:t>03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B3B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009960" y="3339984"/>
            <a:ext cx="3524440" cy="0"/>
          </a:xfrm>
          <a:prstGeom prst="line">
            <a:avLst/>
          </a:prstGeom>
          <a:ln>
            <a:solidFill>
              <a:srgbClr val="00B3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2000">
    <p:wheel spokes="1"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392514" y="630639"/>
            <a:ext cx="395995" cy="317500"/>
            <a:chOff x="2235200" y="165100"/>
            <a:chExt cx="1314704" cy="1054100"/>
          </a:xfrm>
        </p:grpSpPr>
        <p:sp>
          <p:nvSpPr>
            <p:cNvPr id="4" name="六边形 3"/>
            <p:cNvSpPr/>
            <p:nvPr/>
          </p:nvSpPr>
          <p:spPr>
            <a:xfrm>
              <a:off x="2235200" y="304800"/>
              <a:ext cx="1060704" cy="91440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六边形 4"/>
            <p:cNvSpPr/>
            <p:nvPr/>
          </p:nvSpPr>
          <p:spPr>
            <a:xfrm>
              <a:off x="2489200" y="165100"/>
              <a:ext cx="1060704" cy="914400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865015" y="589334"/>
            <a:ext cx="1366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>
                <a:cs typeface="+mn-ea"/>
                <a:sym typeface="+mn-lt"/>
              </a:rPr>
              <a:t>解决策略</a:t>
            </a:r>
            <a:endParaRPr lang="zh-CN" altLang="en-US" sz="2000" b="1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2231390" y="789389"/>
            <a:ext cx="8004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0338986" y="620506"/>
            <a:ext cx="1460500" cy="3377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cs typeface="+mn-ea"/>
                <a:sym typeface="+mn-lt"/>
              </a:rPr>
              <a:t>企业</a:t>
            </a:r>
            <a:r>
              <a:rPr lang="en-US" altLang="zh-CN">
                <a:cs typeface="+mn-ea"/>
                <a:sym typeface="+mn-lt"/>
              </a:rPr>
              <a:t>LOGO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Freeform 6"/>
          <p:cNvSpPr>
            <a:spLocks noChangeArrowheads="1"/>
          </p:cNvSpPr>
          <p:nvPr/>
        </p:nvSpPr>
        <p:spPr bwMode="auto">
          <a:xfrm>
            <a:off x="6842805" y="2908349"/>
            <a:ext cx="1376363" cy="1587500"/>
          </a:xfrm>
          <a:custGeom>
            <a:gdLst>
              <a:gd name="T0" fmla="*/ 688181 w 2260"/>
              <a:gd name="T1" fmla="*/ 0 h 2610"/>
              <a:gd name="T2" fmla="*/ 1032272 w 2260"/>
              <a:gd name="T3" fmla="*/ 198285 h 2610"/>
              <a:gd name="T4" fmla="*/ 1376363 w 2260"/>
              <a:gd name="T5" fmla="*/ 396571 h 2610"/>
              <a:gd name="T6" fmla="*/ 1376363 w 2260"/>
              <a:gd name="T7" fmla="*/ 793750 h 2610"/>
              <a:gd name="T8" fmla="*/ 1376363 w 2260"/>
              <a:gd name="T9" fmla="*/ 1190321 h 2610"/>
              <a:gd name="T10" fmla="*/ 1032272 w 2260"/>
              <a:gd name="T11" fmla="*/ 1388606 h 2610"/>
              <a:gd name="T12" fmla="*/ 688181 w 2260"/>
              <a:gd name="T13" fmla="*/ 1587500 h 2610"/>
              <a:gd name="T14" fmla="*/ 344091 w 2260"/>
              <a:gd name="T15" fmla="*/ 1388606 h 2610"/>
              <a:gd name="T16" fmla="*/ 0 w 2260"/>
              <a:gd name="T17" fmla="*/ 1190321 h 2610"/>
              <a:gd name="T18" fmla="*/ 0 w 2260"/>
              <a:gd name="T19" fmla="*/ 793750 h 2610"/>
              <a:gd name="T20" fmla="*/ 0 w 2260"/>
              <a:gd name="T21" fmla="*/ 396571 h 2610"/>
              <a:gd name="T22" fmla="*/ 344091 w 2260"/>
              <a:gd name="T23" fmla="*/ 198285 h 2610"/>
              <a:gd name="T24" fmla="*/ 688181 w 2260"/>
              <a:gd name="T25" fmla="*/ 0 h 261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260"/>
              <a:gd name="T40" fmla="*/ 0 h 2610"/>
              <a:gd name="T41" fmla="*/ 2260 w 2260"/>
              <a:gd name="T42" fmla="*/ 2610 h 2610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260" h="2610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10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rgbClr val="00B3BB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Freeform 7"/>
          <p:cNvSpPr>
            <a:spLocks noChangeArrowheads="1"/>
          </p:cNvSpPr>
          <p:nvPr/>
        </p:nvSpPr>
        <p:spPr bwMode="auto">
          <a:xfrm>
            <a:off x="3988480" y="2908349"/>
            <a:ext cx="1374775" cy="1587500"/>
          </a:xfrm>
          <a:custGeom>
            <a:gdLst>
              <a:gd name="T0" fmla="*/ 687388 w 2260"/>
              <a:gd name="T1" fmla="*/ 0 h 2610"/>
              <a:gd name="T2" fmla="*/ 1031081 w 2260"/>
              <a:gd name="T3" fmla="*/ 198285 h 2610"/>
              <a:gd name="T4" fmla="*/ 1374775 w 2260"/>
              <a:gd name="T5" fmla="*/ 396571 h 2610"/>
              <a:gd name="T6" fmla="*/ 1374775 w 2260"/>
              <a:gd name="T7" fmla="*/ 793750 h 2610"/>
              <a:gd name="T8" fmla="*/ 1374775 w 2260"/>
              <a:gd name="T9" fmla="*/ 1190321 h 2610"/>
              <a:gd name="T10" fmla="*/ 1031081 w 2260"/>
              <a:gd name="T11" fmla="*/ 1388606 h 2610"/>
              <a:gd name="T12" fmla="*/ 687388 w 2260"/>
              <a:gd name="T13" fmla="*/ 1587500 h 2610"/>
              <a:gd name="T14" fmla="*/ 343694 w 2260"/>
              <a:gd name="T15" fmla="*/ 1388606 h 2610"/>
              <a:gd name="T16" fmla="*/ 0 w 2260"/>
              <a:gd name="T17" fmla="*/ 1190321 h 2610"/>
              <a:gd name="T18" fmla="*/ 0 w 2260"/>
              <a:gd name="T19" fmla="*/ 793750 h 2610"/>
              <a:gd name="T20" fmla="*/ 0 w 2260"/>
              <a:gd name="T21" fmla="*/ 396571 h 2610"/>
              <a:gd name="T22" fmla="*/ 343694 w 2260"/>
              <a:gd name="T23" fmla="*/ 198285 h 2610"/>
              <a:gd name="T24" fmla="*/ 687388 w 2260"/>
              <a:gd name="T25" fmla="*/ 0 h 261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260"/>
              <a:gd name="T40" fmla="*/ 0 h 2610"/>
              <a:gd name="T41" fmla="*/ 2260 w 2260"/>
              <a:gd name="T42" fmla="*/ 2610 h 2610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260" h="2610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10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rgbClr val="00B3BB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Freeform 8"/>
          <p:cNvSpPr>
            <a:spLocks noChangeArrowheads="1"/>
          </p:cNvSpPr>
          <p:nvPr/>
        </p:nvSpPr>
        <p:spPr bwMode="auto">
          <a:xfrm>
            <a:off x="4701268" y="1668511"/>
            <a:ext cx="1374775" cy="1589088"/>
          </a:xfrm>
          <a:custGeom>
            <a:gdLst>
              <a:gd name="T0" fmla="*/ 687388 w 2260"/>
              <a:gd name="T1" fmla="*/ 0 h 2610"/>
              <a:gd name="T2" fmla="*/ 1031081 w 2260"/>
              <a:gd name="T3" fmla="*/ 198484 h 2610"/>
              <a:gd name="T4" fmla="*/ 1374775 w 2260"/>
              <a:gd name="T5" fmla="*/ 396968 h 2610"/>
              <a:gd name="T6" fmla="*/ 1374775 w 2260"/>
              <a:gd name="T7" fmla="*/ 794544 h 2610"/>
              <a:gd name="T8" fmla="*/ 1374775 w 2260"/>
              <a:gd name="T9" fmla="*/ 1191512 h 2610"/>
              <a:gd name="T10" fmla="*/ 1031081 w 2260"/>
              <a:gd name="T11" fmla="*/ 1389995 h 2610"/>
              <a:gd name="T12" fmla="*/ 687388 w 2260"/>
              <a:gd name="T13" fmla="*/ 1589088 h 2610"/>
              <a:gd name="T14" fmla="*/ 343694 w 2260"/>
              <a:gd name="T15" fmla="*/ 1389995 h 2610"/>
              <a:gd name="T16" fmla="*/ 0 w 2260"/>
              <a:gd name="T17" fmla="*/ 1191512 h 2610"/>
              <a:gd name="T18" fmla="*/ 0 w 2260"/>
              <a:gd name="T19" fmla="*/ 794544 h 2610"/>
              <a:gd name="T20" fmla="*/ 0 w 2260"/>
              <a:gd name="T21" fmla="*/ 396968 h 2610"/>
              <a:gd name="T22" fmla="*/ 343694 w 2260"/>
              <a:gd name="T23" fmla="*/ 198484 h 2610"/>
              <a:gd name="T24" fmla="*/ 687388 w 2260"/>
              <a:gd name="T25" fmla="*/ 0 h 261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260"/>
              <a:gd name="T40" fmla="*/ 0 h 2610"/>
              <a:gd name="T41" fmla="*/ 2260 w 2260"/>
              <a:gd name="T42" fmla="*/ 2610 h 2610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260" h="2610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10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rgbClr val="00B3BB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Freeform 9"/>
          <p:cNvSpPr>
            <a:spLocks noChangeArrowheads="1"/>
          </p:cNvSpPr>
          <p:nvPr/>
        </p:nvSpPr>
        <p:spPr bwMode="auto">
          <a:xfrm>
            <a:off x="6131605" y="1668511"/>
            <a:ext cx="1374775" cy="1589088"/>
          </a:xfrm>
          <a:custGeom>
            <a:gdLst>
              <a:gd name="T0" fmla="*/ 687388 w 2260"/>
              <a:gd name="T1" fmla="*/ 0 h 2610"/>
              <a:gd name="T2" fmla="*/ 1031081 w 2260"/>
              <a:gd name="T3" fmla="*/ 198484 h 2610"/>
              <a:gd name="T4" fmla="*/ 1374775 w 2260"/>
              <a:gd name="T5" fmla="*/ 396968 h 2610"/>
              <a:gd name="T6" fmla="*/ 1374775 w 2260"/>
              <a:gd name="T7" fmla="*/ 794544 h 2610"/>
              <a:gd name="T8" fmla="*/ 1374775 w 2260"/>
              <a:gd name="T9" fmla="*/ 1191512 h 2610"/>
              <a:gd name="T10" fmla="*/ 1031081 w 2260"/>
              <a:gd name="T11" fmla="*/ 1389995 h 2610"/>
              <a:gd name="T12" fmla="*/ 687388 w 2260"/>
              <a:gd name="T13" fmla="*/ 1589088 h 2610"/>
              <a:gd name="T14" fmla="*/ 343694 w 2260"/>
              <a:gd name="T15" fmla="*/ 1389995 h 2610"/>
              <a:gd name="T16" fmla="*/ 0 w 2260"/>
              <a:gd name="T17" fmla="*/ 1191512 h 2610"/>
              <a:gd name="T18" fmla="*/ 0 w 2260"/>
              <a:gd name="T19" fmla="*/ 794544 h 2610"/>
              <a:gd name="T20" fmla="*/ 0 w 2260"/>
              <a:gd name="T21" fmla="*/ 396968 h 2610"/>
              <a:gd name="T22" fmla="*/ 343694 w 2260"/>
              <a:gd name="T23" fmla="*/ 198484 h 2610"/>
              <a:gd name="T24" fmla="*/ 687388 w 2260"/>
              <a:gd name="T25" fmla="*/ 0 h 261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260"/>
              <a:gd name="T40" fmla="*/ 0 h 2610"/>
              <a:gd name="T41" fmla="*/ 2260 w 2260"/>
              <a:gd name="T42" fmla="*/ 2610 h 2610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260" h="2610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10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rgbClr val="00B3BB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Freeform 10"/>
          <p:cNvSpPr>
            <a:spLocks noChangeArrowheads="1"/>
          </p:cNvSpPr>
          <p:nvPr/>
        </p:nvSpPr>
        <p:spPr bwMode="auto">
          <a:xfrm>
            <a:off x="4701268" y="4140249"/>
            <a:ext cx="1374775" cy="1589087"/>
          </a:xfrm>
          <a:custGeom>
            <a:gdLst>
              <a:gd name="T0" fmla="*/ 687388 w 2260"/>
              <a:gd name="T1" fmla="*/ 0 h 2609"/>
              <a:gd name="T2" fmla="*/ 1031081 w 2260"/>
              <a:gd name="T3" fmla="*/ 198560 h 2609"/>
              <a:gd name="T4" fmla="*/ 1374775 w 2260"/>
              <a:gd name="T5" fmla="*/ 397119 h 2609"/>
              <a:gd name="T6" fmla="*/ 1374775 w 2260"/>
              <a:gd name="T7" fmla="*/ 794848 h 2609"/>
              <a:gd name="T8" fmla="*/ 1374775 w 2260"/>
              <a:gd name="T9" fmla="*/ 1191968 h 2609"/>
              <a:gd name="T10" fmla="*/ 1031081 w 2260"/>
              <a:gd name="T11" fmla="*/ 1390527 h 2609"/>
              <a:gd name="T12" fmla="*/ 687388 w 2260"/>
              <a:gd name="T13" fmla="*/ 1589087 h 2609"/>
              <a:gd name="T14" fmla="*/ 343694 w 2260"/>
              <a:gd name="T15" fmla="*/ 1390527 h 2609"/>
              <a:gd name="T16" fmla="*/ 0 w 2260"/>
              <a:gd name="T17" fmla="*/ 1191968 h 2609"/>
              <a:gd name="T18" fmla="*/ 0 w 2260"/>
              <a:gd name="T19" fmla="*/ 794848 h 2609"/>
              <a:gd name="T20" fmla="*/ 0 w 2260"/>
              <a:gd name="T21" fmla="*/ 397119 h 2609"/>
              <a:gd name="T22" fmla="*/ 343694 w 2260"/>
              <a:gd name="T23" fmla="*/ 198560 h 2609"/>
              <a:gd name="T24" fmla="*/ 687388 w 2260"/>
              <a:gd name="T25" fmla="*/ 0 h 260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260"/>
              <a:gd name="T40" fmla="*/ 0 h 2609"/>
              <a:gd name="T41" fmla="*/ 2260 w 2260"/>
              <a:gd name="T42" fmla="*/ 2609 h 2609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260" h="2609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09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rgbClr val="00B3BB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Freeform 11"/>
          <p:cNvSpPr>
            <a:spLocks noChangeArrowheads="1"/>
          </p:cNvSpPr>
          <p:nvPr/>
        </p:nvSpPr>
        <p:spPr bwMode="auto">
          <a:xfrm>
            <a:off x="6131605" y="4140249"/>
            <a:ext cx="1374775" cy="1589087"/>
          </a:xfrm>
          <a:custGeom>
            <a:gdLst>
              <a:gd name="T0" fmla="*/ 687388 w 2260"/>
              <a:gd name="T1" fmla="*/ 0 h 2609"/>
              <a:gd name="T2" fmla="*/ 1031081 w 2260"/>
              <a:gd name="T3" fmla="*/ 198560 h 2609"/>
              <a:gd name="T4" fmla="*/ 1374775 w 2260"/>
              <a:gd name="T5" fmla="*/ 397119 h 2609"/>
              <a:gd name="T6" fmla="*/ 1374775 w 2260"/>
              <a:gd name="T7" fmla="*/ 794848 h 2609"/>
              <a:gd name="T8" fmla="*/ 1374775 w 2260"/>
              <a:gd name="T9" fmla="*/ 1191968 h 2609"/>
              <a:gd name="T10" fmla="*/ 1031081 w 2260"/>
              <a:gd name="T11" fmla="*/ 1390527 h 2609"/>
              <a:gd name="T12" fmla="*/ 687388 w 2260"/>
              <a:gd name="T13" fmla="*/ 1589087 h 2609"/>
              <a:gd name="T14" fmla="*/ 343694 w 2260"/>
              <a:gd name="T15" fmla="*/ 1390527 h 2609"/>
              <a:gd name="T16" fmla="*/ 0 w 2260"/>
              <a:gd name="T17" fmla="*/ 1191968 h 2609"/>
              <a:gd name="T18" fmla="*/ 0 w 2260"/>
              <a:gd name="T19" fmla="*/ 794848 h 2609"/>
              <a:gd name="T20" fmla="*/ 0 w 2260"/>
              <a:gd name="T21" fmla="*/ 397119 h 2609"/>
              <a:gd name="T22" fmla="*/ 343694 w 2260"/>
              <a:gd name="T23" fmla="*/ 198560 h 2609"/>
              <a:gd name="T24" fmla="*/ 687388 w 2260"/>
              <a:gd name="T25" fmla="*/ 0 h 260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260"/>
              <a:gd name="T40" fmla="*/ 0 h 2609"/>
              <a:gd name="T41" fmla="*/ 2260 w 2260"/>
              <a:gd name="T42" fmla="*/ 2609 h 2609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260" h="2609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09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rgbClr val="00B3BB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Freeform 12"/>
          <p:cNvSpPr>
            <a:spLocks noEditPoints="1" noChangeArrowheads="1"/>
          </p:cNvSpPr>
          <p:nvPr/>
        </p:nvSpPr>
        <p:spPr bwMode="auto">
          <a:xfrm>
            <a:off x="5106080" y="4684761"/>
            <a:ext cx="598488" cy="446088"/>
          </a:xfrm>
          <a:custGeom>
            <a:gdLst>
              <a:gd name="T0" fmla="*/ 122376 w 983"/>
              <a:gd name="T1" fmla="*/ 235554 h 731"/>
              <a:gd name="T2" fmla="*/ 218573 w 983"/>
              <a:gd name="T3" fmla="*/ 67127 h 731"/>
              <a:gd name="T4" fmla="*/ 242318 w 983"/>
              <a:gd name="T5" fmla="*/ 39056 h 731"/>
              <a:gd name="T6" fmla="*/ 462108 w 983"/>
              <a:gd name="T7" fmla="*/ 56753 h 731"/>
              <a:gd name="T8" fmla="*/ 449323 w 983"/>
              <a:gd name="T9" fmla="*/ 29902 h 731"/>
              <a:gd name="T10" fmla="*/ 499856 w 983"/>
              <a:gd name="T11" fmla="*/ 14646 h 731"/>
              <a:gd name="T12" fmla="*/ 533951 w 983"/>
              <a:gd name="T13" fmla="*/ 16477 h 731"/>
              <a:gd name="T14" fmla="*/ 522992 w 983"/>
              <a:gd name="T15" fmla="*/ 66517 h 731"/>
              <a:gd name="T16" fmla="*/ 505336 w 983"/>
              <a:gd name="T17" fmla="*/ 93977 h 731"/>
              <a:gd name="T18" fmla="*/ 379306 w 983"/>
              <a:gd name="T19" fmla="*/ 209924 h 731"/>
              <a:gd name="T20" fmla="*/ 378697 w 983"/>
              <a:gd name="T21" fmla="*/ 210534 h 731"/>
              <a:gd name="T22" fmla="*/ 579614 w 983"/>
              <a:gd name="T23" fmla="*/ 408863 h 731"/>
              <a:gd name="T24" fmla="*/ 579614 w 983"/>
              <a:gd name="T25" fmla="*/ 446088 h 731"/>
              <a:gd name="T26" fmla="*/ 464544 w 983"/>
              <a:gd name="T27" fmla="*/ 446088 h 731"/>
              <a:gd name="T28" fmla="*/ 339732 w 983"/>
              <a:gd name="T29" fmla="*/ 446088 h 731"/>
              <a:gd name="T30" fmla="*/ 214920 w 983"/>
              <a:gd name="T31" fmla="*/ 446088 h 731"/>
              <a:gd name="T32" fmla="*/ 90108 w 983"/>
              <a:gd name="T33" fmla="*/ 446088 h 731"/>
              <a:gd name="T34" fmla="*/ 0 w 983"/>
              <a:gd name="T35" fmla="*/ 427781 h 731"/>
              <a:gd name="T36" fmla="*/ 18874 w 983"/>
              <a:gd name="T37" fmla="*/ 0 h 731"/>
              <a:gd name="T38" fmla="*/ 37748 w 983"/>
              <a:gd name="T39" fmla="*/ 408863 h 731"/>
              <a:gd name="T40" fmla="*/ 90108 w 983"/>
              <a:gd name="T41" fmla="*/ 323429 h 731"/>
              <a:gd name="T42" fmla="*/ 143686 w 983"/>
              <a:gd name="T43" fmla="*/ 304512 h 731"/>
              <a:gd name="T44" fmla="*/ 162560 w 983"/>
              <a:gd name="T45" fmla="*/ 408863 h 731"/>
              <a:gd name="T46" fmla="*/ 214920 w 983"/>
              <a:gd name="T47" fmla="*/ 192837 h 731"/>
              <a:gd name="T48" fmla="*/ 268498 w 983"/>
              <a:gd name="T49" fmla="*/ 174530 h 731"/>
              <a:gd name="T50" fmla="*/ 287372 w 983"/>
              <a:gd name="T51" fmla="*/ 408863 h 731"/>
              <a:gd name="T52" fmla="*/ 339732 w 983"/>
              <a:gd name="T53" fmla="*/ 256913 h 731"/>
              <a:gd name="T54" fmla="*/ 393310 w 983"/>
              <a:gd name="T55" fmla="*/ 237995 h 731"/>
              <a:gd name="T56" fmla="*/ 412183 w 983"/>
              <a:gd name="T57" fmla="*/ 408863 h 731"/>
              <a:gd name="T58" fmla="*/ 464544 w 983"/>
              <a:gd name="T59" fmla="*/ 149510 h 731"/>
              <a:gd name="T60" fmla="*/ 518121 w 983"/>
              <a:gd name="T61" fmla="*/ 130592 h 731"/>
              <a:gd name="T62" fmla="*/ 536386 w 983"/>
              <a:gd name="T63" fmla="*/ 408863 h 73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83"/>
              <a:gd name="T97" fmla="*/ 0 h 731"/>
              <a:gd name="T98" fmla="*/ 983 w 983"/>
              <a:gd name="T99" fmla="*/ 731 h 731"/>
            </a:gdLst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83" h="731">
                <a:moveTo>
                  <a:pt x="404" y="154"/>
                </a:moveTo>
                <a:lnTo>
                  <a:pt x="201" y="386"/>
                </a:lnTo>
                <a:lnTo>
                  <a:pt x="153" y="345"/>
                </a:lnTo>
                <a:lnTo>
                  <a:pt x="359" y="110"/>
                </a:lnTo>
                <a:lnTo>
                  <a:pt x="398" y="64"/>
                </a:lnTo>
                <a:lnTo>
                  <a:pt x="616" y="255"/>
                </a:lnTo>
                <a:lnTo>
                  <a:pt x="759" y="93"/>
                </a:lnTo>
                <a:lnTo>
                  <a:pt x="734" y="71"/>
                </a:lnTo>
                <a:cubicBezTo>
                  <a:pt x="724" y="63"/>
                  <a:pt x="726" y="53"/>
                  <a:pt x="738" y="49"/>
                </a:cubicBezTo>
                <a:lnTo>
                  <a:pt x="777" y="37"/>
                </a:lnTo>
                <a:cubicBezTo>
                  <a:pt x="789" y="34"/>
                  <a:pt x="809" y="27"/>
                  <a:pt x="821" y="24"/>
                </a:cubicBezTo>
                <a:lnTo>
                  <a:pt x="860" y="12"/>
                </a:lnTo>
                <a:cubicBezTo>
                  <a:pt x="872" y="8"/>
                  <a:pt x="880" y="15"/>
                  <a:pt x="877" y="27"/>
                </a:cubicBezTo>
                <a:lnTo>
                  <a:pt x="869" y="65"/>
                </a:lnTo>
                <a:cubicBezTo>
                  <a:pt x="866" y="77"/>
                  <a:pt x="862" y="97"/>
                  <a:pt x="859" y="109"/>
                </a:cubicBezTo>
                <a:lnTo>
                  <a:pt x="851" y="147"/>
                </a:lnTo>
                <a:cubicBezTo>
                  <a:pt x="849" y="159"/>
                  <a:pt x="839" y="162"/>
                  <a:pt x="830" y="154"/>
                </a:cubicBezTo>
                <a:lnTo>
                  <a:pt x="807" y="134"/>
                </a:lnTo>
                <a:lnTo>
                  <a:pt x="623" y="344"/>
                </a:lnTo>
                <a:lnTo>
                  <a:pt x="622" y="345"/>
                </a:lnTo>
                <a:lnTo>
                  <a:pt x="404" y="154"/>
                </a:lnTo>
                <a:close/>
                <a:moveTo>
                  <a:pt x="952" y="670"/>
                </a:moveTo>
                <a:cubicBezTo>
                  <a:pt x="969" y="670"/>
                  <a:pt x="983" y="684"/>
                  <a:pt x="983" y="701"/>
                </a:cubicBezTo>
                <a:cubicBezTo>
                  <a:pt x="983" y="718"/>
                  <a:pt x="969" y="731"/>
                  <a:pt x="952" y="731"/>
                </a:cubicBezTo>
                <a:lnTo>
                  <a:pt x="881" y="731"/>
                </a:lnTo>
                <a:lnTo>
                  <a:pt x="763" y="731"/>
                </a:lnTo>
                <a:lnTo>
                  <a:pt x="677" y="731"/>
                </a:lnTo>
                <a:lnTo>
                  <a:pt x="558" y="731"/>
                </a:lnTo>
                <a:lnTo>
                  <a:pt x="472" y="731"/>
                </a:lnTo>
                <a:lnTo>
                  <a:pt x="353" y="731"/>
                </a:lnTo>
                <a:lnTo>
                  <a:pt x="267" y="731"/>
                </a:lnTo>
                <a:lnTo>
                  <a:pt x="148" y="731"/>
                </a:lnTo>
                <a:lnTo>
                  <a:pt x="32" y="731"/>
                </a:lnTo>
                <a:cubicBezTo>
                  <a:pt x="14" y="731"/>
                  <a:pt x="0" y="718"/>
                  <a:pt x="0" y="701"/>
                </a:cubicBezTo>
                <a:lnTo>
                  <a:pt x="0" y="31"/>
                </a:ln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lnTo>
                  <a:pt x="62" y="670"/>
                </a:lnTo>
                <a:lnTo>
                  <a:pt x="148" y="670"/>
                </a:lnTo>
                <a:lnTo>
                  <a:pt x="148" y="530"/>
                </a:lnTo>
                <a:cubicBezTo>
                  <a:pt x="148" y="513"/>
                  <a:pt x="162" y="499"/>
                  <a:pt x="179" y="499"/>
                </a:cubicBezTo>
                <a:lnTo>
                  <a:pt x="236" y="499"/>
                </a:lnTo>
                <a:cubicBezTo>
                  <a:pt x="253" y="499"/>
                  <a:pt x="267" y="513"/>
                  <a:pt x="267" y="530"/>
                </a:cubicBezTo>
                <a:lnTo>
                  <a:pt x="267" y="670"/>
                </a:lnTo>
                <a:lnTo>
                  <a:pt x="353" y="670"/>
                </a:lnTo>
                <a:lnTo>
                  <a:pt x="353" y="316"/>
                </a:lnTo>
                <a:cubicBezTo>
                  <a:pt x="353" y="299"/>
                  <a:pt x="367" y="286"/>
                  <a:pt x="384" y="286"/>
                </a:cubicBezTo>
                <a:lnTo>
                  <a:pt x="441" y="286"/>
                </a:lnTo>
                <a:cubicBezTo>
                  <a:pt x="458" y="286"/>
                  <a:pt x="472" y="299"/>
                  <a:pt x="472" y="316"/>
                </a:cubicBezTo>
                <a:lnTo>
                  <a:pt x="472" y="670"/>
                </a:lnTo>
                <a:lnTo>
                  <a:pt x="558" y="670"/>
                </a:lnTo>
                <a:lnTo>
                  <a:pt x="558" y="421"/>
                </a:lnTo>
                <a:cubicBezTo>
                  <a:pt x="558" y="404"/>
                  <a:pt x="572" y="390"/>
                  <a:pt x="589" y="390"/>
                </a:cubicBezTo>
                <a:lnTo>
                  <a:pt x="646" y="390"/>
                </a:lnTo>
                <a:cubicBezTo>
                  <a:pt x="663" y="390"/>
                  <a:pt x="677" y="404"/>
                  <a:pt x="677" y="421"/>
                </a:cubicBezTo>
                <a:lnTo>
                  <a:pt x="677" y="670"/>
                </a:lnTo>
                <a:lnTo>
                  <a:pt x="763" y="670"/>
                </a:lnTo>
                <a:lnTo>
                  <a:pt x="763" y="245"/>
                </a:lnTo>
                <a:cubicBezTo>
                  <a:pt x="763" y="228"/>
                  <a:pt x="776" y="214"/>
                  <a:pt x="793" y="214"/>
                </a:cubicBezTo>
                <a:lnTo>
                  <a:pt x="851" y="214"/>
                </a:lnTo>
                <a:cubicBezTo>
                  <a:pt x="868" y="214"/>
                  <a:pt x="881" y="228"/>
                  <a:pt x="881" y="245"/>
                </a:cubicBezTo>
                <a:lnTo>
                  <a:pt x="881" y="670"/>
                </a:lnTo>
                <a:lnTo>
                  <a:pt x="952" y="6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Freeform 13"/>
          <p:cNvSpPr>
            <a:spLocks noEditPoints="1" noChangeArrowheads="1"/>
          </p:cNvSpPr>
          <p:nvPr/>
        </p:nvSpPr>
        <p:spPr bwMode="auto">
          <a:xfrm>
            <a:off x="7271430" y="3402061"/>
            <a:ext cx="612775" cy="604838"/>
          </a:xfrm>
          <a:custGeom>
            <a:gdLst>
              <a:gd name="T0" fmla="*/ 553690 w 1006"/>
              <a:gd name="T1" fmla="*/ 521559 h 995"/>
              <a:gd name="T2" fmla="*/ 490342 w 1006"/>
              <a:gd name="T3" fmla="*/ 521559 h 995"/>
              <a:gd name="T4" fmla="*/ 590238 w 1006"/>
              <a:gd name="T5" fmla="*/ 58964 h 995"/>
              <a:gd name="T6" fmla="*/ 508006 w 1006"/>
              <a:gd name="T7" fmla="*/ 0 h 995"/>
              <a:gd name="T8" fmla="*/ 287505 w 1006"/>
              <a:gd name="T9" fmla="*/ 196344 h 995"/>
              <a:gd name="T10" fmla="*/ 256440 w 1006"/>
              <a:gd name="T11" fmla="*/ 241327 h 995"/>
              <a:gd name="T12" fmla="*/ 229029 w 1006"/>
              <a:gd name="T13" fmla="*/ 254701 h 995"/>
              <a:gd name="T14" fmla="*/ 232075 w 1006"/>
              <a:gd name="T15" fmla="*/ 337980 h 995"/>
              <a:gd name="T16" fmla="*/ 54212 w 1006"/>
              <a:gd name="T17" fmla="*/ 492381 h 995"/>
              <a:gd name="T18" fmla="*/ 34720 w 1006"/>
              <a:gd name="T19" fmla="*/ 604838 h 995"/>
              <a:gd name="T20" fmla="*/ 126697 w 1006"/>
              <a:gd name="T21" fmla="*/ 513049 h 995"/>
              <a:gd name="T22" fmla="*/ 271059 w 1006"/>
              <a:gd name="T23" fmla="*/ 377492 h 995"/>
              <a:gd name="T24" fmla="*/ 352072 w 1006"/>
              <a:gd name="T25" fmla="*/ 377492 h 995"/>
              <a:gd name="T26" fmla="*/ 375218 w 1006"/>
              <a:gd name="T27" fmla="*/ 326430 h 995"/>
              <a:gd name="T28" fmla="*/ 410547 w 1006"/>
              <a:gd name="T29" fmla="*/ 319136 h 995"/>
              <a:gd name="T30" fmla="*/ 590238 w 1006"/>
              <a:gd name="T31" fmla="*/ 58964 h 995"/>
              <a:gd name="T32" fmla="*/ 238775 w 1006"/>
              <a:gd name="T33" fmla="*/ 197560 h 995"/>
              <a:gd name="T34" fmla="*/ 246085 w 1006"/>
              <a:gd name="T35" fmla="*/ 189658 h 995"/>
              <a:gd name="T36" fmla="*/ 265576 w 1006"/>
              <a:gd name="T37" fmla="*/ 170814 h 995"/>
              <a:gd name="T38" fmla="*/ 130961 w 1006"/>
              <a:gd name="T39" fmla="*/ 608 h 995"/>
              <a:gd name="T40" fmla="*/ 170554 w 1006"/>
              <a:gd name="T41" fmla="*/ 97260 h 995"/>
              <a:gd name="T42" fmla="*/ 12792 w 1006"/>
              <a:gd name="T43" fmla="*/ 118536 h 995"/>
              <a:gd name="T44" fmla="*/ 141316 w 1006"/>
              <a:gd name="T45" fmla="*/ 271721 h 995"/>
              <a:gd name="T46" fmla="*/ 184563 w 1006"/>
              <a:gd name="T47" fmla="*/ 263211 h 995"/>
              <a:gd name="T48" fmla="*/ 221111 w 1006"/>
              <a:gd name="T49" fmla="*/ 215189 h 995"/>
              <a:gd name="T50" fmla="*/ 409329 w 1006"/>
              <a:gd name="T51" fmla="*/ 368374 h 995"/>
              <a:gd name="T52" fmla="*/ 375827 w 1006"/>
              <a:gd name="T53" fmla="*/ 401199 h 995"/>
              <a:gd name="T54" fmla="*/ 451358 w 1006"/>
              <a:gd name="T55" fmla="*/ 529461 h 995"/>
              <a:gd name="T56" fmla="*/ 529326 w 1006"/>
              <a:gd name="T57" fmla="*/ 604838 h 995"/>
              <a:gd name="T58" fmla="*/ 596938 w 1006"/>
              <a:gd name="T59" fmla="*/ 501499 h 995"/>
              <a:gd name="T60" fmla="*/ 427602 w 1006"/>
              <a:gd name="T61" fmla="*/ 350137 h 995"/>
              <a:gd name="T62" fmla="*/ 400801 w 1006"/>
              <a:gd name="T63" fmla="*/ 351961 h 99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06"/>
              <a:gd name="T97" fmla="*/ 0 h 995"/>
              <a:gd name="T98" fmla="*/ 1006 w 1006"/>
              <a:gd name="T99" fmla="*/ 995 h 995"/>
            </a:gdLst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05" h="995">
                <a:moveTo>
                  <a:pt x="857" y="806"/>
                </a:moveTo>
                <a:cubicBezTo>
                  <a:pt x="886" y="806"/>
                  <a:pt x="909" y="829"/>
                  <a:pt x="909" y="858"/>
                </a:cubicBezTo>
                <a:cubicBezTo>
                  <a:pt x="909" y="887"/>
                  <a:pt x="886" y="910"/>
                  <a:pt x="857" y="910"/>
                </a:cubicBezTo>
                <a:cubicBezTo>
                  <a:pt x="828" y="910"/>
                  <a:pt x="805" y="887"/>
                  <a:pt x="805" y="858"/>
                </a:cubicBezTo>
                <a:cubicBezTo>
                  <a:pt x="805" y="829"/>
                  <a:pt x="828" y="806"/>
                  <a:pt x="857" y="806"/>
                </a:cubicBezTo>
                <a:close/>
                <a:moveTo>
                  <a:pt x="969" y="97"/>
                </a:moveTo>
                <a:lnTo>
                  <a:pt x="900" y="28"/>
                </a:lnTo>
                <a:cubicBezTo>
                  <a:pt x="882" y="9"/>
                  <a:pt x="858" y="0"/>
                  <a:pt x="834" y="0"/>
                </a:cubicBezTo>
                <a:cubicBezTo>
                  <a:pt x="810" y="0"/>
                  <a:pt x="786" y="9"/>
                  <a:pt x="767" y="28"/>
                </a:cubicBezTo>
                <a:lnTo>
                  <a:pt x="472" y="323"/>
                </a:lnTo>
                <a:cubicBezTo>
                  <a:pt x="481" y="340"/>
                  <a:pt x="475" y="367"/>
                  <a:pt x="460" y="381"/>
                </a:cubicBezTo>
                <a:cubicBezTo>
                  <a:pt x="451" y="391"/>
                  <a:pt x="435" y="397"/>
                  <a:pt x="421" y="397"/>
                </a:cubicBezTo>
                <a:cubicBezTo>
                  <a:pt x="414" y="397"/>
                  <a:pt x="408" y="396"/>
                  <a:pt x="402" y="393"/>
                </a:cubicBezTo>
                <a:lnTo>
                  <a:pt x="376" y="419"/>
                </a:lnTo>
                <a:cubicBezTo>
                  <a:pt x="340" y="455"/>
                  <a:pt x="340" y="515"/>
                  <a:pt x="376" y="552"/>
                </a:cubicBezTo>
                <a:lnTo>
                  <a:pt x="381" y="556"/>
                </a:lnTo>
                <a:lnTo>
                  <a:pt x="151" y="787"/>
                </a:lnTo>
                <a:lnTo>
                  <a:pt x="89" y="810"/>
                </a:lnTo>
                <a:lnTo>
                  <a:pt x="0" y="938"/>
                </a:lnTo>
                <a:lnTo>
                  <a:pt x="57" y="995"/>
                </a:lnTo>
                <a:lnTo>
                  <a:pt x="185" y="906"/>
                </a:lnTo>
                <a:lnTo>
                  <a:pt x="208" y="844"/>
                </a:lnTo>
                <a:lnTo>
                  <a:pt x="439" y="614"/>
                </a:lnTo>
                <a:lnTo>
                  <a:pt x="445" y="621"/>
                </a:lnTo>
                <a:cubicBezTo>
                  <a:pt x="464" y="639"/>
                  <a:pt x="488" y="648"/>
                  <a:pt x="512" y="648"/>
                </a:cubicBezTo>
                <a:cubicBezTo>
                  <a:pt x="536" y="648"/>
                  <a:pt x="560" y="639"/>
                  <a:pt x="578" y="621"/>
                </a:cubicBezTo>
                <a:lnTo>
                  <a:pt x="604" y="595"/>
                </a:lnTo>
                <a:cubicBezTo>
                  <a:pt x="596" y="577"/>
                  <a:pt x="602" y="551"/>
                  <a:pt x="616" y="537"/>
                </a:cubicBezTo>
                <a:cubicBezTo>
                  <a:pt x="626" y="527"/>
                  <a:pt x="642" y="521"/>
                  <a:pt x="656" y="521"/>
                </a:cubicBezTo>
                <a:cubicBezTo>
                  <a:pt x="662" y="521"/>
                  <a:pt x="669" y="522"/>
                  <a:pt x="674" y="525"/>
                </a:cubicBezTo>
                <a:lnTo>
                  <a:pt x="969" y="230"/>
                </a:lnTo>
                <a:cubicBezTo>
                  <a:pt x="1006" y="193"/>
                  <a:pt x="1006" y="133"/>
                  <a:pt x="969" y="97"/>
                </a:cubicBezTo>
                <a:close/>
                <a:moveTo>
                  <a:pt x="363" y="354"/>
                </a:moveTo>
                <a:lnTo>
                  <a:pt x="392" y="325"/>
                </a:lnTo>
                <a:lnTo>
                  <a:pt x="418" y="338"/>
                </a:lnTo>
                <a:lnTo>
                  <a:pt x="404" y="312"/>
                </a:lnTo>
                <a:lnTo>
                  <a:pt x="433" y="284"/>
                </a:lnTo>
                <a:lnTo>
                  <a:pt x="436" y="281"/>
                </a:lnTo>
                <a:cubicBezTo>
                  <a:pt x="442" y="264"/>
                  <a:pt x="446" y="248"/>
                  <a:pt x="446" y="233"/>
                </a:cubicBezTo>
                <a:cubicBezTo>
                  <a:pt x="446" y="115"/>
                  <a:pt x="333" y="0"/>
                  <a:pt x="215" y="1"/>
                </a:cubicBezTo>
                <a:cubicBezTo>
                  <a:pt x="214" y="1"/>
                  <a:pt x="201" y="15"/>
                  <a:pt x="193" y="22"/>
                </a:cubicBezTo>
                <a:cubicBezTo>
                  <a:pt x="288" y="117"/>
                  <a:pt x="280" y="102"/>
                  <a:pt x="280" y="160"/>
                </a:cubicBezTo>
                <a:cubicBezTo>
                  <a:pt x="280" y="207"/>
                  <a:pt x="205" y="282"/>
                  <a:pt x="159" y="282"/>
                </a:cubicBezTo>
                <a:cubicBezTo>
                  <a:pt x="99" y="282"/>
                  <a:pt x="118" y="291"/>
                  <a:pt x="21" y="195"/>
                </a:cubicBezTo>
                <a:cubicBezTo>
                  <a:pt x="14" y="202"/>
                  <a:pt x="0" y="215"/>
                  <a:pt x="0" y="216"/>
                </a:cubicBezTo>
                <a:cubicBezTo>
                  <a:pt x="2" y="334"/>
                  <a:pt x="113" y="447"/>
                  <a:pt x="232" y="447"/>
                </a:cubicBezTo>
                <a:cubicBezTo>
                  <a:pt x="253" y="447"/>
                  <a:pt x="276" y="440"/>
                  <a:pt x="299" y="429"/>
                </a:cubicBezTo>
                <a:lnTo>
                  <a:pt x="303" y="433"/>
                </a:lnTo>
                <a:cubicBezTo>
                  <a:pt x="310" y="414"/>
                  <a:pt x="322" y="395"/>
                  <a:pt x="337" y="380"/>
                </a:cubicBezTo>
                <a:lnTo>
                  <a:pt x="363" y="354"/>
                </a:lnTo>
                <a:close/>
                <a:moveTo>
                  <a:pt x="658" y="579"/>
                </a:moveTo>
                <a:lnTo>
                  <a:pt x="672" y="606"/>
                </a:lnTo>
                <a:lnTo>
                  <a:pt x="644" y="634"/>
                </a:lnTo>
                <a:lnTo>
                  <a:pt x="617" y="660"/>
                </a:lnTo>
                <a:cubicBezTo>
                  <a:pt x="602" y="675"/>
                  <a:pt x="584" y="687"/>
                  <a:pt x="564" y="694"/>
                </a:cubicBezTo>
                <a:lnTo>
                  <a:pt x="741" y="871"/>
                </a:lnTo>
                <a:lnTo>
                  <a:pt x="824" y="983"/>
                </a:lnTo>
                <a:lnTo>
                  <a:pt x="869" y="995"/>
                </a:lnTo>
                <a:lnTo>
                  <a:pt x="992" y="871"/>
                </a:lnTo>
                <a:lnTo>
                  <a:pt x="980" y="825"/>
                </a:lnTo>
                <a:lnTo>
                  <a:pt x="869" y="743"/>
                </a:lnTo>
                <a:lnTo>
                  <a:pt x="702" y="576"/>
                </a:lnTo>
                <a:lnTo>
                  <a:pt x="685" y="592"/>
                </a:lnTo>
                <a:lnTo>
                  <a:pt x="658" y="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Freeform 14"/>
          <p:cNvSpPr>
            <a:spLocks noEditPoints="1" noChangeArrowheads="1"/>
          </p:cNvSpPr>
          <p:nvPr/>
        </p:nvSpPr>
        <p:spPr bwMode="auto">
          <a:xfrm>
            <a:off x="5190218" y="2098724"/>
            <a:ext cx="439737" cy="600075"/>
          </a:xfrm>
          <a:custGeom>
            <a:gdLst>
              <a:gd name="T0" fmla="*/ 57780 w 723"/>
              <a:gd name="T1" fmla="*/ 97375 h 986"/>
              <a:gd name="T2" fmla="*/ 48657 w 723"/>
              <a:gd name="T3" fmla="*/ 600075 h 986"/>
              <a:gd name="T4" fmla="*/ 439737 w 723"/>
              <a:gd name="T5" fmla="*/ 147280 h 986"/>
              <a:gd name="T6" fmla="*/ 406285 w 723"/>
              <a:gd name="T7" fmla="*/ 158235 h 986"/>
              <a:gd name="T8" fmla="*/ 50482 w 723"/>
              <a:gd name="T9" fmla="*/ 565385 h 986"/>
              <a:gd name="T10" fmla="*/ 190370 w 723"/>
              <a:gd name="T11" fmla="*/ 63903 h 986"/>
              <a:gd name="T12" fmla="*/ 249367 w 723"/>
              <a:gd name="T13" fmla="*/ 63903 h 986"/>
              <a:gd name="T14" fmla="*/ 218956 w 723"/>
              <a:gd name="T15" fmla="*/ 95549 h 986"/>
              <a:gd name="T16" fmla="*/ 153878 w 723"/>
              <a:gd name="T17" fmla="*/ 65120 h 986"/>
              <a:gd name="T18" fmla="*/ 80892 w 723"/>
              <a:gd name="T19" fmla="*/ 152149 h 986"/>
              <a:gd name="T20" fmla="*/ 358845 w 723"/>
              <a:gd name="T21" fmla="*/ 152149 h 986"/>
              <a:gd name="T22" fmla="*/ 285859 w 723"/>
              <a:gd name="T23" fmla="*/ 65120 h 986"/>
              <a:gd name="T24" fmla="*/ 153878 w 723"/>
              <a:gd name="T25" fmla="*/ 65120 h 986"/>
              <a:gd name="T26" fmla="*/ 155094 w 723"/>
              <a:gd name="T27" fmla="*/ 455838 h 986"/>
              <a:gd name="T28" fmla="*/ 106437 w 723"/>
              <a:gd name="T29" fmla="*/ 469227 h 986"/>
              <a:gd name="T30" fmla="*/ 96097 w 723"/>
              <a:gd name="T31" fmla="*/ 480182 h 986"/>
              <a:gd name="T32" fmla="*/ 155094 w 723"/>
              <a:gd name="T33" fmla="*/ 484442 h 986"/>
              <a:gd name="T34" fmla="*/ 93056 w 723"/>
              <a:gd name="T35" fmla="*/ 514872 h 986"/>
              <a:gd name="T36" fmla="*/ 170299 w 723"/>
              <a:gd name="T37" fmla="*/ 477139 h 986"/>
              <a:gd name="T38" fmla="*/ 170299 w 723"/>
              <a:gd name="T39" fmla="*/ 452795 h 986"/>
              <a:gd name="T40" fmla="*/ 77851 w 723"/>
              <a:gd name="T41" fmla="*/ 457055 h 986"/>
              <a:gd name="T42" fmla="*/ 150836 w 723"/>
              <a:gd name="T43" fmla="*/ 534955 h 986"/>
              <a:gd name="T44" fmla="*/ 150836 w 723"/>
              <a:gd name="T45" fmla="*/ 235526 h 986"/>
              <a:gd name="T46" fmla="*/ 106437 w 723"/>
              <a:gd name="T47" fmla="*/ 248915 h 986"/>
              <a:gd name="T48" fmla="*/ 121642 w 723"/>
              <a:gd name="T49" fmla="*/ 288474 h 986"/>
              <a:gd name="T50" fmla="*/ 93056 w 723"/>
              <a:gd name="T51" fmla="*/ 299429 h 986"/>
              <a:gd name="T52" fmla="*/ 150836 w 723"/>
              <a:gd name="T53" fmla="*/ 220312 h 986"/>
              <a:gd name="T54" fmla="*/ 77851 w 723"/>
              <a:gd name="T55" fmla="*/ 297603 h 986"/>
              <a:gd name="T56" fmla="*/ 169691 w 723"/>
              <a:gd name="T57" fmla="*/ 253176 h 986"/>
              <a:gd name="T58" fmla="*/ 169083 w 723"/>
              <a:gd name="T59" fmla="*/ 232483 h 986"/>
              <a:gd name="T60" fmla="*/ 155094 w 723"/>
              <a:gd name="T61" fmla="*/ 354202 h 986"/>
              <a:gd name="T62" fmla="*/ 96097 w 723"/>
              <a:gd name="T63" fmla="*/ 369417 h 986"/>
              <a:gd name="T64" fmla="*/ 155094 w 723"/>
              <a:gd name="T65" fmla="*/ 408976 h 986"/>
              <a:gd name="T66" fmla="*/ 170299 w 723"/>
              <a:gd name="T67" fmla="*/ 342639 h 986"/>
              <a:gd name="T68" fmla="*/ 77851 w 723"/>
              <a:gd name="T69" fmla="*/ 346291 h 986"/>
              <a:gd name="T70" fmla="*/ 155094 w 723"/>
              <a:gd name="T71" fmla="*/ 423582 h 986"/>
              <a:gd name="T72" fmla="*/ 203143 w 723"/>
              <a:gd name="T73" fmla="*/ 327424 h 986"/>
              <a:gd name="T74" fmla="*/ 229904 w 723"/>
              <a:gd name="T75" fmla="*/ 508786 h 986"/>
              <a:gd name="T76" fmla="*/ 352763 w 723"/>
              <a:gd name="T77" fmla="*/ 471053 h 986"/>
              <a:gd name="T78" fmla="*/ 225038 w 723"/>
              <a:gd name="T79" fmla="*/ 504526 h 986"/>
              <a:gd name="T80" fmla="*/ 352763 w 723"/>
              <a:gd name="T81" fmla="*/ 357245 h 986"/>
              <a:gd name="T82" fmla="*/ 225038 w 723"/>
              <a:gd name="T83" fmla="*/ 288474 h 986"/>
              <a:gd name="T84" fmla="*/ 225038 w 723"/>
              <a:gd name="T85" fmla="*/ 247698 h 98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723"/>
              <a:gd name="T130" fmla="*/ 0 h 986"/>
              <a:gd name="T131" fmla="*/ 723 w 723"/>
              <a:gd name="T132" fmla="*/ 986 h 986"/>
            </a:gdLst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723" h="985">
                <a:moveTo>
                  <a:pt x="55" y="260"/>
                </a:moveTo>
                <a:cubicBezTo>
                  <a:pt x="55" y="232"/>
                  <a:pt x="68" y="218"/>
                  <a:pt x="95" y="217"/>
                </a:cubicBezTo>
                <a:lnTo>
                  <a:pt x="95" y="160"/>
                </a:lnTo>
                <a:cubicBezTo>
                  <a:pt x="45" y="161"/>
                  <a:pt x="0" y="193"/>
                  <a:pt x="0" y="242"/>
                </a:cubicBezTo>
                <a:lnTo>
                  <a:pt x="0" y="906"/>
                </a:lnTo>
                <a:cubicBezTo>
                  <a:pt x="0" y="947"/>
                  <a:pt x="40" y="986"/>
                  <a:pt x="80" y="986"/>
                </a:cubicBezTo>
                <a:lnTo>
                  <a:pt x="643" y="986"/>
                </a:lnTo>
                <a:cubicBezTo>
                  <a:pt x="683" y="986"/>
                  <a:pt x="723" y="947"/>
                  <a:pt x="723" y="906"/>
                </a:cubicBezTo>
                <a:lnTo>
                  <a:pt x="723" y="242"/>
                </a:lnTo>
                <a:cubicBezTo>
                  <a:pt x="723" y="193"/>
                  <a:pt x="678" y="161"/>
                  <a:pt x="628" y="160"/>
                </a:cubicBezTo>
                <a:lnTo>
                  <a:pt x="628" y="217"/>
                </a:lnTo>
                <a:cubicBezTo>
                  <a:pt x="655" y="218"/>
                  <a:pt x="668" y="232"/>
                  <a:pt x="668" y="260"/>
                </a:cubicBezTo>
                <a:lnTo>
                  <a:pt x="668" y="889"/>
                </a:lnTo>
                <a:cubicBezTo>
                  <a:pt x="668" y="908"/>
                  <a:pt x="659" y="929"/>
                  <a:pt x="640" y="929"/>
                </a:cubicBezTo>
                <a:lnTo>
                  <a:pt x="83" y="929"/>
                </a:lnTo>
                <a:cubicBezTo>
                  <a:pt x="61" y="929"/>
                  <a:pt x="55" y="906"/>
                  <a:pt x="55" y="884"/>
                </a:cubicBezTo>
                <a:lnTo>
                  <a:pt x="55" y="260"/>
                </a:lnTo>
                <a:close/>
                <a:moveTo>
                  <a:pt x="313" y="105"/>
                </a:moveTo>
                <a:cubicBezTo>
                  <a:pt x="313" y="82"/>
                  <a:pt x="335" y="60"/>
                  <a:pt x="358" y="60"/>
                </a:cubicBezTo>
                <a:lnTo>
                  <a:pt x="365" y="60"/>
                </a:lnTo>
                <a:cubicBezTo>
                  <a:pt x="388" y="60"/>
                  <a:pt x="410" y="82"/>
                  <a:pt x="410" y="105"/>
                </a:cubicBezTo>
                <a:lnTo>
                  <a:pt x="410" y="110"/>
                </a:lnTo>
                <a:cubicBezTo>
                  <a:pt x="410" y="135"/>
                  <a:pt x="388" y="157"/>
                  <a:pt x="363" y="157"/>
                </a:cubicBezTo>
                <a:lnTo>
                  <a:pt x="360" y="157"/>
                </a:lnTo>
                <a:cubicBezTo>
                  <a:pt x="335" y="157"/>
                  <a:pt x="313" y="135"/>
                  <a:pt x="313" y="110"/>
                </a:cubicBezTo>
                <a:lnTo>
                  <a:pt x="313" y="105"/>
                </a:lnTo>
                <a:close/>
                <a:moveTo>
                  <a:pt x="253" y="107"/>
                </a:moveTo>
                <a:lnTo>
                  <a:pt x="173" y="107"/>
                </a:lnTo>
                <a:cubicBezTo>
                  <a:pt x="145" y="107"/>
                  <a:pt x="133" y="120"/>
                  <a:pt x="133" y="147"/>
                </a:cubicBezTo>
                <a:lnTo>
                  <a:pt x="133" y="250"/>
                </a:lnTo>
                <a:cubicBezTo>
                  <a:pt x="133" y="267"/>
                  <a:pt x="144" y="285"/>
                  <a:pt x="160" y="285"/>
                </a:cubicBezTo>
                <a:lnTo>
                  <a:pt x="563" y="285"/>
                </a:lnTo>
                <a:cubicBezTo>
                  <a:pt x="579" y="285"/>
                  <a:pt x="590" y="267"/>
                  <a:pt x="590" y="250"/>
                </a:cubicBezTo>
                <a:lnTo>
                  <a:pt x="590" y="147"/>
                </a:lnTo>
                <a:cubicBezTo>
                  <a:pt x="590" y="120"/>
                  <a:pt x="578" y="107"/>
                  <a:pt x="550" y="107"/>
                </a:cubicBezTo>
                <a:lnTo>
                  <a:pt x="470" y="107"/>
                </a:lnTo>
                <a:cubicBezTo>
                  <a:pt x="470" y="52"/>
                  <a:pt x="423" y="0"/>
                  <a:pt x="370" y="0"/>
                </a:cubicBezTo>
                <a:lnTo>
                  <a:pt x="353" y="0"/>
                </a:lnTo>
                <a:cubicBezTo>
                  <a:pt x="300" y="0"/>
                  <a:pt x="253" y="52"/>
                  <a:pt x="253" y="107"/>
                </a:cubicBezTo>
                <a:close/>
                <a:moveTo>
                  <a:pt x="153" y="756"/>
                </a:moveTo>
                <a:cubicBezTo>
                  <a:pt x="153" y="751"/>
                  <a:pt x="154" y="749"/>
                  <a:pt x="160" y="749"/>
                </a:cubicBezTo>
                <a:lnTo>
                  <a:pt x="255" y="749"/>
                </a:lnTo>
                <a:lnTo>
                  <a:pt x="255" y="756"/>
                </a:lnTo>
                <a:cubicBezTo>
                  <a:pt x="255" y="764"/>
                  <a:pt x="216" y="787"/>
                  <a:pt x="208" y="791"/>
                </a:cubicBezTo>
                <a:cubicBezTo>
                  <a:pt x="201" y="786"/>
                  <a:pt x="186" y="771"/>
                  <a:pt x="175" y="771"/>
                </a:cubicBezTo>
                <a:lnTo>
                  <a:pt x="173" y="771"/>
                </a:lnTo>
                <a:cubicBezTo>
                  <a:pt x="167" y="771"/>
                  <a:pt x="158" y="780"/>
                  <a:pt x="158" y="786"/>
                </a:cubicBezTo>
                <a:lnTo>
                  <a:pt x="158" y="789"/>
                </a:lnTo>
                <a:cubicBezTo>
                  <a:pt x="158" y="795"/>
                  <a:pt x="193" y="834"/>
                  <a:pt x="200" y="834"/>
                </a:cubicBezTo>
                <a:lnTo>
                  <a:pt x="203" y="834"/>
                </a:lnTo>
                <a:cubicBezTo>
                  <a:pt x="208" y="834"/>
                  <a:pt x="247" y="802"/>
                  <a:pt x="255" y="796"/>
                </a:cubicBezTo>
                <a:cubicBezTo>
                  <a:pt x="255" y="810"/>
                  <a:pt x="261" y="854"/>
                  <a:pt x="248" y="854"/>
                </a:cubicBezTo>
                <a:lnTo>
                  <a:pt x="160" y="854"/>
                </a:lnTo>
                <a:cubicBezTo>
                  <a:pt x="154" y="854"/>
                  <a:pt x="153" y="852"/>
                  <a:pt x="153" y="846"/>
                </a:cubicBezTo>
                <a:lnTo>
                  <a:pt x="153" y="756"/>
                </a:lnTo>
                <a:close/>
                <a:moveTo>
                  <a:pt x="248" y="879"/>
                </a:moveTo>
                <a:cubicBezTo>
                  <a:pt x="295" y="879"/>
                  <a:pt x="277" y="827"/>
                  <a:pt x="280" y="784"/>
                </a:cubicBezTo>
                <a:cubicBezTo>
                  <a:pt x="282" y="762"/>
                  <a:pt x="337" y="742"/>
                  <a:pt x="343" y="721"/>
                </a:cubicBezTo>
                <a:lnTo>
                  <a:pt x="335" y="721"/>
                </a:lnTo>
                <a:cubicBezTo>
                  <a:pt x="318" y="721"/>
                  <a:pt x="293" y="737"/>
                  <a:pt x="280" y="744"/>
                </a:cubicBezTo>
                <a:cubicBezTo>
                  <a:pt x="274" y="735"/>
                  <a:pt x="268" y="724"/>
                  <a:pt x="253" y="724"/>
                </a:cubicBezTo>
                <a:lnTo>
                  <a:pt x="155" y="724"/>
                </a:lnTo>
                <a:cubicBezTo>
                  <a:pt x="141" y="724"/>
                  <a:pt x="128" y="737"/>
                  <a:pt x="128" y="751"/>
                </a:cubicBezTo>
                <a:lnTo>
                  <a:pt x="128" y="851"/>
                </a:lnTo>
                <a:cubicBezTo>
                  <a:pt x="128" y="868"/>
                  <a:pt x="143" y="879"/>
                  <a:pt x="160" y="879"/>
                </a:cubicBezTo>
                <a:lnTo>
                  <a:pt x="248" y="879"/>
                </a:lnTo>
                <a:close/>
                <a:moveTo>
                  <a:pt x="153" y="394"/>
                </a:moveTo>
                <a:cubicBezTo>
                  <a:pt x="153" y="389"/>
                  <a:pt x="154" y="387"/>
                  <a:pt x="160" y="387"/>
                </a:cubicBezTo>
                <a:lnTo>
                  <a:pt x="248" y="387"/>
                </a:lnTo>
                <a:cubicBezTo>
                  <a:pt x="253" y="387"/>
                  <a:pt x="255" y="389"/>
                  <a:pt x="255" y="394"/>
                </a:cubicBezTo>
                <a:cubicBezTo>
                  <a:pt x="255" y="401"/>
                  <a:pt x="213" y="429"/>
                  <a:pt x="208" y="429"/>
                </a:cubicBezTo>
                <a:cubicBezTo>
                  <a:pt x="203" y="429"/>
                  <a:pt x="190" y="409"/>
                  <a:pt x="175" y="409"/>
                </a:cubicBezTo>
                <a:cubicBezTo>
                  <a:pt x="168" y="409"/>
                  <a:pt x="158" y="417"/>
                  <a:pt x="158" y="424"/>
                </a:cubicBezTo>
                <a:lnTo>
                  <a:pt x="158" y="427"/>
                </a:lnTo>
                <a:cubicBezTo>
                  <a:pt x="158" y="437"/>
                  <a:pt x="192" y="470"/>
                  <a:pt x="200" y="474"/>
                </a:cubicBezTo>
                <a:lnTo>
                  <a:pt x="255" y="434"/>
                </a:lnTo>
                <a:lnTo>
                  <a:pt x="255" y="492"/>
                </a:lnTo>
                <a:lnTo>
                  <a:pt x="153" y="492"/>
                </a:lnTo>
                <a:lnTo>
                  <a:pt x="153" y="394"/>
                </a:lnTo>
                <a:close/>
                <a:moveTo>
                  <a:pt x="278" y="382"/>
                </a:moveTo>
                <a:cubicBezTo>
                  <a:pt x="275" y="369"/>
                  <a:pt x="264" y="362"/>
                  <a:pt x="248" y="362"/>
                </a:cubicBezTo>
                <a:lnTo>
                  <a:pt x="160" y="362"/>
                </a:lnTo>
                <a:cubicBezTo>
                  <a:pt x="143" y="362"/>
                  <a:pt x="128" y="373"/>
                  <a:pt x="128" y="390"/>
                </a:cubicBezTo>
                <a:lnTo>
                  <a:pt x="128" y="489"/>
                </a:lnTo>
                <a:cubicBezTo>
                  <a:pt x="128" y="504"/>
                  <a:pt x="141" y="517"/>
                  <a:pt x="155" y="517"/>
                </a:cubicBezTo>
                <a:lnTo>
                  <a:pt x="253" y="517"/>
                </a:lnTo>
                <a:cubicBezTo>
                  <a:pt x="292" y="517"/>
                  <a:pt x="280" y="455"/>
                  <a:pt x="279" y="416"/>
                </a:cubicBezTo>
                <a:lnTo>
                  <a:pt x="343" y="362"/>
                </a:lnTo>
                <a:cubicBezTo>
                  <a:pt x="343" y="362"/>
                  <a:pt x="338" y="360"/>
                  <a:pt x="338" y="360"/>
                </a:cubicBezTo>
                <a:cubicBezTo>
                  <a:pt x="313" y="360"/>
                  <a:pt x="293" y="381"/>
                  <a:pt x="278" y="382"/>
                </a:cubicBezTo>
                <a:close/>
                <a:moveTo>
                  <a:pt x="153" y="569"/>
                </a:moveTo>
                <a:lnTo>
                  <a:pt x="255" y="569"/>
                </a:lnTo>
                <a:lnTo>
                  <a:pt x="255" y="582"/>
                </a:lnTo>
                <a:lnTo>
                  <a:pt x="208" y="612"/>
                </a:lnTo>
                <a:lnTo>
                  <a:pt x="176" y="588"/>
                </a:lnTo>
                <a:cubicBezTo>
                  <a:pt x="168" y="593"/>
                  <a:pt x="158" y="595"/>
                  <a:pt x="158" y="607"/>
                </a:cubicBezTo>
                <a:cubicBezTo>
                  <a:pt x="158" y="614"/>
                  <a:pt x="193" y="654"/>
                  <a:pt x="200" y="654"/>
                </a:cubicBezTo>
                <a:cubicBezTo>
                  <a:pt x="212" y="654"/>
                  <a:pt x="242" y="620"/>
                  <a:pt x="255" y="617"/>
                </a:cubicBezTo>
                <a:lnTo>
                  <a:pt x="255" y="672"/>
                </a:lnTo>
                <a:lnTo>
                  <a:pt x="153" y="672"/>
                </a:lnTo>
                <a:lnTo>
                  <a:pt x="153" y="569"/>
                </a:lnTo>
                <a:close/>
                <a:moveTo>
                  <a:pt x="280" y="563"/>
                </a:moveTo>
                <a:cubicBezTo>
                  <a:pt x="275" y="555"/>
                  <a:pt x="269" y="544"/>
                  <a:pt x="255" y="544"/>
                </a:cubicBezTo>
                <a:lnTo>
                  <a:pt x="153" y="544"/>
                </a:lnTo>
                <a:cubicBezTo>
                  <a:pt x="140" y="544"/>
                  <a:pt x="128" y="557"/>
                  <a:pt x="128" y="569"/>
                </a:cubicBezTo>
                <a:lnTo>
                  <a:pt x="128" y="672"/>
                </a:lnTo>
                <a:cubicBezTo>
                  <a:pt x="128" y="684"/>
                  <a:pt x="140" y="696"/>
                  <a:pt x="153" y="696"/>
                </a:cubicBezTo>
                <a:lnTo>
                  <a:pt x="255" y="696"/>
                </a:lnTo>
                <a:cubicBezTo>
                  <a:pt x="291" y="696"/>
                  <a:pt x="280" y="632"/>
                  <a:pt x="279" y="596"/>
                </a:cubicBezTo>
                <a:lnTo>
                  <a:pt x="343" y="542"/>
                </a:lnTo>
                <a:lnTo>
                  <a:pt x="334" y="538"/>
                </a:lnTo>
                <a:lnTo>
                  <a:pt x="280" y="563"/>
                </a:lnTo>
                <a:close/>
                <a:moveTo>
                  <a:pt x="370" y="829"/>
                </a:moveTo>
                <a:cubicBezTo>
                  <a:pt x="370" y="834"/>
                  <a:pt x="372" y="836"/>
                  <a:pt x="378" y="836"/>
                </a:cubicBezTo>
                <a:lnTo>
                  <a:pt x="573" y="836"/>
                </a:lnTo>
                <a:cubicBezTo>
                  <a:pt x="579" y="836"/>
                  <a:pt x="580" y="834"/>
                  <a:pt x="580" y="829"/>
                </a:cubicBezTo>
                <a:lnTo>
                  <a:pt x="580" y="774"/>
                </a:lnTo>
                <a:cubicBezTo>
                  <a:pt x="580" y="768"/>
                  <a:pt x="579" y="766"/>
                  <a:pt x="573" y="766"/>
                </a:cubicBezTo>
                <a:lnTo>
                  <a:pt x="370" y="766"/>
                </a:lnTo>
                <a:lnTo>
                  <a:pt x="370" y="829"/>
                </a:lnTo>
                <a:close/>
                <a:moveTo>
                  <a:pt x="370" y="654"/>
                </a:moveTo>
                <a:lnTo>
                  <a:pt x="580" y="654"/>
                </a:lnTo>
                <a:lnTo>
                  <a:pt x="580" y="587"/>
                </a:lnTo>
                <a:lnTo>
                  <a:pt x="370" y="587"/>
                </a:lnTo>
                <a:lnTo>
                  <a:pt x="370" y="654"/>
                </a:lnTo>
                <a:close/>
                <a:moveTo>
                  <a:pt x="370" y="474"/>
                </a:moveTo>
                <a:lnTo>
                  <a:pt x="523" y="474"/>
                </a:lnTo>
                <a:lnTo>
                  <a:pt x="523" y="407"/>
                </a:lnTo>
                <a:lnTo>
                  <a:pt x="370" y="407"/>
                </a:lnTo>
                <a:lnTo>
                  <a:pt x="370" y="4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Freeform 15"/>
          <p:cNvSpPr>
            <a:spLocks noEditPoints="1" noChangeArrowheads="1"/>
          </p:cNvSpPr>
          <p:nvPr/>
        </p:nvSpPr>
        <p:spPr bwMode="auto">
          <a:xfrm>
            <a:off x="6471330" y="2165399"/>
            <a:ext cx="698500" cy="598487"/>
          </a:xfrm>
          <a:custGeom>
            <a:gdLst>
              <a:gd name="T0" fmla="*/ 448037 w 1149"/>
              <a:gd name="T1" fmla="*/ 259973 h 983"/>
              <a:gd name="T2" fmla="*/ 389069 w 1149"/>
              <a:gd name="T3" fmla="*/ 259973 h 983"/>
              <a:gd name="T4" fmla="*/ 374479 w 1149"/>
              <a:gd name="T5" fmla="*/ 305636 h 983"/>
              <a:gd name="T6" fmla="*/ 389069 w 1149"/>
              <a:gd name="T7" fmla="*/ 493158 h 983"/>
              <a:gd name="T8" fmla="*/ 349554 w 1149"/>
              <a:gd name="T9" fmla="*/ 560739 h 983"/>
              <a:gd name="T10" fmla="*/ 312471 w 1149"/>
              <a:gd name="T11" fmla="*/ 493158 h 983"/>
              <a:gd name="T12" fmla="*/ 333748 w 1149"/>
              <a:gd name="T13" fmla="*/ 306245 h 983"/>
              <a:gd name="T14" fmla="*/ 318550 w 1149"/>
              <a:gd name="T15" fmla="*/ 259973 h 983"/>
              <a:gd name="T16" fmla="*/ 253503 w 1149"/>
              <a:gd name="T17" fmla="*/ 259973 h 983"/>
              <a:gd name="T18" fmla="*/ 253503 w 1149"/>
              <a:gd name="T19" fmla="*/ 259973 h 983"/>
              <a:gd name="T20" fmla="*/ 146509 w 1149"/>
              <a:gd name="T21" fmla="*/ 372608 h 983"/>
              <a:gd name="T22" fmla="*/ 161707 w 1149"/>
              <a:gd name="T23" fmla="*/ 487679 h 983"/>
              <a:gd name="T24" fmla="*/ 269309 w 1149"/>
              <a:gd name="T25" fmla="*/ 598487 h 983"/>
              <a:gd name="T26" fmla="*/ 432231 w 1149"/>
              <a:gd name="T27" fmla="*/ 598487 h 983"/>
              <a:gd name="T28" fmla="*/ 539833 w 1149"/>
              <a:gd name="T29" fmla="*/ 486461 h 983"/>
              <a:gd name="T30" fmla="*/ 555031 w 1149"/>
              <a:gd name="T31" fmla="*/ 370782 h 983"/>
              <a:gd name="T32" fmla="*/ 448037 w 1149"/>
              <a:gd name="T33" fmla="*/ 259973 h 983"/>
              <a:gd name="T34" fmla="*/ 132527 w 1149"/>
              <a:gd name="T35" fmla="*/ 187522 h 983"/>
              <a:gd name="T36" fmla="*/ 200614 w 1149"/>
              <a:gd name="T37" fmla="*/ 119332 h 983"/>
              <a:gd name="T38" fmla="*/ 132527 w 1149"/>
              <a:gd name="T39" fmla="*/ 50533 h 983"/>
              <a:gd name="T40" fmla="*/ 63832 w 1149"/>
              <a:gd name="T41" fmla="*/ 119332 h 983"/>
              <a:gd name="T42" fmla="*/ 132527 w 1149"/>
              <a:gd name="T43" fmla="*/ 187522 h 983"/>
              <a:gd name="T44" fmla="*/ 193319 w 1149"/>
              <a:gd name="T45" fmla="*/ 209440 h 983"/>
              <a:gd name="T46" fmla="*/ 71735 w 1149"/>
              <a:gd name="T47" fmla="*/ 209440 h 983"/>
              <a:gd name="T48" fmla="*/ 71735 w 1149"/>
              <a:gd name="T49" fmla="*/ 208831 h 983"/>
              <a:gd name="T50" fmla="*/ 4255 w 1149"/>
              <a:gd name="T51" fmla="*/ 278847 h 983"/>
              <a:gd name="T52" fmla="*/ 13982 w 1149"/>
              <a:gd name="T53" fmla="*/ 351299 h 983"/>
              <a:gd name="T54" fmla="*/ 81461 w 1149"/>
              <a:gd name="T55" fmla="*/ 419489 h 983"/>
              <a:gd name="T56" fmla="*/ 116113 w 1149"/>
              <a:gd name="T57" fmla="*/ 419489 h 983"/>
              <a:gd name="T58" fmla="*/ 109426 w 1149"/>
              <a:gd name="T59" fmla="*/ 368955 h 983"/>
              <a:gd name="T60" fmla="*/ 109426 w 1149"/>
              <a:gd name="T61" fmla="*/ 368955 h 983"/>
              <a:gd name="T62" fmla="*/ 109426 w 1149"/>
              <a:gd name="T63" fmla="*/ 368955 h 983"/>
              <a:gd name="T64" fmla="*/ 140430 w 1149"/>
              <a:gd name="T65" fmla="*/ 273368 h 983"/>
              <a:gd name="T66" fmla="*/ 187239 w 1149"/>
              <a:gd name="T67" fmla="*/ 239273 h 983"/>
              <a:gd name="T68" fmla="*/ 235265 w 1149"/>
              <a:gd name="T69" fmla="*/ 223443 h 983"/>
              <a:gd name="T70" fmla="*/ 193319 w 1149"/>
              <a:gd name="T71" fmla="*/ 209440 h 983"/>
              <a:gd name="T72" fmla="*/ 565973 w 1149"/>
              <a:gd name="T73" fmla="*/ 187522 h 983"/>
              <a:gd name="T74" fmla="*/ 634060 w 1149"/>
              <a:gd name="T75" fmla="*/ 119332 h 983"/>
              <a:gd name="T76" fmla="*/ 565973 w 1149"/>
              <a:gd name="T77" fmla="*/ 50533 h 983"/>
              <a:gd name="T78" fmla="*/ 497886 w 1149"/>
              <a:gd name="T79" fmla="*/ 119332 h 983"/>
              <a:gd name="T80" fmla="*/ 565973 w 1149"/>
              <a:gd name="T81" fmla="*/ 187522 h 983"/>
              <a:gd name="T82" fmla="*/ 626765 w 1149"/>
              <a:gd name="T83" fmla="*/ 209440 h 983"/>
              <a:gd name="T84" fmla="*/ 505181 w 1149"/>
              <a:gd name="T85" fmla="*/ 209440 h 983"/>
              <a:gd name="T86" fmla="*/ 505181 w 1149"/>
              <a:gd name="T87" fmla="*/ 208831 h 983"/>
              <a:gd name="T88" fmla="*/ 463843 w 1149"/>
              <a:gd name="T89" fmla="*/ 222834 h 983"/>
              <a:gd name="T90" fmla="*/ 514908 w 1149"/>
              <a:gd name="T91" fmla="*/ 239273 h 983"/>
              <a:gd name="T92" fmla="*/ 562326 w 1149"/>
              <a:gd name="T93" fmla="*/ 273977 h 983"/>
              <a:gd name="T94" fmla="*/ 592114 w 1149"/>
              <a:gd name="T95" fmla="*/ 367129 h 983"/>
              <a:gd name="T96" fmla="*/ 592114 w 1149"/>
              <a:gd name="T97" fmla="*/ 367129 h 983"/>
              <a:gd name="T98" fmla="*/ 592114 w 1149"/>
              <a:gd name="T99" fmla="*/ 367129 h 983"/>
              <a:gd name="T100" fmla="*/ 584819 w 1149"/>
              <a:gd name="T101" fmla="*/ 419489 h 983"/>
              <a:gd name="T102" fmla="*/ 617039 w 1149"/>
              <a:gd name="T103" fmla="*/ 419489 h 983"/>
              <a:gd name="T104" fmla="*/ 684518 w 1149"/>
              <a:gd name="T105" fmla="*/ 350081 h 983"/>
              <a:gd name="T106" fmla="*/ 694245 w 1149"/>
              <a:gd name="T107" fmla="*/ 277630 h 983"/>
              <a:gd name="T108" fmla="*/ 626765 w 1149"/>
              <a:gd name="T109" fmla="*/ 209440 h 983"/>
              <a:gd name="T110" fmla="*/ 459587 w 1149"/>
              <a:gd name="T111" fmla="*/ 112026 h 983"/>
              <a:gd name="T112" fmla="*/ 350770 w 1149"/>
              <a:gd name="T113" fmla="*/ 224661 h 983"/>
              <a:gd name="T114" fmla="*/ 241952 w 1149"/>
              <a:gd name="T115" fmla="*/ 112026 h 983"/>
              <a:gd name="T116" fmla="*/ 350770 w 1149"/>
              <a:gd name="T117" fmla="*/ 0 h 983"/>
              <a:gd name="T118" fmla="*/ 459587 w 1149"/>
              <a:gd name="T119" fmla="*/ 112026 h 98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149"/>
              <a:gd name="T181" fmla="*/ 0 h 983"/>
              <a:gd name="T182" fmla="*/ 1149 w 1149"/>
              <a:gd name="T183" fmla="*/ 983 h 983"/>
            </a:gdLst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149" h="983">
                <a:moveTo>
                  <a:pt x="737" y="427"/>
                </a:moveTo>
                <a:lnTo>
                  <a:pt x="640" y="427"/>
                </a:lnTo>
                <a:cubicBezTo>
                  <a:pt x="641" y="437"/>
                  <a:pt x="642" y="483"/>
                  <a:pt x="616" y="502"/>
                </a:cubicBezTo>
                <a:cubicBezTo>
                  <a:pt x="616" y="502"/>
                  <a:pt x="658" y="735"/>
                  <a:pt x="640" y="810"/>
                </a:cubicBezTo>
                <a:cubicBezTo>
                  <a:pt x="633" y="842"/>
                  <a:pt x="606" y="921"/>
                  <a:pt x="575" y="921"/>
                </a:cubicBezTo>
                <a:cubicBezTo>
                  <a:pt x="544" y="920"/>
                  <a:pt x="520" y="841"/>
                  <a:pt x="514" y="810"/>
                </a:cubicBezTo>
                <a:cubicBezTo>
                  <a:pt x="499" y="735"/>
                  <a:pt x="549" y="503"/>
                  <a:pt x="549" y="503"/>
                </a:cubicBezTo>
                <a:cubicBezTo>
                  <a:pt x="541" y="500"/>
                  <a:pt x="527" y="486"/>
                  <a:pt x="524" y="427"/>
                </a:cubicBezTo>
                <a:lnTo>
                  <a:pt x="417" y="427"/>
                </a:lnTo>
                <a:cubicBezTo>
                  <a:pt x="320" y="427"/>
                  <a:pt x="229" y="510"/>
                  <a:pt x="241" y="612"/>
                </a:cubicBezTo>
                <a:lnTo>
                  <a:pt x="266" y="801"/>
                </a:lnTo>
                <a:cubicBezTo>
                  <a:pt x="286" y="902"/>
                  <a:pt x="345" y="983"/>
                  <a:pt x="443" y="983"/>
                </a:cubicBezTo>
                <a:lnTo>
                  <a:pt x="711" y="983"/>
                </a:lnTo>
                <a:cubicBezTo>
                  <a:pt x="809" y="983"/>
                  <a:pt x="868" y="899"/>
                  <a:pt x="888" y="799"/>
                </a:cubicBezTo>
                <a:lnTo>
                  <a:pt x="913" y="609"/>
                </a:lnTo>
                <a:cubicBezTo>
                  <a:pt x="925" y="510"/>
                  <a:pt x="834" y="427"/>
                  <a:pt x="737" y="427"/>
                </a:cubicBezTo>
                <a:close/>
                <a:moveTo>
                  <a:pt x="218" y="308"/>
                </a:moveTo>
                <a:cubicBezTo>
                  <a:pt x="280" y="308"/>
                  <a:pt x="330" y="258"/>
                  <a:pt x="330" y="196"/>
                </a:cubicBezTo>
                <a:cubicBezTo>
                  <a:pt x="330" y="134"/>
                  <a:pt x="280" y="83"/>
                  <a:pt x="218" y="83"/>
                </a:cubicBezTo>
                <a:cubicBezTo>
                  <a:pt x="156" y="83"/>
                  <a:pt x="105" y="134"/>
                  <a:pt x="105" y="196"/>
                </a:cubicBezTo>
                <a:cubicBezTo>
                  <a:pt x="105" y="258"/>
                  <a:pt x="156" y="308"/>
                  <a:pt x="218" y="308"/>
                </a:cubicBezTo>
                <a:close/>
                <a:moveTo>
                  <a:pt x="318" y="344"/>
                </a:moveTo>
                <a:lnTo>
                  <a:pt x="118" y="344"/>
                </a:lnTo>
                <a:lnTo>
                  <a:pt x="118" y="343"/>
                </a:lnTo>
                <a:cubicBezTo>
                  <a:pt x="57" y="343"/>
                  <a:pt x="0" y="395"/>
                  <a:pt x="7" y="458"/>
                </a:cubicBezTo>
                <a:lnTo>
                  <a:pt x="23" y="577"/>
                </a:lnTo>
                <a:cubicBezTo>
                  <a:pt x="35" y="639"/>
                  <a:pt x="73" y="689"/>
                  <a:pt x="134" y="689"/>
                </a:cubicBezTo>
                <a:lnTo>
                  <a:pt x="191" y="689"/>
                </a:lnTo>
                <a:lnTo>
                  <a:pt x="180" y="606"/>
                </a:lnTo>
                <a:cubicBezTo>
                  <a:pt x="173" y="549"/>
                  <a:pt x="191" y="493"/>
                  <a:pt x="231" y="449"/>
                </a:cubicBezTo>
                <a:cubicBezTo>
                  <a:pt x="252" y="425"/>
                  <a:pt x="279" y="406"/>
                  <a:pt x="308" y="393"/>
                </a:cubicBezTo>
                <a:cubicBezTo>
                  <a:pt x="333" y="379"/>
                  <a:pt x="359" y="371"/>
                  <a:pt x="387" y="367"/>
                </a:cubicBezTo>
                <a:cubicBezTo>
                  <a:pt x="367" y="352"/>
                  <a:pt x="343" y="344"/>
                  <a:pt x="318" y="344"/>
                </a:cubicBezTo>
                <a:close/>
                <a:moveTo>
                  <a:pt x="931" y="308"/>
                </a:moveTo>
                <a:cubicBezTo>
                  <a:pt x="993" y="308"/>
                  <a:pt x="1043" y="258"/>
                  <a:pt x="1043" y="196"/>
                </a:cubicBezTo>
                <a:cubicBezTo>
                  <a:pt x="1043" y="134"/>
                  <a:pt x="993" y="83"/>
                  <a:pt x="931" y="83"/>
                </a:cubicBezTo>
                <a:cubicBezTo>
                  <a:pt x="869" y="83"/>
                  <a:pt x="819" y="134"/>
                  <a:pt x="819" y="196"/>
                </a:cubicBezTo>
                <a:cubicBezTo>
                  <a:pt x="819" y="258"/>
                  <a:pt x="869" y="308"/>
                  <a:pt x="931" y="308"/>
                </a:cubicBezTo>
                <a:close/>
                <a:moveTo>
                  <a:pt x="1031" y="344"/>
                </a:moveTo>
                <a:lnTo>
                  <a:pt x="831" y="344"/>
                </a:lnTo>
                <a:lnTo>
                  <a:pt x="831" y="343"/>
                </a:lnTo>
                <a:cubicBezTo>
                  <a:pt x="806" y="343"/>
                  <a:pt x="782" y="352"/>
                  <a:pt x="763" y="366"/>
                </a:cubicBezTo>
                <a:cubicBezTo>
                  <a:pt x="792" y="370"/>
                  <a:pt x="821" y="379"/>
                  <a:pt x="847" y="393"/>
                </a:cubicBezTo>
                <a:cubicBezTo>
                  <a:pt x="877" y="406"/>
                  <a:pt x="903" y="426"/>
                  <a:pt x="925" y="450"/>
                </a:cubicBezTo>
                <a:cubicBezTo>
                  <a:pt x="963" y="494"/>
                  <a:pt x="981" y="548"/>
                  <a:pt x="974" y="603"/>
                </a:cubicBezTo>
                <a:lnTo>
                  <a:pt x="962" y="689"/>
                </a:lnTo>
                <a:lnTo>
                  <a:pt x="1015" y="689"/>
                </a:lnTo>
                <a:cubicBezTo>
                  <a:pt x="1076" y="689"/>
                  <a:pt x="1114" y="637"/>
                  <a:pt x="1126" y="575"/>
                </a:cubicBezTo>
                <a:lnTo>
                  <a:pt x="1142" y="456"/>
                </a:lnTo>
                <a:cubicBezTo>
                  <a:pt x="1149" y="395"/>
                  <a:pt x="1092" y="344"/>
                  <a:pt x="1031" y="344"/>
                </a:cubicBezTo>
                <a:close/>
                <a:moveTo>
                  <a:pt x="756" y="184"/>
                </a:moveTo>
                <a:cubicBezTo>
                  <a:pt x="756" y="286"/>
                  <a:pt x="676" y="369"/>
                  <a:pt x="577" y="369"/>
                </a:cubicBezTo>
                <a:cubicBezTo>
                  <a:pt x="478" y="369"/>
                  <a:pt x="398" y="286"/>
                  <a:pt x="398" y="184"/>
                </a:cubicBezTo>
                <a:cubicBezTo>
                  <a:pt x="398" y="82"/>
                  <a:pt x="478" y="0"/>
                  <a:pt x="577" y="0"/>
                </a:cubicBezTo>
                <a:cubicBezTo>
                  <a:pt x="676" y="0"/>
                  <a:pt x="756" y="82"/>
                  <a:pt x="756" y="1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Freeform 16"/>
          <p:cNvSpPr>
            <a:spLocks noEditPoints="1" noChangeArrowheads="1"/>
          </p:cNvSpPr>
          <p:nvPr/>
        </p:nvSpPr>
        <p:spPr bwMode="auto">
          <a:xfrm>
            <a:off x="6487205" y="4654599"/>
            <a:ext cx="752475" cy="600075"/>
          </a:xfrm>
          <a:custGeom>
            <a:gdLst>
              <a:gd name="T0" fmla="*/ 752475 w 1238"/>
              <a:gd name="T1" fmla="*/ 352377 h 986"/>
              <a:gd name="T2" fmla="*/ 257714 w 1238"/>
              <a:gd name="T3" fmla="*/ 352377 h 986"/>
              <a:gd name="T4" fmla="*/ 269262 w 1238"/>
              <a:gd name="T5" fmla="*/ 127196 h 986"/>
              <a:gd name="T6" fmla="*/ 216990 w 1238"/>
              <a:gd name="T7" fmla="*/ 135717 h 986"/>
              <a:gd name="T8" fmla="*/ 199971 w 1238"/>
              <a:gd name="T9" fmla="*/ 154583 h 986"/>
              <a:gd name="T10" fmla="*/ 268046 w 1238"/>
              <a:gd name="T11" fmla="*/ 192316 h 986"/>
              <a:gd name="T12" fmla="*/ 189030 w 1238"/>
              <a:gd name="T13" fmla="*/ 0 h 986"/>
              <a:gd name="T14" fmla="*/ 189030 w 1238"/>
              <a:gd name="T15" fmla="*/ 377329 h 986"/>
              <a:gd name="T16" fmla="*/ 223068 w 1238"/>
              <a:gd name="T17" fmla="*/ 334727 h 986"/>
              <a:gd name="T18" fmla="*/ 199971 w 1238"/>
              <a:gd name="T19" fmla="*/ 287866 h 986"/>
              <a:gd name="T20" fmla="*/ 179305 w 1238"/>
              <a:gd name="T21" fmla="*/ 314035 h 986"/>
              <a:gd name="T22" fmla="*/ 102113 w 1238"/>
              <a:gd name="T23" fmla="*/ 225180 h 986"/>
              <a:gd name="T24" fmla="*/ 179305 w 1238"/>
              <a:gd name="T25" fmla="*/ 249524 h 986"/>
              <a:gd name="T26" fmla="*/ 139190 w 1238"/>
              <a:gd name="T27" fmla="*/ 186839 h 986"/>
              <a:gd name="T28" fmla="*/ 179305 w 1238"/>
              <a:gd name="T29" fmla="*/ 77292 h 986"/>
              <a:gd name="T30" fmla="*/ 199971 w 1238"/>
              <a:gd name="T31" fmla="*/ 63294 h 986"/>
              <a:gd name="T32" fmla="*/ 269262 w 1238"/>
              <a:gd name="T33" fmla="*/ 127196 h 986"/>
              <a:gd name="T34" fmla="*/ 179305 w 1238"/>
              <a:gd name="T35" fmla="*/ 113199 h 986"/>
              <a:gd name="T36" fmla="*/ 179305 w 1238"/>
              <a:gd name="T37" fmla="*/ 149106 h 986"/>
              <a:gd name="T38" fmla="*/ 199971 w 1238"/>
              <a:gd name="T39" fmla="*/ 251350 h 986"/>
              <a:gd name="T40" fmla="*/ 216990 w 1238"/>
              <a:gd name="T41" fmla="*/ 242221 h 986"/>
              <a:gd name="T42" fmla="*/ 218206 w 1238"/>
              <a:gd name="T43" fmla="*/ 216660 h 986"/>
              <a:gd name="T44" fmla="*/ 199971 w 1238"/>
              <a:gd name="T45" fmla="*/ 251350 h 986"/>
              <a:gd name="T46" fmla="*/ 519074 w 1238"/>
              <a:gd name="T47" fmla="*/ 433928 h 986"/>
              <a:gd name="T48" fmla="*/ 549465 w 1238"/>
              <a:gd name="T49" fmla="*/ 404716 h 986"/>
              <a:gd name="T50" fmla="*/ 519074 w 1238"/>
              <a:gd name="T51" fmla="*/ 375503 h 986"/>
              <a:gd name="T52" fmla="*/ 492330 w 1238"/>
              <a:gd name="T53" fmla="*/ 253176 h 986"/>
              <a:gd name="T54" fmla="*/ 476527 w 1238"/>
              <a:gd name="T55" fmla="*/ 290300 h 986"/>
              <a:gd name="T56" fmla="*/ 492330 w 1238"/>
              <a:gd name="T57" fmla="*/ 253176 h 986"/>
              <a:gd name="T58" fmla="*/ 610246 w 1238"/>
              <a:gd name="T59" fmla="*/ 272042 h 986"/>
              <a:gd name="T60" fmla="*/ 519074 w 1238"/>
              <a:gd name="T61" fmla="*/ 254393 h 986"/>
              <a:gd name="T62" fmla="*/ 593835 w 1238"/>
              <a:gd name="T63" fmla="*/ 338988 h 986"/>
              <a:gd name="T64" fmla="*/ 519074 w 1238"/>
              <a:gd name="T65" fmla="*/ 482008 h 986"/>
              <a:gd name="T66" fmla="*/ 492330 w 1238"/>
              <a:gd name="T67" fmla="*/ 516697 h 986"/>
              <a:gd name="T68" fmla="*/ 390825 w 1238"/>
              <a:gd name="T69" fmla="*/ 400456 h 986"/>
              <a:gd name="T70" fmla="*/ 492330 w 1238"/>
              <a:gd name="T71" fmla="*/ 432103 h 986"/>
              <a:gd name="T72" fmla="*/ 440058 w 1238"/>
              <a:gd name="T73" fmla="*/ 349942 h 986"/>
              <a:gd name="T74" fmla="*/ 492330 w 1238"/>
              <a:gd name="T75" fmla="*/ 206314 h 986"/>
              <a:gd name="T76" fmla="*/ 519074 w 1238"/>
              <a:gd name="T77" fmla="*/ 188056 h 986"/>
              <a:gd name="T78" fmla="*/ 610246 w 1238"/>
              <a:gd name="T79" fmla="*/ 272042 h 98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238"/>
              <a:gd name="T121" fmla="*/ 0 h 986"/>
              <a:gd name="T122" fmla="*/ 1238 w 1238"/>
              <a:gd name="T123" fmla="*/ 986 h 986"/>
            </a:gdLst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238" h="985">
                <a:moveTo>
                  <a:pt x="831" y="172"/>
                </a:moveTo>
                <a:cubicBezTo>
                  <a:pt x="1055" y="172"/>
                  <a:pt x="1238" y="354"/>
                  <a:pt x="1238" y="579"/>
                </a:cubicBezTo>
                <a:cubicBezTo>
                  <a:pt x="1238" y="804"/>
                  <a:pt x="1055" y="986"/>
                  <a:pt x="831" y="986"/>
                </a:cubicBezTo>
                <a:cubicBezTo>
                  <a:pt x="606" y="986"/>
                  <a:pt x="424" y="804"/>
                  <a:pt x="424" y="579"/>
                </a:cubicBezTo>
                <a:cubicBezTo>
                  <a:pt x="424" y="354"/>
                  <a:pt x="606" y="172"/>
                  <a:pt x="831" y="172"/>
                </a:cubicBezTo>
                <a:close/>
                <a:moveTo>
                  <a:pt x="443" y="209"/>
                </a:moveTo>
                <a:lnTo>
                  <a:pt x="443" y="209"/>
                </a:lnTo>
                <a:lnTo>
                  <a:pt x="357" y="223"/>
                </a:lnTo>
                <a:cubicBezTo>
                  <a:pt x="350" y="204"/>
                  <a:pt x="346" y="197"/>
                  <a:pt x="329" y="187"/>
                </a:cubicBezTo>
                <a:lnTo>
                  <a:pt x="329" y="254"/>
                </a:lnTo>
                <a:cubicBezTo>
                  <a:pt x="375" y="266"/>
                  <a:pt x="406" y="279"/>
                  <a:pt x="422" y="293"/>
                </a:cubicBezTo>
                <a:cubicBezTo>
                  <a:pt x="430" y="300"/>
                  <a:pt x="436" y="308"/>
                  <a:pt x="441" y="316"/>
                </a:cubicBezTo>
                <a:cubicBezTo>
                  <a:pt x="480" y="260"/>
                  <a:pt x="533" y="215"/>
                  <a:pt x="594" y="185"/>
                </a:cubicBezTo>
                <a:cubicBezTo>
                  <a:pt x="546" y="76"/>
                  <a:pt x="437" y="0"/>
                  <a:pt x="311" y="0"/>
                </a:cubicBezTo>
                <a:cubicBezTo>
                  <a:pt x="139" y="0"/>
                  <a:pt x="0" y="139"/>
                  <a:pt x="0" y="310"/>
                </a:cubicBezTo>
                <a:cubicBezTo>
                  <a:pt x="0" y="481"/>
                  <a:pt x="139" y="620"/>
                  <a:pt x="311" y="620"/>
                </a:cubicBezTo>
                <a:cubicBezTo>
                  <a:pt x="331" y="620"/>
                  <a:pt x="352" y="618"/>
                  <a:pt x="372" y="614"/>
                </a:cubicBezTo>
                <a:cubicBezTo>
                  <a:pt x="368" y="593"/>
                  <a:pt x="367" y="572"/>
                  <a:pt x="367" y="550"/>
                </a:cubicBezTo>
                <a:cubicBezTo>
                  <a:pt x="367" y="521"/>
                  <a:pt x="370" y="493"/>
                  <a:pt x="376" y="465"/>
                </a:cubicBezTo>
                <a:cubicBezTo>
                  <a:pt x="361" y="470"/>
                  <a:pt x="345" y="472"/>
                  <a:pt x="329" y="473"/>
                </a:cubicBezTo>
                <a:lnTo>
                  <a:pt x="329" y="516"/>
                </a:lnTo>
                <a:lnTo>
                  <a:pt x="295" y="516"/>
                </a:lnTo>
                <a:lnTo>
                  <a:pt x="295" y="473"/>
                </a:lnTo>
                <a:cubicBezTo>
                  <a:pt x="226" y="467"/>
                  <a:pt x="180" y="440"/>
                  <a:pt x="168" y="370"/>
                </a:cubicBezTo>
                <a:lnTo>
                  <a:pt x="261" y="359"/>
                </a:lnTo>
                <a:cubicBezTo>
                  <a:pt x="265" y="385"/>
                  <a:pt x="271" y="398"/>
                  <a:pt x="295" y="410"/>
                </a:cubicBezTo>
                <a:lnTo>
                  <a:pt x="295" y="329"/>
                </a:lnTo>
                <a:cubicBezTo>
                  <a:pt x="264" y="320"/>
                  <a:pt x="242" y="313"/>
                  <a:pt x="229" y="307"/>
                </a:cubicBezTo>
                <a:cubicBezTo>
                  <a:pt x="173" y="279"/>
                  <a:pt x="166" y="200"/>
                  <a:pt x="210" y="157"/>
                </a:cubicBezTo>
                <a:cubicBezTo>
                  <a:pt x="229" y="139"/>
                  <a:pt x="257" y="129"/>
                  <a:pt x="295" y="127"/>
                </a:cubicBezTo>
                <a:lnTo>
                  <a:pt x="295" y="104"/>
                </a:lnTo>
                <a:lnTo>
                  <a:pt x="329" y="104"/>
                </a:lnTo>
                <a:lnTo>
                  <a:pt x="329" y="127"/>
                </a:lnTo>
                <a:cubicBezTo>
                  <a:pt x="384" y="130"/>
                  <a:pt x="430" y="151"/>
                  <a:pt x="443" y="209"/>
                </a:cubicBezTo>
                <a:close/>
                <a:moveTo>
                  <a:pt x="295" y="186"/>
                </a:moveTo>
                <a:lnTo>
                  <a:pt x="295" y="186"/>
                </a:lnTo>
                <a:cubicBezTo>
                  <a:pt x="274" y="193"/>
                  <a:pt x="259" y="212"/>
                  <a:pt x="275" y="233"/>
                </a:cubicBezTo>
                <a:cubicBezTo>
                  <a:pt x="279" y="238"/>
                  <a:pt x="285" y="242"/>
                  <a:pt x="295" y="245"/>
                </a:cubicBezTo>
                <a:lnTo>
                  <a:pt x="295" y="186"/>
                </a:lnTo>
                <a:close/>
                <a:moveTo>
                  <a:pt x="329" y="413"/>
                </a:moveTo>
                <a:lnTo>
                  <a:pt x="329" y="413"/>
                </a:lnTo>
                <a:cubicBezTo>
                  <a:pt x="342" y="410"/>
                  <a:pt x="351" y="405"/>
                  <a:pt x="357" y="398"/>
                </a:cubicBezTo>
                <a:cubicBezTo>
                  <a:pt x="363" y="392"/>
                  <a:pt x="366" y="384"/>
                  <a:pt x="366" y="376"/>
                </a:cubicBezTo>
                <a:cubicBezTo>
                  <a:pt x="366" y="368"/>
                  <a:pt x="364" y="362"/>
                  <a:pt x="359" y="356"/>
                </a:cubicBezTo>
                <a:cubicBezTo>
                  <a:pt x="354" y="350"/>
                  <a:pt x="344" y="344"/>
                  <a:pt x="329" y="339"/>
                </a:cubicBezTo>
                <a:lnTo>
                  <a:pt x="329" y="413"/>
                </a:lnTo>
                <a:close/>
                <a:moveTo>
                  <a:pt x="854" y="713"/>
                </a:moveTo>
                <a:lnTo>
                  <a:pt x="854" y="713"/>
                </a:lnTo>
                <a:cubicBezTo>
                  <a:pt x="871" y="710"/>
                  <a:pt x="884" y="703"/>
                  <a:pt x="892" y="695"/>
                </a:cubicBezTo>
                <a:cubicBezTo>
                  <a:pt x="900" y="686"/>
                  <a:pt x="904" y="676"/>
                  <a:pt x="904" y="665"/>
                </a:cubicBezTo>
                <a:cubicBezTo>
                  <a:pt x="904" y="656"/>
                  <a:pt x="901" y="647"/>
                  <a:pt x="894" y="639"/>
                </a:cubicBezTo>
                <a:cubicBezTo>
                  <a:pt x="887" y="631"/>
                  <a:pt x="874" y="624"/>
                  <a:pt x="854" y="617"/>
                </a:cubicBezTo>
                <a:lnTo>
                  <a:pt x="854" y="713"/>
                </a:lnTo>
                <a:close/>
                <a:moveTo>
                  <a:pt x="810" y="416"/>
                </a:moveTo>
                <a:lnTo>
                  <a:pt x="810" y="416"/>
                </a:lnTo>
                <a:cubicBezTo>
                  <a:pt x="783" y="426"/>
                  <a:pt x="763" y="451"/>
                  <a:pt x="784" y="477"/>
                </a:cubicBezTo>
                <a:cubicBezTo>
                  <a:pt x="789" y="484"/>
                  <a:pt x="798" y="489"/>
                  <a:pt x="810" y="494"/>
                </a:cubicBezTo>
                <a:lnTo>
                  <a:pt x="810" y="416"/>
                </a:lnTo>
                <a:close/>
                <a:moveTo>
                  <a:pt x="1004" y="447"/>
                </a:moveTo>
                <a:lnTo>
                  <a:pt x="1004" y="447"/>
                </a:lnTo>
                <a:lnTo>
                  <a:pt x="892" y="464"/>
                </a:lnTo>
                <a:cubicBezTo>
                  <a:pt x="883" y="440"/>
                  <a:pt x="877" y="430"/>
                  <a:pt x="854" y="418"/>
                </a:cubicBezTo>
                <a:lnTo>
                  <a:pt x="854" y="505"/>
                </a:lnTo>
                <a:cubicBezTo>
                  <a:pt x="916" y="521"/>
                  <a:pt x="956" y="539"/>
                  <a:pt x="977" y="557"/>
                </a:cubicBezTo>
                <a:cubicBezTo>
                  <a:pt x="1043" y="616"/>
                  <a:pt x="1024" y="719"/>
                  <a:pt x="953" y="765"/>
                </a:cubicBezTo>
                <a:cubicBezTo>
                  <a:pt x="925" y="783"/>
                  <a:pt x="892" y="791"/>
                  <a:pt x="854" y="792"/>
                </a:cubicBezTo>
                <a:lnTo>
                  <a:pt x="854" y="849"/>
                </a:lnTo>
                <a:lnTo>
                  <a:pt x="810" y="849"/>
                </a:lnTo>
                <a:lnTo>
                  <a:pt x="810" y="792"/>
                </a:lnTo>
                <a:cubicBezTo>
                  <a:pt x="720" y="784"/>
                  <a:pt x="660" y="750"/>
                  <a:pt x="643" y="658"/>
                </a:cubicBezTo>
                <a:lnTo>
                  <a:pt x="765" y="644"/>
                </a:lnTo>
                <a:cubicBezTo>
                  <a:pt x="772" y="677"/>
                  <a:pt x="779" y="695"/>
                  <a:pt x="810" y="710"/>
                </a:cubicBezTo>
                <a:lnTo>
                  <a:pt x="810" y="604"/>
                </a:lnTo>
                <a:cubicBezTo>
                  <a:pt x="770" y="593"/>
                  <a:pt x="741" y="583"/>
                  <a:pt x="724" y="575"/>
                </a:cubicBezTo>
                <a:cubicBezTo>
                  <a:pt x="650" y="539"/>
                  <a:pt x="641" y="434"/>
                  <a:pt x="699" y="379"/>
                </a:cubicBezTo>
                <a:cubicBezTo>
                  <a:pt x="724" y="355"/>
                  <a:pt x="761" y="341"/>
                  <a:pt x="810" y="339"/>
                </a:cubicBezTo>
                <a:lnTo>
                  <a:pt x="810" y="309"/>
                </a:lnTo>
                <a:lnTo>
                  <a:pt x="854" y="309"/>
                </a:lnTo>
                <a:lnTo>
                  <a:pt x="854" y="339"/>
                </a:lnTo>
                <a:cubicBezTo>
                  <a:pt x="927" y="343"/>
                  <a:pt x="987" y="370"/>
                  <a:pt x="1004" y="4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Freeform 17"/>
          <p:cNvSpPr>
            <a:spLocks noEditPoints="1" noChangeArrowheads="1"/>
          </p:cNvSpPr>
          <p:nvPr/>
        </p:nvSpPr>
        <p:spPr bwMode="auto">
          <a:xfrm>
            <a:off x="4379005" y="3398886"/>
            <a:ext cx="612775" cy="614363"/>
          </a:xfrm>
          <a:custGeom>
            <a:gdLst>
              <a:gd name="T0" fmla="*/ 306388 w 1008"/>
              <a:gd name="T1" fmla="*/ 614363 h 1009"/>
              <a:gd name="T2" fmla="*/ 0 w 1008"/>
              <a:gd name="T3" fmla="*/ 306877 h 1009"/>
              <a:gd name="T4" fmla="*/ 306388 w 1008"/>
              <a:gd name="T5" fmla="*/ 0 h 1009"/>
              <a:gd name="T6" fmla="*/ 612775 w 1008"/>
              <a:gd name="T7" fmla="*/ 306877 h 1009"/>
              <a:gd name="T8" fmla="*/ 306388 w 1008"/>
              <a:gd name="T9" fmla="*/ 614363 h 1009"/>
              <a:gd name="T10" fmla="*/ 440736 w 1008"/>
              <a:gd name="T11" fmla="*/ 468231 h 1009"/>
              <a:gd name="T12" fmla="*/ 440736 w 1008"/>
              <a:gd name="T13" fmla="*/ 468231 h 1009"/>
              <a:gd name="T14" fmla="*/ 327056 w 1008"/>
              <a:gd name="T15" fmla="*/ 356805 h 1009"/>
              <a:gd name="T16" fmla="*/ 306388 w 1008"/>
              <a:gd name="T17" fmla="*/ 360459 h 1009"/>
              <a:gd name="T18" fmla="*/ 252891 w 1008"/>
              <a:gd name="T19" fmla="*/ 306877 h 1009"/>
              <a:gd name="T20" fmla="*/ 277208 w 1008"/>
              <a:gd name="T21" fmla="*/ 262429 h 1009"/>
              <a:gd name="T22" fmla="*/ 277208 w 1008"/>
              <a:gd name="T23" fmla="*/ 108990 h 1009"/>
              <a:gd name="T24" fmla="*/ 336175 w 1008"/>
              <a:gd name="T25" fmla="*/ 108990 h 1009"/>
              <a:gd name="T26" fmla="*/ 336175 w 1008"/>
              <a:gd name="T27" fmla="*/ 262429 h 1009"/>
              <a:gd name="T28" fmla="*/ 359884 w 1008"/>
              <a:gd name="T29" fmla="*/ 306877 h 1009"/>
              <a:gd name="T30" fmla="*/ 356236 w 1008"/>
              <a:gd name="T31" fmla="*/ 326361 h 1009"/>
              <a:gd name="T32" fmla="*/ 470524 w 1008"/>
              <a:gd name="T33" fmla="*/ 437787 h 1009"/>
              <a:gd name="T34" fmla="*/ 440736 w 1008"/>
              <a:gd name="T35" fmla="*/ 468231 h 1009"/>
              <a:gd name="T36" fmla="*/ 102129 w 1008"/>
              <a:gd name="T37" fmla="*/ 286784 h 1009"/>
              <a:gd name="T38" fmla="*/ 102129 w 1008"/>
              <a:gd name="T39" fmla="*/ 286784 h 1009"/>
              <a:gd name="T40" fmla="*/ 142251 w 1008"/>
              <a:gd name="T41" fmla="*/ 286784 h 1009"/>
              <a:gd name="T42" fmla="*/ 142251 w 1008"/>
              <a:gd name="T43" fmla="*/ 327579 h 1009"/>
              <a:gd name="T44" fmla="*/ 102129 w 1008"/>
              <a:gd name="T45" fmla="*/ 327579 h 1009"/>
              <a:gd name="T46" fmla="*/ 102129 w 1008"/>
              <a:gd name="T47" fmla="*/ 286784 h 1009"/>
              <a:gd name="T48" fmla="*/ 470524 w 1008"/>
              <a:gd name="T49" fmla="*/ 286784 h 1009"/>
              <a:gd name="T50" fmla="*/ 470524 w 1008"/>
              <a:gd name="T51" fmla="*/ 286784 h 1009"/>
              <a:gd name="T52" fmla="*/ 510646 w 1008"/>
              <a:gd name="T53" fmla="*/ 286784 h 1009"/>
              <a:gd name="T54" fmla="*/ 510646 w 1008"/>
              <a:gd name="T55" fmla="*/ 327579 h 1009"/>
              <a:gd name="T56" fmla="*/ 470524 w 1008"/>
              <a:gd name="T57" fmla="*/ 327579 h 1009"/>
              <a:gd name="T58" fmla="*/ 470524 w 1008"/>
              <a:gd name="T59" fmla="*/ 286784 h 1009"/>
              <a:gd name="T60" fmla="*/ 285719 w 1008"/>
              <a:gd name="T61" fmla="*/ 511462 h 1009"/>
              <a:gd name="T62" fmla="*/ 285719 w 1008"/>
              <a:gd name="T63" fmla="*/ 511462 h 1009"/>
              <a:gd name="T64" fmla="*/ 285719 w 1008"/>
              <a:gd name="T65" fmla="*/ 471884 h 1009"/>
              <a:gd name="T66" fmla="*/ 327056 w 1008"/>
              <a:gd name="T67" fmla="*/ 471884 h 1009"/>
              <a:gd name="T68" fmla="*/ 327056 w 1008"/>
              <a:gd name="T69" fmla="*/ 511462 h 1009"/>
              <a:gd name="T70" fmla="*/ 285719 w 1008"/>
              <a:gd name="T71" fmla="*/ 511462 h 1009"/>
              <a:gd name="T72" fmla="*/ 306388 w 1008"/>
              <a:gd name="T73" fmla="*/ 555301 h 1009"/>
              <a:gd name="T74" fmla="*/ 306388 w 1008"/>
              <a:gd name="T75" fmla="*/ 555301 h 1009"/>
              <a:gd name="T76" fmla="*/ 554415 w 1008"/>
              <a:gd name="T77" fmla="*/ 306877 h 1009"/>
              <a:gd name="T78" fmla="*/ 306388 w 1008"/>
              <a:gd name="T79" fmla="*/ 59062 h 1009"/>
              <a:gd name="T80" fmla="*/ 58360 w 1008"/>
              <a:gd name="T81" fmla="*/ 306877 h 1009"/>
              <a:gd name="T82" fmla="*/ 306388 w 1008"/>
              <a:gd name="T83" fmla="*/ 555301 h 100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08"/>
              <a:gd name="T127" fmla="*/ 0 h 1009"/>
              <a:gd name="T128" fmla="*/ 1008 w 1008"/>
              <a:gd name="T129" fmla="*/ 1009 h 1009"/>
            </a:gdLst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07" h="1009">
                <a:moveTo>
                  <a:pt x="504" y="1009"/>
                </a:moveTo>
                <a:cubicBezTo>
                  <a:pt x="226" y="1009"/>
                  <a:pt x="0" y="783"/>
                  <a:pt x="0" y="504"/>
                </a:cubicBezTo>
                <a:cubicBezTo>
                  <a:pt x="0" y="226"/>
                  <a:pt x="226" y="0"/>
                  <a:pt x="504" y="0"/>
                </a:cubicBezTo>
                <a:cubicBezTo>
                  <a:pt x="782" y="0"/>
                  <a:pt x="1008" y="226"/>
                  <a:pt x="1008" y="504"/>
                </a:cubicBezTo>
                <a:cubicBezTo>
                  <a:pt x="1008" y="783"/>
                  <a:pt x="782" y="1009"/>
                  <a:pt x="504" y="1009"/>
                </a:cubicBezTo>
                <a:close/>
                <a:moveTo>
                  <a:pt x="725" y="769"/>
                </a:moveTo>
                <a:lnTo>
                  <a:pt x="725" y="769"/>
                </a:lnTo>
                <a:lnTo>
                  <a:pt x="538" y="586"/>
                </a:lnTo>
                <a:cubicBezTo>
                  <a:pt x="528" y="590"/>
                  <a:pt x="516" y="592"/>
                  <a:pt x="504" y="592"/>
                </a:cubicBezTo>
                <a:cubicBezTo>
                  <a:pt x="455" y="592"/>
                  <a:pt x="416" y="553"/>
                  <a:pt x="416" y="504"/>
                </a:cubicBezTo>
                <a:cubicBezTo>
                  <a:pt x="416" y="474"/>
                  <a:pt x="432" y="447"/>
                  <a:pt x="456" y="431"/>
                </a:cubicBezTo>
                <a:lnTo>
                  <a:pt x="456" y="179"/>
                </a:lnTo>
                <a:cubicBezTo>
                  <a:pt x="456" y="115"/>
                  <a:pt x="553" y="115"/>
                  <a:pt x="553" y="179"/>
                </a:cubicBezTo>
                <a:lnTo>
                  <a:pt x="553" y="431"/>
                </a:lnTo>
                <a:cubicBezTo>
                  <a:pt x="576" y="447"/>
                  <a:pt x="592" y="474"/>
                  <a:pt x="592" y="504"/>
                </a:cubicBezTo>
                <a:cubicBezTo>
                  <a:pt x="592" y="516"/>
                  <a:pt x="590" y="526"/>
                  <a:pt x="586" y="536"/>
                </a:cubicBezTo>
                <a:lnTo>
                  <a:pt x="774" y="719"/>
                </a:lnTo>
                <a:cubicBezTo>
                  <a:pt x="806" y="751"/>
                  <a:pt x="758" y="801"/>
                  <a:pt x="725" y="769"/>
                </a:cubicBezTo>
                <a:close/>
                <a:moveTo>
                  <a:pt x="168" y="471"/>
                </a:moveTo>
                <a:lnTo>
                  <a:pt x="168" y="471"/>
                </a:lnTo>
                <a:lnTo>
                  <a:pt x="234" y="471"/>
                </a:lnTo>
                <a:cubicBezTo>
                  <a:pt x="278" y="471"/>
                  <a:pt x="278" y="538"/>
                  <a:pt x="234" y="538"/>
                </a:cubicBezTo>
                <a:lnTo>
                  <a:pt x="168" y="538"/>
                </a:lnTo>
                <a:cubicBezTo>
                  <a:pt x="123" y="538"/>
                  <a:pt x="123" y="471"/>
                  <a:pt x="168" y="471"/>
                </a:cubicBezTo>
                <a:close/>
                <a:moveTo>
                  <a:pt x="774" y="471"/>
                </a:moveTo>
                <a:lnTo>
                  <a:pt x="774" y="471"/>
                </a:lnTo>
                <a:lnTo>
                  <a:pt x="840" y="471"/>
                </a:lnTo>
                <a:cubicBezTo>
                  <a:pt x="885" y="471"/>
                  <a:pt x="885" y="538"/>
                  <a:pt x="840" y="538"/>
                </a:cubicBezTo>
                <a:lnTo>
                  <a:pt x="774" y="538"/>
                </a:lnTo>
                <a:cubicBezTo>
                  <a:pt x="730" y="538"/>
                  <a:pt x="730" y="471"/>
                  <a:pt x="774" y="471"/>
                </a:cubicBezTo>
                <a:close/>
                <a:moveTo>
                  <a:pt x="470" y="840"/>
                </a:moveTo>
                <a:lnTo>
                  <a:pt x="470" y="840"/>
                </a:lnTo>
                <a:lnTo>
                  <a:pt x="470" y="775"/>
                </a:lnTo>
                <a:cubicBezTo>
                  <a:pt x="470" y="730"/>
                  <a:pt x="538" y="730"/>
                  <a:pt x="538" y="775"/>
                </a:cubicBezTo>
                <a:lnTo>
                  <a:pt x="538" y="840"/>
                </a:lnTo>
                <a:cubicBezTo>
                  <a:pt x="538" y="885"/>
                  <a:pt x="470" y="885"/>
                  <a:pt x="470" y="840"/>
                </a:cubicBezTo>
                <a:close/>
                <a:moveTo>
                  <a:pt x="504" y="912"/>
                </a:moveTo>
                <a:lnTo>
                  <a:pt x="504" y="912"/>
                </a:lnTo>
                <a:cubicBezTo>
                  <a:pt x="729" y="912"/>
                  <a:pt x="912" y="730"/>
                  <a:pt x="912" y="504"/>
                </a:cubicBezTo>
                <a:cubicBezTo>
                  <a:pt x="912" y="279"/>
                  <a:pt x="729" y="97"/>
                  <a:pt x="504" y="97"/>
                </a:cubicBezTo>
                <a:cubicBezTo>
                  <a:pt x="279" y="97"/>
                  <a:pt x="96" y="279"/>
                  <a:pt x="96" y="504"/>
                </a:cubicBezTo>
                <a:cubicBezTo>
                  <a:pt x="96" y="730"/>
                  <a:pt x="279" y="912"/>
                  <a:pt x="504" y="9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711468" y="1983140"/>
            <a:ext cx="138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输入短标题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736341" y="2299122"/>
            <a:ext cx="269209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388540" y="3220353"/>
            <a:ext cx="138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输入短标题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413413" y="3536335"/>
            <a:ext cx="269209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761214" y="4654073"/>
            <a:ext cx="138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输入短标题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786087" y="4970055"/>
            <a:ext cx="269209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595842" y="3281769"/>
            <a:ext cx="1223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输入短标题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084226" y="3597751"/>
            <a:ext cx="273488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299599" y="4654073"/>
            <a:ext cx="1223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输入短标题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787983" y="4970055"/>
            <a:ext cx="273488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3197091" y="1983140"/>
            <a:ext cx="1223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输入短标题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685475" y="2299122"/>
            <a:ext cx="273488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2000">
    <p:wheel spokes="1"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392514" y="630639"/>
            <a:ext cx="395995" cy="317500"/>
            <a:chOff x="2235200" y="165100"/>
            <a:chExt cx="1314704" cy="1054100"/>
          </a:xfrm>
        </p:grpSpPr>
        <p:sp>
          <p:nvSpPr>
            <p:cNvPr id="4" name="六边形 3"/>
            <p:cNvSpPr/>
            <p:nvPr/>
          </p:nvSpPr>
          <p:spPr>
            <a:xfrm>
              <a:off x="2235200" y="304800"/>
              <a:ext cx="1060704" cy="91440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六边形 4"/>
            <p:cNvSpPr/>
            <p:nvPr/>
          </p:nvSpPr>
          <p:spPr>
            <a:xfrm>
              <a:off x="2489200" y="165100"/>
              <a:ext cx="1060704" cy="914400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865015" y="589334"/>
            <a:ext cx="1366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>
                <a:cs typeface="+mn-ea"/>
                <a:sym typeface="+mn-lt"/>
              </a:rPr>
              <a:t>解决策略</a:t>
            </a:r>
            <a:endParaRPr lang="zh-CN" altLang="en-US" sz="2000" b="1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2231390" y="789389"/>
            <a:ext cx="8004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0338986" y="620506"/>
            <a:ext cx="1460500" cy="3377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cs typeface="+mn-ea"/>
                <a:sym typeface="+mn-lt"/>
              </a:rPr>
              <a:t>企业</a:t>
            </a:r>
            <a:r>
              <a:rPr lang="en-US" altLang="zh-CN">
                <a:cs typeface="+mn-ea"/>
                <a:sym typeface="+mn-lt"/>
              </a:rPr>
              <a:t>LOGO</a:t>
            </a: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1841411" y="3779425"/>
            <a:ext cx="2062932" cy="2106294"/>
            <a:chOff x="1712684" y="3881778"/>
            <a:chExt cx="2062932" cy="2106294"/>
          </a:xfrm>
        </p:grpSpPr>
        <p:sp>
          <p:nvSpPr>
            <p:cNvPr id="2" name="椭圆 1"/>
            <p:cNvSpPr/>
            <p:nvPr/>
          </p:nvSpPr>
          <p:spPr>
            <a:xfrm>
              <a:off x="1712685" y="3925141"/>
              <a:ext cx="2062931" cy="2062931"/>
            </a:xfrm>
            <a:prstGeom prst="ellipse">
              <a:avLst/>
            </a:prstGeom>
            <a:noFill/>
            <a:ln>
              <a:solidFill>
                <a:srgbClr val="00B3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椭圆 2"/>
            <p:cNvSpPr/>
            <p:nvPr/>
          </p:nvSpPr>
          <p:spPr>
            <a:xfrm>
              <a:off x="1712684" y="3881778"/>
              <a:ext cx="518705" cy="51870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>
                  <a:cs typeface="+mn-ea"/>
                  <a:sym typeface="+mn-lt"/>
                </a:rPr>
                <a:t>1</a:t>
              </a: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036121" y="1943372"/>
            <a:ext cx="1683653" cy="1836053"/>
            <a:chOff x="3892248" y="2241488"/>
            <a:chExt cx="1683653" cy="1836053"/>
          </a:xfrm>
        </p:grpSpPr>
        <p:sp>
          <p:nvSpPr>
            <p:cNvPr id="11" name="椭圆 10"/>
            <p:cNvSpPr/>
            <p:nvPr/>
          </p:nvSpPr>
          <p:spPr>
            <a:xfrm>
              <a:off x="3892248" y="2393888"/>
              <a:ext cx="1683653" cy="1683653"/>
            </a:xfrm>
            <a:prstGeom prst="ellipse">
              <a:avLst/>
            </a:prstGeom>
            <a:noFill/>
            <a:ln>
              <a:solidFill>
                <a:srgbClr val="00B3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4071256" y="2241488"/>
              <a:ext cx="518705" cy="51870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>
                  <a:cs typeface="+mn-ea"/>
                  <a:sym typeface="+mn-lt"/>
                </a:rPr>
                <a:t>2</a:t>
              </a: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214414" y="3586800"/>
            <a:ext cx="2178293" cy="2218517"/>
            <a:chOff x="6071811" y="3884916"/>
            <a:chExt cx="2178293" cy="2218517"/>
          </a:xfrm>
        </p:grpSpPr>
        <p:sp>
          <p:nvSpPr>
            <p:cNvPr id="12" name="椭圆 11"/>
            <p:cNvSpPr/>
            <p:nvPr/>
          </p:nvSpPr>
          <p:spPr>
            <a:xfrm>
              <a:off x="6071811" y="3925140"/>
              <a:ext cx="2178293" cy="2178293"/>
            </a:xfrm>
            <a:prstGeom prst="ellipse">
              <a:avLst/>
            </a:prstGeom>
            <a:noFill/>
            <a:ln>
              <a:solidFill>
                <a:srgbClr val="00B3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6088227" y="3884916"/>
              <a:ext cx="518705" cy="51870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>
                  <a:cs typeface="+mn-ea"/>
                  <a:sym typeface="+mn-lt"/>
                </a:rPr>
                <a:t>3</a:t>
              </a: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392707" y="1943372"/>
            <a:ext cx="1687463" cy="1683653"/>
            <a:chOff x="8247564" y="2241488"/>
            <a:chExt cx="1687463" cy="1683653"/>
          </a:xfrm>
        </p:grpSpPr>
        <p:sp>
          <p:nvSpPr>
            <p:cNvPr id="13" name="椭圆 12"/>
            <p:cNvSpPr/>
            <p:nvPr/>
          </p:nvSpPr>
          <p:spPr>
            <a:xfrm>
              <a:off x="8251374" y="2241488"/>
              <a:ext cx="1683653" cy="1683653"/>
            </a:xfrm>
            <a:prstGeom prst="ellipse">
              <a:avLst/>
            </a:prstGeom>
            <a:noFill/>
            <a:ln>
              <a:solidFill>
                <a:srgbClr val="00B3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8247564" y="2241488"/>
              <a:ext cx="518705" cy="51870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>
                  <a:cs typeface="+mn-ea"/>
                  <a:sym typeface="+mn-lt"/>
                </a:rPr>
                <a:t>4</a:t>
              </a:r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4215129" y="2578182"/>
            <a:ext cx="138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营销手段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215130" y="2894164"/>
            <a:ext cx="13843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695869" y="2443628"/>
            <a:ext cx="138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营销手段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695870" y="2759610"/>
            <a:ext cx="13843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424385" y="4192897"/>
            <a:ext cx="138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营销手段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424385" y="4508879"/>
            <a:ext cx="189575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此处添加文字描述，此处添加文字描述，此处添加文字描述，此处添加文字描述， ，此处添加文字描述， ，此处添加文字描述， 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044877" y="4281411"/>
            <a:ext cx="138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营销手段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044877" y="4597393"/>
            <a:ext cx="189575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此处添加文字描述，此处添加文字描述，此处添加文字描述，此处添加文字描述， ，此处添加文字描述， ，此处添加文字描述， 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cxnSp>
        <p:nvCxnSpPr>
          <p:cNvPr id="30" name="直接连接符 29"/>
          <p:cNvCxnSpPr>
            <a:stCxn id="2" idx="7"/>
            <a:endCxn id="11" idx="3"/>
          </p:cNvCxnSpPr>
          <p:nvPr/>
        </p:nvCxnSpPr>
        <p:spPr>
          <a:xfrm flipV="1">
            <a:off x="3602234" y="3532860"/>
            <a:ext cx="680452" cy="592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>
            <a:stCxn id="11" idx="6"/>
            <a:endCxn id="15" idx="1"/>
          </p:cNvCxnSpPr>
          <p:nvPr/>
        </p:nvCxnSpPr>
        <p:spPr>
          <a:xfrm>
            <a:off x="5719774" y="2937599"/>
            <a:ext cx="587019" cy="72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2" idx="7"/>
            <a:endCxn id="13" idx="3"/>
          </p:cNvCxnSpPr>
          <p:nvPr/>
        </p:nvCxnSpPr>
        <p:spPr>
          <a:xfrm flipV="1">
            <a:off x="8073703" y="3380460"/>
            <a:ext cx="569379" cy="565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2000">
    <p:wheel spokes="1"/>
  </p:transition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392514" y="630639"/>
            <a:ext cx="395995" cy="317500"/>
            <a:chOff x="2235200" y="165100"/>
            <a:chExt cx="1314704" cy="1054100"/>
          </a:xfrm>
        </p:grpSpPr>
        <p:sp>
          <p:nvSpPr>
            <p:cNvPr id="4" name="六边形 3"/>
            <p:cNvSpPr/>
            <p:nvPr/>
          </p:nvSpPr>
          <p:spPr>
            <a:xfrm>
              <a:off x="2235200" y="304800"/>
              <a:ext cx="1060704" cy="91440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六边形 4"/>
            <p:cNvSpPr/>
            <p:nvPr/>
          </p:nvSpPr>
          <p:spPr>
            <a:xfrm>
              <a:off x="2489200" y="165100"/>
              <a:ext cx="1060704" cy="914400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865015" y="589334"/>
            <a:ext cx="1366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>
                <a:cs typeface="+mn-ea"/>
                <a:sym typeface="+mn-lt"/>
              </a:rPr>
              <a:t>解决策略</a:t>
            </a:r>
            <a:endParaRPr lang="zh-CN" altLang="en-US" sz="2000" b="1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2231390" y="789389"/>
            <a:ext cx="8004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0338986" y="620506"/>
            <a:ext cx="1460500" cy="3377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cs typeface="+mn-ea"/>
                <a:sym typeface="+mn-lt"/>
              </a:rPr>
              <a:t>企业</a:t>
            </a:r>
            <a:r>
              <a:rPr lang="en-US" altLang="zh-CN">
                <a:cs typeface="+mn-ea"/>
                <a:sym typeface="+mn-lt"/>
              </a:rPr>
              <a:t>LOGO</a:t>
            </a: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93919" y="2237937"/>
            <a:ext cx="4019742" cy="3391495"/>
            <a:chOff x="552258" y="2341591"/>
            <a:chExt cx="3086404" cy="2604029"/>
          </a:xfrm>
        </p:grpSpPr>
        <p:grpSp>
          <p:nvGrpSpPr>
            <p:cNvPr id="8" name="组合 7"/>
            <p:cNvGrpSpPr/>
            <p:nvPr/>
          </p:nvGrpSpPr>
          <p:grpSpPr>
            <a:xfrm>
              <a:off x="552258" y="2341591"/>
              <a:ext cx="2883605" cy="2604029"/>
              <a:chOff x="788509" y="3009249"/>
              <a:chExt cx="1982379" cy="1790180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1201526" y="3304355"/>
                <a:ext cx="1156346" cy="115634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" name="弧形 2"/>
              <p:cNvSpPr/>
              <p:nvPr/>
            </p:nvSpPr>
            <p:spPr>
              <a:xfrm>
                <a:off x="788509" y="3009249"/>
                <a:ext cx="1982379" cy="1790180"/>
              </a:xfrm>
              <a:prstGeom prst="arc">
                <a:avLst>
                  <a:gd name="adj1" fmla="val 16200000"/>
                  <a:gd name="adj2" fmla="val 5374017"/>
                </a:avLst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1" name="矩形 10"/>
            <p:cNvSpPr/>
            <p:nvPr/>
          </p:nvSpPr>
          <p:spPr>
            <a:xfrm>
              <a:off x="1529309" y="3411824"/>
              <a:ext cx="929503" cy="3072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业绩渠道</a:t>
              </a:r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2755855" y="2401032"/>
              <a:ext cx="331653" cy="33165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>
                  <a:cs typeface="+mn-ea"/>
                  <a:sym typeface="+mn-lt"/>
                </a:rPr>
                <a:t>1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239908" y="2992068"/>
              <a:ext cx="331653" cy="33165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>
                  <a:cs typeface="+mn-ea"/>
                  <a:sym typeface="+mn-lt"/>
                </a:rPr>
                <a:t>2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3307009" y="3811934"/>
              <a:ext cx="331653" cy="33165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>
                  <a:cs typeface="+mn-ea"/>
                  <a:sym typeface="+mn-lt"/>
                </a:rPr>
                <a:t>3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2807003" y="4554526"/>
              <a:ext cx="331653" cy="33165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>
                  <a:cs typeface="+mn-ea"/>
                  <a:sym typeface="+mn-lt"/>
                </a:rPr>
                <a:t>4</a:t>
              </a:r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7" name="弧形 16"/>
          <p:cNvSpPr/>
          <p:nvPr/>
        </p:nvSpPr>
        <p:spPr>
          <a:xfrm>
            <a:off x="892912" y="2577795"/>
            <a:ext cx="3002924" cy="2711779"/>
          </a:xfrm>
          <a:prstGeom prst="arc">
            <a:avLst>
              <a:gd name="adj1" fmla="val 16632206"/>
              <a:gd name="adj2" fmla="val 4998486"/>
            </a:avLst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060177" y="1902229"/>
            <a:ext cx="138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输入短标题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085050" y="2218211"/>
            <a:ext cx="47421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058114" y="2900332"/>
            <a:ext cx="138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输入短标题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082987" y="3216314"/>
            <a:ext cx="47421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085050" y="3944369"/>
            <a:ext cx="138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输入短标题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109923" y="4260351"/>
            <a:ext cx="47421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877792" y="4939047"/>
            <a:ext cx="138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输入短标题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902665" y="5255029"/>
            <a:ext cx="47421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2000">
    <p:wheel spokes="1"/>
  </p:transition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392514" y="630639"/>
            <a:ext cx="395995" cy="317500"/>
            <a:chOff x="2235200" y="165100"/>
            <a:chExt cx="1314704" cy="1054100"/>
          </a:xfrm>
        </p:grpSpPr>
        <p:sp>
          <p:nvSpPr>
            <p:cNvPr id="4" name="六边形 3"/>
            <p:cNvSpPr/>
            <p:nvPr/>
          </p:nvSpPr>
          <p:spPr>
            <a:xfrm>
              <a:off x="2235200" y="304800"/>
              <a:ext cx="1060704" cy="91440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六边形 4"/>
            <p:cNvSpPr/>
            <p:nvPr/>
          </p:nvSpPr>
          <p:spPr>
            <a:xfrm>
              <a:off x="2489200" y="165100"/>
              <a:ext cx="1060704" cy="914400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865015" y="589334"/>
            <a:ext cx="1366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>
                <a:cs typeface="+mn-ea"/>
                <a:sym typeface="+mn-lt"/>
              </a:rPr>
              <a:t>解决策略</a:t>
            </a:r>
            <a:endParaRPr lang="zh-CN" altLang="en-US" sz="2000" b="1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2231390" y="789389"/>
            <a:ext cx="8004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0338986" y="620506"/>
            <a:ext cx="1460500" cy="3377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cs typeface="+mn-ea"/>
                <a:sym typeface="+mn-lt"/>
              </a:rPr>
              <a:t>企业</a:t>
            </a:r>
            <a:r>
              <a:rPr lang="en-US" altLang="zh-CN">
                <a:cs typeface="+mn-ea"/>
                <a:sym typeface="+mn-lt"/>
              </a:rPr>
              <a:t>LOGO</a:t>
            </a: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996406" y="2459390"/>
            <a:ext cx="2219791" cy="3116466"/>
            <a:chOff x="1365237" y="2459390"/>
            <a:chExt cx="2219791" cy="3116466"/>
          </a:xfrm>
        </p:grpSpPr>
        <p:sp>
          <p:nvSpPr>
            <p:cNvPr id="2" name="文本框 1"/>
            <p:cNvSpPr txBox="1"/>
            <p:nvPr/>
          </p:nvSpPr>
          <p:spPr>
            <a:xfrm>
              <a:off x="1791945" y="2459390"/>
              <a:ext cx="1366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>
                  <a:cs typeface="+mn-ea"/>
                  <a:sym typeface="+mn-lt"/>
                </a:rPr>
                <a:t>团队管理</a:t>
              </a:r>
              <a:endParaRPr lang="zh-CN" altLang="en-US" b="1"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365237" y="3221365"/>
              <a:ext cx="2219791" cy="2354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50"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50">
                <a:cs typeface="+mn-ea"/>
                <a:sym typeface="+mn-lt"/>
              </a:endParaRPr>
            </a:p>
            <a:p>
              <a:endParaRPr lang="zh-CN" altLang="en-US" sz="1050">
                <a:cs typeface="+mn-ea"/>
                <a:sym typeface="+mn-lt"/>
              </a:endParaRPr>
            </a:p>
            <a:p>
              <a:r>
                <a:rPr lang="zh-CN" altLang="en-US" sz="1050"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50">
                <a:cs typeface="+mn-ea"/>
                <a:sym typeface="+mn-lt"/>
              </a:endParaRPr>
            </a:p>
            <a:p>
              <a:endParaRPr lang="zh-CN" altLang="en-US" sz="1050">
                <a:cs typeface="+mn-ea"/>
                <a:sym typeface="+mn-lt"/>
              </a:endParaRPr>
            </a:p>
            <a:p>
              <a:r>
                <a:rPr lang="zh-CN" altLang="en-US" sz="1050"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50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1495865" y="2980107"/>
              <a:ext cx="1958535" cy="77060"/>
            </a:xfrm>
            <a:prstGeom prst="rect">
              <a:avLst/>
            </a:prstGeom>
            <a:solidFill>
              <a:srgbClr val="00B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684825" y="2273075"/>
            <a:ext cx="2219791" cy="3356641"/>
            <a:chOff x="1404889" y="2459390"/>
            <a:chExt cx="2219791" cy="3356641"/>
          </a:xfrm>
        </p:grpSpPr>
        <p:sp>
          <p:nvSpPr>
            <p:cNvPr id="13" name="文本框 12"/>
            <p:cNvSpPr txBox="1"/>
            <p:nvPr/>
          </p:nvSpPr>
          <p:spPr>
            <a:xfrm>
              <a:off x="1791945" y="2459390"/>
              <a:ext cx="1366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>
                  <a:cs typeface="+mn-ea"/>
                  <a:sym typeface="+mn-lt"/>
                </a:rPr>
                <a:t>团队管理</a:t>
              </a:r>
              <a:endParaRPr lang="zh-CN" altLang="en-US" sz="2000" b="1"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404889" y="3353818"/>
              <a:ext cx="2219791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100">
                <a:cs typeface="+mn-ea"/>
                <a:sym typeface="+mn-lt"/>
              </a:endParaRPr>
            </a:p>
            <a:p>
              <a:endParaRPr lang="zh-CN" altLang="en-US" sz="1100">
                <a:cs typeface="+mn-ea"/>
                <a:sym typeface="+mn-lt"/>
              </a:endParaRPr>
            </a:p>
            <a:p>
              <a:r>
                <a:rPr lang="zh-CN" altLang="en-US" sz="1100"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100">
                <a:cs typeface="+mn-ea"/>
                <a:sym typeface="+mn-lt"/>
              </a:endParaRPr>
            </a:p>
            <a:p>
              <a:endParaRPr lang="zh-CN" altLang="en-US" sz="1100">
                <a:cs typeface="+mn-ea"/>
                <a:sym typeface="+mn-lt"/>
              </a:endParaRPr>
            </a:p>
            <a:p>
              <a:r>
                <a:rPr lang="zh-CN" altLang="en-US" sz="1100"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100"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495864" y="3068129"/>
              <a:ext cx="1958535" cy="77060"/>
            </a:xfrm>
            <a:prstGeom prst="rect">
              <a:avLst/>
            </a:prstGeom>
            <a:solidFill>
              <a:srgbClr val="00B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293940" y="2459390"/>
            <a:ext cx="2219791" cy="3116466"/>
            <a:chOff x="1365237" y="2459390"/>
            <a:chExt cx="2219791" cy="3116466"/>
          </a:xfrm>
        </p:grpSpPr>
        <p:sp>
          <p:nvSpPr>
            <p:cNvPr id="17" name="文本框 16"/>
            <p:cNvSpPr txBox="1"/>
            <p:nvPr/>
          </p:nvSpPr>
          <p:spPr>
            <a:xfrm>
              <a:off x="1791945" y="2459390"/>
              <a:ext cx="1366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>
                  <a:cs typeface="+mn-ea"/>
                  <a:sym typeface="+mn-lt"/>
                </a:rPr>
                <a:t>团队管理</a:t>
              </a:r>
              <a:endParaRPr lang="zh-CN" altLang="en-US" b="1">
                <a:cs typeface="+mn-ea"/>
                <a:sym typeface="+mn-lt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365237" y="3221365"/>
              <a:ext cx="2219791" cy="2354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50"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50">
                <a:cs typeface="+mn-ea"/>
                <a:sym typeface="+mn-lt"/>
              </a:endParaRPr>
            </a:p>
            <a:p>
              <a:endParaRPr lang="zh-CN" altLang="en-US" sz="1050">
                <a:cs typeface="+mn-ea"/>
                <a:sym typeface="+mn-lt"/>
              </a:endParaRPr>
            </a:p>
            <a:p>
              <a:r>
                <a:rPr lang="zh-CN" altLang="en-US" sz="1050"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50">
                <a:cs typeface="+mn-ea"/>
                <a:sym typeface="+mn-lt"/>
              </a:endParaRPr>
            </a:p>
            <a:p>
              <a:endParaRPr lang="zh-CN" altLang="en-US" sz="1050">
                <a:cs typeface="+mn-ea"/>
                <a:sym typeface="+mn-lt"/>
              </a:endParaRPr>
            </a:p>
            <a:p>
              <a:r>
                <a:rPr lang="zh-CN" altLang="en-US" sz="1050"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50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495865" y="2980107"/>
              <a:ext cx="1958535" cy="77060"/>
            </a:xfrm>
            <a:prstGeom prst="rect">
              <a:avLst/>
            </a:prstGeom>
            <a:solidFill>
              <a:srgbClr val="00B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757473" y="2459390"/>
            <a:ext cx="2219791" cy="3116466"/>
            <a:chOff x="1365237" y="2459390"/>
            <a:chExt cx="2219791" cy="3116466"/>
          </a:xfrm>
        </p:grpSpPr>
        <p:sp>
          <p:nvSpPr>
            <p:cNvPr id="21" name="文本框 20"/>
            <p:cNvSpPr txBox="1"/>
            <p:nvPr/>
          </p:nvSpPr>
          <p:spPr>
            <a:xfrm>
              <a:off x="1791945" y="2459390"/>
              <a:ext cx="1366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>
                  <a:cs typeface="+mn-ea"/>
                  <a:sym typeface="+mn-lt"/>
                </a:rPr>
                <a:t>团队管理</a:t>
              </a:r>
              <a:endParaRPr lang="zh-CN" altLang="en-US" b="1"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365237" y="3221365"/>
              <a:ext cx="2219791" cy="2354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50"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50">
                <a:cs typeface="+mn-ea"/>
                <a:sym typeface="+mn-lt"/>
              </a:endParaRPr>
            </a:p>
            <a:p>
              <a:endParaRPr lang="zh-CN" altLang="en-US" sz="1050">
                <a:cs typeface="+mn-ea"/>
                <a:sym typeface="+mn-lt"/>
              </a:endParaRPr>
            </a:p>
            <a:p>
              <a:r>
                <a:rPr lang="zh-CN" altLang="en-US" sz="1050"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50">
                <a:cs typeface="+mn-ea"/>
                <a:sym typeface="+mn-lt"/>
              </a:endParaRPr>
            </a:p>
            <a:p>
              <a:endParaRPr lang="zh-CN" altLang="en-US" sz="1050">
                <a:cs typeface="+mn-ea"/>
                <a:sym typeface="+mn-lt"/>
              </a:endParaRPr>
            </a:p>
            <a:p>
              <a:r>
                <a:rPr lang="zh-CN" altLang="en-US" sz="1050">
                  <a:cs typeface="+mn-ea"/>
                  <a:sym typeface="+mn-lt"/>
                </a:rPr>
                <a:t>此处添加文字描述，此处添加文字描述，此处添加文字描述，此处添加文字描述此处添加文字描述，此处添加文字描述</a:t>
              </a:r>
              <a:endParaRPr lang="zh-CN" altLang="en-US" sz="1050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1495865" y="2980107"/>
              <a:ext cx="1958535" cy="77060"/>
            </a:xfrm>
            <a:prstGeom prst="rect">
              <a:avLst/>
            </a:prstGeom>
            <a:solidFill>
              <a:srgbClr val="00B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4" name="矩形: 圆角 23"/>
          <p:cNvSpPr/>
          <p:nvPr/>
        </p:nvSpPr>
        <p:spPr>
          <a:xfrm>
            <a:off x="3430378" y="1913034"/>
            <a:ext cx="2728686" cy="4022094"/>
          </a:xfrm>
          <a:prstGeom prst="roundRect">
            <a:avLst/>
          </a:prstGeom>
          <a:noFill/>
          <a:ln>
            <a:solidFill>
              <a:srgbClr val="00B3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2000">
    <p:wheel spokes="1"/>
  </p:transition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4954814" y="3900619"/>
            <a:ext cx="3684770" cy="312054"/>
          </a:xfrm>
        </p:spPr>
        <p:txBody>
          <a:bodyPr/>
          <a:lstStyle/>
          <a:p>
            <a:pPr lvl="0"/>
            <a:r>
              <a:rPr lang="zh-CN" altLang="en-US">
                <a:cs typeface="+mn-ea"/>
                <a:sym typeface="+mn-lt"/>
              </a:rPr>
              <a:t>此处添加文字描述，此处添加文字描述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960587" y="3339984"/>
            <a:ext cx="3675413" cy="656792"/>
          </a:xfrm>
        </p:spPr>
        <p:txBody>
          <a:bodyPr>
            <a:normAutofit/>
          </a:bodyPr>
          <a:lstStyle/>
          <a:p>
            <a:r>
              <a:rPr lang="zh-CN" altLang="en-US" sz="2800">
                <a:latin typeface="+mn-lt"/>
                <a:ea typeface="+mn-ea"/>
                <a:cs typeface="+mn-ea"/>
                <a:sym typeface="+mn-lt"/>
              </a:rPr>
              <a:t>执行计划</a:t>
            </a:r>
            <a:endParaRPr lang="zh-CN" altLang="en-US" sz="28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09960" y="2413116"/>
            <a:ext cx="608806" cy="71096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B3BB"/>
                </a:solidFill>
                <a:effectLst/>
                <a:uLnTx/>
                <a:uFillTx/>
                <a:cs typeface="+mn-ea"/>
                <a:sym typeface="+mn-lt"/>
              </a:rPr>
              <a:t>04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B3B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009960" y="3339984"/>
            <a:ext cx="3524440" cy="0"/>
          </a:xfrm>
          <a:prstGeom prst="line">
            <a:avLst/>
          </a:prstGeom>
          <a:ln>
            <a:solidFill>
              <a:srgbClr val="00B3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2000">
    <p:wheel spokes="1"/>
  </p:transition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392514" y="630639"/>
            <a:ext cx="395995" cy="317500"/>
            <a:chOff x="2235200" y="165100"/>
            <a:chExt cx="1314704" cy="1054100"/>
          </a:xfrm>
        </p:grpSpPr>
        <p:sp>
          <p:nvSpPr>
            <p:cNvPr id="4" name="六边形 3"/>
            <p:cNvSpPr/>
            <p:nvPr/>
          </p:nvSpPr>
          <p:spPr>
            <a:xfrm>
              <a:off x="2235200" y="304800"/>
              <a:ext cx="1060704" cy="91440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六边形 4"/>
            <p:cNvSpPr/>
            <p:nvPr/>
          </p:nvSpPr>
          <p:spPr>
            <a:xfrm>
              <a:off x="2489200" y="165100"/>
              <a:ext cx="1060704" cy="914400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865015" y="589334"/>
            <a:ext cx="1366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>
                <a:cs typeface="+mn-ea"/>
                <a:sym typeface="+mn-lt"/>
              </a:rPr>
              <a:t>执行计划</a:t>
            </a:r>
            <a:endParaRPr lang="zh-CN" altLang="en-US" sz="2000" b="1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2231390" y="789389"/>
            <a:ext cx="8004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0338986" y="620506"/>
            <a:ext cx="1460500" cy="3377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cs typeface="+mn-ea"/>
                <a:sym typeface="+mn-lt"/>
              </a:rPr>
              <a:t>企业</a:t>
            </a:r>
            <a:r>
              <a:rPr lang="en-US" altLang="zh-CN">
                <a:cs typeface="+mn-ea"/>
                <a:sym typeface="+mn-lt"/>
              </a:rPr>
              <a:t>LOGO</a:t>
            </a:r>
            <a:endParaRPr lang="zh-CN" altLang="en-US">
              <a:cs typeface="+mn-ea"/>
              <a:sym typeface="+mn-lt"/>
            </a:endParaRPr>
          </a:p>
        </p:txBody>
      </p:sp>
      <p:cxnSp>
        <p:nvCxnSpPr>
          <p:cNvPr id="3" name="直接箭头连接符 2"/>
          <p:cNvCxnSpPr/>
          <p:nvPr/>
        </p:nvCxnSpPr>
        <p:spPr>
          <a:xfrm>
            <a:off x="733262" y="2641601"/>
            <a:ext cx="107399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泪滴形 7"/>
          <p:cNvSpPr/>
          <p:nvPr/>
        </p:nvSpPr>
        <p:spPr>
          <a:xfrm rot="8050290">
            <a:off x="4440401" y="2406844"/>
            <a:ext cx="183957" cy="183957"/>
          </a:xfrm>
          <a:prstGeom prst="teardrop">
            <a:avLst/>
          </a:prstGeom>
          <a:solidFill>
            <a:srgbClr val="00B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泪滴形 10"/>
          <p:cNvSpPr/>
          <p:nvPr/>
        </p:nvSpPr>
        <p:spPr>
          <a:xfrm rot="8050290">
            <a:off x="5475497" y="2406844"/>
            <a:ext cx="183957" cy="183957"/>
          </a:xfrm>
          <a:prstGeom prst="teardrop">
            <a:avLst/>
          </a:prstGeom>
          <a:solidFill>
            <a:srgbClr val="00B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泪滴形 11"/>
          <p:cNvSpPr/>
          <p:nvPr/>
        </p:nvSpPr>
        <p:spPr>
          <a:xfrm rot="8050290">
            <a:off x="6510593" y="2406844"/>
            <a:ext cx="183957" cy="183957"/>
          </a:xfrm>
          <a:prstGeom prst="teardrop">
            <a:avLst/>
          </a:prstGeom>
          <a:solidFill>
            <a:srgbClr val="00B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泪滴形 12"/>
          <p:cNvSpPr/>
          <p:nvPr/>
        </p:nvSpPr>
        <p:spPr>
          <a:xfrm rot="8050290">
            <a:off x="7545689" y="2406844"/>
            <a:ext cx="183957" cy="183957"/>
          </a:xfrm>
          <a:prstGeom prst="teardrop">
            <a:avLst/>
          </a:prstGeom>
          <a:solidFill>
            <a:srgbClr val="00B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泪滴形 13"/>
          <p:cNvSpPr/>
          <p:nvPr/>
        </p:nvSpPr>
        <p:spPr>
          <a:xfrm rot="8050290">
            <a:off x="8580785" y="2406844"/>
            <a:ext cx="183957" cy="183957"/>
          </a:xfrm>
          <a:prstGeom prst="teardrop">
            <a:avLst/>
          </a:prstGeom>
          <a:solidFill>
            <a:srgbClr val="00B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泪滴形 14"/>
          <p:cNvSpPr/>
          <p:nvPr/>
        </p:nvSpPr>
        <p:spPr>
          <a:xfrm rot="8050290">
            <a:off x="9615881" y="2406844"/>
            <a:ext cx="183957" cy="183957"/>
          </a:xfrm>
          <a:prstGeom prst="teardrop">
            <a:avLst/>
          </a:prstGeom>
          <a:solidFill>
            <a:srgbClr val="00B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泪滴形 17"/>
          <p:cNvSpPr/>
          <p:nvPr/>
        </p:nvSpPr>
        <p:spPr>
          <a:xfrm rot="8050290">
            <a:off x="1335113" y="2406844"/>
            <a:ext cx="183957" cy="183957"/>
          </a:xfrm>
          <a:prstGeom prst="teardrop">
            <a:avLst/>
          </a:prstGeom>
          <a:solidFill>
            <a:srgbClr val="00B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泪滴形 18"/>
          <p:cNvSpPr/>
          <p:nvPr/>
        </p:nvSpPr>
        <p:spPr>
          <a:xfrm rot="8050290">
            <a:off x="2370209" y="2406844"/>
            <a:ext cx="183957" cy="183957"/>
          </a:xfrm>
          <a:prstGeom prst="teardrop">
            <a:avLst/>
          </a:prstGeom>
          <a:solidFill>
            <a:srgbClr val="00B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泪滴形 19"/>
          <p:cNvSpPr/>
          <p:nvPr/>
        </p:nvSpPr>
        <p:spPr>
          <a:xfrm rot="8050290">
            <a:off x="3405305" y="2406844"/>
            <a:ext cx="183957" cy="183957"/>
          </a:xfrm>
          <a:prstGeom prst="teardrop">
            <a:avLst/>
          </a:prstGeom>
          <a:solidFill>
            <a:srgbClr val="00B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196653" y="2013385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3</a:t>
            </a:r>
            <a:r>
              <a:rPr lang="zh-CN" altLang="en-US" sz="1200">
                <a:cs typeface="+mn-ea"/>
                <a:sym typeface="+mn-lt"/>
              </a:rPr>
              <a:t>月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255667" y="2013385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4</a:t>
            </a:r>
            <a:r>
              <a:rPr lang="zh-CN" altLang="en-US" sz="1200">
                <a:cs typeface="+mn-ea"/>
                <a:sym typeface="+mn-lt"/>
              </a:rPr>
              <a:t>月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273887" y="2013385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5</a:t>
            </a:r>
            <a:r>
              <a:rPr lang="zh-CN" altLang="en-US" sz="1200">
                <a:cs typeface="+mn-ea"/>
                <a:sym typeface="+mn-lt"/>
              </a:rPr>
              <a:t>月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309558" y="2013385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6</a:t>
            </a:r>
            <a:r>
              <a:rPr lang="zh-CN" altLang="en-US" sz="1200">
                <a:cs typeface="+mn-ea"/>
                <a:sym typeface="+mn-lt"/>
              </a:rPr>
              <a:t>月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353439" y="2013385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7</a:t>
            </a:r>
            <a:r>
              <a:rPr lang="zh-CN" altLang="en-US" sz="1200">
                <a:cs typeface="+mn-ea"/>
                <a:sym typeface="+mn-lt"/>
              </a:rPr>
              <a:t>月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328416" y="2013385"/>
            <a:ext cx="564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8</a:t>
            </a:r>
            <a:r>
              <a:rPr lang="zh-CN" altLang="en-US" sz="1200">
                <a:cs typeface="+mn-ea"/>
                <a:sym typeface="+mn-lt"/>
              </a:rPr>
              <a:t>月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7323186" y="2013385"/>
            <a:ext cx="564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9</a:t>
            </a:r>
            <a:r>
              <a:rPr lang="zh-CN" altLang="en-US" sz="1200">
                <a:cs typeface="+mn-ea"/>
                <a:sym typeface="+mn-lt"/>
              </a:rPr>
              <a:t>月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420829" y="2013385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10</a:t>
            </a:r>
            <a:r>
              <a:rPr lang="zh-CN" altLang="en-US" sz="1200">
                <a:cs typeface="+mn-ea"/>
                <a:sym typeface="+mn-lt"/>
              </a:rPr>
              <a:t>月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360815" y="2013385"/>
            <a:ext cx="671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11</a:t>
            </a:r>
            <a:r>
              <a:rPr lang="zh-CN" altLang="en-US" sz="1200">
                <a:cs typeface="+mn-ea"/>
                <a:sym typeface="+mn-lt"/>
              </a:rPr>
              <a:t>月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0419123" y="2013385"/>
            <a:ext cx="671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12</a:t>
            </a:r>
            <a:r>
              <a:rPr lang="zh-CN" altLang="en-US" sz="1200">
                <a:cs typeface="+mn-ea"/>
                <a:sym typeface="+mn-lt"/>
              </a:rPr>
              <a:t>月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7" name="泪滴形 36"/>
          <p:cNvSpPr/>
          <p:nvPr/>
        </p:nvSpPr>
        <p:spPr>
          <a:xfrm rot="8050290">
            <a:off x="10650975" y="2406844"/>
            <a:ext cx="183957" cy="183957"/>
          </a:xfrm>
          <a:prstGeom prst="teardrop">
            <a:avLst/>
          </a:prstGeom>
          <a:solidFill>
            <a:srgbClr val="00B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49" name="直接连接符 48"/>
          <p:cNvCxnSpPr/>
          <p:nvPr/>
        </p:nvCxnSpPr>
        <p:spPr>
          <a:xfrm flipH="1">
            <a:off x="1408410" y="2705100"/>
            <a:ext cx="0" cy="879929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组合 56"/>
          <p:cNvGrpSpPr/>
          <p:nvPr/>
        </p:nvGrpSpPr>
        <p:grpSpPr>
          <a:xfrm>
            <a:off x="2462187" y="2705099"/>
            <a:ext cx="8280766" cy="2215235"/>
            <a:chOff x="2462187" y="2705100"/>
            <a:chExt cx="8280766" cy="1390650"/>
          </a:xfrm>
        </p:grpSpPr>
        <p:cxnSp>
          <p:nvCxnSpPr>
            <p:cNvPr id="45" name="直接连接符 44"/>
            <p:cNvCxnSpPr/>
            <p:nvPr/>
          </p:nvCxnSpPr>
          <p:spPr>
            <a:xfrm flipH="1">
              <a:off x="2462187" y="2705100"/>
              <a:ext cx="0" cy="133350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4532379" y="2705100"/>
              <a:ext cx="0" cy="133350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6602571" y="2762250"/>
              <a:ext cx="0" cy="133350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8672763" y="2762250"/>
              <a:ext cx="0" cy="133350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10742953" y="2762250"/>
              <a:ext cx="0" cy="133350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直接连接符 52"/>
          <p:cNvCxnSpPr/>
          <p:nvPr/>
        </p:nvCxnSpPr>
        <p:spPr>
          <a:xfrm flipH="1">
            <a:off x="3485644" y="2705100"/>
            <a:ext cx="0" cy="879929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H="1">
            <a:off x="5565196" y="2705099"/>
            <a:ext cx="0" cy="879929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H="1">
            <a:off x="7637667" y="2705100"/>
            <a:ext cx="0" cy="879929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H="1">
            <a:off x="9696804" y="2762250"/>
            <a:ext cx="0" cy="879929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57"/>
          <p:cNvSpPr txBox="1"/>
          <p:nvPr/>
        </p:nvSpPr>
        <p:spPr>
          <a:xfrm>
            <a:off x="752102" y="3599774"/>
            <a:ext cx="138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>
                <a:solidFill>
                  <a:srgbClr val="00B3BB"/>
                </a:solidFill>
                <a:cs typeface="+mn-ea"/>
                <a:sym typeface="+mn-lt"/>
              </a:rPr>
              <a:t>输入短标题</a:t>
            </a:r>
            <a:endParaRPr lang="zh-CN" altLang="en-US" sz="1600" b="1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500673" y="3942256"/>
            <a:ext cx="17151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cs typeface="+mn-ea"/>
              <a:sym typeface="+mn-lt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2368626" y="3645045"/>
            <a:ext cx="1826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>
                <a:solidFill>
                  <a:srgbClr val="00B3BB"/>
                </a:solidFill>
                <a:cs typeface="+mn-ea"/>
                <a:sym typeface="+mn-lt"/>
              </a:rPr>
              <a:t>输入短标题</a:t>
            </a:r>
            <a:endParaRPr lang="zh-CN" altLang="en-US" sz="1600" b="1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2551975" y="3931561"/>
            <a:ext cx="17151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cs typeface="+mn-ea"/>
              <a:sym typeface="+mn-lt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4438815" y="3633212"/>
            <a:ext cx="1826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>
                <a:solidFill>
                  <a:srgbClr val="00B3BB"/>
                </a:solidFill>
                <a:cs typeface="+mn-ea"/>
                <a:sym typeface="+mn-lt"/>
              </a:rPr>
              <a:t>输入短标题</a:t>
            </a:r>
            <a:endParaRPr lang="zh-CN" altLang="en-US" sz="1600" b="1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4622164" y="3919728"/>
            <a:ext cx="17151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cs typeface="+mn-ea"/>
              <a:sym typeface="+mn-lt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6566152" y="3652827"/>
            <a:ext cx="1826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>
                <a:solidFill>
                  <a:srgbClr val="00B3BB"/>
                </a:solidFill>
                <a:cs typeface="+mn-ea"/>
                <a:sym typeface="+mn-lt"/>
              </a:rPr>
              <a:t>输入短标题</a:t>
            </a:r>
            <a:endParaRPr lang="zh-CN" altLang="en-US" sz="1600" b="1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6749501" y="3939343"/>
            <a:ext cx="17151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cs typeface="+mn-ea"/>
              <a:sym typeface="+mn-lt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8636341" y="3640994"/>
            <a:ext cx="1826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>
                <a:solidFill>
                  <a:srgbClr val="00B3BB"/>
                </a:solidFill>
                <a:cs typeface="+mn-ea"/>
                <a:sym typeface="+mn-lt"/>
              </a:rPr>
              <a:t>输入短标题</a:t>
            </a:r>
            <a:endParaRPr lang="zh-CN" altLang="en-US" sz="1600" b="1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8819690" y="3927510"/>
            <a:ext cx="17151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cs typeface="+mn-ea"/>
              <a:sym typeface="+mn-lt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1739681" y="4932167"/>
            <a:ext cx="2077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00B3BB"/>
                </a:solidFill>
                <a:cs typeface="+mn-ea"/>
                <a:sym typeface="+mn-lt"/>
              </a:rPr>
              <a:t>输入短标题</a:t>
            </a:r>
            <a:endParaRPr lang="zh-CN" altLang="en-US" sz="1600" b="1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1777005" y="5248149"/>
            <a:ext cx="1951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cs typeface="+mn-ea"/>
              <a:sym typeface="+mn-lt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3809870" y="4920334"/>
            <a:ext cx="2077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00B3BB"/>
                </a:solidFill>
                <a:cs typeface="+mn-ea"/>
                <a:sym typeface="+mn-lt"/>
              </a:rPr>
              <a:t>输入短标题</a:t>
            </a:r>
            <a:endParaRPr lang="zh-CN" altLang="en-US" sz="1600" b="1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3847194" y="5236316"/>
            <a:ext cx="1951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cs typeface="+mn-ea"/>
              <a:sym typeface="+mn-lt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5924767" y="4932167"/>
            <a:ext cx="2077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00B3BB"/>
                </a:solidFill>
                <a:cs typeface="+mn-ea"/>
                <a:sym typeface="+mn-lt"/>
              </a:rPr>
              <a:t>输入短标题</a:t>
            </a:r>
            <a:endParaRPr lang="zh-CN" altLang="en-US" sz="1600" b="1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5962091" y="5248149"/>
            <a:ext cx="1951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cs typeface="+mn-ea"/>
              <a:sym typeface="+mn-lt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7994956" y="4920334"/>
            <a:ext cx="2077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00B3BB"/>
                </a:solidFill>
                <a:cs typeface="+mn-ea"/>
                <a:sym typeface="+mn-lt"/>
              </a:rPr>
              <a:t>输入短标题</a:t>
            </a:r>
            <a:endParaRPr lang="zh-CN" altLang="en-US" sz="1600" b="1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8032280" y="5236316"/>
            <a:ext cx="1951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cs typeface="+mn-ea"/>
              <a:sym typeface="+mn-lt"/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10114766" y="4917682"/>
            <a:ext cx="2077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rgbClr val="00B3BB"/>
                </a:solidFill>
                <a:cs typeface="+mn-ea"/>
                <a:sym typeface="+mn-lt"/>
              </a:rPr>
              <a:t>输入短标题</a:t>
            </a:r>
            <a:endParaRPr lang="zh-CN" altLang="en-US" sz="1600" b="1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10152090" y="5233664"/>
            <a:ext cx="1951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2000">
    <p:wheel spokes="1"/>
  </p:transition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392514" y="630639"/>
            <a:ext cx="395995" cy="317500"/>
            <a:chOff x="2235200" y="165100"/>
            <a:chExt cx="1314704" cy="1054100"/>
          </a:xfrm>
        </p:grpSpPr>
        <p:sp>
          <p:nvSpPr>
            <p:cNvPr id="4" name="六边形 3"/>
            <p:cNvSpPr/>
            <p:nvPr/>
          </p:nvSpPr>
          <p:spPr>
            <a:xfrm>
              <a:off x="2235200" y="304800"/>
              <a:ext cx="1060704" cy="91440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六边形 4"/>
            <p:cNvSpPr/>
            <p:nvPr/>
          </p:nvSpPr>
          <p:spPr>
            <a:xfrm>
              <a:off x="2489200" y="165100"/>
              <a:ext cx="1060704" cy="914400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865015" y="589334"/>
            <a:ext cx="1366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>
                <a:cs typeface="+mn-ea"/>
                <a:sym typeface="+mn-lt"/>
              </a:rPr>
              <a:t>执行计划</a:t>
            </a:r>
            <a:endParaRPr lang="zh-CN" altLang="en-US" sz="2000" b="1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2231390" y="789389"/>
            <a:ext cx="8004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0338986" y="620506"/>
            <a:ext cx="1460500" cy="3377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cs typeface="+mn-ea"/>
                <a:sym typeface="+mn-lt"/>
              </a:rPr>
              <a:t>企业</a:t>
            </a:r>
            <a:r>
              <a:rPr lang="en-US" altLang="zh-CN">
                <a:cs typeface="+mn-ea"/>
                <a:sym typeface="+mn-lt"/>
              </a:rPr>
              <a:t>LOGO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矩形: 圆角 1"/>
          <p:cNvSpPr/>
          <p:nvPr/>
        </p:nvSpPr>
        <p:spPr>
          <a:xfrm>
            <a:off x="1053247" y="2289667"/>
            <a:ext cx="1366375" cy="40008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cs typeface="+mn-ea"/>
                <a:sym typeface="+mn-lt"/>
              </a:rPr>
              <a:t>执行计划</a:t>
            </a:r>
            <a:endParaRPr lang="zh-CN" altLang="en-US" b="1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49185" y="2881162"/>
            <a:ext cx="221979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100">
              <a:cs typeface="+mn-ea"/>
              <a:sym typeface="+mn-lt"/>
            </a:endParaRPr>
          </a:p>
          <a:p>
            <a:endParaRPr lang="zh-CN" altLang="en-US" sz="1100">
              <a:cs typeface="+mn-ea"/>
              <a:sym typeface="+mn-lt"/>
            </a:endParaRPr>
          </a:p>
          <a:p>
            <a:r>
              <a:rPr lang="zh-CN" altLang="en-US" sz="11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100">
              <a:cs typeface="+mn-ea"/>
              <a:sym typeface="+mn-lt"/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3830744" y="3473488"/>
            <a:ext cx="1366375" cy="40008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cs typeface="+mn-ea"/>
                <a:sym typeface="+mn-lt"/>
              </a:rPr>
              <a:t>执行计划</a:t>
            </a:r>
            <a:endParaRPr lang="zh-CN" altLang="en-US" b="1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830744" y="4105478"/>
            <a:ext cx="221979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100">
              <a:cs typeface="+mn-ea"/>
              <a:sym typeface="+mn-lt"/>
            </a:endParaRPr>
          </a:p>
          <a:p>
            <a:endParaRPr lang="zh-CN" altLang="en-US" sz="1100">
              <a:cs typeface="+mn-ea"/>
              <a:sym typeface="+mn-lt"/>
            </a:endParaRPr>
          </a:p>
          <a:p>
            <a:r>
              <a:rPr lang="zh-CN" altLang="en-US" sz="11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100">
              <a:cs typeface="+mn-ea"/>
              <a:sym typeface="+mn-lt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6580294" y="2228889"/>
            <a:ext cx="1366375" cy="40008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cs typeface="+mn-ea"/>
                <a:sym typeface="+mn-lt"/>
              </a:rPr>
              <a:t>执行计划</a:t>
            </a:r>
            <a:endParaRPr lang="zh-CN" altLang="en-US" b="1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520653" y="2838489"/>
            <a:ext cx="221979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100">
              <a:cs typeface="+mn-ea"/>
              <a:sym typeface="+mn-lt"/>
            </a:endParaRPr>
          </a:p>
          <a:p>
            <a:endParaRPr lang="zh-CN" altLang="en-US" sz="1100">
              <a:cs typeface="+mn-ea"/>
              <a:sym typeface="+mn-lt"/>
            </a:endParaRPr>
          </a:p>
          <a:p>
            <a:r>
              <a:rPr lang="zh-CN" altLang="en-US" sz="11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100">
              <a:cs typeface="+mn-ea"/>
              <a:sym typeface="+mn-lt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9210565" y="3449980"/>
            <a:ext cx="1366375" cy="40008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cs typeface="+mn-ea"/>
                <a:sym typeface="+mn-lt"/>
              </a:rPr>
              <a:t>执行计划</a:t>
            </a:r>
            <a:endParaRPr lang="zh-CN" altLang="en-US" b="1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210565" y="3924682"/>
            <a:ext cx="221979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100">
              <a:cs typeface="+mn-ea"/>
              <a:sym typeface="+mn-lt"/>
            </a:endParaRPr>
          </a:p>
          <a:p>
            <a:endParaRPr lang="zh-CN" altLang="en-US" sz="1100">
              <a:cs typeface="+mn-ea"/>
              <a:sym typeface="+mn-lt"/>
            </a:endParaRPr>
          </a:p>
          <a:p>
            <a:r>
              <a:rPr lang="zh-CN" altLang="en-US" sz="11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100">
              <a:cs typeface="+mn-ea"/>
              <a:sym typeface="+mn-lt"/>
            </a:endParaRPr>
          </a:p>
        </p:txBody>
      </p:sp>
      <p:sp>
        <p:nvSpPr>
          <p:cNvPr id="20" name="泪滴形 19"/>
          <p:cNvSpPr/>
          <p:nvPr/>
        </p:nvSpPr>
        <p:spPr>
          <a:xfrm rot="8093164">
            <a:off x="4034971" y="2228889"/>
            <a:ext cx="914400" cy="91440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泪滴形 20"/>
          <p:cNvSpPr/>
          <p:nvPr/>
        </p:nvSpPr>
        <p:spPr>
          <a:xfrm rot="8093164">
            <a:off x="9473163" y="2221631"/>
            <a:ext cx="914400" cy="91440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泪滴形 21"/>
          <p:cNvSpPr/>
          <p:nvPr/>
        </p:nvSpPr>
        <p:spPr>
          <a:xfrm rot="8093164">
            <a:off x="1279235" y="4751144"/>
            <a:ext cx="914400" cy="91440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泪滴形 22"/>
          <p:cNvSpPr/>
          <p:nvPr/>
        </p:nvSpPr>
        <p:spPr>
          <a:xfrm rot="8093164">
            <a:off x="7173347" y="4686365"/>
            <a:ext cx="914400" cy="91440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459166" y="500015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4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242237" y="248971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4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366692" y="492898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4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667213" y="2455256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400" b="1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2000">
    <p:wheel spokes="1"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4144631" y="1808655"/>
            <a:ext cx="3848100" cy="3317328"/>
            <a:chOff x="4555490" y="1852448"/>
            <a:chExt cx="3081020" cy="2656052"/>
          </a:xfrm>
        </p:grpSpPr>
        <p:sp>
          <p:nvSpPr>
            <p:cNvPr id="3" name="六边形 2"/>
            <p:cNvSpPr/>
            <p:nvPr/>
          </p:nvSpPr>
          <p:spPr>
            <a:xfrm>
              <a:off x="4732274" y="2004848"/>
              <a:ext cx="2727452" cy="2351252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六边形 3"/>
            <p:cNvSpPr/>
            <p:nvPr/>
          </p:nvSpPr>
          <p:spPr>
            <a:xfrm>
              <a:off x="4555490" y="1852448"/>
              <a:ext cx="3081020" cy="2656052"/>
            </a:xfrm>
            <a:prstGeom prst="hexagon">
              <a:avLst/>
            </a:prstGeom>
            <a:noFill/>
            <a:ln>
              <a:solidFill>
                <a:srgbClr val="00B3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439410" y="3044279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>
                <a:solidFill>
                  <a:schemeClr val="bg1"/>
                </a:solidFill>
                <a:cs typeface="+mn-ea"/>
                <a:sym typeface="+mn-lt"/>
              </a:rPr>
              <a:t>目录</a:t>
            </a:r>
            <a:endParaRPr lang="zh-CN" altLang="en-US" sz="44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945320" y="2233579"/>
            <a:ext cx="168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b="1">
                <a:cs typeface="+mn-ea"/>
                <a:sym typeface="+mn-lt"/>
              </a:rPr>
              <a:t>工作目标</a:t>
            </a:r>
            <a:endParaRPr lang="zh-CN" altLang="en-US" sz="2400" b="1"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386887" y="2282568"/>
            <a:ext cx="441146" cy="375527"/>
            <a:chOff x="4386887" y="2282568"/>
            <a:chExt cx="441146" cy="375527"/>
          </a:xfrm>
        </p:grpSpPr>
        <p:sp>
          <p:nvSpPr>
            <p:cNvPr id="13" name="六边形 12"/>
            <p:cNvSpPr/>
            <p:nvPr/>
          </p:nvSpPr>
          <p:spPr>
            <a:xfrm>
              <a:off x="4392422" y="2282568"/>
              <a:ext cx="435611" cy="375527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4386887" y="2285665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7369354" y="2282568"/>
            <a:ext cx="441147" cy="375527"/>
            <a:chOff x="4386887" y="2282568"/>
            <a:chExt cx="441147" cy="375527"/>
          </a:xfrm>
        </p:grpSpPr>
        <p:sp>
          <p:nvSpPr>
            <p:cNvPr id="17" name="六边形 16"/>
            <p:cNvSpPr/>
            <p:nvPr/>
          </p:nvSpPr>
          <p:spPr>
            <a:xfrm>
              <a:off x="4392422" y="2282568"/>
              <a:ext cx="435611" cy="375527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4386887" y="2285665"/>
              <a:ext cx="4411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303773" y="4225691"/>
            <a:ext cx="441147" cy="375527"/>
            <a:chOff x="4386887" y="2282568"/>
            <a:chExt cx="441147" cy="375527"/>
          </a:xfrm>
        </p:grpSpPr>
        <p:sp>
          <p:nvSpPr>
            <p:cNvPr id="20" name="六边形 19"/>
            <p:cNvSpPr/>
            <p:nvPr/>
          </p:nvSpPr>
          <p:spPr>
            <a:xfrm>
              <a:off x="4392422" y="2282568"/>
              <a:ext cx="435611" cy="375527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4386887" y="2285665"/>
              <a:ext cx="4411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367321" y="4189811"/>
            <a:ext cx="441147" cy="375527"/>
            <a:chOff x="4386887" y="2282568"/>
            <a:chExt cx="441147" cy="375527"/>
          </a:xfrm>
        </p:grpSpPr>
        <p:sp>
          <p:nvSpPr>
            <p:cNvPr id="23" name="六边形 22"/>
            <p:cNvSpPr/>
            <p:nvPr/>
          </p:nvSpPr>
          <p:spPr>
            <a:xfrm>
              <a:off x="4392422" y="2282568"/>
              <a:ext cx="435611" cy="375527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386887" y="2285665"/>
              <a:ext cx="4411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1945320" y="4072690"/>
            <a:ext cx="168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b="1">
                <a:cs typeface="+mn-ea"/>
                <a:sym typeface="+mn-lt"/>
              </a:rPr>
              <a:t>解决策略</a:t>
            </a:r>
            <a:endParaRPr lang="zh-CN" altLang="en-US" sz="2400" b="1">
              <a:cs typeface="+mn-ea"/>
              <a:sym typeface="+mn-lt"/>
            </a:endParaRPr>
          </a:p>
        </p:txBody>
      </p:sp>
      <p:sp>
        <p:nvSpPr>
          <p:cNvPr id="26" name="六边形 25"/>
          <p:cNvSpPr/>
          <p:nvPr/>
        </p:nvSpPr>
        <p:spPr>
          <a:xfrm>
            <a:off x="4939439" y="2419350"/>
            <a:ext cx="2342388" cy="2019300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505723" y="4085088"/>
            <a:ext cx="168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cs typeface="+mn-ea"/>
                <a:sym typeface="+mn-lt"/>
              </a:rPr>
              <a:t>执行计划</a:t>
            </a:r>
            <a:endParaRPr lang="zh-CN" altLang="en-US" sz="2400" b="1"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436495" y="2250637"/>
            <a:ext cx="2346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cs typeface="+mn-ea"/>
                <a:sym typeface="+mn-lt"/>
              </a:rPr>
              <a:t>存在的难点</a:t>
            </a:r>
            <a:endParaRPr lang="zh-CN" altLang="en-US" sz="2400" b="1"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767987" y="2671788"/>
            <a:ext cx="1866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>
                <a:cs typeface="+mn-ea"/>
                <a:sym typeface="+mn-lt"/>
              </a:rPr>
              <a:t>此处添加文字描述，此处添加文字描述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489627" y="2688847"/>
            <a:ext cx="1866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cs typeface="+mn-ea"/>
                <a:sym typeface="+mn-lt"/>
              </a:rPr>
              <a:t>此处添加文字描述，此处添加文字描述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767987" y="4511091"/>
            <a:ext cx="1866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>
                <a:cs typeface="+mn-ea"/>
                <a:sym typeface="+mn-lt"/>
              </a:rPr>
              <a:t>此处添加文字描述，此处添加文字描述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527901" y="4498088"/>
            <a:ext cx="1866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cs typeface="+mn-ea"/>
                <a:sym typeface="+mn-lt"/>
              </a:rPr>
              <a:t>此处添加文字描述，此处添加文字描述</a:t>
            </a:r>
            <a:endParaRPr lang="zh-CN" altLang="en-US" sz="1200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2000">
    <p:wheel spokes="1"/>
  </p:transition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3230879" y="3490829"/>
            <a:ext cx="5730242" cy="575418"/>
          </a:xfrm>
        </p:spPr>
        <p:txBody>
          <a:bodyPr>
            <a:normAutofit fontScale="90000"/>
          </a:bodyPr>
          <a:lstStyle/>
          <a:p>
            <a:r>
              <a:rPr lang="en-US" altLang="zh-CN" sz="9800">
                <a:latin typeface="+mn-lt"/>
                <a:ea typeface="+mn-ea"/>
                <a:cs typeface="+mn-ea"/>
                <a:sym typeface="+mn-lt"/>
              </a:rPr>
              <a:t>Thanks.</a:t>
            </a:r>
            <a:br>
              <a:rPr lang="en-US" altLang="zh-CN" sz="9800">
                <a:latin typeface="+mn-lt"/>
                <a:ea typeface="+mn-ea"/>
                <a:cs typeface="+mn-ea"/>
                <a:sym typeface="+mn-lt"/>
              </a:rPr>
            </a:b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3921720" y="4591897"/>
            <a:ext cx="417634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4618672" y="4066247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此处输入模板使用企业名称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2000">
    <p:wheel spokes="1"/>
  </p:transition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3206667" y="3067089"/>
            <a:ext cx="447627" cy="492867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48339" y="3069471"/>
            <a:ext cx="7019167" cy="49286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0" tIns="0" rIns="13498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www.ppthui.com</a:t>
            </a:r>
            <a:endParaRPr kumimoji="0" lang="zh-CN" altLang="en-US" sz="2775" b="1" i="0" u="none" strike="noStrike" kern="1200" cap="none" spc="0" normalizeH="0" baseline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24495" y="2494461"/>
            <a:ext cx="6983452" cy="5809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上万精品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3225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8507945" y="2490889"/>
            <a:ext cx="640487" cy="58453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914995" y="3798055"/>
            <a:ext cx="6270345" cy="1269071"/>
          </a:xfrm>
          <a:prstGeom prst="rect">
            <a:avLst/>
          </a:prstGeom>
          <a:noFill/>
          <a:ln w="25400">
            <a:noFill/>
          </a:ln>
        </p:spPr>
        <p:txBody>
          <a:bodyPr lIns="91424" tIns="45712" rIns="91424" bIns="45712" anchor="ctr"/>
          <a:lstStyle/>
          <a:p>
            <a:pPr eaLnBrk="0" hangingPunct="0">
              <a:lnSpc>
                <a:spcPts val="2400"/>
              </a:lnSpc>
            </a:pP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模板下载：</a:t>
            </a:r>
            <a:r>
              <a:rPr lang="en-US" altLang="zh-CN" sz="1055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hlinkClick r:id="rId3"/>
              </a:rPr>
              <a:t>www.ppthui.com/muban/</a:t>
            </a:r>
            <a:r>
              <a:rPr lang="en-US" altLang="zh-CN" sz="1055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            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行业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4"/>
              </a:rPr>
              <a:t>www.ppthui.com/hangye/</a:t>
            </a:r>
            <a:endParaRPr lang="en-US" altLang="zh-CN" sz="1055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工作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5"/>
              </a:rPr>
              <a:t>www.ppthui.com/gongzuo/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        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节日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6"/>
              </a:rPr>
              <a:t>www.ppthui.com/jieri/</a:t>
            </a:r>
            <a:endParaRPr lang="en-US" altLang="zh-CN" sz="1055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背景图片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:   </a:t>
            </a:r>
            <a:endParaRPr lang="en-US" altLang="zh-CN" sz="1055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9743" y="478896"/>
            <a:ext cx="2857192" cy="142859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Click="0" advTm="0">
    <p:push dir="r"/>
  </p:transition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8890" y="-13970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161544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www.ppthui.com</a:t>
            </a:r>
            <a:endParaRPr kumimoji="0" lang="en-US" altLang="zh-CN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794000" y="3114675"/>
            <a:ext cx="6600825" cy="1964690"/>
          </a:xfrm>
          <a:prstGeom prst="rect">
            <a:avLst/>
          </a:prstGeom>
          <a:noFill/>
          <a:ln w="25400">
            <a:noFill/>
          </a:ln>
        </p:spPr>
        <p:txBody>
          <a:bodyPr wrap="none" lIns="91386" tIns="45691" rIns="91386" bIns="4569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2400"/>
              </a:lnSpc>
            </a:pPr>
            <a:r>
              <a:rPr lang="en-US" altLang="zh-CN" sz="2800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2400" b="1" spc="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2400"/>
              </a:lnSpc>
            </a:pPr>
            <a:endParaRPr lang="en-US" altLang="zh-CN" sz="24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PPT模板下载：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12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行业PPT模板：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工作PPT模板：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节日PPT模板：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党政军事PPT：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120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教育说课课件：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6566" y="96964"/>
            <a:ext cx="2856060" cy="142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886585" y="5079365"/>
            <a:ext cx="8420735" cy="13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模板：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行业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</a:t>
            </a:r>
            <a:r>
              <a:rPr lang="en-US" altLang="zh-CN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4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4954814" y="3900619"/>
            <a:ext cx="3684770" cy="312054"/>
          </a:xfrm>
        </p:spPr>
        <p:txBody>
          <a:bodyPr/>
          <a:lstStyle/>
          <a:p>
            <a:pPr lvl="0"/>
            <a:r>
              <a:rPr lang="zh-CN" altLang="en-US">
                <a:cs typeface="+mn-ea"/>
                <a:sym typeface="+mn-lt"/>
              </a:rPr>
              <a:t>此处添加文字描述，此处添加文字描述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960587" y="3339984"/>
            <a:ext cx="3675413" cy="656792"/>
          </a:xfrm>
        </p:spPr>
        <p:txBody>
          <a:bodyPr>
            <a:normAutofit/>
          </a:bodyPr>
          <a:lstStyle/>
          <a:p>
            <a:r>
              <a:rPr lang="zh-CN" altLang="en-US" sz="2800">
                <a:latin typeface="+mn-lt"/>
                <a:ea typeface="+mn-ea"/>
                <a:cs typeface="+mn-ea"/>
                <a:sym typeface="+mn-lt"/>
              </a:rPr>
              <a:t>工作目标</a:t>
            </a:r>
            <a:endParaRPr lang="zh-CN" altLang="en-US" sz="28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09960" y="2413116"/>
            <a:ext cx="608806" cy="71096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B3BB"/>
                </a:solidFill>
                <a:effectLst/>
                <a:uLnTx/>
                <a:uFillTx/>
                <a:cs typeface="+mn-ea"/>
                <a:sym typeface="+mn-lt"/>
              </a:rPr>
              <a:t>01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B3B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009960" y="3339984"/>
            <a:ext cx="3524440" cy="0"/>
          </a:xfrm>
          <a:prstGeom prst="line">
            <a:avLst/>
          </a:prstGeom>
          <a:ln>
            <a:solidFill>
              <a:srgbClr val="00B3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2000">
    <p:wheel spokes="1"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392514" y="630639"/>
            <a:ext cx="395995" cy="317500"/>
            <a:chOff x="2235200" y="165100"/>
            <a:chExt cx="1314704" cy="1054100"/>
          </a:xfrm>
        </p:grpSpPr>
        <p:sp>
          <p:nvSpPr>
            <p:cNvPr id="4" name="六边形 3"/>
            <p:cNvSpPr/>
            <p:nvPr/>
          </p:nvSpPr>
          <p:spPr>
            <a:xfrm>
              <a:off x="2235200" y="304800"/>
              <a:ext cx="1060704" cy="91440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六边形 4"/>
            <p:cNvSpPr/>
            <p:nvPr/>
          </p:nvSpPr>
          <p:spPr>
            <a:xfrm>
              <a:off x="2489200" y="165100"/>
              <a:ext cx="1060704" cy="914400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9" name="直接连接符 8"/>
          <p:cNvCxnSpPr/>
          <p:nvPr/>
        </p:nvCxnSpPr>
        <p:spPr>
          <a:xfrm>
            <a:off x="2231390" y="789389"/>
            <a:ext cx="8004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0338986" y="620506"/>
            <a:ext cx="1460500" cy="3377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cs typeface="+mn-ea"/>
                <a:sym typeface="+mn-lt"/>
              </a:rPr>
              <a:t>企业</a:t>
            </a:r>
            <a:r>
              <a:rPr lang="en-US" altLang="zh-CN">
                <a:cs typeface="+mn-ea"/>
                <a:sym typeface="+mn-lt"/>
              </a:rPr>
              <a:t>LOGO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65015" y="589334"/>
            <a:ext cx="1366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>
                <a:cs typeface="+mn-ea"/>
                <a:sym typeface="+mn-lt"/>
              </a:rPr>
              <a:t>工作目标</a:t>
            </a:r>
            <a:endParaRPr lang="zh-CN" altLang="en-US" sz="2000" b="1"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504649" y="3683000"/>
            <a:ext cx="9184543" cy="2096135"/>
            <a:chOff x="1504649" y="3429000"/>
            <a:chExt cx="9184543" cy="2096135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" name="椭圆 11"/>
            <p:cNvSpPr/>
            <p:nvPr/>
          </p:nvSpPr>
          <p:spPr>
            <a:xfrm>
              <a:off x="1758392" y="3682743"/>
              <a:ext cx="1588650" cy="15886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504649" y="3429000"/>
              <a:ext cx="2096135" cy="20961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613588" y="4292401"/>
              <a:ext cx="1878257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cs typeface="+mn-ea"/>
                  <a:sym typeface="+mn-lt"/>
                </a:rPr>
                <a:t>目标关键词</a:t>
              </a:r>
              <a:endParaRPr lang="zh-CN" alt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4121195" y="3682743"/>
              <a:ext cx="1588650" cy="15886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3867452" y="3429000"/>
              <a:ext cx="2096135" cy="20961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976391" y="4292401"/>
              <a:ext cx="1878257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cs typeface="+mn-ea"/>
                  <a:sym typeface="+mn-lt"/>
                </a:rPr>
                <a:t>目标关键词</a:t>
              </a:r>
              <a:endParaRPr lang="zh-CN" alt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6483998" y="3682743"/>
              <a:ext cx="1588650" cy="15886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6230255" y="3429000"/>
              <a:ext cx="2096135" cy="20961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6339194" y="4292401"/>
              <a:ext cx="1878257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cs typeface="+mn-ea"/>
                  <a:sym typeface="+mn-lt"/>
                </a:rPr>
                <a:t>目标关键词</a:t>
              </a:r>
              <a:endParaRPr lang="zh-CN" alt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8846800" y="3682743"/>
              <a:ext cx="1588650" cy="15886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8593057" y="3429000"/>
              <a:ext cx="2096135" cy="20961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8701996" y="4292401"/>
              <a:ext cx="1878257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cs typeface="+mn-ea"/>
                  <a:sym typeface="+mn-lt"/>
                </a:rPr>
                <a:t>目标关键词</a:t>
              </a:r>
              <a:endParaRPr lang="zh-CN" alt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L 形 31"/>
          <p:cNvSpPr/>
          <p:nvPr/>
        </p:nvSpPr>
        <p:spPr>
          <a:xfrm rot="5400000">
            <a:off x="1805703" y="1868554"/>
            <a:ext cx="914400" cy="914400"/>
          </a:xfrm>
          <a:prstGeom prst="corner">
            <a:avLst>
              <a:gd name="adj1" fmla="val 23611"/>
              <a:gd name="adj2" fmla="val 2361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L 形 32"/>
          <p:cNvSpPr/>
          <p:nvPr/>
        </p:nvSpPr>
        <p:spPr>
          <a:xfrm flipH="1">
            <a:off x="9631858" y="2495638"/>
            <a:ext cx="754439" cy="793028"/>
          </a:xfrm>
          <a:prstGeom prst="corner">
            <a:avLst>
              <a:gd name="adj1" fmla="val 26761"/>
              <a:gd name="adj2" fmla="val 299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560279" y="2093988"/>
            <a:ext cx="510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>
                <a:cs typeface="+mn-ea"/>
                <a:sym typeface="+mn-lt"/>
              </a:rPr>
              <a:t>年度任务，实现营销业绩</a:t>
            </a:r>
            <a:r>
              <a:rPr lang="en-US" altLang="zh-CN" sz="2400">
                <a:cs typeface="+mn-ea"/>
                <a:sym typeface="+mn-lt"/>
              </a:rPr>
              <a:t>XXXX</a:t>
            </a:r>
            <a:r>
              <a:rPr lang="zh-CN" altLang="en-US" sz="2400">
                <a:cs typeface="+mn-ea"/>
                <a:sym typeface="+mn-lt"/>
              </a:rPr>
              <a:t>万</a:t>
            </a:r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489200" y="2695598"/>
            <a:ext cx="733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cs typeface="+mn-ea"/>
                <a:sym typeface="+mn-lt"/>
              </a:rPr>
              <a:t>实现品牌价值提升，业务范围扩张，区块链研发落地</a:t>
            </a:r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2000">
    <p:wheel spokes="1"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392514" y="630639"/>
            <a:ext cx="395995" cy="317500"/>
            <a:chOff x="2235200" y="165100"/>
            <a:chExt cx="1314704" cy="1054100"/>
          </a:xfrm>
        </p:grpSpPr>
        <p:sp>
          <p:nvSpPr>
            <p:cNvPr id="4" name="六边形 3"/>
            <p:cNvSpPr/>
            <p:nvPr/>
          </p:nvSpPr>
          <p:spPr>
            <a:xfrm>
              <a:off x="2235200" y="304800"/>
              <a:ext cx="1060704" cy="91440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六边形 4"/>
            <p:cNvSpPr/>
            <p:nvPr/>
          </p:nvSpPr>
          <p:spPr>
            <a:xfrm>
              <a:off x="2489200" y="165100"/>
              <a:ext cx="1060704" cy="914400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9" name="直接连接符 8"/>
          <p:cNvCxnSpPr/>
          <p:nvPr/>
        </p:nvCxnSpPr>
        <p:spPr>
          <a:xfrm>
            <a:off x="2231390" y="789389"/>
            <a:ext cx="8004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0338986" y="620506"/>
            <a:ext cx="1460500" cy="3377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cs typeface="+mn-ea"/>
                <a:sym typeface="+mn-lt"/>
              </a:rPr>
              <a:t>企业</a:t>
            </a:r>
            <a:r>
              <a:rPr lang="en-US" altLang="zh-CN">
                <a:cs typeface="+mn-ea"/>
                <a:sym typeface="+mn-lt"/>
              </a:rPr>
              <a:t>LOGO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65015" y="589334"/>
            <a:ext cx="1366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>
                <a:cs typeface="+mn-ea"/>
                <a:sym typeface="+mn-lt"/>
              </a:rPr>
              <a:t>目标分解</a:t>
            </a:r>
            <a:endParaRPr lang="zh-CN" altLang="en-US" sz="2000" b="1">
              <a:cs typeface="+mn-ea"/>
              <a:sym typeface="+mn-lt"/>
            </a:endParaRPr>
          </a:p>
        </p:txBody>
      </p:sp>
      <p:graphicFrame>
        <p:nvGraphicFramePr>
          <p:cNvPr id="26" name="图表 25"/>
          <p:cNvGraphicFramePr/>
          <p:nvPr/>
        </p:nvGraphicFramePr>
        <p:xfrm>
          <a:off x="671447" y="1960033"/>
          <a:ext cx="5797549" cy="3865033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grpSp>
        <p:nvGrpSpPr>
          <p:cNvPr id="34" name="组合 33"/>
          <p:cNvGrpSpPr/>
          <p:nvPr/>
        </p:nvGrpSpPr>
        <p:grpSpPr>
          <a:xfrm>
            <a:off x="7724369" y="1849213"/>
            <a:ext cx="254176" cy="3784600"/>
            <a:chOff x="1079504" y="1752600"/>
            <a:chExt cx="145148" cy="3784600"/>
          </a:xfrm>
        </p:grpSpPr>
        <p:cxnSp>
          <p:nvCxnSpPr>
            <p:cNvPr id="43" name="直接连接符 42"/>
            <p:cNvCxnSpPr/>
            <p:nvPr/>
          </p:nvCxnSpPr>
          <p:spPr>
            <a:xfrm flipH="1">
              <a:off x="1079504" y="1752600"/>
              <a:ext cx="0" cy="3784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矩形 43"/>
            <p:cNvSpPr/>
            <p:nvPr/>
          </p:nvSpPr>
          <p:spPr>
            <a:xfrm>
              <a:off x="1079504" y="2146300"/>
              <a:ext cx="139696" cy="127000"/>
            </a:xfrm>
            <a:prstGeom prst="rect">
              <a:avLst/>
            </a:prstGeom>
            <a:solidFill>
              <a:srgbClr val="00B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079504" y="3120352"/>
              <a:ext cx="139696" cy="127000"/>
            </a:xfrm>
            <a:prstGeom prst="rect">
              <a:avLst/>
            </a:prstGeom>
            <a:solidFill>
              <a:srgbClr val="00B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084956" y="4094404"/>
              <a:ext cx="139696" cy="127000"/>
            </a:xfrm>
            <a:prstGeom prst="rect">
              <a:avLst/>
            </a:prstGeom>
            <a:solidFill>
              <a:srgbClr val="00B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1079504" y="5068456"/>
              <a:ext cx="139696" cy="127000"/>
            </a:xfrm>
            <a:prstGeom prst="rect">
              <a:avLst/>
            </a:prstGeom>
            <a:solidFill>
              <a:srgbClr val="00B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8286741" y="2096347"/>
            <a:ext cx="191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cs typeface="+mn-ea"/>
                <a:sym typeface="+mn-lt"/>
              </a:rPr>
              <a:t>一季度完成</a:t>
            </a:r>
            <a:r>
              <a:rPr lang="en-US" altLang="zh-CN" b="1">
                <a:cs typeface="+mn-ea"/>
                <a:sym typeface="+mn-lt"/>
              </a:rPr>
              <a:t>XX</a:t>
            </a:r>
            <a:r>
              <a:rPr lang="zh-CN" altLang="en-US" b="1">
                <a:cs typeface="+mn-ea"/>
                <a:sym typeface="+mn-lt"/>
              </a:rPr>
              <a:t>万</a:t>
            </a:r>
            <a:endParaRPr lang="zh-CN" altLang="en-US" b="1"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286741" y="3070399"/>
            <a:ext cx="191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cs typeface="+mn-ea"/>
                <a:sym typeface="+mn-lt"/>
              </a:rPr>
              <a:t>二季度完成</a:t>
            </a:r>
            <a:r>
              <a:rPr lang="en-US" altLang="zh-CN" b="1">
                <a:cs typeface="+mn-ea"/>
                <a:sym typeface="+mn-lt"/>
              </a:rPr>
              <a:t>XX</a:t>
            </a:r>
            <a:r>
              <a:rPr lang="zh-CN" altLang="en-US" b="1">
                <a:cs typeface="+mn-ea"/>
                <a:sym typeface="+mn-lt"/>
              </a:rPr>
              <a:t>万</a:t>
            </a:r>
            <a:endParaRPr lang="zh-CN" altLang="en-US" b="1"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286741" y="4044451"/>
            <a:ext cx="191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cs typeface="+mn-ea"/>
                <a:sym typeface="+mn-lt"/>
              </a:rPr>
              <a:t>三季度完成</a:t>
            </a:r>
            <a:r>
              <a:rPr lang="en-US" altLang="zh-CN" b="1">
                <a:cs typeface="+mn-ea"/>
                <a:sym typeface="+mn-lt"/>
              </a:rPr>
              <a:t>XX</a:t>
            </a:r>
            <a:r>
              <a:rPr lang="zh-CN" altLang="en-US" b="1">
                <a:cs typeface="+mn-ea"/>
                <a:sym typeface="+mn-lt"/>
              </a:rPr>
              <a:t>万</a:t>
            </a:r>
            <a:endParaRPr lang="zh-CN" altLang="en-US" b="1"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286741" y="5018503"/>
            <a:ext cx="191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cs typeface="+mn-ea"/>
                <a:sym typeface="+mn-lt"/>
              </a:rPr>
              <a:t>四季度完成</a:t>
            </a:r>
            <a:r>
              <a:rPr lang="en-US" altLang="zh-CN" b="1">
                <a:cs typeface="+mn-ea"/>
                <a:sym typeface="+mn-lt"/>
              </a:rPr>
              <a:t>XX</a:t>
            </a:r>
            <a:r>
              <a:rPr lang="zh-CN" altLang="en-US" b="1">
                <a:cs typeface="+mn-ea"/>
                <a:sym typeface="+mn-lt"/>
              </a:rPr>
              <a:t>万</a:t>
            </a:r>
            <a:endParaRPr lang="zh-CN" altLang="en-US" b="1"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286741" y="2420404"/>
            <a:ext cx="2782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cs typeface="+mn-ea"/>
                <a:sym typeface="+mn-lt"/>
              </a:rPr>
              <a:t>此处添加文字描述，此处添加文字描述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286741" y="3447596"/>
            <a:ext cx="2782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cs typeface="+mn-ea"/>
                <a:sym typeface="+mn-lt"/>
              </a:rPr>
              <a:t>此处添加文字描述，此处添加文字描述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286741" y="4361688"/>
            <a:ext cx="2782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cs typeface="+mn-ea"/>
                <a:sym typeface="+mn-lt"/>
              </a:rPr>
              <a:t>此处添加文字描述，此处添加文字描述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286741" y="5369514"/>
            <a:ext cx="2782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cs typeface="+mn-ea"/>
                <a:sym typeface="+mn-lt"/>
              </a:rPr>
              <a:t>此处添加文字描述，此处添加文字描述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969915" y="1957378"/>
            <a:ext cx="26655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>
                <a:cs typeface="+mn-ea"/>
                <a:sym typeface="+mn-lt"/>
              </a:rPr>
              <a:t>按季度分解目标任务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904636" y="3956866"/>
            <a:ext cx="10652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cs typeface="+mn-ea"/>
                <a:sym typeface="+mn-lt"/>
              </a:rPr>
              <a:t>XX</a:t>
            </a:r>
            <a:r>
              <a:rPr lang="zh-CN" altLang="en-US" sz="2000">
                <a:cs typeface="+mn-ea"/>
                <a:sym typeface="+mn-lt"/>
              </a:rPr>
              <a:t>万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2439805" y="3453888"/>
            <a:ext cx="10652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cs typeface="+mn-ea"/>
                <a:sym typeface="+mn-lt"/>
              </a:rPr>
              <a:t>XX</a:t>
            </a:r>
            <a:r>
              <a:rPr lang="zh-CN" altLang="en-US" sz="2000">
                <a:cs typeface="+mn-ea"/>
                <a:sym typeface="+mn-lt"/>
              </a:rPr>
              <a:t>万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798705" y="2897948"/>
            <a:ext cx="10652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cs typeface="+mn-ea"/>
                <a:sym typeface="+mn-lt"/>
              </a:rPr>
              <a:t>XX</a:t>
            </a:r>
            <a:r>
              <a:rPr lang="zh-CN" altLang="en-US" sz="2000">
                <a:cs typeface="+mn-ea"/>
                <a:sym typeface="+mn-lt"/>
              </a:rPr>
              <a:t>万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5164430" y="2358848"/>
            <a:ext cx="10652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cs typeface="+mn-ea"/>
                <a:sym typeface="+mn-lt"/>
              </a:rPr>
              <a:t>XX</a:t>
            </a:r>
            <a:r>
              <a:rPr lang="zh-CN" altLang="en-US" sz="2000">
                <a:cs typeface="+mn-ea"/>
                <a:sym typeface="+mn-lt"/>
              </a:rPr>
              <a:t>万</a:t>
            </a:r>
            <a:endParaRPr lang="zh-CN" altLang="en-US" sz="2000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2000">
    <p:wheel spokes="1"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392514" y="630639"/>
            <a:ext cx="395995" cy="317500"/>
            <a:chOff x="2235200" y="165100"/>
            <a:chExt cx="1314704" cy="1054100"/>
          </a:xfrm>
        </p:grpSpPr>
        <p:sp>
          <p:nvSpPr>
            <p:cNvPr id="4" name="六边形 3"/>
            <p:cNvSpPr/>
            <p:nvPr/>
          </p:nvSpPr>
          <p:spPr>
            <a:xfrm>
              <a:off x="2235200" y="304800"/>
              <a:ext cx="1060704" cy="91440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六边形 4"/>
            <p:cNvSpPr/>
            <p:nvPr/>
          </p:nvSpPr>
          <p:spPr>
            <a:xfrm>
              <a:off x="2489200" y="165100"/>
              <a:ext cx="1060704" cy="914400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9" name="直接连接符 8"/>
          <p:cNvCxnSpPr/>
          <p:nvPr/>
        </p:nvCxnSpPr>
        <p:spPr>
          <a:xfrm>
            <a:off x="2231390" y="789389"/>
            <a:ext cx="8004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0338986" y="620506"/>
            <a:ext cx="1460500" cy="3377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cs typeface="+mn-ea"/>
                <a:sym typeface="+mn-lt"/>
              </a:rPr>
              <a:t>企业</a:t>
            </a:r>
            <a:r>
              <a:rPr lang="en-US" altLang="zh-CN">
                <a:cs typeface="+mn-ea"/>
                <a:sym typeface="+mn-lt"/>
              </a:rPr>
              <a:t>LOGO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65015" y="589334"/>
            <a:ext cx="1366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>
                <a:cs typeface="+mn-ea"/>
                <a:sym typeface="+mn-lt"/>
              </a:rPr>
              <a:t>目标分解</a:t>
            </a:r>
            <a:endParaRPr lang="zh-CN" altLang="en-US" sz="2000" b="1">
              <a:cs typeface="+mn-ea"/>
              <a:sym typeface="+mn-lt"/>
            </a:endParaRPr>
          </a:p>
        </p:txBody>
      </p:sp>
      <p:sp>
        <p:nvSpPr>
          <p:cNvPr id="2" name="圆: 空心 1"/>
          <p:cNvSpPr/>
          <p:nvPr/>
        </p:nvSpPr>
        <p:spPr>
          <a:xfrm>
            <a:off x="2038350" y="2887259"/>
            <a:ext cx="1384300" cy="1384300"/>
          </a:xfrm>
          <a:prstGeom prst="donut">
            <a:avLst>
              <a:gd name="adj" fmla="val 121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圆: 空心 11"/>
          <p:cNvSpPr/>
          <p:nvPr/>
        </p:nvSpPr>
        <p:spPr>
          <a:xfrm>
            <a:off x="4044950" y="2895600"/>
            <a:ext cx="2349500" cy="2349500"/>
          </a:xfrm>
          <a:prstGeom prst="donut">
            <a:avLst>
              <a:gd name="adj" fmla="val 121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圆: 空心 13"/>
          <p:cNvSpPr/>
          <p:nvPr/>
        </p:nvSpPr>
        <p:spPr>
          <a:xfrm>
            <a:off x="1231900" y="1993900"/>
            <a:ext cx="1073149" cy="1073149"/>
          </a:xfrm>
          <a:prstGeom prst="donut">
            <a:avLst>
              <a:gd name="adj" fmla="val 121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231900" y="2330419"/>
            <a:ext cx="10652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cs typeface="+mn-ea"/>
                <a:sym typeface="+mn-lt"/>
              </a:rPr>
              <a:t>20%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197860" y="3390842"/>
            <a:ext cx="10652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cs typeface="+mn-ea"/>
                <a:sym typeface="+mn-lt"/>
              </a:rPr>
              <a:t>30%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687060" y="3849798"/>
            <a:ext cx="10652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>
                <a:cs typeface="+mn-ea"/>
                <a:sym typeface="+mn-lt"/>
              </a:rPr>
              <a:t>50%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522728" y="5342586"/>
            <a:ext cx="20271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>
                <a:cs typeface="+mn-ea"/>
                <a:sym typeface="+mn-lt"/>
              </a:rPr>
              <a:t>电商平台渠道</a:t>
            </a:r>
            <a:endParaRPr lang="zh-CN" altLang="en-US" sz="2000" b="1"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231900" y="4353112"/>
            <a:ext cx="17574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>
                <a:cs typeface="+mn-ea"/>
                <a:sym typeface="+mn-lt"/>
              </a:rPr>
              <a:t>线下门店渠道</a:t>
            </a:r>
            <a:endParaRPr lang="zh-CN" altLang="en-US" sz="2000" b="1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197860" y="2325253"/>
            <a:ext cx="21780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>
                <a:cs typeface="+mn-ea"/>
                <a:sym typeface="+mn-lt"/>
              </a:rPr>
              <a:t>客带客渠道</a:t>
            </a:r>
            <a:endParaRPr lang="zh-CN" altLang="en-US" sz="2000" b="1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700561" y="1930309"/>
            <a:ext cx="31227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>
                <a:cs typeface="+mn-ea"/>
                <a:sym typeface="+mn-lt"/>
              </a:rPr>
              <a:t>按营销渠道分解目标任务</a:t>
            </a: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737475" y="2669203"/>
            <a:ext cx="138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输入短标题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762348" y="2985185"/>
            <a:ext cx="39089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737475" y="3787675"/>
            <a:ext cx="138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输入短标题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762348" y="4103657"/>
            <a:ext cx="39089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737475" y="4906147"/>
            <a:ext cx="138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cs typeface="+mn-ea"/>
                <a:sym typeface="+mn-lt"/>
              </a:rPr>
              <a:t>输入短标题</a:t>
            </a:r>
            <a:endParaRPr lang="zh-CN" altLang="en-US" sz="1600" b="1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762348" y="5222129"/>
            <a:ext cx="39089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296329" y="265381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cs typeface="+mn-ea"/>
                <a:sym typeface="+mn-lt"/>
              </a:rPr>
              <a:t>01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296329" y="375930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cs typeface="+mn-ea"/>
                <a:sym typeface="+mn-lt"/>
              </a:rPr>
              <a:t>02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7296329" y="486479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cs typeface="+mn-ea"/>
                <a:sym typeface="+mn-lt"/>
              </a:rPr>
              <a:t>03</a:t>
            </a:r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2000">
    <p:wheel spokes="1"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4954814" y="3900619"/>
            <a:ext cx="3684770" cy="312054"/>
          </a:xfrm>
        </p:spPr>
        <p:txBody>
          <a:bodyPr/>
          <a:lstStyle/>
          <a:p>
            <a:pPr lvl="0"/>
            <a:r>
              <a:rPr lang="zh-CN" altLang="en-US">
                <a:cs typeface="+mn-ea"/>
                <a:sym typeface="+mn-lt"/>
              </a:rPr>
              <a:t>此处添加文字描述，此处添加文字描述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960587" y="3339984"/>
            <a:ext cx="3675413" cy="656792"/>
          </a:xfrm>
        </p:spPr>
        <p:txBody>
          <a:bodyPr>
            <a:normAutofit/>
          </a:bodyPr>
          <a:lstStyle/>
          <a:p>
            <a:r>
              <a:rPr lang="zh-CN" altLang="en-US" sz="2800">
                <a:latin typeface="+mn-lt"/>
                <a:ea typeface="+mn-ea"/>
                <a:cs typeface="+mn-ea"/>
                <a:sym typeface="+mn-lt"/>
              </a:rPr>
              <a:t>存在的难点</a:t>
            </a:r>
            <a:endParaRPr lang="zh-CN" altLang="en-US" sz="28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09960" y="2413116"/>
            <a:ext cx="608806" cy="71096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B3BB"/>
                </a:solidFill>
                <a:effectLst/>
                <a:uLnTx/>
                <a:uFillTx/>
                <a:cs typeface="+mn-ea"/>
                <a:sym typeface="+mn-lt"/>
              </a:rPr>
              <a:t>02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B3B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009960" y="3339984"/>
            <a:ext cx="3524440" cy="0"/>
          </a:xfrm>
          <a:prstGeom prst="line">
            <a:avLst/>
          </a:prstGeom>
          <a:ln>
            <a:solidFill>
              <a:srgbClr val="00B3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2000">
    <p:wheel spokes="1"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392514" y="630639"/>
            <a:ext cx="395995" cy="317500"/>
            <a:chOff x="2235200" y="165100"/>
            <a:chExt cx="1314704" cy="1054100"/>
          </a:xfrm>
        </p:grpSpPr>
        <p:sp>
          <p:nvSpPr>
            <p:cNvPr id="4" name="六边形 3"/>
            <p:cNvSpPr/>
            <p:nvPr/>
          </p:nvSpPr>
          <p:spPr>
            <a:xfrm>
              <a:off x="2235200" y="304800"/>
              <a:ext cx="1060704" cy="91440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六边形 4"/>
            <p:cNvSpPr/>
            <p:nvPr/>
          </p:nvSpPr>
          <p:spPr>
            <a:xfrm>
              <a:off x="2489200" y="165100"/>
              <a:ext cx="1060704" cy="914400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944602" y="589334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>
                <a:cs typeface="+mn-ea"/>
                <a:sym typeface="+mn-lt"/>
              </a:rPr>
              <a:t>市场现状</a:t>
            </a:r>
            <a:endParaRPr lang="zh-CN" altLang="en-US" sz="2000" b="1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2411670" y="789389"/>
            <a:ext cx="7748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0338986" y="620506"/>
            <a:ext cx="1460500" cy="3377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cs typeface="+mn-ea"/>
                <a:sym typeface="+mn-lt"/>
              </a:rPr>
              <a:t>企业</a:t>
            </a:r>
            <a:r>
              <a:rPr lang="en-US" altLang="zh-CN">
                <a:cs typeface="+mn-ea"/>
                <a:sym typeface="+mn-lt"/>
              </a:rPr>
              <a:t>LOGO</a:t>
            </a: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099515" y="2271480"/>
            <a:ext cx="1931954" cy="1703970"/>
            <a:chOff x="5016479" y="2626731"/>
            <a:chExt cx="2159042" cy="1904260"/>
          </a:xfrm>
        </p:grpSpPr>
        <p:sp>
          <p:nvSpPr>
            <p:cNvPr id="11" name="hexagonal_73861"/>
            <p:cNvSpPr>
              <a:spLocks noChangeAspect="1"/>
            </p:cNvSpPr>
            <p:nvPr/>
          </p:nvSpPr>
          <p:spPr bwMode="auto">
            <a:xfrm>
              <a:off x="5016479" y="2626731"/>
              <a:ext cx="2159042" cy="1904260"/>
            </a:xfrm>
            <a:custGeom>
              <a:gdLst>
                <a:gd name="T0" fmla="*/ 6388 w 6494"/>
                <a:gd name="T1" fmla="*/ 2571 h 5736"/>
                <a:gd name="T2" fmla="*/ 5075 w 6494"/>
                <a:gd name="T3" fmla="*/ 297 h 5736"/>
                <a:gd name="T4" fmla="*/ 4560 w 6494"/>
                <a:gd name="T5" fmla="*/ 0 h 5736"/>
                <a:gd name="T6" fmla="*/ 1934 w 6494"/>
                <a:gd name="T7" fmla="*/ 0 h 5736"/>
                <a:gd name="T8" fmla="*/ 1419 w 6494"/>
                <a:gd name="T9" fmla="*/ 297 h 5736"/>
                <a:gd name="T10" fmla="*/ 107 w 6494"/>
                <a:gd name="T11" fmla="*/ 2571 h 5736"/>
                <a:gd name="T12" fmla="*/ 107 w 6494"/>
                <a:gd name="T13" fmla="*/ 3165 h 5736"/>
                <a:gd name="T14" fmla="*/ 1419 w 6494"/>
                <a:gd name="T15" fmla="*/ 5439 h 5736"/>
                <a:gd name="T16" fmla="*/ 1934 w 6494"/>
                <a:gd name="T17" fmla="*/ 5736 h 5736"/>
                <a:gd name="T18" fmla="*/ 4560 w 6494"/>
                <a:gd name="T19" fmla="*/ 5736 h 5736"/>
                <a:gd name="T20" fmla="*/ 5075 w 6494"/>
                <a:gd name="T21" fmla="*/ 5439 h 5736"/>
                <a:gd name="T22" fmla="*/ 6388 w 6494"/>
                <a:gd name="T23" fmla="*/ 3165 h 5736"/>
                <a:gd name="T24" fmla="*/ 6388 w 6494"/>
                <a:gd name="T25" fmla="*/ 2571 h 573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94" h="5736">
                  <a:moveTo>
                    <a:pt x="6388" y="2571"/>
                  </a:moveTo>
                  <a:lnTo>
                    <a:pt x="5075" y="297"/>
                  </a:lnTo>
                  <a:cubicBezTo>
                    <a:pt x="4968" y="113"/>
                    <a:pt x="4772" y="0"/>
                    <a:pt x="4560" y="0"/>
                  </a:cubicBezTo>
                  <a:lnTo>
                    <a:pt x="1934" y="0"/>
                  </a:lnTo>
                  <a:cubicBezTo>
                    <a:pt x="1722" y="0"/>
                    <a:pt x="1526" y="113"/>
                    <a:pt x="1419" y="297"/>
                  </a:cubicBezTo>
                  <a:lnTo>
                    <a:pt x="107" y="2571"/>
                  </a:lnTo>
                  <a:cubicBezTo>
                    <a:pt x="0" y="2755"/>
                    <a:pt x="0" y="2981"/>
                    <a:pt x="107" y="3165"/>
                  </a:cubicBezTo>
                  <a:lnTo>
                    <a:pt x="1419" y="5439"/>
                  </a:lnTo>
                  <a:cubicBezTo>
                    <a:pt x="1526" y="5623"/>
                    <a:pt x="1722" y="5736"/>
                    <a:pt x="1934" y="5736"/>
                  </a:cubicBezTo>
                  <a:lnTo>
                    <a:pt x="4560" y="5736"/>
                  </a:lnTo>
                  <a:cubicBezTo>
                    <a:pt x="4772" y="5736"/>
                    <a:pt x="4968" y="5623"/>
                    <a:pt x="5075" y="5439"/>
                  </a:cubicBezTo>
                  <a:lnTo>
                    <a:pt x="6388" y="3165"/>
                  </a:lnTo>
                  <a:cubicBezTo>
                    <a:pt x="6494" y="2981"/>
                    <a:pt x="6494" y="2755"/>
                    <a:pt x="6388" y="2571"/>
                  </a:cubicBezTo>
                  <a:close/>
                </a:path>
              </a:pathLst>
            </a:custGeom>
            <a:noFill/>
            <a:ln>
              <a:solidFill>
                <a:srgbClr val="00B3BB"/>
              </a:solidFill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hexagonal_73861"/>
            <p:cNvSpPr>
              <a:spLocks noChangeAspect="1"/>
            </p:cNvSpPr>
            <p:nvPr/>
          </p:nvSpPr>
          <p:spPr bwMode="auto">
            <a:xfrm>
              <a:off x="5232390" y="2817163"/>
              <a:ext cx="1727221" cy="1523397"/>
            </a:xfrm>
            <a:custGeom>
              <a:gdLst>
                <a:gd name="T0" fmla="*/ 6388 w 6494"/>
                <a:gd name="T1" fmla="*/ 2571 h 5736"/>
                <a:gd name="T2" fmla="*/ 5075 w 6494"/>
                <a:gd name="T3" fmla="*/ 297 h 5736"/>
                <a:gd name="T4" fmla="*/ 4560 w 6494"/>
                <a:gd name="T5" fmla="*/ 0 h 5736"/>
                <a:gd name="T6" fmla="*/ 1934 w 6494"/>
                <a:gd name="T7" fmla="*/ 0 h 5736"/>
                <a:gd name="T8" fmla="*/ 1419 w 6494"/>
                <a:gd name="T9" fmla="*/ 297 h 5736"/>
                <a:gd name="T10" fmla="*/ 107 w 6494"/>
                <a:gd name="T11" fmla="*/ 2571 h 5736"/>
                <a:gd name="T12" fmla="*/ 107 w 6494"/>
                <a:gd name="T13" fmla="*/ 3165 h 5736"/>
                <a:gd name="T14" fmla="*/ 1419 w 6494"/>
                <a:gd name="T15" fmla="*/ 5439 h 5736"/>
                <a:gd name="T16" fmla="*/ 1934 w 6494"/>
                <a:gd name="T17" fmla="*/ 5736 h 5736"/>
                <a:gd name="T18" fmla="*/ 4560 w 6494"/>
                <a:gd name="T19" fmla="*/ 5736 h 5736"/>
                <a:gd name="T20" fmla="*/ 5075 w 6494"/>
                <a:gd name="T21" fmla="*/ 5439 h 5736"/>
                <a:gd name="T22" fmla="*/ 6388 w 6494"/>
                <a:gd name="T23" fmla="*/ 3165 h 5736"/>
                <a:gd name="T24" fmla="*/ 6388 w 6494"/>
                <a:gd name="T25" fmla="*/ 2571 h 573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94" h="5736">
                  <a:moveTo>
                    <a:pt x="6388" y="2571"/>
                  </a:moveTo>
                  <a:lnTo>
                    <a:pt x="5075" y="297"/>
                  </a:lnTo>
                  <a:cubicBezTo>
                    <a:pt x="4968" y="113"/>
                    <a:pt x="4772" y="0"/>
                    <a:pt x="4560" y="0"/>
                  </a:cubicBezTo>
                  <a:lnTo>
                    <a:pt x="1934" y="0"/>
                  </a:lnTo>
                  <a:cubicBezTo>
                    <a:pt x="1722" y="0"/>
                    <a:pt x="1526" y="113"/>
                    <a:pt x="1419" y="297"/>
                  </a:cubicBezTo>
                  <a:lnTo>
                    <a:pt x="107" y="2571"/>
                  </a:lnTo>
                  <a:cubicBezTo>
                    <a:pt x="0" y="2755"/>
                    <a:pt x="0" y="2981"/>
                    <a:pt x="107" y="3165"/>
                  </a:cubicBezTo>
                  <a:lnTo>
                    <a:pt x="1419" y="5439"/>
                  </a:lnTo>
                  <a:cubicBezTo>
                    <a:pt x="1526" y="5623"/>
                    <a:pt x="1722" y="5736"/>
                    <a:pt x="1934" y="5736"/>
                  </a:cubicBezTo>
                  <a:lnTo>
                    <a:pt x="4560" y="5736"/>
                  </a:lnTo>
                  <a:cubicBezTo>
                    <a:pt x="4772" y="5736"/>
                    <a:pt x="4968" y="5623"/>
                    <a:pt x="5075" y="5439"/>
                  </a:cubicBezTo>
                  <a:lnTo>
                    <a:pt x="6388" y="3165"/>
                  </a:lnTo>
                  <a:cubicBezTo>
                    <a:pt x="6494" y="2981"/>
                    <a:pt x="6494" y="2755"/>
                    <a:pt x="6388" y="2571"/>
                  </a:cubicBezTo>
                  <a:close/>
                </a:path>
              </a:pathLst>
            </a:custGeom>
            <a:solidFill>
              <a:srgbClr val="00B3BB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784673" y="2014618"/>
            <a:ext cx="180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>
                <a:cs typeface="+mn-ea"/>
                <a:sym typeface="+mn-lt"/>
              </a:rPr>
              <a:t>竞品市场情况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784673" y="3564590"/>
            <a:ext cx="180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>
                <a:cs typeface="+mn-ea"/>
                <a:sym typeface="+mn-lt"/>
              </a:rPr>
              <a:t>竞品市场情况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528982" y="2048183"/>
            <a:ext cx="180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竞品市场情况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528982" y="3577290"/>
            <a:ext cx="180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竞品市场情况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528982" y="2403782"/>
            <a:ext cx="39089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528982" y="3973180"/>
            <a:ext cx="39089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81801" y="2383950"/>
            <a:ext cx="39089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81801" y="3946622"/>
            <a:ext cx="39089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5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5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511493" y="2924483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cs typeface="+mn-ea"/>
                <a:sym typeface="+mn-lt"/>
              </a:rPr>
              <a:t>市场竞争</a:t>
            </a:r>
            <a:endParaRPr lang="zh-CN" alt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572378" y="1891613"/>
            <a:ext cx="266700" cy="266700"/>
          </a:xfrm>
          <a:prstGeom prst="ellipse">
            <a:avLst/>
          </a:prstGeom>
          <a:noFill/>
          <a:ln>
            <a:solidFill>
              <a:srgbClr val="00B3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rgbClr val="00B3BB"/>
                </a:solidFill>
                <a:cs typeface="+mn-ea"/>
                <a:sym typeface="+mn-lt"/>
              </a:rPr>
              <a:t>1</a:t>
            </a:r>
            <a:endParaRPr lang="zh-CN" altLang="en-US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7293824" y="1901554"/>
            <a:ext cx="266700" cy="266700"/>
          </a:xfrm>
          <a:prstGeom prst="ellipse">
            <a:avLst/>
          </a:prstGeom>
          <a:noFill/>
          <a:ln>
            <a:solidFill>
              <a:srgbClr val="00B3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rgbClr val="00B3BB"/>
                </a:solidFill>
                <a:cs typeface="+mn-ea"/>
                <a:sym typeface="+mn-lt"/>
              </a:rPr>
              <a:t>2</a:t>
            </a:r>
            <a:endParaRPr lang="zh-CN" altLang="en-US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4572378" y="3384815"/>
            <a:ext cx="266700" cy="266700"/>
          </a:xfrm>
          <a:prstGeom prst="ellipse">
            <a:avLst/>
          </a:prstGeom>
          <a:noFill/>
          <a:ln>
            <a:solidFill>
              <a:srgbClr val="00B3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rgbClr val="00B3BB"/>
                </a:solidFill>
                <a:cs typeface="+mn-ea"/>
                <a:sym typeface="+mn-lt"/>
              </a:rPr>
              <a:t>3</a:t>
            </a:r>
            <a:endParaRPr lang="zh-CN" altLang="en-US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7293824" y="3430661"/>
            <a:ext cx="266700" cy="266700"/>
          </a:xfrm>
          <a:prstGeom prst="ellipse">
            <a:avLst/>
          </a:prstGeom>
          <a:noFill/>
          <a:ln>
            <a:solidFill>
              <a:srgbClr val="00B3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rgbClr val="00B3BB"/>
                </a:solidFill>
                <a:cs typeface="+mn-ea"/>
                <a:sym typeface="+mn-lt"/>
              </a:rPr>
              <a:t>4</a:t>
            </a:r>
            <a:endParaRPr lang="zh-CN" altLang="en-US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103086" y="5089464"/>
            <a:ext cx="10090504" cy="87650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zh-CN" altLang="en-US" sz="12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r>
              <a:rPr lang="en-US" altLang="zh-CN" sz="1200">
                <a:cs typeface="+mn-ea"/>
                <a:sym typeface="+mn-lt"/>
              </a:rPr>
              <a:t>,</a:t>
            </a:r>
            <a:r>
              <a:rPr lang="zh-CN" altLang="en-US" sz="12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r>
              <a:rPr lang="en-US" altLang="zh-CN" sz="1200">
                <a:cs typeface="+mn-ea"/>
                <a:sym typeface="+mn-lt"/>
              </a:rPr>
              <a:t>,</a:t>
            </a:r>
            <a:r>
              <a:rPr lang="zh-CN" altLang="en-US" sz="1200"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27" name="L 形 26"/>
          <p:cNvSpPr/>
          <p:nvPr/>
        </p:nvSpPr>
        <p:spPr>
          <a:xfrm flipH="1">
            <a:off x="10804708" y="5353466"/>
            <a:ext cx="529055" cy="529055"/>
          </a:xfrm>
          <a:prstGeom prst="corner">
            <a:avLst>
              <a:gd name="adj1" fmla="val 15079"/>
              <a:gd name="adj2" fmla="val 18424"/>
            </a:avLst>
          </a:prstGeom>
          <a:solidFill>
            <a:srgbClr val="00B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L 形 27"/>
          <p:cNvSpPr/>
          <p:nvPr/>
        </p:nvSpPr>
        <p:spPr>
          <a:xfrm flipV="1">
            <a:off x="886976" y="5075743"/>
            <a:ext cx="504979" cy="504979"/>
          </a:xfrm>
          <a:prstGeom prst="corner">
            <a:avLst>
              <a:gd name="adj1" fmla="val 15079"/>
              <a:gd name="adj2" fmla="val 18424"/>
            </a:avLst>
          </a:prstGeom>
          <a:solidFill>
            <a:srgbClr val="00B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2000">
    <p:wheel spokes="1"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-12167" y="2469724"/>
            <a:ext cx="12192000" cy="3120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92514" y="651678"/>
            <a:ext cx="395995" cy="317500"/>
            <a:chOff x="2235200" y="165100"/>
            <a:chExt cx="1314704" cy="1054100"/>
          </a:xfrm>
        </p:grpSpPr>
        <p:sp>
          <p:nvSpPr>
            <p:cNvPr id="4" name="六边形 3"/>
            <p:cNvSpPr/>
            <p:nvPr/>
          </p:nvSpPr>
          <p:spPr>
            <a:xfrm>
              <a:off x="2235200" y="304800"/>
              <a:ext cx="1060704" cy="91440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六边形 4"/>
            <p:cNvSpPr/>
            <p:nvPr/>
          </p:nvSpPr>
          <p:spPr>
            <a:xfrm>
              <a:off x="2489200" y="165100"/>
              <a:ext cx="1060704" cy="914400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944602" y="589334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>
                <a:cs typeface="+mn-ea"/>
                <a:sym typeface="+mn-lt"/>
              </a:rPr>
              <a:t>产品现状</a:t>
            </a:r>
            <a:endParaRPr lang="zh-CN" altLang="en-US" sz="2000" b="1">
              <a:cs typeface="+mn-ea"/>
              <a:sym typeface="+mn-lt"/>
            </a:endParaRPr>
          </a:p>
        </p:txBody>
      </p:sp>
      <p:cxnSp>
        <p:nvCxnSpPr>
          <p:cNvPr id="9" name="直接连接符 8"/>
          <p:cNvCxnSpPr>
            <a:stCxn id="7" idx="3"/>
          </p:cNvCxnSpPr>
          <p:nvPr/>
        </p:nvCxnSpPr>
        <p:spPr>
          <a:xfrm>
            <a:off x="2155190" y="789389"/>
            <a:ext cx="8004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10338986" y="589334"/>
            <a:ext cx="1460500" cy="3377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cs typeface="+mn-ea"/>
                <a:sym typeface="+mn-lt"/>
              </a:rPr>
              <a:t>企业</a:t>
            </a:r>
            <a:r>
              <a:rPr lang="en-US" altLang="zh-CN">
                <a:cs typeface="+mn-ea"/>
                <a:sym typeface="+mn-lt"/>
              </a:rPr>
              <a:t>LOGO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矩形: 圆角 1"/>
          <p:cNvSpPr/>
          <p:nvPr/>
        </p:nvSpPr>
        <p:spPr>
          <a:xfrm>
            <a:off x="1988458" y="2017484"/>
            <a:ext cx="2496457" cy="3947867"/>
          </a:xfrm>
          <a:prstGeom prst="roundRect">
            <a:avLst/>
          </a:prstGeom>
          <a:solidFill>
            <a:schemeClr val="bg1"/>
          </a:solidFill>
          <a:ln>
            <a:solidFill>
              <a:srgbClr val="00B3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4789715" y="2017483"/>
            <a:ext cx="2496457" cy="3947867"/>
          </a:xfrm>
          <a:prstGeom prst="roundRect">
            <a:avLst/>
          </a:prstGeom>
          <a:solidFill>
            <a:schemeClr val="bg1"/>
          </a:solidFill>
          <a:ln>
            <a:solidFill>
              <a:srgbClr val="00B3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7663543" y="2017482"/>
            <a:ext cx="2496457" cy="3947867"/>
          </a:xfrm>
          <a:prstGeom prst="roundRect">
            <a:avLst/>
          </a:prstGeom>
          <a:solidFill>
            <a:schemeClr val="bg1"/>
          </a:solidFill>
          <a:ln>
            <a:solidFill>
              <a:srgbClr val="00B3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608694" y="1484175"/>
            <a:ext cx="858498" cy="858498"/>
            <a:chExt cx="2015329" cy="2015329"/>
          </a:xfrm>
          <a:solidFill>
            <a:schemeClr val="bg1"/>
          </a:solidFill>
        </p:grpSpPr>
        <p:sp>
          <p:nvSpPr>
            <p:cNvPr id="20" name="Oval 6"/>
            <p:cNvSpPr>
              <a:spLocks noChangeArrowheads="1"/>
            </p:cNvSpPr>
            <p:nvPr/>
          </p:nvSpPr>
          <p:spPr bwMode="auto">
            <a:xfrm>
              <a:off x="0" y="0"/>
              <a:ext cx="2015329" cy="20153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B3BB"/>
              </a:solidFill>
              <a:bevel/>
            </a:ln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>
                <a:solidFill>
                  <a:srgbClr val="294A5A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Freeform 7"/>
            <p:cNvSpPr>
              <a:spLocks noEditPoints="1" noChangeArrowheads="1"/>
            </p:cNvSpPr>
            <p:nvPr/>
          </p:nvSpPr>
          <p:spPr bwMode="auto">
            <a:xfrm>
              <a:off x="586562" y="298252"/>
              <a:ext cx="886234" cy="1418826"/>
            </a:xfrm>
            <a:custGeom>
              <a:gdLst>
                <a:gd name="T0" fmla="*/ 66177 w 991"/>
                <a:gd name="T1" fmla="*/ 0 h 1589"/>
                <a:gd name="T2" fmla="*/ 0 w 991"/>
                <a:gd name="T3" fmla="*/ 1354537 h 1589"/>
                <a:gd name="T4" fmla="*/ 820057 w 991"/>
                <a:gd name="T5" fmla="*/ 1418826 h 1589"/>
                <a:gd name="T6" fmla="*/ 886234 w 991"/>
                <a:gd name="T7" fmla="*/ 64289 h 1589"/>
                <a:gd name="T8" fmla="*/ 358607 w 991"/>
                <a:gd name="T9" fmla="*/ 33930 h 1589"/>
                <a:gd name="T10" fmla="*/ 516001 w 991"/>
                <a:gd name="T11" fmla="*/ 33930 h 1589"/>
                <a:gd name="T12" fmla="*/ 516001 w 991"/>
                <a:gd name="T13" fmla="*/ 78576 h 1589"/>
                <a:gd name="T14" fmla="*/ 336250 w 991"/>
                <a:gd name="T15" fmla="*/ 56253 h 1589"/>
                <a:gd name="T16" fmla="*/ 673395 w 991"/>
                <a:gd name="T17" fmla="*/ 1314356 h 1589"/>
                <a:gd name="T18" fmla="*/ 645672 w 991"/>
                <a:gd name="T19" fmla="*/ 1342036 h 1589"/>
                <a:gd name="T20" fmla="*/ 160971 w 991"/>
                <a:gd name="T21" fmla="*/ 1314356 h 1589"/>
                <a:gd name="T22" fmla="*/ 188694 w 991"/>
                <a:gd name="T23" fmla="*/ 1284890 h 1589"/>
                <a:gd name="T24" fmla="*/ 673395 w 991"/>
                <a:gd name="T25" fmla="*/ 1312570 h 1589"/>
                <a:gd name="T26" fmla="*/ 774449 w 991"/>
                <a:gd name="T27" fmla="*/ 1342036 h 1589"/>
                <a:gd name="T28" fmla="*/ 746726 w 991"/>
                <a:gd name="T29" fmla="*/ 1313463 h 1589"/>
                <a:gd name="T30" fmla="*/ 803066 w 991"/>
                <a:gd name="T31" fmla="*/ 1313463 h 1589"/>
                <a:gd name="T32" fmla="*/ 807537 w 991"/>
                <a:gd name="T33" fmla="*/ 1204529 h 1589"/>
                <a:gd name="T34" fmla="*/ 78697 w 991"/>
                <a:gd name="T35" fmla="*/ 1204529 h 1589"/>
                <a:gd name="T36" fmla="*/ 807537 w 991"/>
                <a:gd name="T37" fmla="*/ 125900 h 1589"/>
                <a:gd name="T38" fmla="*/ 188694 w 991"/>
                <a:gd name="T39" fmla="*/ 783078 h 1589"/>
                <a:gd name="T40" fmla="*/ 310316 w 991"/>
                <a:gd name="T41" fmla="*/ 896477 h 1589"/>
                <a:gd name="T42" fmla="*/ 258448 w 991"/>
                <a:gd name="T43" fmla="*/ 496455 h 1589"/>
                <a:gd name="T44" fmla="*/ 129671 w 991"/>
                <a:gd name="T45" fmla="*/ 896477 h 1589"/>
                <a:gd name="T46" fmla="*/ 188694 w 991"/>
                <a:gd name="T47" fmla="*/ 783078 h 1589"/>
                <a:gd name="T48" fmla="*/ 198531 w 991"/>
                <a:gd name="T49" fmla="*/ 734861 h 1589"/>
                <a:gd name="T50" fmla="*/ 273650 w 991"/>
                <a:gd name="T51" fmla="*/ 734861 h 1589"/>
                <a:gd name="T52" fmla="*/ 407793 w 991"/>
                <a:gd name="T53" fmla="*/ 730396 h 1589"/>
                <a:gd name="T54" fmla="*/ 555349 w 991"/>
                <a:gd name="T55" fmla="*/ 610747 h 1589"/>
                <a:gd name="T56" fmla="*/ 375599 w 991"/>
                <a:gd name="T57" fmla="*/ 496455 h 1589"/>
                <a:gd name="T58" fmla="*/ 407793 w 991"/>
                <a:gd name="T59" fmla="*/ 896477 h 1589"/>
                <a:gd name="T60" fmla="*/ 407793 w 991"/>
                <a:gd name="T61" fmla="*/ 542886 h 1589"/>
                <a:gd name="T62" fmla="*/ 522261 w 991"/>
                <a:gd name="T63" fmla="*/ 610747 h 1589"/>
                <a:gd name="T64" fmla="*/ 407793 w 991"/>
                <a:gd name="T65" fmla="*/ 683072 h 1589"/>
                <a:gd name="T66" fmla="*/ 617055 w 991"/>
                <a:gd name="T67" fmla="*/ 730396 h 1589"/>
                <a:gd name="T68" fmla="*/ 765506 w 991"/>
                <a:gd name="T69" fmla="*/ 610747 h 1589"/>
                <a:gd name="T70" fmla="*/ 584861 w 991"/>
                <a:gd name="T71" fmla="*/ 496455 h 1589"/>
                <a:gd name="T72" fmla="*/ 617055 w 991"/>
                <a:gd name="T73" fmla="*/ 896477 h 1589"/>
                <a:gd name="T74" fmla="*/ 617055 w 991"/>
                <a:gd name="T75" fmla="*/ 542886 h 1589"/>
                <a:gd name="T76" fmla="*/ 731523 w 991"/>
                <a:gd name="T77" fmla="*/ 610747 h 1589"/>
                <a:gd name="T78" fmla="*/ 617055 w 991"/>
                <a:gd name="T79" fmla="*/ 683072 h 158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91"/>
                <a:gd name="T121" fmla="*/ 0 h 1589"/>
                <a:gd name="T122" fmla="*/ 991 w 991"/>
                <a:gd name="T123" fmla="*/ 1589 h 1589"/>
              </a:gdLst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91" h="1589">
                  <a:moveTo>
                    <a:pt x="917" y="0"/>
                  </a:moveTo>
                  <a:lnTo>
                    <a:pt x="74" y="0"/>
                  </a:lnTo>
                  <a:cubicBezTo>
                    <a:pt x="33" y="0"/>
                    <a:pt x="0" y="32"/>
                    <a:pt x="0" y="72"/>
                  </a:cubicBezTo>
                  <a:lnTo>
                    <a:pt x="0" y="1517"/>
                  </a:lnTo>
                  <a:cubicBezTo>
                    <a:pt x="0" y="1556"/>
                    <a:pt x="33" y="1589"/>
                    <a:pt x="74" y="1589"/>
                  </a:cubicBezTo>
                  <a:lnTo>
                    <a:pt x="917" y="1589"/>
                  </a:lnTo>
                  <a:cubicBezTo>
                    <a:pt x="957" y="1589"/>
                    <a:pt x="991" y="1556"/>
                    <a:pt x="991" y="1517"/>
                  </a:cubicBezTo>
                  <a:lnTo>
                    <a:pt x="991" y="72"/>
                  </a:lnTo>
                  <a:cubicBezTo>
                    <a:pt x="991" y="32"/>
                    <a:pt x="957" y="0"/>
                    <a:pt x="917" y="0"/>
                  </a:cubicBezTo>
                  <a:close/>
                  <a:moveTo>
                    <a:pt x="401" y="38"/>
                  </a:moveTo>
                  <a:lnTo>
                    <a:pt x="401" y="38"/>
                  </a:lnTo>
                  <a:lnTo>
                    <a:pt x="577" y="38"/>
                  </a:lnTo>
                  <a:cubicBezTo>
                    <a:pt x="591" y="38"/>
                    <a:pt x="602" y="49"/>
                    <a:pt x="602" y="63"/>
                  </a:cubicBezTo>
                  <a:cubicBezTo>
                    <a:pt x="602" y="77"/>
                    <a:pt x="591" y="88"/>
                    <a:pt x="577" y="88"/>
                  </a:cubicBezTo>
                  <a:lnTo>
                    <a:pt x="401" y="88"/>
                  </a:lnTo>
                  <a:cubicBezTo>
                    <a:pt x="387" y="88"/>
                    <a:pt x="376" y="77"/>
                    <a:pt x="376" y="63"/>
                  </a:cubicBezTo>
                  <a:cubicBezTo>
                    <a:pt x="376" y="49"/>
                    <a:pt x="387" y="38"/>
                    <a:pt x="401" y="38"/>
                  </a:cubicBezTo>
                  <a:close/>
                  <a:moveTo>
                    <a:pt x="753" y="1472"/>
                  </a:moveTo>
                  <a:lnTo>
                    <a:pt x="753" y="1472"/>
                  </a:lnTo>
                  <a:cubicBezTo>
                    <a:pt x="753" y="1489"/>
                    <a:pt x="739" y="1503"/>
                    <a:pt x="722" y="1503"/>
                  </a:cubicBezTo>
                  <a:lnTo>
                    <a:pt x="211" y="1503"/>
                  </a:lnTo>
                  <a:cubicBezTo>
                    <a:pt x="194" y="1503"/>
                    <a:pt x="180" y="1489"/>
                    <a:pt x="180" y="1472"/>
                  </a:cubicBezTo>
                  <a:lnTo>
                    <a:pt x="180" y="1470"/>
                  </a:lnTo>
                  <a:cubicBezTo>
                    <a:pt x="180" y="1453"/>
                    <a:pt x="194" y="1439"/>
                    <a:pt x="211" y="1439"/>
                  </a:cubicBezTo>
                  <a:lnTo>
                    <a:pt x="722" y="1439"/>
                  </a:lnTo>
                  <a:cubicBezTo>
                    <a:pt x="739" y="1439"/>
                    <a:pt x="753" y="1453"/>
                    <a:pt x="753" y="1470"/>
                  </a:cubicBezTo>
                  <a:lnTo>
                    <a:pt x="753" y="1472"/>
                  </a:lnTo>
                  <a:close/>
                  <a:moveTo>
                    <a:pt x="866" y="1503"/>
                  </a:moveTo>
                  <a:lnTo>
                    <a:pt x="866" y="1503"/>
                  </a:lnTo>
                  <a:cubicBezTo>
                    <a:pt x="849" y="1503"/>
                    <a:pt x="835" y="1488"/>
                    <a:pt x="835" y="1471"/>
                  </a:cubicBezTo>
                  <a:cubicBezTo>
                    <a:pt x="835" y="1453"/>
                    <a:pt x="849" y="1439"/>
                    <a:pt x="866" y="1439"/>
                  </a:cubicBezTo>
                  <a:cubicBezTo>
                    <a:pt x="884" y="1439"/>
                    <a:pt x="898" y="1453"/>
                    <a:pt x="898" y="1471"/>
                  </a:cubicBezTo>
                  <a:cubicBezTo>
                    <a:pt x="898" y="1488"/>
                    <a:pt x="884" y="1503"/>
                    <a:pt x="866" y="1503"/>
                  </a:cubicBezTo>
                  <a:close/>
                  <a:moveTo>
                    <a:pt x="903" y="1349"/>
                  </a:moveTo>
                  <a:lnTo>
                    <a:pt x="903" y="1349"/>
                  </a:lnTo>
                  <a:lnTo>
                    <a:pt x="88" y="1349"/>
                  </a:lnTo>
                  <a:lnTo>
                    <a:pt x="88" y="141"/>
                  </a:lnTo>
                  <a:lnTo>
                    <a:pt x="903" y="141"/>
                  </a:lnTo>
                  <a:lnTo>
                    <a:pt x="903" y="1349"/>
                  </a:lnTo>
                  <a:close/>
                  <a:moveTo>
                    <a:pt x="211" y="877"/>
                  </a:moveTo>
                  <a:lnTo>
                    <a:pt x="320" y="877"/>
                  </a:lnTo>
                  <a:lnTo>
                    <a:pt x="347" y="1004"/>
                  </a:lnTo>
                  <a:lnTo>
                    <a:pt x="387" y="1004"/>
                  </a:lnTo>
                  <a:lnTo>
                    <a:pt x="289" y="556"/>
                  </a:lnTo>
                  <a:lnTo>
                    <a:pt x="247" y="556"/>
                  </a:lnTo>
                  <a:lnTo>
                    <a:pt x="145" y="1004"/>
                  </a:lnTo>
                  <a:lnTo>
                    <a:pt x="183" y="1004"/>
                  </a:lnTo>
                  <a:lnTo>
                    <a:pt x="211" y="877"/>
                  </a:lnTo>
                  <a:close/>
                  <a:moveTo>
                    <a:pt x="306" y="823"/>
                  </a:moveTo>
                  <a:lnTo>
                    <a:pt x="222" y="823"/>
                  </a:lnTo>
                  <a:lnTo>
                    <a:pt x="266" y="623"/>
                  </a:lnTo>
                  <a:lnTo>
                    <a:pt x="306" y="823"/>
                  </a:lnTo>
                  <a:close/>
                  <a:moveTo>
                    <a:pt x="456" y="1004"/>
                  </a:moveTo>
                  <a:lnTo>
                    <a:pt x="456" y="818"/>
                  </a:lnTo>
                  <a:lnTo>
                    <a:pt x="541" y="818"/>
                  </a:lnTo>
                  <a:cubicBezTo>
                    <a:pt x="592" y="815"/>
                    <a:pt x="619" y="770"/>
                    <a:pt x="621" y="684"/>
                  </a:cubicBezTo>
                  <a:cubicBezTo>
                    <a:pt x="619" y="602"/>
                    <a:pt x="592" y="559"/>
                    <a:pt x="541" y="556"/>
                  </a:cubicBezTo>
                  <a:lnTo>
                    <a:pt x="420" y="556"/>
                  </a:lnTo>
                  <a:lnTo>
                    <a:pt x="420" y="1004"/>
                  </a:lnTo>
                  <a:lnTo>
                    <a:pt x="456" y="1004"/>
                  </a:lnTo>
                  <a:close/>
                  <a:moveTo>
                    <a:pt x="456" y="765"/>
                  </a:moveTo>
                  <a:lnTo>
                    <a:pt x="456" y="608"/>
                  </a:lnTo>
                  <a:lnTo>
                    <a:pt x="530" y="608"/>
                  </a:lnTo>
                  <a:cubicBezTo>
                    <a:pt x="566" y="608"/>
                    <a:pt x="584" y="633"/>
                    <a:pt x="584" y="684"/>
                  </a:cubicBezTo>
                  <a:cubicBezTo>
                    <a:pt x="585" y="739"/>
                    <a:pt x="566" y="766"/>
                    <a:pt x="529" y="765"/>
                  </a:cubicBezTo>
                  <a:lnTo>
                    <a:pt x="456" y="765"/>
                  </a:lnTo>
                  <a:close/>
                  <a:moveTo>
                    <a:pt x="690" y="1004"/>
                  </a:moveTo>
                  <a:lnTo>
                    <a:pt x="690" y="818"/>
                  </a:lnTo>
                  <a:lnTo>
                    <a:pt x="775" y="818"/>
                  </a:lnTo>
                  <a:cubicBezTo>
                    <a:pt x="826" y="815"/>
                    <a:pt x="853" y="770"/>
                    <a:pt x="856" y="684"/>
                  </a:cubicBezTo>
                  <a:cubicBezTo>
                    <a:pt x="853" y="602"/>
                    <a:pt x="826" y="559"/>
                    <a:pt x="775" y="556"/>
                  </a:cubicBezTo>
                  <a:lnTo>
                    <a:pt x="654" y="556"/>
                  </a:lnTo>
                  <a:lnTo>
                    <a:pt x="654" y="1004"/>
                  </a:lnTo>
                  <a:lnTo>
                    <a:pt x="690" y="1004"/>
                  </a:lnTo>
                  <a:close/>
                  <a:moveTo>
                    <a:pt x="690" y="765"/>
                  </a:moveTo>
                  <a:lnTo>
                    <a:pt x="690" y="608"/>
                  </a:lnTo>
                  <a:lnTo>
                    <a:pt x="764" y="608"/>
                  </a:lnTo>
                  <a:cubicBezTo>
                    <a:pt x="800" y="608"/>
                    <a:pt x="818" y="633"/>
                    <a:pt x="818" y="684"/>
                  </a:cubicBezTo>
                  <a:cubicBezTo>
                    <a:pt x="819" y="739"/>
                    <a:pt x="801" y="766"/>
                    <a:pt x="763" y="765"/>
                  </a:cubicBezTo>
                  <a:lnTo>
                    <a:pt x="690" y="765"/>
                  </a:lnTo>
                  <a:close/>
                </a:path>
              </a:pathLst>
            </a:custGeom>
            <a:solidFill>
              <a:srgbClr val="00B3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481846" y="1484175"/>
            <a:ext cx="859851" cy="858498"/>
            <a:chExt cx="2016749" cy="2015329"/>
          </a:xfrm>
          <a:solidFill>
            <a:schemeClr val="bg1"/>
          </a:solidFill>
        </p:grpSpPr>
        <p:sp>
          <p:nvSpPr>
            <p:cNvPr id="18" name="Oval 8"/>
            <p:cNvSpPr>
              <a:spLocks noChangeArrowheads="1"/>
            </p:cNvSpPr>
            <p:nvPr/>
          </p:nvSpPr>
          <p:spPr bwMode="auto">
            <a:xfrm>
              <a:off x="0" y="0"/>
              <a:ext cx="2016749" cy="2015329"/>
            </a:xfrm>
            <a:prstGeom prst="ellipse">
              <a:avLst/>
            </a:prstGeom>
            <a:grpFill/>
            <a:ln w="9525">
              <a:solidFill>
                <a:srgbClr val="00B3BB"/>
              </a:solidFill>
              <a:bevel/>
            </a:ln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>
                <a:solidFill>
                  <a:srgbClr val="294A5A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Freeform 9"/>
            <p:cNvSpPr>
              <a:spLocks noEditPoints="1" noChangeArrowheads="1"/>
            </p:cNvSpPr>
            <p:nvPr/>
          </p:nvSpPr>
          <p:spPr bwMode="auto">
            <a:xfrm>
              <a:off x="322395" y="488565"/>
              <a:ext cx="1380479" cy="1038200"/>
            </a:xfrm>
            <a:custGeom>
              <a:gdLst>
                <a:gd name="T0" fmla="*/ 37528 w 1545"/>
                <a:gd name="T1" fmla="*/ 0 h 1162"/>
                <a:gd name="T2" fmla="*/ 0 w 1545"/>
                <a:gd name="T3" fmla="*/ 832704 h 1162"/>
                <a:gd name="T4" fmla="*/ 1342951 w 1545"/>
                <a:gd name="T5" fmla="*/ 869336 h 1162"/>
                <a:gd name="T6" fmla="*/ 1380479 w 1545"/>
                <a:gd name="T7" fmla="*/ 36632 h 1162"/>
                <a:gd name="T8" fmla="*/ 773783 w 1545"/>
                <a:gd name="T9" fmla="*/ 810368 h 1162"/>
                <a:gd name="T10" fmla="*/ 759487 w 1545"/>
                <a:gd name="T11" fmla="*/ 823770 h 1162"/>
                <a:gd name="T12" fmla="*/ 608483 w 1545"/>
                <a:gd name="T13" fmla="*/ 810368 h 1162"/>
                <a:gd name="T14" fmla="*/ 621886 w 1545"/>
                <a:gd name="T15" fmla="*/ 790712 h 1162"/>
                <a:gd name="T16" fmla="*/ 773783 w 1545"/>
                <a:gd name="T17" fmla="*/ 804114 h 1162"/>
                <a:gd name="T18" fmla="*/ 1323294 w 1545"/>
                <a:gd name="T19" fmla="*/ 730850 h 1162"/>
                <a:gd name="T20" fmla="*/ 57185 w 1545"/>
                <a:gd name="T21" fmla="*/ 730850 h 1162"/>
                <a:gd name="T22" fmla="*/ 1323294 w 1545"/>
                <a:gd name="T23" fmla="*/ 58075 h 1162"/>
                <a:gd name="T24" fmla="*/ 900662 w 1545"/>
                <a:gd name="T25" fmla="*/ 967617 h 1162"/>
                <a:gd name="T26" fmla="*/ 578997 w 1545"/>
                <a:gd name="T27" fmla="*/ 893460 h 1162"/>
                <a:gd name="T28" fmla="*/ 900662 w 1545"/>
                <a:gd name="T29" fmla="*/ 967617 h 1162"/>
                <a:gd name="T30" fmla="*/ 426206 w 1545"/>
                <a:gd name="T31" fmla="*/ 1038200 h 1162"/>
                <a:gd name="T32" fmla="*/ 939083 w 1545"/>
                <a:gd name="T33" fmla="*/ 989060 h 1162"/>
                <a:gd name="T34" fmla="*/ 274309 w 1545"/>
                <a:gd name="T35" fmla="*/ 491403 h 1162"/>
                <a:gd name="T36" fmla="*/ 476243 w 1545"/>
                <a:gd name="T37" fmla="*/ 605766 h 1162"/>
                <a:gd name="T38" fmla="*/ 390466 w 1545"/>
                <a:gd name="T39" fmla="*/ 205496 h 1162"/>
                <a:gd name="T40" fmla="*/ 176022 w 1545"/>
                <a:gd name="T41" fmla="*/ 605766 h 1162"/>
                <a:gd name="T42" fmla="*/ 274309 w 1545"/>
                <a:gd name="T43" fmla="*/ 491403 h 1162"/>
                <a:gd name="T44" fmla="*/ 290392 w 1545"/>
                <a:gd name="T45" fmla="*/ 444049 h 1162"/>
                <a:gd name="T46" fmla="*/ 416377 w 1545"/>
                <a:gd name="T47" fmla="*/ 444049 h 1162"/>
                <a:gd name="T48" fmla="*/ 638862 w 1545"/>
                <a:gd name="T49" fmla="*/ 439582 h 1162"/>
                <a:gd name="T50" fmla="*/ 885472 w 1545"/>
                <a:gd name="T51" fmla="*/ 319859 h 1162"/>
                <a:gd name="T52" fmla="*/ 585252 w 1545"/>
                <a:gd name="T53" fmla="*/ 205496 h 1162"/>
                <a:gd name="T54" fmla="*/ 638862 w 1545"/>
                <a:gd name="T55" fmla="*/ 605766 h 1162"/>
                <a:gd name="T56" fmla="*/ 638862 w 1545"/>
                <a:gd name="T57" fmla="*/ 251956 h 1162"/>
                <a:gd name="T58" fmla="*/ 829181 w 1545"/>
                <a:gd name="T59" fmla="*/ 319859 h 1162"/>
                <a:gd name="T60" fmla="*/ 638862 w 1545"/>
                <a:gd name="T61" fmla="*/ 391335 h 1162"/>
                <a:gd name="T62" fmla="*/ 988226 w 1545"/>
                <a:gd name="T63" fmla="*/ 439582 h 1162"/>
                <a:gd name="T64" fmla="*/ 1233943 w 1545"/>
                <a:gd name="T65" fmla="*/ 319859 h 1162"/>
                <a:gd name="T66" fmla="*/ 933722 w 1545"/>
                <a:gd name="T67" fmla="*/ 205496 h 1162"/>
                <a:gd name="T68" fmla="*/ 988226 w 1545"/>
                <a:gd name="T69" fmla="*/ 605766 h 1162"/>
                <a:gd name="T70" fmla="*/ 988226 w 1545"/>
                <a:gd name="T71" fmla="*/ 251956 h 1162"/>
                <a:gd name="T72" fmla="*/ 1177651 w 1545"/>
                <a:gd name="T73" fmla="*/ 319859 h 1162"/>
                <a:gd name="T74" fmla="*/ 988226 w 1545"/>
                <a:gd name="T75" fmla="*/ 391335 h 116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45"/>
                <a:gd name="T115" fmla="*/ 0 h 1162"/>
                <a:gd name="T116" fmla="*/ 1545 w 1545"/>
                <a:gd name="T117" fmla="*/ 1162 h 1162"/>
              </a:gdLst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45" h="1162">
                  <a:moveTo>
                    <a:pt x="1503" y="0"/>
                  </a:moveTo>
                  <a:lnTo>
                    <a:pt x="42" y="0"/>
                  </a:lnTo>
                  <a:cubicBezTo>
                    <a:pt x="19" y="0"/>
                    <a:pt x="0" y="18"/>
                    <a:pt x="0" y="41"/>
                  </a:cubicBezTo>
                  <a:lnTo>
                    <a:pt x="0" y="932"/>
                  </a:lnTo>
                  <a:cubicBezTo>
                    <a:pt x="0" y="955"/>
                    <a:pt x="19" y="973"/>
                    <a:pt x="42" y="973"/>
                  </a:cubicBezTo>
                  <a:lnTo>
                    <a:pt x="1503" y="973"/>
                  </a:lnTo>
                  <a:cubicBezTo>
                    <a:pt x="1526" y="973"/>
                    <a:pt x="1545" y="955"/>
                    <a:pt x="1545" y="932"/>
                  </a:cubicBezTo>
                  <a:lnTo>
                    <a:pt x="1545" y="41"/>
                  </a:lnTo>
                  <a:cubicBezTo>
                    <a:pt x="1545" y="18"/>
                    <a:pt x="1526" y="0"/>
                    <a:pt x="1503" y="0"/>
                  </a:cubicBezTo>
                  <a:close/>
                  <a:moveTo>
                    <a:pt x="866" y="907"/>
                  </a:moveTo>
                  <a:lnTo>
                    <a:pt x="866" y="907"/>
                  </a:lnTo>
                  <a:cubicBezTo>
                    <a:pt x="866" y="915"/>
                    <a:pt x="859" y="922"/>
                    <a:pt x="850" y="922"/>
                  </a:cubicBezTo>
                  <a:lnTo>
                    <a:pt x="696" y="922"/>
                  </a:lnTo>
                  <a:cubicBezTo>
                    <a:pt x="687" y="922"/>
                    <a:pt x="681" y="915"/>
                    <a:pt x="681" y="907"/>
                  </a:cubicBezTo>
                  <a:lnTo>
                    <a:pt x="681" y="900"/>
                  </a:lnTo>
                  <a:cubicBezTo>
                    <a:pt x="681" y="892"/>
                    <a:pt x="687" y="885"/>
                    <a:pt x="696" y="885"/>
                  </a:cubicBezTo>
                  <a:lnTo>
                    <a:pt x="850" y="885"/>
                  </a:lnTo>
                  <a:cubicBezTo>
                    <a:pt x="859" y="885"/>
                    <a:pt x="866" y="892"/>
                    <a:pt x="866" y="900"/>
                  </a:cubicBezTo>
                  <a:lnTo>
                    <a:pt x="866" y="907"/>
                  </a:lnTo>
                  <a:close/>
                  <a:moveTo>
                    <a:pt x="1481" y="818"/>
                  </a:moveTo>
                  <a:lnTo>
                    <a:pt x="1481" y="818"/>
                  </a:lnTo>
                  <a:lnTo>
                    <a:pt x="64" y="818"/>
                  </a:lnTo>
                  <a:lnTo>
                    <a:pt x="64" y="65"/>
                  </a:lnTo>
                  <a:lnTo>
                    <a:pt x="1481" y="65"/>
                  </a:lnTo>
                  <a:lnTo>
                    <a:pt x="1481" y="818"/>
                  </a:lnTo>
                  <a:close/>
                  <a:moveTo>
                    <a:pt x="1008" y="1083"/>
                  </a:moveTo>
                  <a:lnTo>
                    <a:pt x="537" y="1083"/>
                  </a:lnTo>
                  <a:lnTo>
                    <a:pt x="648" y="1000"/>
                  </a:lnTo>
                  <a:lnTo>
                    <a:pt x="897" y="1000"/>
                  </a:lnTo>
                  <a:lnTo>
                    <a:pt x="1008" y="1083"/>
                  </a:lnTo>
                  <a:close/>
                  <a:moveTo>
                    <a:pt x="1051" y="1162"/>
                  </a:moveTo>
                  <a:lnTo>
                    <a:pt x="477" y="1162"/>
                  </a:lnTo>
                  <a:lnTo>
                    <a:pt x="477" y="1107"/>
                  </a:lnTo>
                  <a:lnTo>
                    <a:pt x="1051" y="1107"/>
                  </a:lnTo>
                  <a:lnTo>
                    <a:pt x="1051" y="1162"/>
                  </a:lnTo>
                  <a:close/>
                  <a:moveTo>
                    <a:pt x="307" y="550"/>
                  </a:moveTo>
                  <a:lnTo>
                    <a:pt x="489" y="550"/>
                  </a:lnTo>
                  <a:lnTo>
                    <a:pt x="533" y="678"/>
                  </a:lnTo>
                  <a:lnTo>
                    <a:pt x="600" y="678"/>
                  </a:lnTo>
                  <a:lnTo>
                    <a:pt x="437" y="230"/>
                  </a:lnTo>
                  <a:lnTo>
                    <a:pt x="367" y="230"/>
                  </a:lnTo>
                  <a:lnTo>
                    <a:pt x="197" y="678"/>
                  </a:lnTo>
                  <a:lnTo>
                    <a:pt x="260" y="678"/>
                  </a:lnTo>
                  <a:lnTo>
                    <a:pt x="307" y="550"/>
                  </a:lnTo>
                  <a:close/>
                  <a:moveTo>
                    <a:pt x="466" y="497"/>
                  </a:moveTo>
                  <a:lnTo>
                    <a:pt x="325" y="497"/>
                  </a:lnTo>
                  <a:lnTo>
                    <a:pt x="399" y="297"/>
                  </a:lnTo>
                  <a:lnTo>
                    <a:pt x="466" y="497"/>
                  </a:lnTo>
                  <a:close/>
                  <a:moveTo>
                    <a:pt x="715" y="678"/>
                  </a:moveTo>
                  <a:lnTo>
                    <a:pt x="715" y="492"/>
                  </a:lnTo>
                  <a:lnTo>
                    <a:pt x="856" y="492"/>
                  </a:lnTo>
                  <a:cubicBezTo>
                    <a:pt x="942" y="489"/>
                    <a:pt x="986" y="444"/>
                    <a:pt x="991" y="358"/>
                  </a:cubicBezTo>
                  <a:cubicBezTo>
                    <a:pt x="986" y="276"/>
                    <a:pt x="942" y="233"/>
                    <a:pt x="856" y="230"/>
                  </a:cubicBezTo>
                  <a:lnTo>
                    <a:pt x="655" y="230"/>
                  </a:lnTo>
                  <a:lnTo>
                    <a:pt x="655" y="678"/>
                  </a:lnTo>
                  <a:lnTo>
                    <a:pt x="715" y="678"/>
                  </a:lnTo>
                  <a:close/>
                  <a:moveTo>
                    <a:pt x="715" y="438"/>
                  </a:moveTo>
                  <a:lnTo>
                    <a:pt x="715" y="282"/>
                  </a:lnTo>
                  <a:lnTo>
                    <a:pt x="838" y="282"/>
                  </a:lnTo>
                  <a:cubicBezTo>
                    <a:pt x="898" y="282"/>
                    <a:pt x="928" y="307"/>
                    <a:pt x="928" y="358"/>
                  </a:cubicBezTo>
                  <a:cubicBezTo>
                    <a:pt x="930" y="413"/>
                    <a:pt x="899" y="440"/>
                    <a:pt x="836" y="438"/>
                  </a:cubicBezTo>
                  <a:lnTo>
                    <a:pt x="715" y="438"/>
                  </a:lnTo>
                  <a:close/>
                  <a:moveTo>
                    <a:pt x="1106" y="678"/>
                  </a:moveTo>
                  <a:lnTo>
                    <a:pt x="1106" y="492"/>
                  </a:lnTo>
                  <a:lnTo>
                    <a:pt x="1247" y="492"/>
                  </a:lnTo>
                  <a:cubicBezTo>
                    <a:pt x="1332" y="489"/>
                    <a:pt x="1377" y="444"/>
                    <a:pt x="1381" y="358"/>
                  </a:cubicBezTo>
                  <a:cubicBezTo>
                    <a:pt x="1377" y="276"/>
                    <a:pt x="1332" y="233"/>
                    <a:pt x="1247" y="230"/>
                  </a:cubicBezTo>
                  <a:lnTo>
                    <a:pt x="1045" y="230"/>
                  </a:lnTo>
                  <a:lnTo>
                    <a:pt x="1045" y="678"/>
                  </a:lnTo>
                  <a:lnTo>
                    <a:pt x="1106" y="678"/>
                  </a:lnTo>
                  <a:close/>
                  <a:moveTo>
                    <a:pt x="1106" y="438"/>
                  </a:moveTo>
                  <a:lnTo>
                    <a:pt x="1106" y="282"/>
                  </a:lnTo>
                  <a:lnTo>
                    <a:pt x="1229" y="282"/>
                  </a:lnTo>
                  <a:cubicBezTo>
                    <a:pt x="1289" y="282"/>
                    <a:pt x="1318" y="307"/>
                    <a:pt x="1318" y="358"/>
                  </a:cubicBezTo>
                  <a:cubicBezTo>
                    <a:pt x="1320" y="413"/>
                    <a:pt x="1289" y="440"/>
                    <a:pt x="1227" y="438"/>
                  </a:cubicBezTo>
                  <a:lnTo>
                    <a:pt x="1106" y="438"/>
                  </a:lnTo>
                  <a:close/>
                </a:path>
              </a:pathLst>
            </a:custGeom>
            <a:solidFill>
              <a:srgbClr val="00B3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807099" y="1484175"/>
            <a:ext cx="859175" cy="858498"/>
            <a:chExt cx="2016749" cy="2015329"/>
          </a:xfrm>
          <a:solidFill>
            <a:schemeClr val="bg1"/>
          </a:solidFill>
        </p:grpSpPr>
        <p:sp>
          <p:nvSpPr>
            <p:cNvPr id="16" name="Oval 10"/>
            <p:cNvSpPr>
              <a:spLocks noChangeArrowheads="1"/>
            </p:cNvSpPr>
            <p:nvPr/>
          </p:nvSpPr>
          <p:spPr bwMode="auto">
            <a:xfrm>
              <a:off x="0" y="0"/>
              <a:ext cx="2016749" cy="2015329"/>
            </a:xfrm>
            <a:prstGeom prst="ellipse">
              <a:avLst/>
            </a:prstGeom>
            <a:grpFill/>
            <a:ln w="9525">
              <a:solidFill>
                <a:srgbClr val="00B3BB"/>
              </a:solidFill>
              <a:bevel/>
            </a:ln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>
                <a:solidFill>
                  <a:srgbClr val="294A5A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Freeform 11"/>
            <p:cNvSpPr>
              <a:spLocks noEditPoints="1" noChangeArrowheads="1"/>
            </p:cNvSpPr>
            <p:nvPr/>
          </p:nvSpPr>
          <p:spPr bwMode="auto">
            <a:xfrm>
              <a:off x="248543" y="492825"/>
              <a:ext cx="1560850" cy="1029678"/>
            </a:xfrm>
            <a:custGeom>
              <a:gdLst>
                <a:gd name="T0" fmla="*/ 1157012 w 1747"/>
                <a:gd name="T1" fmla="*/ 336385 h 1154"/>
                <a:gd name="T2" fmla="*/ 1125742 w 1747"/>
                <a:gd name="T3" fmla="*/ 0 h 1154"/>
                <a:gd name="T4" fmla="*/ 572699 w 1747"/>
                <a:gd name="T5" fmla="*/ 919929 h 1154"/>
                <a:gd name="T6" fmla="*/ 52713 w 1747"/>
                <a:gd name="T7" fmla="*/ 919929 h 1154"/>
                <a:gd name="T8" fmla="*/ 1560850 w 1747"/>
                <a:gd name="T9" fmla="*/ 1029678 h 1154"/>
                <a:gd name="T10" fmla="*/ 331468 w 1747"/>
                <a:gd name="T11" fmla="*/ 858362 h 1154"/>
                <a:gd name="T12" fmla="*/ 241230 w 1747"/>
                <a:gd name="T13" fmla="*/ 770028 h 1154"/>
                <a:gd name="T14" fmla="*/ 331468 w 1747"/>
                <a:gd name="T15" fmla="*/ 740583 h 1154"/>
                <a:gd name="T16" fmla="*/ 241230 w 1747"/>
                <a:gd name="T17" fmla="*/ 652248 h 1154"/>
                <a:gd name="T18" fmla="*/ 331468 w 1747"/>
                <a:gd name="T19" fmla="*/ 616558 h 1154"/>
                <a:gd name="T20" fmla="*/ 241230 w 1747"/>
                <a:gd name="T21" fmla="*/ 528223 h 1154"/>
                <a:gd name="T22" fmla="*/ 331468 w 1747"/>
                <a:gd name="T23" fmla="*/ 498778 h 1154"/>
                <a:gd name="T24" fmla="*/ 241230 w 1747"/>
                <a:gd name="T25" fmla="*/ 410444 h 1154"/>
                <a:gd name="T26" fmla="*/ 468166 w 1747"/>
                <a:gd name="T27" fmla="*/ 858362 h 1154"/>
                <a:gd name="T28" fmla="*/ 377034 w 1747"/>
                <a:gd name="T29" fmla="*/ 770028 h 1154"/>
                <a:gd name="T30" fmla="*/ 468166 w 1747"/>
                <a:gd name="T31" fmla="*/ 740583 h 1154"/>
                <a:gd name="T32" fmla="*/ 377034 w 1747"/>
                <a:gd name="T33" fmla="*/ 652248 h 1154"/>
                <a:gd name="T34" fmla="*/ 468166 w 1747"/>
                <a:gd name="T35" fmla="*/ 616558 h 1154"/>
                <a:gd name="T36" fmla="*/ 377034 w 1747"/>
                <a:gd name="T37" fmla="*/ 528223 h 1154"/>
                <a:gd name="T38" fmla="*/ 468166 w 1747"/>
                <a:gd name="T39" fmla="*/ 498778 h 1154"/>
                <a:gd name="T40" fmla="*/ 377034 w 1747"/>
                <a:gd name="T41" fmla="*/ 410444 h 1154"/>
                <a:gd name="T42" fmla="*/ 839839 w 1747"/>
                <a:gd name="T43" fmla="*/ 836948 h 1154"/>
                <a:gd name="T44" fmla="*/ 691527 w 1747"/>
                <a:gd name="T45" fmla="*/ 692400 h 1154"/>
                <a:gd name="T46" fmla="*/ 839839 w 1747"/>
                <a:gd name="T47" fmla="*/ 645110 h 1154"/>
                <a:gd name="T48" fmla="*/ 691527 w 1747"/>
                <a:gd name="T49" fmla="*/ 500563 h 1154"/>
                <a:gd name="T50" fmla="*/ 839839 w 1747"/>
                <a:gd name="T51" fmla="*/ 442565 h 1154"/>
                <a:gd name="T52" fmla="*/ 691527 w 1747"/>
                <a:gd name="T53" fmla="*/ 298018 h 1154"/>
                <a:gd name="T54" fmla="*/ 839839 w 1747"/>
                <a:gd name="T55" fmla="*/ 250727 h 1154"/>
                <a:gd name="T56" fmla="*/ 691527 w 1747"/>
                <a:gd name="T57" fmla="*/ 106180 h 1154"/>
                <a:gd name="T58" fmla="*/ 1039078 w 1747"/>
                <a:gd name="T59" fmla="*/ 836948 h 1154"/>
                <a:gd name="T60" fmla="*/ 890766 w 1747"/>
                <a:gd name="T61" fmla="*/ 692400 h 1154"/>
                <a:gd name="T62" fmla="*/ 1039078 w 1747"/>
                <a:gd name="T63" fmla="*/ 645110 h 1154"/>
                <a:gd name="T64" fmla="*/ 890766 w 1747"/>
                <a:gd name="T65" fmla="*/ 500563 h 1154"/>
                <a:gd name="T66" fmla="*/ 1039078 w 1747"/>
                <a:gd name="T67" fmla="*/ 442565 h 1154"/>
                <a:gd name="T68" fmla="*/ 890766 w 1747"/>
                <a:gd name="T69" fmla="*/ 298018 h 1154"/>
                <a:gd name="T70" fmla="*/ 1039078 w 1747"/>
                <a:gd name="T71" fmla="*/ 250727 h 1154"/>
                <a:gd name="T72" fmla="*/ 890766 w 1747"/>
                <a:gd name="T73" fmla="*/ 106180 h 1154"/>
                <a:gd name="T74" fmla="*/ 1307111 w 1747"/>
                <a:gd name="T75" fmla="*/ 847655 h 1154"/>
                <a:gd name="T76" fmla="*/ 1215980 w 1747"/>
                <a:gd name="T77" fmla="*/ 758428 h 1154"/>
                <a:gd name="T78" fmla="*/ 1307111 w 1747"/>
                <a:gd name="T79" fmla="*/ 722738 h 1154"/>
                <a:gd name="T80" fmla="*/ 1215980 w 1747"/>
                <a:gd name="T81" fmla="*/ 634403 h 1154"/>
                <a:gd name="T82" fmla="*/ 1307111 w 1747"/>
                <a:gd name="T83" fmla="*/ 605850 h 1154"/>
                <a:gd name="T84" fmla="*/ 1215980 w 1747"/>
                <a:gd name="T85" fmla="*/ 516624 h 1154"/>
                <a:gd name="T86" fmla="*/ 1442915 w 1747"/>
                <a:gd name="T87" fmla="*/ 847655 h 1154"/>
                <a:gd name="T88" fmla="*/ 1352677 w 1747"/>
                <a:gd name="T89" fmla="*/ 758428 h 1154"/>
                <a:gd name="T90" fmla="*/ 1442915 w 1747"/>
                <a:gd name="T91" fmla="*/ 722738 h 1154"/>
                <a:gd name="T92" fmla="*/ 1352677 w 1747"/>
                <a:gd name="T93" fmla="*/ 634403 h 1154"/>
                <a:gd name="T94" fmla="*/ 1442915 w 1747"/>
                <a:gd name="T95" fmla="*/ 605850 h 1154"/>
                <a:gd name="T96" fmla="*/ 1352677 w 1747"/>
                <a:gd name="T97" fmla="*/ 516624 h 115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47"/>
                <a:gd name="T148" fmla="*/ 0 h 1154"/>
                <a:gd name="T149" fmla="*/ 1747 w 1747"/>
                <a:gd name="T150" fmla="*/ 1154 h 1154"/>
              </a:gdLst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47" h="1154">
                  <a:moveTo>
                    <a:pt x="1689" y="1031"/>
                  </a:moveTo>
                  <a:lnTo>
                    <a:pt x="1689" y="548"/>
                  </a:lnTo>
                  <a:lnTo>
                    <a:pt x="1295" y="377"/>
                  </a:lnTo>
                  <a:lnTo>
                    <a:pt x="1295" y="1031"/>
                  </a:lnTo>
                  <a:lnTo>
                    <a:pt x="1260" y="1031"/>
                  </a:lnTo>
                  <a:lnTo>
                    <a:pt x="1260" y="0"/>
                  </a:lnTo>
                  <a:lnTo>
                    <a:pt x="677" y="0"/>
                  </a:lnTo>
                  <a:lnTo>
                    <a:pt x="677" y="1031"/>
                  </a:lnTo>
                  <a:lnTo>
                    <a:pt x="641" y="1031"/>
                  </a:lnTo>
                  <a:lnTo>
                    <a:pt x="641" y="262"/>
                  </a:lnTo>
                  <a:lnTo>
                    <a:pt x="59" y="463"/>
                  </a:lnTo>
                  <a:lnTo>
                    <a:pt x="59" y="1031"/>
                  </a:lnTo>
                  <a:lnTo>
                    <a:pt x="0" y="1031"/>
                  </a:lnTo>
                  <a:lnTo>
                    <a:pt x="0" y="1154"/>
                  </a:lnTo>
                  <a:lnTo>
                    <a:pt x="1747" y="1154"/>
                  </a:lnTo>
                  <a:lnTo>
                    <a:pt x="1747" y="1031"/>
                  </a:lnTo>
                  <a:lnTo>
                    <a:pt x="1689" y="1031"/>
                  </a:lnTo>
                  <a:close/>
                  <a:moveTo>
                    <a:pt x="371" y="962"/>
                  </a:moveTo>
                  <a:lnTo>
                    <a:pt x="371" y="962"/>
                  </a:lnTo>
                  <a:lnTo>
                    <a:pt x="270" y="962"/>
                  </a:lnTo>
                  <a:lnTo>
                    <a:pt x="270" y="863"/>
                  </a:lnTo>
                  <a:lnTo>
                    <a:pt x="371" y="863"/>
                  </a:lnTo>
                  <a:lnTo>
                    <a:pt x="371" y="962"/>
                  </a:lnTo>
                  <a:close/>
                  <a:moveTo>
                    <a:pt x="371" y="830"/>
                  </a:moveTo>
                  <a:lnTo>
                    <a:pt x="371" y="830"/>
                  </a:lnTo>
                  <a:lnTo>
                    <a:pt x="270" y="830"/>
                  </a:lnTo>
                  <a:lnTo>
                    <a:pt x="270" y="731"/>
                  </a:lnTo>
                  <a:lnTo>
                    <a:pt x="371" y="731"/>
                  </a:lnTo>
                  <a:lnTo>
                    <a:pt x="371" y="830"/>
                  </a:lnTo>
                  <a:close/>
                  <a:moveTo>
                    <a:pt x="371" y="691"/>
                  </a:moveTo>
                  <a:lnTo>
                    <a:pt x="371" y="691"/>
                  </a:lnTo>
                  <a:lnTo>
                    <a:pt x="270" y="691"/>
                  </a:lnTo>
                  <a:lnTo>
                    <a:pt x="270" y="592"/>
                  </a:lnTo>
                  <a:lnTo>
                    <a:pt x="371" y="592"/>
                  </a:lnTo>
                  <a:lnTo>
                    <a:pt x="371" y="691"/>
                  </a:lnTo>
                  <a:close/>
                  <a:moveTo>
                    <a:pt x="371" y="559"/>
                  </a:moveTo>
                  <a:lnTo>
                    <a:pt x="371" y="559"/>
                  </a:lnTo>
                  <a:lnTo>
                    <a:pt x="270" y="559"/>
                  </a:lnTo>
                  <a:lnTo>
                    <a:pt x="270" y="460"/>
                  </a:lnTo>
                  <a:lnTo>
                    <a:pt x="371" y="460"/>
                  </a:lnTo>
                  <a:lnTo>
                    <a:pt x="371" y="559"/>
                  </a:lnTo>
                  <a:close/>
                  <a:moveTo>
                    <a:pt x="524" y="962"/>
                  </a:moveTo>
                  <a:lnTo>
                    <a:pt x="524" y="962"/>
                  </a:lnTo>
                  <a:lnTo>
                    <a:pt x="422" y="962"/>
                  </a:lnTo>
                  <a:lnTo>
                    <a:pt x="422" y="863"/>
                  </a:lnTo>
                  <a:lnTo>
                    <a:pt x="524" y="863"/>
                  </a:lnTo>
                  <a:lnTo>
                    <a:pt x="524" y="962"/>
                  </a:lnTo>
                  <a:close/>
                  <a:moveTo>
                    <a:pt x="524" y="830"/>
                  </a:moveTo>
                  <a:lnTo>
                    <a:pt x="524" y="830"/>
                  </a:lnTo>
                  <a:lnTo>
                    <a:pt x="422" y="830"/>
                  </a:lnTo>
                  <a:lnTo>
                    <a:pt x="422" y="731"/>
                  </a:lnTo>
                  <a:lnTo>
                    <a:pt x="524" y="731"/>
                  </a:lnTo>
                  <a:lnTo>
                    <a:pt x="524" y="830"/>
                  </a:lnTo>
                  <a:close/>
                  <a:moveTo>
                    <a:pt x="524" y="691"/>
                  </a:moveTo>
                  <a:lnTo>
                    <a:pt x="524" y="691"/>
                  </a:lnTo>
                  <a:lnTo>
                    <a:pt x="422" y="691"/>
                  </a:lnTo>
                  <a:lnTo>
                    <a:pt x="422" y="592"/>
                  </a:lnTo>
                  <a:lnTo>
                    <a:pt x="524" y="592"/>
                  </a:lnTo>
                  <a:lnTo>
                    <a:pt x="524" y="691"/>
                  </a:lnTo>
                  <a:close/>
                  <a:moveTo>
                    <a:pt x="524" y="559"/>
                  </a:moveTo>
                  <a:lnTo>
                    <a:pt x="524" y="559"/>
                  </a:lnTo>
                  <a:lnTo>
                    <a:pt x="422" y="559"/>
                  </a:lnTo>
                  <a:lnTo>
                    <a:pt x="422" y="460"/>
                  </a:lnTo>
                  <a:lnTo>
                    <a:pt x="524" y="460"/>
                  </a:lnTo>
                  <a:lnTo>
                    <a:pt x="524" y="559"/>
                  </a:lnTo>
                  <a:close/>
                  <a:moveTo>
                    <a:pt x="940" y="938"/>
                  </a:moveTo>
                  <a:lnTo>
                    <a:pt x="940" y="938"/>
                  </a:lnTo>
                  <a:lnTo>
                    <a:pt x="774" y="938"/>
                  </a:lnTo>
                  <a:lnTo>
                    <a:pt x="774" y="776"/>
                  </a:lnTo>
                  <a:lnTo>
                    <a:pt x="940" y="776"/>
                  </a:lnTo>
                  <a:lnTo>
                    <a:pt x="940" y="938"/>
                  </a:lnTo>
                  <a:close/>
                  <a:moveTo>
                    <a:pt x="940" y="723"/>
                  </a:moveTo>
                  <a:lnTo>
                    <a:pt x="940" y="723"/>
                  </a:lnTo>
                  <a:lnTo>
                    <a:pt x="774" y="723"/>
                  </a:lnTo>
                  <a:lnTo>
                    <a:pt x="774" y="561"/>
                  </a:lnTo>
                  <a:lnTo>
                    <a:pt x="940" y="561"/>
                  </a:lnTo>
                  <a:lnTo>
                    <a:pt x="940" y="723"/>
                  </a:lnTo>
                  <a:close/>
                  <a:moveTo>
                    <a:pt x="940" y="496"/>
                  </a:moveTo>
                  <a:lnTo>
                    <a:pt x="940" y="496"/>
                  </a:lnTo>
                  <a:lnTo>
                    <a:pt x="774" y="496"/>
                  </a:lnTo>
                  <a:lnTo>
                    <a:pt x="774" y="334"/>
                  </a:lnTo>
                  <a:lnTo>
                    <a:pt x="940" y="334"/>
                  </a:lnTo>
                  <a:lnTo>
                    <a:pt x="940" y="496"/>
                  </a:lnTo>
                  <a:close/>
                  <a:moveTo>
                    <a:pt x="940" y="281"/>
                  </a:moveTo>
                  <a:lnTo>
                    <a:pt x="940" y="281"/>
                  </a:lnTo>
                  <a:lnTo>
                    <a:pt x="774" y="281"/>
                  </a:lnTo>
                  <a:lnTo>
                    <a:pt x="774" y="119"/>
                  </a:lnTo>
                  <a:lnTo>
                    <a:pt x="940" y="119"/>
                  </a:lnTo>
                  <a:lnTo>
                    <a:pt x="940" y="281"/>
                  </a:lnTo>
                  <a:close/>
                  <a:moveTo>
                    <a:pt x="1163" y="938"/>
                  </a:moveTo>
                  <a:lnTo>
                    <a:pt x="1163" y="938"/>
                  </a:lnTo>
                  <a:lnTo>
                    <a:pt x="997" y="938"/>
                  </a:lnTo>
                  <a:lnTo>
                    <a:pt x="997" y="776"/>
                  </a:lnTo>
                  <a:lnTo>
                    <a:pt x="1163" y="776"/>
                  </a:lnTo>
                  <a:lnTo>
                    <a:pt x="1163" y="938"/>
                  </a:lnTo>
                  <a:close/>
                  <a:moveTo>
                    <a:pt x="1163" y="723"/>
                  </a:moveTo>
                  <a:lnTo>
                    <a:pt x="1163" y="723"/>
                  </a:lnTo>
                  <a:lnTo>
                    <a:pt x="997" y="723"/>
                  </a:lnTo>
                  <a:lnTo>
                    <a:pt x="997" y="561"/>
                  </a:lnTo>
                  <a:lnTo>
                    <a:pt x="1163" y="561"/>
                  </a:lnTo>
                  <a:lnTo>
                    <a:pt x="1163" y="723"/>
                  </a:lnTo>
                  <a:close/>
                  <a:moveTo>
                    <a:pt x="1163" y="496"/>
                  </a:moveTo>
                  <a:lnTo>
                    <a:pt x="1163" y="496"/>
                  </a:lnTo>
                  <a:lnTo>
                    <a:pt x="997" y="496"/>
                  </a:lnTo>
                  <a:lnTo>
                    <a:pt x="997" y="334"/>
                  </a:lnTo>
                  <a:lnTo>
                    <a:pt x="1163" y="334"/>
                  </a:lnTo>
                  <a:lnTo>
                    <a:pt x="1163" y="496"/>
                  </a:lnTo>
                  <a:close/>
                  <a:moveTo>
                    <a:pt x="1163" y="281"/>
                  </a:moveTo>
                  <a:lnTo>
                    <a:pt x="1163" y="281"/>
                  </a:lnTo>
                  <a:lnTo>
                    <a:pt x="997" y="281"/>
                  </a:lnTo>
                  <a:lnTo>
                    <a:pt x="997" y="119"/>
                  </a:lnTo>
                  <a:lnTo>
                    <a:pt x="1163" y="119"/>
                  </a:lnTo>
                  <a:lnTo>
                    <a:pt x="1163" y="281"/>
                  </a:lnTo>
                  <a:close/>
                  <a:moveTo>
                    <a:pt x="1463" y="950"/>
                  </a:moveTo>
                  <a:lnTo>
                    <a:pt x="1463" y="950"/>
                  </a:lnTo>
                  <a:lnTo>
                    <a:pt x="1361" y="950"/>
                  </a:lnTo>
                  <a:lnTo>
                    <a:pt x="1361" y="850"/>
                  </a:lnTo>
                  <a:lnTo>
                    <a:pt x="1463" y="850"/>
                  </a:lnTo>
                  <a:lnTo>
                    <a:pt x="1463" y="950"/>
                  </a:lnTo>
                  <a:close/>
                  <a:moveTo>
                    <a:pt x="1463" y="810"/>
                  </a:moveTo>
                  <a:lnTo>
                    <a:pt x="1463" y="810"/>
                  </a:lnTo>
                  <a:lnTo>
                    <a:pt x="1361" y="810"/>
                  </a:lnTo>
                  <a:lnTo>
                    <a:pt x="1361" y="711"/>
                  </a:lnTo>
                  <a:lnTo>
                    <a:pt x="1463" y="711"/>
                  </a:lnTo>
                  <a:lnTo>
                    <a:pt x="1463" y="810"/>
                  </a:lnTo>
                  <a:close/>
                  <a:moveTo>
                    <a:pt x="1463" y="679"/>
                  </a:moveTo>
                  <a:lnTo>
                    <a:pt x="1463" y="679"/>
                  </a:lnTo>
                  <a:lnTo>
                    <a:pt x="1361" y="679"/>
                  </a:lnTo>
                  <a:lnTo>
                    <a:pt x="1361" y="579"/>
                  </a:lnTo>
                  <a:lnTo>
                    <a:pt x="1463" y="579"/>
                  </a:lnTo>
                  <a:lnTo>
                    <a:pt x="1463" y="679"/>
                  </a:lnTo>
                  <a:close/>
                  <a:moveTo>
                    <a:pt x="1615" y="950"/>
                  </a:moveTo>
                  <a:lnTo>
                    <a:pt x="1615" y="950"/>
                  </a:lnTo>
                  <a:lnTo>
                    <a:pt x="1514" y="950"/>
                  </a:lnTo>
                  <a:lnTo>
                    <a:pt x="1514" y="850"/>
                  </a:lnTo>
                  <a:lnTo>
                    <a:pt x="1615" y="850"/>
                  </a:lnTo>
                  <a:lnTo>
                    <a:pt x="1615" y="950"/>
                  </a:lnTo>
                  <a:close/>
                  <a:moveTo>
                    <a:pt x="1615" y="810"/>
                  </a:moveTo>
                  <a:lnTo>
                    <a:pt x="1615" y="810"/>
                  </a:lnTo>
                  <a:lnTo>
                    <a:pt x="1514" y="810"/>
                  </a:lnTo>
                  <a:lnTo>
                    <a:pt x="1514" y="711"/>
                  </a:lnTo>
                  <a:lnTo>
                    <a:pt x="1615" y="711"/>
                  </a:lnTo>
                  <a:lnTo>
                    <a:pt x="1615" y="810"/>
                  </a:lnTo>
                  <a:close/>
                  <a:moveTo>
                    <a:pt x="1615" y="679"/>
                  </a:moveTo>
                  <a:lnTo>
                    <a:pt x="1615" y="679"/>
                  </a:lnTo>
                  <a:lnTo>
                    <a:pt x="1514" y="679"/>
                  </a:lnTo>
                  <a:lnTo>
                    <a:pt x="1514" y="579"/>
                  </a:lnTo>
                  <a:lnTo>
                    <a:pt x="1615" y="579"/>
                  </a:lnTo>
                  <a:lnTo>
                    <a:pt x="1615" y="679"/>
                  </a:lnTo>
                  <a:close/>
                </a:path>
              </a:pathLst>
            </a:custGeom>
            <a:solidFill>
              <a:srgbClr val="00B3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098290" y="3184445"/>
            <a:ext cx="2303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solidFill>
                  <a:srgbClr val="00B3BB"/>
                </a:solidFill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333646" y="2531432"/>
            <a:ext cx="180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00B3BB"/>
                </a:solidFill>
                <a:cs typeface="+mn-ea"/>
                <a:sym typeface="+mn-lt"/>
              </a:rPr>
              <a:t>产品现状</a:t>
            </a:r>
            <a:endParaRPr lang="zh-CN" altLang="en-US" b="1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184126" y="2531432"/>
            <a:ext cx="180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00B3BB"/>
                </a:solidFill>
                <a:cs typeface="+mn-ea"/>
                <a:sym typeface="+mn-lt"/>
              </a:rPr>
              <a:t>产品现状</a:t>
            </a:r>
            <a:endParaRPr lang="zh-CN" altLang="en-US" b="1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041281" y="2531432"/>
            <a:ext cx="180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00B3BB"/>
                </a:solidFill>
                <a:cs typeface="+mn-ea"/>
                <a:sym typeface="+mn-lt"/>
              </a:rPr>
              <a:t>产品现状</a:t>
            </a:r>
            <a:endParaRPr lang="zh-CN" altLang="en-US" b="1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110457" y="3974425"/>
            <a:ext cx="2303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solidFill>
                  <a:srgbClr val="00B3BB"/>
                </a:solidFill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110457" y="4767944"/>
            <a:ext cx="2303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solidFill>
                  <a:srgbClr val="00B3BB"/>
                </a:solidFill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932294" y="3184445"/>
            <a:ext cx="2303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solidFill>
                  <a:srgbClr val="00B3BB"/>
                </a:solidFill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944461" y="3974425"/>
            <a:ext cx="2303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solidFill>
                  <a:srgbClr val="00B3BB"/>
                </a:solidFill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944461" y="4767944"/>
            <a:ext cx="2303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solidFill>
                  <a:srgbClr val="00B3BB"/>
                </a:solidFill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792782" y="3181132"/>
            <a:ext cx="2303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solidFill>
                  <a:srgbClr val="00B3BB"/>
                </a:solidFill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792782" y="3971112"/>
            <a:ext cx="2303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solidFill>
                  <a:srgbClr val="00B3BB"/>
                </a:solidFill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solidFill>
                <a:srgbClr val="00B3BB"/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7792782" y="4764631"/>
            <a:ext cx="2303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solidFill>
                  <a:srgbClr val="00B3BB"/>
                </a:solidFill>
                <a:cs typeface="+mn-ea"/>
                <a:sym typeface="+mn-lt"/>
              </a:rPr>
              <a:t>此处添加文字描述，此处添加文字描述，此处添加文字描述，此处添加文字描述此处添加文字描述，此处添加文字描述</a:t>
            </a:r>
            <a:endParaRPr lang="zh-CN" altLang="en-US" sz="1000">
              <a:solidFill>
                <a:srgbClr val="00B3BB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2000">
    <p:wheel spokes="1"/>
  </p:transition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  <p:tag name="ISPRING_PLAYERS_CUSTOMIZATION" val="UEsDBBQAAgAIANt6B08JluQMdgQAABERAAAdAAAAdW5pdmVyc2FsL2NvbW1vbl9tZXNzYWdlcy5sbmetWN1u2zYUvi/QdyAEFNiALW0HtCiGxIEsMTYRmXIlOk72A4GRGJuoJGb6cZtd9Xp7it3sDQb0eYbe7C12SMlJ3B9ISgLYgEn5fOfwnO/8UPuH77IUbURRSpUfWM/3nllI5LFKZL46sBbs6PtXFiornic8Vbk4sHJlocPR40f7Kc9XNV8J+P34EUL7mShLWJYjvbpZI5kcWPNx5PizuU3PIs+f+NGYTKyRo7JLnl8hT63UL8U3P7x89e75i5ff7j9tJfsAhTPb83ahkEF68awHEGWB70WAhr2I4lNmjT5++PPjh/f//fXPMGF/wTxCsTVqfwyTngf4RKv+o6fqRRBgyqLQIy6OSBhRnxmveJhh1xqdqRqt+UagSqGNFG9RtRYQ00oWApWpTMyDWMFGXosuZa4/swmNAhyygDiM+NQahaoorr4zsLyu1qoAdSVKZMnPU5EYncAe8/yyECWo5hWwC8GnWkv4p8q4zPc6VQf2ktBJxHzfCyNM3e2ONcJ5gtyCazUDUQI7xAEAFLwUxR1kI8M3I47sNB2GMCWTqQdfpk2YytU6hW811I45hhjMRd4lBRzBAVAsDJd+4GqngSrE0SUvy7eqSHb4cTtQXcCEOj5Q0GG3wJnG2AJDjCXUkKIQcdUFNsNhaE9wNPZPgcjWiPpDJPxjyLnjIRJnOIQUwWGXDLVPyMTWhNcptuX/Nr9irumcXiEexyCn3beRqi5hR7sUssBkWrk3TE2IXy8gbMT2vpLGDSp416xWciPAjiIRRaciKDIOdjWLXi/IT9GRTTzsRkAr119GzBQ/rTHjVyhXFeLJhuexQOci5jVw/QqeJTIxz3Scjf7favk74lVbVZ60BYm6+PTJUHt2atgXzKpLsKmqRHZZdanWDmvNv4sVmtNfNaHP0e+mP3QwtQPiP0xkSpnVaVN17x2fa8uGxqjTiHt6qn+0HtqSsKmtYwIFayxVfwkM3VT3D2iAaX8pQo9A0bwp0VDDSX4xQCf1WwCq0F0xTsBVOyacgAsHyC/xOCQMBqSlOC9l1Tl2mGxsAvTl0MYw8aWiEjfJeC4uFEw4qeCbZvqALmQi3RnQW8PNTqtghHlgMgXAVUMegExlBvYnPTAXM7z1QFPgd06yVHWamORN5RtT5MG3dSY+H5suCpWZ3ZSXW/I2TebwPlY0hwsapfMB7f86/3rH51b63T1KIbYDZxo5NnWwHvl1rqY9hSAFtCs8FkaePdbikAsZr+I1NNMLVedJT6BmYHfxkQ1g7ZlDwYt4/e/7v3tifGJJs4va3R8HgUBi6yqIr8F+pqoS5a9dIMwe78qZRR+p9oKzlet532EEWPggdwjetJZMZbC1160XSN4GzWbMdqYzyIPQ0F7VBYxuQxBmdnAMtcxM4dZoxos3UAiZUukgFONqTcBqmPabO2ZdpTIXQ2Tv10r0gRmZR7brmls3JF8q4zdNz0zgRhG31+8Urt99wZypTaHOfoInElkNBDStaVuFINGb9U2abz7vVNer0ry82H96613G/1BLAwQUAAIACADbegdPhvZqvDoDAACQDAAAJwAAAHVuaXZlcnNhbC9mbGFzaF9wdWJsaXNoaW5nX3NldHRpbmdzLnhtbNVX3W7aMBS+5yksT70saTu6diihqgpo1VpAhWnrVWViQ6w6dhY7UHrV6+0pdrM3mNTnmXqzt9hxDBTUrkt/kDYhRHx+vvN/Yvy9i1igEUs1VzLAm+UNjJgMFeVyGOAPveb6LkbaEEmJUJIFWCqM9molP8n6guuoy4wBUY0ARupqYgIcGZNUPW88Hpe5TlLLVSIzgK/LoYq9JGWaScNSLxFkAj9mkjCNpwgFAOAbKzlVq5VKCPkO6VjRTDDEKXguuQ2KiKYgOsKeE+uT8HyYqkzSAyVUitJhP8CvdvftZybjoOo8ZtLmRNeAaMmmSijl1gsiuvySoYjxYQTu7lQwGnNqogBvVSwKSHt3UXJsFzqxKAcKciDNFD5mhlBiiDs6e4ZdGD0jOBKdSBLzsAccZOMPcL139u600zg5Omy9P+u120e9w45zItfxlnF8b9mQDw6pLA3Z3I5PjCFhBH6DzoAIzXxvkTQTGyi55Jw9o74SkPtcC9oo7jPaIjFbqEb3nMsmSG5iNIBAxCTA+yknAiNuiODhXFlnfW24yaveXJREgAXtydBxF9+ad9kJI5JqtujWjKNtzsPaR5UJiiYqQ4KfM2QUgvizGJ4ihhaLgwapinMqtI9BWnCwOOJszOhentMp4J8MnYKJOANN6NVEMOMsfM74JeqzgUoBl5ERdDbQuXb45UcBJ0TrW1Ay83Gte3RYb5wdtuqNT2s2QEJHRIaPBIeCszgxK8EnEySVmelBOkKSaZYXhXKa84rEVn56GTSPM+HK/NLFWIBeYUlWY+UxhfmrB4XNRmSUD6IdrhwaRpBDSRwmMEJYF1xmrChgSCRSUkwQCWGtaTvWI64yDRQ3wA5aP91Dp4+4zE9DWG1gMaUsLQS5sbn1urL9Zmf3bbXs/bz6vv6g0nThdwSx5tzGP3hw5c/X/t1t6Ht2S9+/tE2a/Zs7++b6y8311a9vP4ok9+b6a3Hh00a3iFirXUSq/b6I1Il73XQWXjWFXID1NHTjBgtK8JgbRl+y2Z7QMM96y7tuW03DrDDm5wzJfxOyO80vjEs3RN+79wprOTGXPIZE2OU4v/fWtisbcOe8l1UqAdryv4ha6TdQSwMEFAACAAgA23oHT34dtWa3AgAAUAoAACEAAAB1bml2ZXJzYWwvZmxhc2hfc2tpbl9zZXR0aW5ncy54bWyVVm1v2jAQ/r5fgdh30r3SSSkSpUyq1K3VWvW7kxyJhWNHtkPHv5/PsRsbCGScKuG75/G9+O5oqraULz5MJmkumJDPoDXlpUKN101ocTPNWq0Fn+WCa+B6xoWsCZsuPv60nzSxyEsssQM5lrMhOfRu5vYzhuJ8fJujDBFyUTeE7x9EKWYZybelFC0vLoZW7RuQjPKtQV79mK/Wgw4YVfpeQx3FtL5GGUdpJCgFGNL3NcpFFiMZMO/pyn5GcnpX57M/oO2ootrSlp9QhmgNKSEu8vUSZRjPze3xq8xRzhM0/NUG+uUzyiCUkT3I+PK7ryiDDNG0zf/0SCNFiQWNOecf8Z3DBCnM+GFUVygXCZgQOrr4Cq48Nte7AOS+hnOf4rhKwZ6wrgcLAR89Y7DQsoU08afOpirx9thqMx+w2BCmDCBU9aAnE/QTaZW/Jtb1uD/wRnkRgJyiR7wK1taw6uINgLG+x69Wt3ZVhPG964IAJeycMoiwV/bI36asR8hA2SOfGS3gkbP9EfzQ0nH8E98S95jnq2+swIk5+nr5k7eipwccXBW4dgqPqUUBC4XhvNAa8NXSxOq6kJKjmFJOdrQkmgr+C3HZ3iaj0uTA4DrtdF+lmmoGp9rNxmiWdPhe9hx3o7PG7dj9KPTJdeeJNjv8Zkq0JnlVmx8lNZ04nhkSU5hpcpqBW9LAQd7zjRjJqYncgnwRgo31woWGEGszGwKLbrKG4GkSlCBNThc5dZecqj5v6wzk2jwaBd81sa7DVbSsmPnTrxTeoIgJA8aOqStzHSf0vSkDhesAIDKvfMt2h85St0xTBjvwgx8obMJDmaXKtOhQty31A2x02G9OM6oh3Z7oGyXExYYThFcTl4g3TmgY0fOaZMpmFo2938D9zdFO9qsMWy/cYvbsOim62NiPK2iU+J/kP1BLAwQUAAIACADbegdP9XiUsQ0DAAChCwAAJgAAAHVuaXZlcnNhbC9odG1sX3B1Ymxpc2hpbmdfc2V0dGluZ3MueG1szVbfTloxGL/nKZouXspR56YjB4wRjEQnRFg2r0w5LZzGnvas7QHxyuvtKXazN1ji8yze7C329RQQomNHI8tCCPT78/v+f224d5UINGTacCWreLO8gRGTkaJcDqr4Q/dwfRcjY4mkRCjJqlgqjPZqpTDNeoKbuMOsBVGDAEaaSmqrOLY2rQTBaDQqc5Nqx1Uis4BvypFKglQzw6RlOkgFGcOPHafM4AlCAQD4JkpO1GqlEkKhR3qvaCYY4hQ8l9wFRcSRTQQOvFSPRJcDrTJJD5RQGulBr4pf7e67z1TGI9V5wqRLiakB0ZFthVDKnRNEdPg1QzHjgxi83dnGaMSpjat4a9uhgHTwECXH9pETh3KgIAXSTuATZgkllvijt2fZlTVTgifRsSQJj7rAQS78Kq53L47O242zk+bp8UW31TrpNtveiVwnWMQJg0VDITikMh2xmZ2QWEuiGPwGnT4RhoXBPGkq1ldywTl3Rj0lIPW5FkZ98FSMq3hfcyIw4pYIHs24lugBs4dcQAxOd7PclxbfA/p4o5how+YNTTnGZTGqfVSZoGisMiT4JUNWIYgoS+BfzNB8ulFfqySnCmIsMoJThoacjRjdy7M0AfyToXMwkWSgCc2XCma9hc8Zv0Y91lcacBkZQqsCnRuPX34ScEqMuQclUx/XOifNeuOieVpvfFpzARI6JDJ6IjiUkCWpXQk+GSOp7FQP0hGRzLC8KJTTnFcktvLzy2B4kglf5pcuxhz0CkuyGitPKcxfPShsNibDfBDdcOXQMIIcSuIxgRHBuHOZsaKAEZFISTFGJIJFZdxYD7nKDFD8AHto83wPvT7iMj8N4OYAi5oyXQhyY3Pr9fabtzu77yrl4OfN9/WlSpMV3hbEmfM7/GDpEp8t8ofbMAzc7nx8DVud/astfHf75e725te3H0XSdXf7tbjweaNTROy0VUSqdVxE6sxfIO25y6OQC7BwBn6AYOUInnDL6Eu2zzNaYPlN7BvkhVpghVEsbeT/Nwh/mj28Fl5aYfDoU7AE9MVnda30G1BLAwQUAAIACADbegdP/tkGXaABAAAtBgAAHwAAAHVuaXZlcnNhbC9odG1sX3NraW5fc2V0dGluZ3MuanONlE1vwjAMhu/8iiq7Toh9wnZDg0lIHCaN27RDKKZUpHGUhA6G+O+rw1fTpoP40rx9+jp25WxbUbFYzKLXaOue3f7D3zsNSLN6Bbe+Lhr0jHRmRDqDSZqBSCWwCpIfPz3JuzMRMmbSmU43n2RrSn4M6c2cC1PGVcBCBzQT0PKA9hPQ1qHEv15lh6r2FZXaPF1Zi7Ido7QgbVuizrhj2M27W+UCKzDmoC+gcx6DZ9p1q4k8Oz51KcpcjJnicjPGBNtTHi8TjSs5a8q/2CjQxQ9f7oHOS/dt6NmJ1NiRhayaeNijaCaVBmPgkPd5SBGEBZ+CKPl23PoH9YzrBVXoPDWpPdL9O4oyrXgCtS71+hQ+JguvWje7FHXOwtruiYd7Co8QfAO6ZjV4pPBAVCt1xQ9UGhPqSA2t9/yECuSzVCaH1B2KIEeHJdum7p0LdccfMG+EsDJCi8BEZk0XxxVTb4ODaypZx6GZFyExlBcDmgp9nJ9E7zS2eo3Q/iti3FoeL7LidihuRuo4mOIZ9EjOkYSM6yXoCaIo6vm+dPJq8tbuD1BLAwQUAAIACADbegdPPTwv0cEAAADlAQAAGgAAAHVuaXZlcnNhbC9pMThuX3ByZXNldHMueG1snZGxCsIwEIb3PkW43cRupSR1E9wcdJaaphppLyWXWh/flIp0kYBDIP/xfT8kJ3evvmNP48k6VJDzLTCD2jUWbwrOp/2mAEahxqbuHBoF6IDtqkzavMCjN2QCsViBpOAewlAKMU0TtzT42ECuG0MsJq5dL+LpHYrZFMOiwuKW9i/7M4MqyxiT19F24YBVvMe0IIy8VjA7F43cYutA/AIakwBMqsFQAmh9AngMCcCPK0CK75vnpEcK8aNikGK1nip7A1BLAwQUAAIACADbegdPDNK2rG4AAABuAAAAHAAAAHVuaXZlcnNhbC9sb2NhbF9zZXR0aW5ncy54bWyzsa/IzVEoSy0qzszPs1Uy1DNQUkjNS85PycxLt1UKDXHTtVBSKC5JzEtJzMnPS7VVystXUrC347LJyU9OzAlOLSkBKixWKMhJrEwtCknNBTJKUv0Sc4Eqn7aueNm8QkFX4cn+dc+m7FTSt+MCAFBLAwQUAAIACABElFdHI7RO+/sCAACwCAAAFAAAAHVuaXZlcnNhbC9wbGF5ZXIueG1srVXfT9swEH4u0v6HyO/YLR0DqgTEkNAexoTUse2tMombeE3izHYI5a/f2c7vpWxIe2iVnO/77nz33cW/es5S74lJxUUeoAWeI4/loYh4Hgfo4evt8Tm6unx35Bcp3TPp8ShAZc4NgKbIi5gKJS80gO+pTgLUM2BgRl4huZBc74H7FLjbSCdL9O5oBi65ClCidbEipKoqzBUg8liJtDQkCociI4VkiuWaSeLSQF6DXem/o+GXiZzofcFUD1notweuSVqOZ8UHJNUSCxmTk/l8QX7cfV6HCcvoMc+VpnnIkAeVnNlSPtJwdyeiMmXK2Ga+S3LNtDZJWNvM1yu+OM89JcMAOYdNxpSiMVM4zWNEHJZMgP1tSlVS86gBreFVO17zWr+Ned80brZzpHMuyseUqwSO+pDOOgn0yTCqn9nrWgU9NAq6NUzIk+xXySWL7Ou3VozzBXIBW8XZPLGqQjiAp1saaiH3NwADFdUdxG3TsGsatqCWA7fR1x0Fam67ZVSXkjWlmvlPPGLiC5WSGllcalkyn4yMNZYMwT5xV66b1DXET3SWnv5Db4zfqDU/1WudsYD/0ZhPQNTWhOcRe77l4KNZBjXVDIptbFgXKTYxu5xU+Zj1dD0wuRzrpsBFPE1lzGAMI6op6ezkEJRJqsAlLOUI2zs4CE54nKTw05MM49ODNBmVu0mG3sFBcCrC3QS0NbdlJOM6jsTUKsgnE+vED0ulRcZfrDwHe0avrA5fG7nm6Lrg7cHZ/I9RHMRoBnOLJlaXeertq+bw3sypVp3PpnCWgVphHpguC+fVzEJZjHwitqVlqm/6OTX7sAcd5Tw1HdNc30HvolrzF+ZVPDJfusXS1CRhRjMB+nC+7DFAP2G7DMJb06GIW5E3dcCY2Df3byvabPm6da7rhzrsQw2fOKscxs3UR1BHLEWZR6Me4qL7iKgUdtq1ZNRL2RZutDgBkYoiQO/hob7zxelFd+WzxUWDtXndu8Aulzes9DrhTkGk1nV7Eb/eDfD4G1BLAwQUAAIACADbegdPNdvZrWgBAADzAgAAKQAAAHVuaXZlcnNhbC9za2luX2N1c3RvbWl6YXRpb25fc2V0dGluZ3MueG1sjVLbahsxEH3PV4j8gCWNbgtbg67FkIdCE/K89aphiaMtK4WEoo+vNq1x3Lq0mqeZc+YMMzp9fpySfc5lfpq+D2Wa0+dYypQe8vYKoX4/H+bl0xJzLHlzqtxPaZxfdunrvNZaNZchjcMy2hXNW4zC20NKauVUy5hhFEnmqVfIeW4b1oHrwDbMUWL7zW8SP3WXuI+pXFbtN2fonw27lONSdmmMr1s4Z7+Hzjf4uAzj1Hh5K9ga9Ti1OrYGYoRL7ivVACCQ5Y44XKXspCbIY8YxVKMoUECEc9KJSiTl0LLQiabCfCcQk4xRV6mnrRtpbRy1VUJHiG7TvOpsDcFIjBEhBJirXEAwGDU2NA0Naj0gODAgqjaaKEDBBhNY9c4Ly5GiXmBcmTGA8em4p+3en+tU/e91juf8h+DFL7iIrt7aXDBXv39elka+jU/fDkOJ6MuQ4278cB3ubm6uf3nyzb9HxmrUtvFfff0DUEsDBBQAAgAIANx6B0/21Uo2uAwAAIMhAAAXAAAAdW5pdmVyc2FsL3VuaXZlcnNhbC5wbmftmvtfkvcewPFUdldrKzMvLHO5lpO0JZq3LpYQ5bW85IU82NxSwEvIIUVbx83KjNRNM1LnstJMmTklQcCtTdYUKBVIgcxMURBIGZAoeB7onJ3X65zX6/wB58UPz/O8vt/39/K5fb/fz+t5nssRYaHr12xdAwKB1sNhIVEg0HI4CLQMu8oaqNlGLZoCHlY5UaEHQa1cp2mgsDztwPEDIFAbae1iygqgvDoTFp8DAtk8Nl1WbGxjKtBvCzzkwIm/JSskx0tSJxzYY/PH5kEFIOqXHhcds+xDYnfY/XQ6NfPh9Ug7N6vI2K9hsMzt2+zs4VtWpIQs33AZ8+nBnuoaVf0caxehf89efGwsTlhtL9+X+SwQx43mNSlb67kUXhPzh5uVvOClfM0sG0wJWnzzuAM/SrQHJHqZh/qUJAPzD0xO0GFzvEJju/M6oPoN8WRgqocclq0Y6cg9BFRcUNFlrnLYHD8W2eEIlEFOJbLt9rKttzAfAoWetsag7DGDbhQb+5d/MdomUzP2ETcr4LGqbDlw/yBko2koO7iJHLQAC7AAC7AAC7AAC7AAC7AAC7AAC7AAC7AAC7CA/z/gmT/7q/0uE0S5l5toEcz00tDOdTVw33/JzVS17X+DX6pdn2jkwlgKQzsi65LWJgTOv65orjPMpOFvjVBGWCO8kVFllvnF5E2Sgj4uQ589Nv8YbPxB6IVHJ6B63yqZ1CYvhItU5QwPMvwxyIcUzJbkpqlOdLA6RiXjVibZ1M9Cwc4zDcX7JlsX5JPVfJ9i2eoOFb2/i8LY/qQPwhIrX9a0aul5AVLNwuhSQUsCdRrokUR8O1YMlRh1rCWiZqad18p4+6oE2pLmp+pWc/HIhWDDdDj0AZkF6ZB0Y2JG29skLKOG4igoFeENzNo/9mRf8gsTKQfuIBLAUgLnW73dkkOdJsNrwQpQpblilc3s1nPan9dCfszhnCVjZuL5KN8/Vm/ICy2nKzzK683SRK4kB7/9yVawslaiP24b8KbnOPXk6SaR/EK3OE/FkJPIorar+pFYpybK/GPb4MWkj5rsvJj2E6HB+meXv2zu5bO3JohKcZqcyLF6QSlP2lajTHttl5MhanVJlxQaPIR6grjeg2h9SqLzXPIbsQWBriUZDirmJvoU8t/UskkyDsVtdunbVgh/hHebzpVhngXWtt//++/74lpIuKfD6D3Ny2aUoE6u0w3bY3Jmblcwl8JU5mQ2tn/08dUhKXlb/cU4IkWmXpMwnufj2ve8tcClt/rwJufJ9iAl4GifH9e5G67ewl07v25cjRbxUS7BPMTh8oQs6xHPtJJhszQ1BDGjIKAIw4yHTtrJvHDqmq9g2UfGHxYl3T7inMpbSXPP2vGkJXq0gqNK+rVI/8gBmC6rMvSrqxt2fuxzFf37W0IjqI0QAzPkiXTahrqydm5knZA3/YWoNM57NPdzRO1eryEniXiPySdezbo3U8n+Lkeh0geOOas0I7oIVbhr+a1B39MKAUcG1aixc/6400HcmNMEiQ4TUs45HVGH/fpr705wLzFXVLd5W5jewU/lRMfgR4w1obr8xINQ3QPH9iKMMh762WqJGARyukdzm3iqOvSwiYwXlPp9Q5u5S85Buj7xK10mwEgy1B/gYlb2diR/0NVBU0kUV90kBvuyVLxE3I7p30jrSpPcqKgcNSjxCi19atIa9NLXWX882l/SDeBt/LrNyklJMSw7bPxCRwJ06MP33dHRXza8WPt9HmRN5cmq/v6UswXh5TRiYlT0pM6tmq8dz/7W+wWkAeOo25uRF16ODt4urUEJFRi8G2H6TlWMirmglIGX3rKrH+//tx53E7jvwY5CoSAQW/r7t7sU8l8PySdrcSgbhYzfrBDTaeiy1JxhnIRwjiTtzr3stml/mH7wPu5l4IvdOc8D/nbGQYNrjdvNhGoYW7Y1uIYQkR//tfT63u/hRCevFJdo3R528Zr31Dc4EV7+irTXHjlDvImghWy665PB8GCG/nVFuFGXsaSakwYvdUm0n5oN80XYSNUpmghhlrHrliZ9t9xkm0cehqpNaZJFoEU9HxXIQ55/H85tsvFl/ySF+0BwW3rP+JDD6ME295gCnB/CITL1QfNuLwF/2HFcO1+aELrfQcQZpW/4VKbVP/pk/5COQWcAkUrjbUjOHa5C109206SopqWe1iS6lpWmP2sg4Hc8aaYwacmxVOyCLZOcB7gXzoleiEJQjQ3/Ei7fOC+VXxhC05sxGCC6+6IKldRBTrC812MswBRqoBJ5LelMyKVTnTV+kVVj/X0JWAbfGrD78KTWfV5DKWRcex9VLSwtJJFqzEHloXneG7WQWSsb5awH9cw26qamkt0974iKAbYzjVi4sWx5XKIu/0H7wd6olO9En/l+MbxuF2A1gui4qJKjmHw3zN3KLGvOYkcTooy79Sitywrka6Ni6JIXtmbBJQX9NC/EfcoBKlh0ya3nFU067uvf4Hl7eLOVbH2S9A63tdE3qmolGiPiBIrEBZ1oBzn9n7KpN97eF33XRU7wpE+bg1V8hfVZe5OIBDC4Zu+UFuX4TjqnPuSSXphr2I0siELUxD9Dx5pDPUXkLcCD/U0+Pnbv1W+EF1UNZEfQhfGnjKDEU1Qw4NcBmuH5EbfhV3+3DYozTEJZ8Uu952OofBpmXWa7ct63ctB4BdFCaYfLxuNoiqMmF+zJSOjVK1H3TO4ZPom35sDfqSuRP76DW/ACHNEiIqFDyo+suL7PjjBVXxzD0vMpMbwAdf96z+TuR/on4QUPXxzx+HIQx2O33crd8SRCVHonAfmfAvd7yh7cVM6RK7g+73QPAM40RfovH76bpIlpLSnI2F6e8RY4VWJIAXO/7SsawlLC5xbVPAq1CZ1+DI/sKQSmmK1CywLhNA1Z5k0+hRFO+Khz1ewwkyY5N/Ul/qjqQ3Dig0IsBvlODQrLeP6/veYoO1ZWt7QoRW+ZHurce5cOeckC3LhonxhGf323Nh1F0PBjRWizfQarIYqmM8lQY2BQrlmnpH5k+5rtGpU+DkElmlf9OLBzpyP/DDLNczrRtxTmTZDW4AVVzzK+vj4oxo8Sm4ONs6Rm6mgBmd6/i9L9kPngSgW/eo1EfQYsUbcNxbuh/HZ+M5STUXRB/0gBGTuXw6N5uTftgXauuFSBgZhN2DoZ4Q2RdJq3TZJcSMESDfmfS4JMmjWyE0kMUfHgJbeK84cE523LOauiVmILF0SjApmaowkPmP1FNssGY21/7lLjUi444nhVxHM8trfnJgdE0tFoXlvKYvXLtiF1C72u3hwKd405LX0XabiOc9Qqc/CCNR3DiTSF2aye5sVwKmu1eTPZ2JrMGOGySkSb4Zhi5Wy/S/6bnzRYkhQUdU+LdTkhRKt9cFt5pMLFcXLnuPLpYSvMUCBS+ywQXHx+2evZgu3un2yKknUNl9bhTDojpkybZ26HQ2XvAFpkXsQERYdwRFhSLOAEynudRkzZCZexqyx1rmeZrdgu+Cg+IsmHujBmW/gcw66hlPxF3JjHnLmdF8SVXS29QlJPQDuGWHLKyIw+DUs3ufBDs3HpvjuvDw2gzftEFi1/Pnvh5ux1GgHgh+6zPssR9GVYl6W6ljvd81yTeVs5/5CknH/058H17vgBTBFWV6CffqUKH+D4A7INhIKJQ1y6bVnqQBImWmj8p/qe1C46LvKd1cVXoCX3/YBQ0i4D0rAYFf8ZIzfgGwwXOM4jWhO7BrhdkLLUqMLfqXnjAtbiBGTUOUIoJcvlpQnycCveyhfiQNpHPaU0aV+QjNaj9CPA6Il5nweDQL65COZmhSlBsRm7TiHqrrlRX0G/QzyfoN7Hds/26i9k7rl4a9K4oEIatFQW2ranq50xP0mGrrDC/DFYZ/yRyJxBTUcvyJjp1zDKagOQI0IEsYfOUbbzbr+wbSCnx4jOoXi3XRBQYbzCGY75Fbu/6of0+PMzbewYe0hyBgp2r7PFS0K0WooVrvScrcuSSIOELuYESrKR9aNo4sbC08CUy0gbpTO80rh+aqN2/mfi4ixbrtsxPwEpHD5SNjYvrUNio0WCG0qm6dN92AlWnP9Qm6GVLS6eWY0LRixmZ6pgUZV6oDN3LoF/xUVjdMNVHyCK17mFB2qG9N5Fp9yvAz0zoft+aTMw2WIqiku8tbPcqUSILCTipgfuaOqsa/nojlbHZUAzcc1/5/CX1iIL5s/QTXn5y7gT4K43GiGSustErh3WlK1dAhJf0bfmD//f63/76uTmtApz4T4N9okcFtUHHc0fxKz68weD0cPlp5gGrYgfiyTybUyDvmU2GiOdXy/1ndWANxZe1JfOrq0yjQA/HBbSevD0xX8AUEsDBBQAAgAIANx6B08rC8BtSgAAAGsAAAAbAAAAdW5pdmVyc2FsL3VuaXZlcnNhbC5wbmcueG1ss7GvyM1RKEstKs7Mz7NVMtQzULK34+WyKShKLctMLVeoAIoZ6RlAgJJCJSq3PDOlJAMoZGBujBDMSM1MzyixVbIwMIUL6gPNBABQSwECAAAUAAIACADbegdPCZbkDHYEAAAREQAAHQAAAAAAAAABAAAAAAAAAAAAdW5pdmVyc2FsL2NvbW1vbl9tZXNzYWdlcy5sbmdQSwECAAAUAAIACADbegdPhvZqvDoDAACQDAAAJwAAAAAAAAABAAAAAACxBAAAdW5pdmVyc2FsL2ZsYXNoX3B1Ymxpc2hpbmdfc2V0dGluZ3MueG1sUEsBAgAAFAACAAgA23oHT34dtWa3AgAAUAoAACEAAAAAAAAAAQAAAAAAMAgAAHVuaXZlcnNhbC9mbGFzaF9za2luX3NldHRpbmdzLnhtbFBLAQIAABQAAgAIANt6B0/1eJSxDQMAAKELAAAmAAAAAAAAAAEAAAAAACYLAAB1bml2ZXJzYWwvaHRtbF9wdWJsaXNoaW5nX3NldHRpbmdzLnhtbFBLAQIAABQAAgAIANt6B0/+2QZdoAEAAC0GAAAfAAAAAAAAAAEAAAAAAHcOAAB1bml2ZXJzYWwvaHRtbF9za2luX3NldHRpbmdzLmpzUEsBAgAAFAACAAgA23oHTz08L9HBAAAA5QEAABoAAAAAAAAAAQAAAAAAVBAAAHVuaXZlcnNhbC9pMThuX3ByZXNldHMueG1sUEsBAgAAFAACAAgA23oHTwzStqxuAAAAbgAAABwAAAAAAAAAAQAAAAAATREAAHVuaXZlcnNhbC9sb2NhbF9zZXR0aW5ncy54bWxQSwECAAAUAAIACABElFdHI7RO+/sCAACwCAAAFAAAAAAAAAABAAAAAAD1EQAAdW5pdmVyc2FsL3BsYXllci54bWxQSwECAAAUAAIACADbegdPNdvZrWgBAADzAgAAKQAAAAAAAAABAAAAAAAiFQAAdW5pdmVyc2FsL3NraW5fY3VzdG9taXphdGlvbl9zZXR0aW5ncy54bWxQSwECAAAUAAIACADcegdP9tVKNrgMAACDIQAAFwAAAAAAAAAAAAAAAADRFgAAdW5pdmVyc2FsL3VuaXZlcnNhbC5wbmdQSwECAAAUAAIACADcegdPKwvAbUoAAABrAAAAGwAAAAAAAAABAAAAAAC+IwAAdW5pdmVyc2FsL3VuaXZlcnNhbC5wbmcueG1sUEsFBgAAAAALAAsASQMAAEEkAAAAAA=="/>
  <p:tag name="ISPRING_PRESENTATION_TITLE" val="15276556021228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_ULTRA_SCORM_COURSE_ID" val="0EEC6995-AAA9-4829-9BB5-70B8122E8ADB"/>
  <p:tag name="ISPRINGCLOUDFOLDERID" val="0"/>
  <p:tag name="ISPRINGCLOUDFOLDERPATH" val="Content List"/>
  <p:tag name="ISPRINGONLINEFOLDERID" val="0"/>
  <p:tag name="ISPRINGONLINEFOLDERPATH" val="Content List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主题5">
  <a:themeElements>
    <a:clrScheme name="地铁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B3BB"/>
      </a:accent1>
      <a:accent2>
        <a:srgbClr val="5BC2D5"/>
      </a:accent2>
      <a:accent3>
        <a:srgbClr val="AED487"/>
      </a:accent3>
      <a:accent4>
        <a:srgbClr val="C1D798"/>
      </a:accent4>
      <a:accent5>
        <a:srgbClr val="F0EFE0"/>
      </a:accent5>
      <a:accent6>
        <a:srgbClr val="6CAACA"/>
      </a:accent6>
      <a:hlink>
        <a:srgbClr val="0563C1"/>
      </a:hlink>
      <a:folHlink>
        <a:srgbClr val="954F72"/>
      </a:folHlink>
    </a:clrScheme>
    <a:fontScheme name="gk3hma1e">
      <a:majorFont>
        <a:latin typeface="Arial"/>
        <a:ea typeface="Microsoft YaHei"/>
        <a:cs typeface="Arial"/>
      </a:majorFont>
      <a:minorFont>
        <a:latin typeface="Arial"/>
        <a:ea typeface="Microsoft YaHei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 panose="020b0503020204020204" charset="-122"/>
        <a:cs typeface="Arial"/>
      </a:majorFont>
      <a:minorFont>
        <a:latin typeface="Arial"/>
        <a:ea typeface="微软雅黑" panose="020b0503020204020204" charset="-122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地铁">
    <a:dk1>
      <a:srgbClr val="000000"/>
    </a:dk1>
    <a:lt1>
      <a:srgbClr val="FFFFFF"/>
    </a:lt1>
    <a:dk2>
      <a:srgbClr val="44546A"/>
    </a:dk2>
    <a:lt2>
      <a:srgbClr val="E7E6E6"/>
    </a:lt2>
    <a:accent1>
      <a:srgbClr val="00B3BB"/>
    </a:accent1>
    <a:accent2>
      <a:srgbClr val="5BC2D5"/>
    </a:accent2>
    <a:accent3>
      <a:srgbClr val="AED487"/>
    </a:accent3>
    <a:accent4>
      <a:srgbClr val="C1D798"/>
    </a:accent4>
    <a:accent5>
      <a:srgbClr val="F0EFE0"/>
    </a:accent5>
    <a:accent6>
      <a:srgbClr val="6CAACA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r="http://schemas.openxmlformats.org/officeDocument/2006/relationships" xmlns:a="http://schemas.openxmlformats.org/drawingml/2006/main">
  <a:clrScheme name="地铁">
    <a:dk1>
      <a:srgbClr val="000000"/>
    </a:dk1>
    <a:lt1>
      <a:srgbClr val="FFFFFF"/>
    </a:lt1>
    <a:dk2>
      <a:srgbClr val="44546A"/>
    </a:dk2>
    <a:lt2>
      <a:srgbClr val="E7E6E6"/>
    </a:lt2>
    <a:accent1>
      <a:srgbClr val="00B3BB"/>
    </a:accent1>
    <a:accent2>
      <a:srgbClr val="5BC2D5"/>
    </a:accent2>
    <a:accent3>
      <a:srgbClr val="AED487"/>
    </a:accent3>
    <a:accent4>
      <a:srgbClr val="C1D798"/>
    </a:accent4>
    <a:accent5>
      <a:srgbClr val="F0EFE0"/>
    </a:accent5>
    <a:accent6>
      <a:srgbClr val="6CAACA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r="http://schemas.openxmlformats.org/officeDocument/2006/relationships" xmlns:a="http://schemas.openxmlformats.org/drawingml/2006/main">
  <a:clrScheme name="地铁">
    <a:dk1>
      <a:srgbClr val="000000"/>
    </a:dk1>
    <a:lt1>
      <a:srgbClr val="FFFFFF"/>
    </a:lt1>
    <a:dk2>
      <a:srgbClr val="44546A"/>
    </a:dk2>
    <a:lt2>
      <a:srgbClr val="E7E6E6"/>
    </a:lt2>
    <a:accent1>
      <a:srgbClr val="00B3BB"/>
    </a:accent1>
    <a:accent2>
      <a:srgbClr val="5BC2D5"/>
    </a:accent2>
    <a:accent3>
      <a:srgbClr val="AED487"/>
    </a:accent3>
    <a:accent4>
      <a:srgbClr val="C1D798"/>
    </a:accent4>
    <a:accent5>
      <a:srgbClr val="F0EFE0"/>
    </a:accent5>
    <a:accent6>
      <a:srgbClr val="6CAACA"/>
    </a:accent6>
    <a:hlink>
      <a:srgbClr val="0563C1"/>
    </a:hlink>
    <a:folHlink>
      <a:srgbClr val="954F72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253</Paragraphs>
  <Slides>22</Slides>
  <Notes>22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baseType="lpstr" size="31">
      <vt:lpstr>Arial</vt:lpstr>
      <vt:lpstr>Microsoft YaHei</vt:lpstr>
      <vt:lpstr>等线</vt:lpstr>
      <vt:lpstr>Calibri</vt:lpstr>
      <vt:lpstr>宋体</vt:lpstr>
      <vt:lpstr>微软雅黑</vt:lpstr>
      <vt:lpstr>Meiryo</vt:lpstr>
      <vt:lpstr>Wingdings</vt:lpstr>
      <vt:lpstr>主题5</vt:lpstr>
      <vt:lpstr>2022</vt:lpstr>
      <vt:lpstr>PowerPoint Presentation</vt:lpstr>
      <vt:lpstr>工作目标</vt:lpstr>
      <vt:lpstr>PowerPoint Presentation</vt:lpstr>
      <vt:lpstr>PowerPoint Presentation</vt:lpstr>
      <vt:lpstr>PowerPoint Presentation</vt:lpstr>
      <vt:lpstr>存在的难点</vt:lpstr>
      <vt:lpstr>PowerPoint Presentation</vt:lpstr>
      <vt:lpstr>PowerPoint Presentation</vt:lpstr>
      <vt:lpstr>PowerPoint Presentation</vt:lpstr>
      <vt:lpstr>PowerPoint Presentation</vt:lpstr>
      <vt:lpstr>解决策略</vt:lpstr>
      <vt:lpstr>PowerPoint Presentation</vt:lpstr>
      <vt:lpstr>PowerPoint Presentation</vt:lpstr>
      <vt:lpstr>PowerPoint Presentation</vt:lpstr>
      <vt:lpstr>PowerPoint Presentation</vt:lpstr>
      <vt:lpstr>执行计划</vt:lpstr>
      <vt:lpstr>PowerPoint Presentation</vt:lpstr>
      <vt:lpstr>PowerPoint Presentation</vt:lpstr>
      <vt:lpstr>Thanks.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cp:category> </cp:category>
  <dc:creator>PPT汇_www.ppthui.com; 极简办公</dc:creator>
  <cp:lastModifiedBy>Years later</cp:lastModifiedBy>
  <cp:revision>2</cp:revision>
  <dcterms:created xsi:type="dcterms:W3CDTF">2018-03-07T06:27:00Z</dcterms:created>
  <dcterms:modified xsi:type="dcterms:W3CDTF">2023-05-08T03:46:47Z</dcterms:modified>
  <dc:subject> </dc:subject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ICV">
    <vt:lpwstr>175695CA93BE4D0A918BC7DCFF3F2390</vt:lpwstr>
  </property>
  <property fmtid="{D5CDD505-2E9C-101B-9397-08002B2CF9AE}" pid="3" name="KSOProductBuildVer">
    <vt:lpwstr>2052-11.1.0.10723</vt:lpwstr>
  </property>
</Properties>
</file>