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6" r:id="rId4"/>
    <p:sldId id="260" r:id="rId5"/>
    <p:sldId id="257" r:id="rId6"/>
    <p:sldId id="265" r:id="rId7"/>
    <p:sldId id="264" r:id="rId8"/>
    <p:sldId id="258" r:id="rId9"/>
    <p:sldId id="262" r:id="rId10"/>
    <p:sldId id="263" r:id="rId11"/>
    <p:sldId id="261" r:id="rId12"/>
    <p:sldId id="266" r:id="rId13"/>
    <p:sldId id="267" r:id="rId14"/>
    <p:sldId id="269" r:id="rId15"/>
    <p:sldId id="268" r:id="rId16"/>
    <p:sldId id="270" r:id="rId17"/>
    <p:sldId id="271" r:id="rId18"/>
    <p:sldId id="272" r:id="rId19"/>
    <p:sldId id="273" r:id="rId20"/>
    <p:sldId id="274" r:id="rId21"/>
    <p:sldId id="276" r:id="rId22"/>
    <p:sldId id="275" r:id="rId23"/>
    <p:sldId id="277" r:id="rId24"/>
    <p:sldId id="278" r:id="rId25"/>
    <p:sldId id="279" r:id="rId26"/>
    <p:sldId id="280" r:id="rId27"/>
    <p:sldId id="281" r:id="rId28"/>
    <p:sldId id="282" r:id="rId29"/>
    <p:sldId id="283" r:id="rId30"/>
    <p:sldId id="284" r:id="rId31"/>
    <p:sldId id="285" r:id="rId32"/>
    <p:sldId id="286" r:id="rId33"/>
    <p:sldId id="288" r:id="rId34"/>
    <p:sldId id="287" r:id="rId35"/>
    <p:sldId id="289" r:id="rId36"/>
    <p:sldId id="290" r:id="rId37"/>
    <p:sldId id="296" r:id="rId38"/>
    <p:sldId id="330" r:id="rId39"/>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5" d="100"/>
          <a:sy n="85" d="100"/>
        </p:scale>
        <p:origin x="1536" y="73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tags" Target="tags/tag87.xml" /><Relationship Id="rId41" Type="http://schemas.openxmlformats.org/officeDocument/2006/relationships/presProps" Target="presProps.xml" /><Relationship Id="rId42" Type="http://schemas.openxmlformats.org/officeDocument/2006/relationships/viewProps" Target="viewProps.xml" /><Relationship Id="rId43" Type="http://schemas.openxmlformats.org/officeDocument/2006/relationships/theme" Target="theme/theme1.xml" /><Relationship Id="rId44"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F500C7-D5D7-4AAA-903E-3BFF0A6DEEA4}"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471F5E-4ED3-47E1-BEA1-866A9B1A3198}"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08471F5E-4ED3-47E1-BEA1-866A9B1A319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71F5E-4ED3-47E1-BEA1-866A9B1A319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71F5E-4ED3-47E1-BEA1-866A9B1A319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71F5E-4ED3-47E1-BEA1-866A9B1A319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71F5E-4ED3-47E1-BEA1-866A9B1A319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71F5E-4ED3-47E1-BEA1-866A9B1A319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71F5E-4ED3-47E1-BEA1-866A9B1A319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71F5E-4ED3-47E1-BEA1-866A9B1A319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71F5E-4ED3-47E1-BEA1-866A9B1A319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71F5E-4ED3-47E1-BEA1-866A9B1A319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71F5E-4ED3-47E1-BEA1-866A9B1A319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71F5E-4ED3-47E1-BEA1-866A9B1A319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71F5E-4ED3-47E1-BEA1-866A9B1A319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71F5E-4ED3-47E1-BEA1-866A9B1A319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71F5E-4ED3-47E1-BEA1-866A9B1A319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71F5E-4ED3-47E1-BEA1-866A9B1A319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71F5E-4ED3-47E1-BEA1-866A9B1A319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71F5E-4ED3-47E1-BEA1-866A9B1A3198}"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71F5E-4ED3-47E1-BEA1-866A9B1A3198}"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71F5E-4ED3-47E1-BEA1-866A9B1A3198}"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71F5E-4ED3-47E1-BEA1-866A9B1A3198}"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71F5E-4ED3-47E1-BEA1-866A9B1A3198}"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71F5E-4ED3-47E1-BEA1-866A9B1A3198}"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71F5E-4ED3-47E1-BEA1-866A9B1A3198}"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71F5E-4ED3-47E1-BEA1-866A9B1A3198}"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71F5E-4ED3-47E1-BEA1-866A9B1A3198}"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71F5E-4ED3-47E1-BEA1-866A9B1A3198}"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71F5E-4ED3-47E1-BEA1-866A9B1A3198}"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35</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36</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71F5E-4ED3-47E1-BEA1-866A9B1A319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71F5E-4ED3-47E1-BEA1-866A9B1A319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71F5E-4ED3-47E1-BEA1-866A9B1A319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71F5E-4ED3-47E1-BEA1-866A9B1A319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71F5E-4ED3-47E1-BEA1-866A9B1A319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71F5E-4ED3-47E1-BEA1-866A9B1A3198}"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flip="none" rotWithShape="1">
          <a:gsLst>
            <a:gs pos="0">
              <a:srgbClr val="F1F8EC"/>
            </a:gs>
            <a:gs pos="50000">
              <a:schemeClr val="bg1"/>
            </a:gs>
            <a:gs pos="100000">
              <a:srgbClr val="F4FAF0"/>
            </a:gs>
          </a:gsLst>
          <a:path path="rect">
            <a:fillToRect l="100000" t="100000"/>
          </a:path>
          <a:tileRect r="-100000" b="-100000"/>
        </a:gra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png" /><Relationship Id="rId4" Type="http://schemas.openxmlformats.org/officeDocument/2006/relationships/image" Target="../media/image2.png" /><Relationship Id="rId5" Type="http://schemas.openxmlformats.org/officeDocument/2006/relationships/image" Target="../media/image3.png" /><Relationship Id="rId6" Type="http://schemas.openxmlformats.org/officeDocument/2006/relationships/image" Target="../media/image4.jpeg" /><Relationship Id="rId7" Type="http://schemas.openxmlformats.org/officeDocument/2006/relationships/image" Target="../media/image5.png" /><Relationship Id="rId8" Type="http://schemas.microsoft.com/office/2007/relationships/media" Target="../media/media1.mp3" /><Relationship Id="rId9"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image" Target="../media/image7.png" /><Relationship Id="rId4" Type="http://schemas.openxmlformats.org/officeDocument/2006/relationships/image" Target="../media/image8.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tags" Target="../tags/tag83.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image" Target="../media/image16.jpeg" /><Relationship Id="rId4" Type="http://schemas.openxmlformats.org/officeDocument/2006/relationships/image" Target="../media/image17.jpeg" /><Relationship Id="rId5" Type="http://schemas.openxmlformats.org/officeDocument/2006/relationships/image" Target="../media/image18.jpeg" /><Relationship Id="rId6" Type="http://schemas.openxmlformats.org/officeDocument/2006/relationships/image" Target="../media/image19.jpeg" /><Relationship Id="rId7" Type="http://schemas.openxmlformats.org/officeDocument/2006/relationships/image" Target="../media/image20.jpeg" /><Relationship Id="rId8" Type="http://schemas.openxmlformats.org/officeDocument/2006/relationships/image" Target="../media/image21.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image" Target="../media/image22.png" /><Relationship Id="rId4" Type="http://schemas.openxmlformats.org/officeDocument/2006/relationships/image" Target="../media/image23.png" /><Relationship Id="rId5" Type="http://schemas.openxmlformats.org/officeDocument/2006/relationships/image" Target="../media/image2.png" /><Relationship Id="rId6" Type="http://schemas.openxmlformats.org/officeDocument/2006/relationships/image" Target="../media/image10.jpeg" /><Relationship Id="rId7" Type="http://schemas.openxmlformats.org/officeDocument/2006/relationships/image" Target="../media/image9.jpeg" /><Relationship Id="rId8" Type="http://schemas.openxmlformats.org/officeDocument/2006/relationships/image" Target="../media/image12.jpeg" /><Relationship Id="rId9" Type="http://schemas.openxmlformats.org/officeDocument/2006/relationships/image" Target="../media/image11.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image" Target="../media/image7.png" /><Relationship Id="rId4" Type="http://schemas.openxmlformats.org/officeDocument/2006/relationships/image" Target="../media/image8.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image" Target="../media/image9.jpeg" /><Relationship Id="rId4" Type="http://schemas.openxmlformats.org/officeDocument/2006/relationships/image" Target="../media/image12.jpeg" /><Relationship Id="rId5" Type="http://schemas.openxmlformats.org/officeDocument/2006/relationships/image" Target="../media/image10.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1.png" /><Relationship Id="rId4" Type="http://schemas.openxmlformats.org/officeDocument/2006/relationships/image" Target="../media/image6.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image" Target="../media/image15.jpeg" /><Relationship Id="rId4" Type="http://schemas.openxmlformats.org/officeDocument/2006/relationships/image" Target="../media/image24.jpeg" /><Relationship Id="rId5" Type="http://schemas.openxmlformats.org/officeDocument/2006/relationships/image" Target="../media/image9.jpeg" /><Relationship Id="rId6" Type="http://schemas.openxmlformats.org/officeDocument/2006/relationships/image" Target="../media/image2.png" /><Relationship Id="rId7" Type="http://schemas.openxmlformats.org/officeDocument/2006/relationships/tags" Target="../tags/tag84.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 Id="rId3" Type="http://schemas.openxmlformats.org/officeDocument/2006/relationships/image" Target="../media/image7.png" /><Relationship Id="rId4" Type="http://schemas.openxmlformats.org/officeDocument/2006/relationships/image" Target="../media/image8.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 Id="rId3" Type="http://schemas.openxmlformats.org/officeDocument/2006/relationships/image" Target="../media/image25.jpeg" /><Relationship Id="rId4" Type="http://schemas.openxmlformats.org/officeDocument/2006/relationships/image" Target="../media/image10.jpeg" /><Relationship Id="rId5" Type="http://schemas.openxmlformats.org/officeDocument/2006/relationships/image" Target="../media/image9.jpeg" /><Relationship Id="rId6" Type="http://schemas.openxmlformats.org/officeDocument/2006/relationships/image" Target="../media/image26.jpeg" /><Relationship Id="rId7" Type="http://schemas.openxmlformats.org/officeDocument/2006/relationships/tags" Target="../tags/tag85.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6.xml" /><Relationship Id="rId3" Type="http://schemas.openxmlformats.org/officeDocument/2006/relationships/image" Target="../media/image11.jpeg" /><Relationship Id="rId4" Type="http://schemas.openxmlformats.org/officeDocument/2006/relationships/image" Target="../media/image9.jpeg" /><Relationship Id="rId5" Type="http://schemas.openxmlformats.org/officeDocument/2006/relationships/image" Target="../media/image12.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8.xml" /><Relationship Id="rId3" Type="http://schemas.openxmlformats.org/officeDocument/2006/relationships/image" Target="../media/image7.png" /><Relationship Id="rId4" Type="http://schemas.openxmlformats.org/officeDocument/2006/relationships/image" Target="../media/image8.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7.png" /><Relationship Id="rId4" Type="http://schemas.openxmlformats.org/officeDocument/2006/relationships/image" Target="../media/image8.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0.xml" /><Relationship Id="rId3" Type="http://schemas.openxmlformats.org/officeDocument/2006/relationships/image" Target="../media/image9.jpeg" /><Relationship Id="rId4" Type="http://schemas.openxmlformats.org/officeDocument/2006/relationships/tags" Target="../tags/tag86.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2.xml" /><Relationship Id="rId3" Type="http://schemas.openxmlformats.org/officeDocument/2006/relationships/image" Target="../media/image10.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4.xml" /><Relationship Id="rId3" Type="http://schemas.openxmlformats.org/officeDocument/2006/relationships/image" Target="../media/image1.png" /><Relationship Id="rId4" Type="http://schemas.openxmlformats.org/officeDocument/2006/relationships/image" Target="../media/image2.png" /><Relationship Id="rId5" Type="http://schemas.openxmlformats.org/officeDocument/2006/relationships/image" Target="../media/image3.png" /><Relationship Id="rId6" Type="http://schemas.openxmlformats.org/officeDocument/2006/relationships/image" Target="../media/image4.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5.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27.pn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27.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36.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65.xml" /><Relationship Id="rId11" Type="http://schemas.openxmlformats.org/officeDocument/2006/relationships/tags" Target="../tags/tag66.xml" /><Relationship Id="rId2" Type="http://schemas.openxmlformats.org/officeDocument/2006/relationships/notesSlide" Target="../notesSlides/notesSlide4.xml" /><Relationship Id="rId3" Type="http://schemas.openxmlformats.org/officeDocument/2006/relationships/tags" Target="../tags/tag61.xml" /><Relationship Id="rId4" Type="http://schemas.openxmlformats.org/officeDocument/2006/relationships/tags" Target="../tags/tag62.xml" /><Relationship Id="rId5" Type="http://schemas.openxmlformats.org/officeDocument/2006/relationships/image" Target="../media/image9.jpeg" /><Relationship Id="rId6" Type="http://schemas.openxmlformats.org/officeDocument/2006/relationships/tags" Target="../tags/tag63.xml" /><Relationship Id="rId7" Type="http://schemas.openxmlformats.org/officeDocument/2006/relationships/image" Target="../media/image10.jpeg" /><Relationship Id="rId8" Type="http://schemas.openxmlformats.org/officeDocument/2006/relationships/tags" Target="../tags/tag64.xml" /><Relationship Id="rId9" Type="http://schemas.openxmlformats.org/officeDocument/2006/relationships/image" Target="../media/image11.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71.xml" /><Relationship Id="rId11" Type="http://schemas.openxmlformats.org/officeDocument/2006/relationships/tags" Target="../tags/tag72.xml" /><Relationship Id="rId12" Type="http://schemas.openxmlformats.org/officeDocument/2006/relationships/image" Target="../media/image2.png" /><Relationship Id="rId13" Type="http://schemas.openxmlformats.org/officeDocument/2006/relationships/tags" Target="../tags/tag73.xml" /><Relationship Id="rId14" Type="http://schemas.openxmlformats.org/officeDocument/2006/relationships/tags" Target="../tags/tag74.xml" /><Relationship Id="rId2" Type="http://schemas.openxmlformats.org/officeDocument/2006/relationships/notesSlide" Target="../notesSlides/notesSlide7.xml" /><Relationship Id="rId3" Type="http://schemas.openxmlformats.org/officeDocument/2006/relationships/image" Target="../media/image12.jpeg" /><Relationship Id="rId4" Type="http://schemas.openxmlformats.org/officeDocument/2006/relationships/tags" Target="../tags/tag67.xml" /><Relationship Id="rId5" Type="http://schemas.openxmlformats.org/officeDocument/2006/relationships/image" Target="../media/image10.jpeg" /><Relationship Id="rId6" Type="http://schemas.openxmlformats.org/officeDocument/2006/relationships/tags" Target="../tags/tag68.xml" /><Relationship Id="rId7" Type="http://schemas.openxmlformats.org/officeDocument/2006/relationships/image" Target="../media/image9.jpeg" /><Relationship Id="rId8" Type="http://schemas.openxmlformats.org/officeDocument/2006/relationships/tags" Target="../tags/tag69.xml" /><Relationship Id="rId9" Type="http://schemas.openxmlformats.org/officeDocument/2006/relationships/tags" Target="../tags/tag70.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82.xml" /><Relationship Id="rId2" Type="http://schemas.openxmlformats.org/officeDocument/2006/relationships/notesSlide" Target="../notesSlides/notesSlide8.xml" /><Relationship Id="rId3" Type="http://schemas.openxmlformats.org/officeDocument/2006/relationships/tags" Target="../tags/tag75.xml" /><Relationship Id="rId4" Type="http://schemas.openxmlformats.org/officeDocument/2006/relationships/tags" Target="../tags/tag76.xml" /><Relationship Id="rId5" Type="http://schemas.openxmlformats.org/officeDocument/2006/relationships/tags" Target="../tags/tag77.xml" /><Relationship Id="rId6" Type="http://schemas.openxmlformats.org/officeDocument/2006/relationships/tags" Target="../tags/tag78.xml" /><Relationship Id="rId7" Type="http://schemas.openxmlformats.org/officeDocument/2006/relationships/tags" Target="../tags/tag79.xml" /><Relationship Id="rId8" Type="http://schemas.openxmlformats.org/officeDocument/2006/relationships/tags" Target="../tags/tag80.xml" /><Relationship Id="rId9" Type="http://schemas.openxmlformats.org/officeDocument/2006/relationships/tags" Target="../tags/tag81.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image" Target="../media/image13.jpeg" /><Relationship Id="rId4" Type="http://schemas.openxmlformats.org/officeDocument/2006/relationships/image" Target="../media/image14.jpeg" /><Relationship Id="rId5" Type="http://schemas.openxmlformats.org/officeDocument/2006/relationships/image" Target="../media/image15.jpeg" /><Relationship Id="rId6"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 name="图片 6" descr="9"/>
          <p:cNvPicPr>
            <a:picLocks noChangeAspect="1"/>
          </p:cNvPicPr>
          <p:nvPr/>
        </p:nvPicPr>
        <p:blipFill>
          <a:blip r:embed="rId3"/>
          <a:srcRect l="40074" r="-1"/>
          <a:stretch>
            <a:fillRect/>
          </a:stretch>
        </p:blipFill>
        <p:spPr>
          <a:xfrm>
            <a:off x="5274528" y="55134"/>
            <a:ext cx="6679580" cy="4120663"/>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2361" y="1927267"/>
            <a:ext cx="7519639" cy="4720080"/>
          </a:xfrm>
          <a:prstGeom prst="rect">
            <a:avLst/>
          </a:prstGeom>
        </p:spPr>
      </p:pic>
      <p:pic>
        <p:nvPicPr>
          <p:cNvPr id="8" name="图片 7" descr="8"/>
          <p:cNvPicPr>
            <a:picLocks noChangeAspect="1"/>
          </p:cNvPicPr>
          <p:nvPr/>
        </p:nvPicPr>
        <p:blipFill>
          <a:blip r:embed="rId5"/>
          <a:stretch>
            <a:fillRect/>
          </a:stretch>
        </p:blipFill>
        <p:spPr>
          <a:xfrm>
            <a:off x="-314528" y="-22302"/>
            <a:ext cx="3121693" cy="1781151"/>
          </a:xfrm>
          <a:prstGeom prst="rect">
            <a:avLst/>
          </a:prstGeom>
        </p:spPr>
      </p:pic>
      <p:sp>
        <p:nvSpPr>
          <p:cNvPr id="12" name="矩形 11"/>
          <p:cNvSpPr/>
          <p:nvPr/>
        </p:nvSpPr>
        <p:spPr>
          <a:xfrm>
            <a:off x="390219" y="2178007"/>
            <a:ext cx="5386113" cy="1077214"/>
          </a:xfrm>
          <a:prstGeom prst="rect">
            <a:avLst/>
          </a:prstGeom>
        </p:spPr>
        <p:txBody>
          <a:bodyPr wrap="square" lIns="121917" tIns="60958" rIns="121917" bIns="60958">
            <a:spAutoFit/>
          </a:bodyPr>
          <a:lstStyle/>
          <a:p>
            <a:pPr fontAlgn="base">
              <a:spcBef>
                <a:spcPct val="0"/>
              </a:spcBef>
              <a:spcAft>
                <a:spcPct val="0"/>
              </a:spcAft>
            </a:pPr>
            <a:r>
              <a:rPr lang="zh-CN" altLang="en-US" sz="6200" b="1">
                <a:blipFill>
                  <a:blip r:embed="rId6"/>
                  <a:tile tx="0" ty="0" sx="100000" sy="100000" flip="none" algn="tl"/>
                </a:blipFill>
                <a:latin typeface="微软雅黑" panose="020b0503020204020204" pitchFamily="34" charset="-122"/>
                <a:ea typeface="微软雅黑" panose="020b0503020204020204" pitchFamily="34" charset="-122"/>
              </a:rPr>
              <a:t>绿色有机蔬菜</a:t>
            </a:r>
            <a:endParaRPr lang="zh-CN" altLang="en-US" sz="6200" b="1">
              <a:blipFill>
                <a:blip r:embed="rId6"/>
                <a:tile tx="0" ty="0" sx="100000" sy="100000" flip="none" algn="tl"/>
              </a:blipFill>
              <a:latin typeface="微软雅黑" panose="020b0503020204020204" pitchFamily="34" charset="-122"/>
              <a:ea typeface="微软雅黑" panose="020b0503020204020204" pitchFamily="34" charset="-122"/>
            </a:endParaRPr>
          </a:p>
        </p:txBody>
      </p:sp>
      <p:sp>
        <p:nvSpPr>
          <p:cNvPr id="13" name="圆角矩形 12"/>
          <p:cNvSpPr/>
          <p:nvPr/>
        </p:nvSpPr>
        <p:spPr>
          <a:xfrm>
            <a:off x="647393" y="3414552"/>
            <a:ext cx="4319544" cy="525859"/>
          </a:xfrm>
          <a:prstGeom prst="roundRect">
            <a:avLst/>
          </a:prstGeom>
          <a:solidFill>
            <a:srgbClr val="356A34"/>
          </a:solidFill>
          <a:ln w="25400" cap="flat" cmpd="sng" algn="ctr">
            <a:noFill/>
            <a:prstDash val="solid"/>
          </a:ln>
          <a:effectLst/>
        </p:spPr>
        <p:txBody>
          <a:bodyPr lIns="121917" tIns="60958" rIns="121917" bIns="60958"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7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天然绿色蔬菜</a:t>
            </a:r>
            <a:r>
              <a:rPr kumimoji="0" lang="en-US" altLang="zh-CN" sz="27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27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环保无公害</a:t>
            </a:r>
            <a:endParaRPr kumimoji="0" lang="zh-CN" altLang="en-US" sz="27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文本框 3"/>
          <p:cNvSpPr txBox="1">
            <a:spLocks noChangeArrowheads="1"/>
          </p:cNvSpPr>
          <p:nvPr/>
        </p:nvSpPr>
        <p:spPr bwMode="auto">
          <a:xfrm>
            <a:off x="557467" y="4135315"/>
            <a:ext cx="5550589" cy="415494"/>
          </a:xfrm>
          <a:prstGeom prst="rect">
            <a:avLst/>
          </a:prstGeom>
        </p:spPr>
        <p:txBody>
          <a:bodyPr wrap="square" lIns="121917" tIns="60958" rIns="121917" bIns="60958">
            <a:spAutoFit/>
          </a:bodyPr>
          <a:lstStyle>
            <a:defPPr>
              <a:defRPr lang="zh-CN"/>
            </a:defPPr>
            <a:lvl1pPr>
              <a:defRPr sz="2000" b="1">
                <a:gradFill>
                  <a:gsLst>
                    <a:gs pos="100000">
                      <a:schemeClr val="tx2"/>
                    </a:gs>
                    <a:gs pos="0">
                      <a:schemeClr val="accent2"/>
                    </a:gs>
                  </a:gsLst>
                  <a:path path="circle">
                    <a:fillToRect l="50000" t="50000" r="50000" b="50000"/>
                  </a:path>
                </a:gradFill>
                <a:latin typeface="微软雅黑" panose="020b0503020204020204" pitchFamily="34" charset="-122"/>
                <a:ea typeface="微软雅黑" panose="020b0503020204020204" pitchFamily="34" charset="-122"/>
              </a:defRPr>
            </a:lvl1p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900" b="0" i="0" u="none" strike="noStrike" kern="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适用于农产品展示</a:t>
            </a:r>
            <a:r>
              <a:rPr kumimoji="0" lang="en-US" altLang="zh-CN" sz="1900" b="0" i="0" u="none" strike="noStrike" kern="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a:t>
            </a:r>
            <a:r>
              <a:rPr kumimoji="0" lang="zh-CN" altLang="en-US" sz="1900" b="0" i="0" u="none" strike="noStrike" kern="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招商</a:t>
            </a:r>
            <a:r>
              <a:rPr kumimoji="0" lang="en-US" altLang="zh-CN" sz="1900" b="0" i="0" u="none" strike="noStrike" kern="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a:t>
            </a:r>
            <a:r>
              <a:rPr kumimoji="0" lang="zh-CN" altLang="en-US" sz="1900" b="0" i="0" u="none" strike="noStrike" kern="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农产品</a:t>
            </a:r>
            <a:r>
              <a:rPr lang="zh-CN" altLang="en-US" sz="1900" b="0" kern="0">
                <a:solidFill>
                  <a:prstClr val="black">
                    <a:lumMod val="65000"/>
                    <a:lumOff val="35000"/>
                  </a:prstClr>
                </a:solidFill>
              </a:rPr>
              <a:t>宣传</a:t>
            </a:r>
            <a:r>
              <a:rPr kumimoji="0" lang="zh-CN" altLang="en-US" sz="1900" b="0" i="0" u="none" strike="noStrike" kern="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等演示</a:t>
            </a:r>
            <a:endParaRPr kumimoji="0" lang="zh-CN" altLang="zh-CN" sz="1900" b="0" i="0" u="none" strike="noStrike" kern="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pic>
        <p:nvPicPr>
          <p:cNvPr id="2" name="医生用.mp3">
            <a:hlinkClick action="ppaction://media"/>
          </p:cNvPr>
          <p:cNvPicPr>
            <a:picLocks noChangeAspect="1"/>
          </p:cNvPicPr>
          <p:nvPr>
            <a:audioFile r:link="rId8"/>
            <p:extLst>
              <p:ext uri="{DAA4B4D4-6D71-4841-9C94-3DE7FCFB9230}">
                <p14:media xmlns:p14="http://schemas.microsoft.com/office/powerpoint/2010/main" r:embed="rId9"/>
              </p:ext>
            </p:extLst>
          </p:nvPr>
        </p:nvPicPr>
        <p:blipFill>
          <a:blip r:embed="rId7"/>
          <a:stretch>
            <a:fillRect/>
          </a:stretch>
        </p:blipFill>
        <p:spPr>
          <a:xfrm>
            <a:off x="6828263" y="-722971"/>
            <a:ext cx="609600" cy="609600"/>
          </a:xfrm>
          <a:prstGeom prst="rect">
            <a:avLst/>
          </a:prstGeom>
        </p:spPr>
      </p:pic>
    </p:spTree>
  </p:cSld>
  <p:clrMapOvr>
    <a:masterClrMapping/>
  </p:clrMapOvr>
  <mc:AlternateContent>
    <mc:Choice xmlns:p14="http://schemas.microsoft.com/office/powerpoint/2010/main" Requires="p14">
      <p:transition spd="med" advTm="6890" p14:dur="700">
        <p:fade/>
      </p:transition>
    </mc:Choice>
    <mc:Fallback>
      <p:transition spd="med" advTm="689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787723"/>
            <a:ext cx="12189406" cy="3088004"/>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rcRect t="17018"/>
          <a:stretch>
            <a:fillRect/>
          </a:stretch>
        </p:blipFill>
        <p:spPr>
          <a:xfrm>
            <a:off x="4313378" y="0"/>
            <a:ext cx="3565245" cy="3079430"/>
          </a:xfrm>
          <a:prstGeom prst="rect">
            <a:avLst/>
          </a:prstGeom>
        </p:spPr>
      </p:pic>
      <p:sp>
        <p:nvSpPr>
          <p:cNvPr id="5" name="矩形 4"/>
          <p:cNvSpPr/>
          <p:nvPr/>
        </p:nvSpPr>
        <p:spPr>
          <a:xfrm>
            <a:off x="4848407" y="1231841"/>
            <a:ext cx="2403222" cy="830997"/>
          </a:xfrm>
          <a:prstGeom prst="rect">
            <a:avLst/>
          </a:prstGeom>
        </p:spPr>
        <p:txBody>
          <a:bodyPr wrap="none">
            <a:spAutoFit/>
          </a:bodyPr>
          <a:lstStyle/>
          <a:p>
            <a:pPr algn="ctr"/>
            <a:r>
              <a:rPr lang="en-US" altLang="zh-CN" sz="4800" b="1" kern="0">
                <a:solidFill>
                  <a:schemeClr val="accent6"/>
                </a:solidFill>
                <a:latin typeface="微软雅黑" panose="020b0503020204020204" pitchFamily="34" charset="-122"/>
                <a:ea typeface="微软雅黑" panose="020b0503020204020204" pitchFamily="34" charset="-122"/>
              </a:rPr>
              <a:t>Part 02</a:t>
            </a:r>
            <a:endParaRPr lang="zh-CN" altLang="en-US" sz="4800" b="1" kern="0">
              <a:solidFill>
                <a:schemeClr val="accent6"/>
              </a:solidFill>
              <a:latin typeface="微软雅黑" panose="020b0503020204020204" pitchFamily="34" charset="-122"/>
              <a:ea typeface="微软雅黑" panose="020b0503020204020204" pitchFamily="34" charset="-122"/>
            </a:endParaRPr>
          </a:p>
        </p:txBody>
      </p:sp>
      <p:sp>
        <p:nvSpPr>
          <p:cNvPr id="8" name="圆角矩形 7"/>
          <p:cNvSpPr/>
          <p:nvPr/>
        </p:nvSpPr>
        <p:spPr>
          <a:xfrm>
            <a:off x="3953912" y="3192084"/>
            <a:ext cx="4284176" cy="595640"/>
          </a:xfrm>
          <a:prstGeom prst="roundRect">
            <a:avLst/>
          </a:prstGeom>
          <a:solidFill>
            <a:srgbClr val="98C052"/>
          </a:solidFill>
          <a:ln w="22225" cap="flat" cmpd="sng" algn="ctr">
            <a:solidFill>
              <a:srgbClr val="FFFFFF">
                <a:alpha val="85000"/>
              </a:srgbClr>
            </a:solidFill>
            <a:prstDash val="solid"/>
            <a:miter lim="800000"/>
          </a:ln>
          <a:effectLst>
            <a:outerShdw blurRad="215900" dist="165100" dir="7800000" sx="98000" sy="98000" algn="tr" rotWithShape="0">
              <a:prstClr val="black">
                <a:alpha val="26000"/>
              </a:prstClr>
            </a:outerShdw>
          </a:effectLst>
        </p:spPr>
        <p:txBody>
          <a:bodyPr lIns="103693" tIns="51846" rIns="103693" bIns="51846"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a:ea typeface="微软雅黑" panose="020b0503020204020204" pitchFamily="34" charset="-122"/>
              <a:cs typeface="+mn-cs"/>
            </a:endParaRPr>
          </a:p>
        </p:txBody>
      </p:sp>
      <p:sp>
        <p:nvSpPr>
          <p:cNvPr id="10" name="Text Placeholder 12"/>
          <p:cNvSpPr txBox="1"/>
          <p:nvPr/>
        </p:nvSpPr>
        <p:spPr>
          <a:xfrm>
            <a:off x="4904206" y="3279036"/>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800" b="1">
                <a:solidFill>
                  <a:schemeClr val="bg1"/>
                </a:solidFill>
                <a:latin typeface="微软雅黑" panose="020b0503020204020204" pitchFamily="34" charset="-122"/>
                <a:ea typeface="微软雅黑" panose="020b0503020204020204" pitchFamily="34" charset="-122"/>
              </a:rPr>
              <a:t>添加章节大标题</a:t>
            </a:r>
            <a:endParaRPr lang="en-GB" sz="2800" b="1">
              <a:solidFill>
                <a:schemeClr val="bg1"/>
              </a:solidFill>
              <a:latin typeface="微软雅黑" panose="020b0503020204020204" pitchFamily="34" charset="-122"/>
              <a:ea typeface="微软雅黑" panose="020b0503020204020204" pitchFamily="34" charset="-122"/>
            </a:endParaRPr>
          </a:p>
        </p:txBody>
      </p:sp>
      <p:sp>
        <p:nvSpPr>
          <p:cNvPr id="11" name="Rectangle 2"/>
          <p:cNvSpPr/>
          <p:nvPr/>
        </p:nvSpPr>
        <p:spPr bwMode="auto">
          <a:xfrm>
            <a:off x="3645964" y="4153442"/>
            <a:ext cx="5125867" cy="84230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vert="horz" lIns="91440" tIns="45720" rIns="91440" bIns="45720" rtlCol="0" anchor="t">
            <a:noAutofit/>
          </a:bodyPr>
          <a:lstStyle/>
          <a:p>
            <a:pPr algn="r" defTabSz="913765">
              <a:lnSpc>
                <a:spcPct val="113000"/>
              </a:lnSpc>
              <a:buFont typeface="Arial" panose="020b0604020202020204" pitchFamily="34" charset="0"/>
              <a:buNone/>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200</a:t>
            </a: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字。</a:t>
            </a:r>
            <a:endParaRPr lang="en-US" sz="1400">
              <a:solidFill>
                <a:schemeClr val="tx1">
                  <a:lumMod val="50000"/>
                  <a:lumOff val="50000"/>
                </a:schemeClr>
              </a:solidFill>
              <a:latin typeface="微软雅黑" panose="020b0503020204020204" pitchFamily="34" charset="-122"/>
              <a:ea typeface="微软雅黑" panose="020b0503020204020204" pitchFamily="34" charset="-122"/>
              <a:sym typeface="Lato Light" charset="0"/>
            </a:endParaRPr>
          </a:p>
        </p:txBody>
      </p:sp>
    </p:spTree>
  </p:cSld>
  <p:clrMapOvr>
    <a:masterClrMapping/>
  </p:clrMapOvr>
  <mc:AlternateContent>
    <mc:Choice xmlns:p14="http://schemas.microsoft.com/office/powerpoint/2010/main" Requires="p14">
      <p:transition spd="slow" advTm="3382">
        <p14:wheelReverse spokes="1"/>
      </p:transition>
    </mc:Choice>
    <mc:Fallback>
      <p:transition spd="slow" advTm="3382">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ppt_x</p:attrName>
                                        </p:attrNameLst>
                                      </p:cBhvr>
                                      <p:tavLst>
                                        <p:tav tm="0">
                                          <p:val>
                                            <p:strVal val="#ppt_x"/>
                                          </p:val>
                                        </p:tav>
                                        <p:tav tm="100000">
                                          <p:val>
                                            <p:strVal val="#ppt_x"/>
                                          </p:val>
                                        </p:tav>
                                      </p:tavLst>
                                    </p:anim>
                                    <p:anim calcmode="lin" valueType="num">
                                      <p:cBhvr>
                                        <p:cTn id="9" dur="125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250"/>
                            </p:stCondLst>
                            <p:childTnLst>
                              <p:par>
                                <p:cTn id="16" presetID="14" presetClass="entr" presetSubtype="1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par>
                          <p:cTn id="19" fill="hold" nodeType="afterGroup">
                            <p:stCondLst>
                              <p:cond delay="1750"/>
                            </p:stCondLst>
                            <p:childTnLst>
                              <p:par>
                                <p:cTn id="20" presetID="22" presetClass="entr" presetSubtype="8" fill="hold" grpId="0" nodeType="afterEffect">
                                  <p:stCondLst>
                                    <p:cond delay="0"/>
                                  </p:stCondLst>
                                  <p:iterate type="lt">
                                    <p:tmPct val="0"/>
                                  </p:iterate>
                                  <p:childTnLst>
                                    <p:set>
                                      <p:cBhvr>
                                        <p:cTn id="21" dur="1" fill="hold">
                                          <p:stCondLst>
                                            <p:cond delay="0"/>
                                          </p:stCondLst>
                                        </p:cTn>
                                        <p:tgtEl>
                                          <p:spTgt spid="8"/>
                                        </p:tgtEl>
                                        <p:attrNameLst>
                                          <p:attrName>style.visibility</p:attrName>
                                        </p:attrNameLst>
                                      </p:cBhvr>
                                      <p:to>
                                        <p:strVal val="visible"/>
                                      </p:to>
                                    </p:set>
                                    <p:animEffect transition="in" filter="wipe(left)">
                                      <p:cBhvr>
                                        <p:cTn id="22" dur="1000"/>
                                        <p:tgtEl>
                                          <p:spTgt spid="8"/>
                                        </p:tgtEl>
                                      </p:cBhvr>
                                    </p:animEffect>
                                  </p:childTnLst>
                                </p:cTn>
                              </p:par>
                            </p:childTnLst>
                          </p:cTn>
                        </p:par>
                        <p:par>
                          <p:cTn id="23" fill="hold" nodeType="afterGroup">
                            <p:stCondLst>
                              <p:cond delay="2750"/>
                            </p:stCondLst>
                            <p:childTnLst>
                              <p:par>
                                <p:cTn id="24" presetID="22" presetClass="entr" presetSubtype="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800"/>
                                        <p:tgtEl>
                                          <p:spTgt spid="10"/>
                                        </p:tgtEl>
                                      </p:cBhvr>
                                    </p:animEffect>
                                  </p:childTnLst>
                                </p:cTn>
                              </p:par>
                            </p:childTnLst>
                          </p:cTn>
                        </p:par>
                        <p:par>
                          <p:cTn id="27" fill="hold" nodeType="afterGroup">
                            <p:stCondLst>
                              <p:cond delay="3550"/>
                            </p:stCondLst>
                            <p:childTnLst>
                              <p:par>
                                <p:cTn id="28" presetID="42"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anim calcmode="lin" valueType="num">
                                      <p:cBhvr>
                                        <p:cTn id="31" dur="500" fill="hold"/>
                                        <p:tgtEl>
                                          <p:spTgt spid="11"/>
                                        </p:tgtEl>
                                        <p:attrNameLst>
                                          <p:attrName>ppt_x</p:attrName>
                                        </p:attrNameLst>
                                      </p:cBhvr>
                                      <p:tavLst>
                                        <p:tav tm="0">
                                          <p:val>
                                            <p:strVal val="#ppt_x"/>
                                          </p:val>
                                        </p:tav>
                                        <p:tav tm="100000">
                                          <p:val>
                                            <p:strVal val="#ppt_x"/>
                                          </p:val>
                                        </p:tav>
                                      </p:tavLst>
                                    </p:anim>
                                    <p:anim calcmode="lin" valueType="num">
                                      <p:cBhvr>
                                        <p:cTn id="3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0" grpId="0"/>
      <p:bldP spid="11"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TextBox 11"/>
          <p:cNvSpPr txBox="1"/>
          <p:nvPr/>
        </p:nvSpPr>
        <p:spPr>
          <a:xfrm>
            <a:off x="989375" y="327095"/>
            <a:ext cx="2621280" cy="483235"/>
          </a:xfrm>
          <a:prstGeom prst="rect">
            <a:avLst/>
          </a:prstGeom>
          <a:noFill/>
        </p:spPr>
        <p:txBody>
          <a:bodyPr wrap="none" rtlCol="0">
            <a:spAutoFit/>
          </a:bodyPr>
          <a:lstStyle/>
          <a:p>
            <a:pPr algn="l"/>
            <a:r>
              <a:rPr sz="2400">
                <a:latin typeface="微软雅黑" panose="020b0503020204020204" pitchFamily="34" charset="-122"/>
                <a:ea typeface="微软雅黑" panose="020b0503020204020204" pitchFamily="34" charset="-122"/>
              </a:rPr>
              <a:t>单击此处添加标题</a:t>
            </a:r>
            <a:endParaRPr sz="2400">
              <a:latin typeface="微软雅黑" panose="020b0503020204020204" pitchFamily="34" charset="-122"/>
              <a:ea typeface="微软雅黑" panose="020b0503020204020204" pitchFamily="34" charset="-122"/>
            </a:endParaRPr>
          </a:p>
        </p:txBody>
      </p:sp>
      <p:sp>
        <p:nvSpPr>
          <p:cNvPr id="13" name="Freeform 40"/>
          <p:cNvSpPr>
            <a:spLocks noEditPoints="1"/>
          </p:cNvSpPr>
          <p:nvPr/>
        </p:nvSpPr>
        <p:spPr bwMode="auto">
          <a:xfrm>
            <a:off x="511175" y="303530"/>
            <a:ext cx="307975" cy="523875"/>
          </a:xfrm>
          <a:custGeom>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14"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cxnSp>
        <p:nvCxnSpPr>
          <p:cNvPr id="15" name="直接连接符 14"/>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16" name="TextBox 51"/>
          <p:cNvSpPr txBox="1"/>
          <p:nvPr/>
        </p:nvSpPr>
        <p:spPr>
          <a:xfrm>
            <a:off x="11075080" y="165170"/>
            <a:ext cx="627380" cy="287020"/>
          </a:xfrm>
          <a:prstGeom prst="rect">
            <a:avLst/>
          </a:prstGeom>
          <a:noFill/>
        </p:spPr>
        <p:txBody>
          <a:bodyPr wrap="none" rtlCol="0">
            <a:spAutoFit/>
          </a:bodyPr>
          <a:lstStyle/>
          <a:p>
            <a:pPr algn="l"/>
            <a:r>
              <a:rPr lang="en-US" sz="1200" b="1">
                <a:solidFill>
                  <a:schemeClr val="bg1"/>
                </a:solidFill>
                <a:latin typeface="微软雅黑" panose="020b0503020204020204" pitchFamily="34" charset="-122"/>
                <a:ea typeface="微软雅黑" panose="020b0503020204020204" pitchFamily="34" charset="-122"/>
              </a:rPr>
              <a:t>LOGO</a:t>
            </a:r>
            <a:endParaRPr lang="en-US" sz="1200" b="1">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589424" y="1865220"/>
            <a:ext cx="1922012" cy="1700974"/>
            <a:chOff x="1458796" y="1894249"/>
            <a:chExt cx="1922012" cy="1700974"/>
          </a:xfrm>
          <a:solidFill>
            <a:schemeClr val="accent6"/>
          </a:solidFill>
        </p:grpSpPr>
        <p:sp>
          <p:nvSpPr>
            <p:cNvPr id="8" name="任意多边形 7"/>
            <p:cNvSpPr/>
            <p:nvPr/>
          </p:nvSpPr>
          <p:spPr>
            <a:xfrm rot="9000000">
              <a:off x="1458796" y="1894249"/>
              <a:ext cx="1922012" cy="1700974"/>
            </a:xfrm>
            <a:custGeom>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grp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9"/>
            <p:cNvSpPr txBox="1"/>
            <p:nvPr/>
          </p:nvSpPr>
          <p:spPr>
            <a:xfrm>
              <a:off x="1634972" y="2421570"/>
              <a:ext cx="1569660" cy="646331"/>
            </a:xfrm>
            <a:prstGeom prst="rect">
              <a:avLst/>
            </a:prstGeom>
            <a:grpFill/>
          </p:spPr>
          <p:txBody>
            <a:bodyPr wrap="none" rtlCol="0">
              <a:spAutoFit/>
            </a:bodyPr>
            <a:lstStyle/>
            <a:p>
              <a:r>
                <a:rPr lang="zh-CN" altLang="en-US" sz="3600">
                  <a:solidFill>
                    <a:schemeClr val="bg1"/>
                  </a:solidFill>
                </a:rPr>
                <a:t>方法一</a:t>
              </a:r>
              <a:endParaRPr lang="zh-CN" altLang="en-US" sz="3600">
                <a:solidFill>
                  <a:schemeClr val="bg1"/>
                </a:solidFill>
              </a:endParaRPr>
            </a:p>
          </p:txBody>
        </p:sp>
      </p:grpSp>
      <p:sp>
        <p:nvSpPr>
          <p:cNvPr id="10" name="矩形 9"/>
          <p:cNvSpPr/>
          <p:nvPr/>
        </p:nvSpPr>
        <p:spPr>
          <a:xfrm>
            <a:off x="1505624" y="3932753"/>
            <a:ext cx="2089612" cy="1938978"/>
          </a:xfrm>
          <a:prstGeom prst="rect">
            <a:avLst/>
          </a:prstGeom>
          <a:noFill/>
          <a:ln>
            <a:noFill/>
          </a:ln>
        </p:spPr>
        <p:txBody>
          <a:bodyPr wrap="square" lIns="91428" tIns="45713" rIns="91428" bIns="45713">
            <a:spAutoFit/>
          </a:bodyPr>
          <a:lstStyle/>
          <a:p>
            <a:pPr algn="just" defTabSz="1218565">
              <a:lnSpc>
                <a:spcPct val="150000"/>
              </a:lnSpc>
              <a:defRPr/>
            </a:pPr>
            <a:r>
              <a:rPr lang="zh-CN" altLang="en-US" sz="1600" kern="0">
                <a:solidFill>
                  <a:schemeClr val="accent3">
                    <a:lumMod val="50000"/>
                  </a:schemeClr>
                </a:solidFill>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endParaRPr lang="zh-CN" altLang="en-US" sz="1600" kern="0">
              <a:solidFill>
                <a:schemeClr val="accent3">
                  <a:lumMod val="50000"/>
                </a:schemeClr>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3807930" y="4104514"/>
            <a:ext cx="631688" cy="636784"/>
            <a:chOff x="3041651" y="3326606"/>
            <a:chExt cx="631825" cy="636588"/>
          </a:xfrm>
        </p:grpSpPr>
        <p:sp>
          <p:nvSpPr>
            <p:cNvPr id="17" name="Oval 9"/>
            <p:cNvSpPr>
              <a:spLocks noChangeArrowheads="1"/>
            </p:cNvSpPr>
            <p:nvPr/>
          </p:nvSpPr>
          <p:spPr bwMode="auto">
            <a:xfrm>
              <a:off x="3041651" y="3326606"/>
              <a:ext cx="631825" cy="636588"/>
            </a:xfrm>
            <a:prstGeom prst="ellipse">
              <a:avLst/>
            </a:prstGeom>
            <a:solidFill>
              <a:srgbClr val="00B050"/>
            </a:solidFill>
            <a:ln>
              <a:solidFill>
                <a:srgbClr val="FFFFFF"/>
              </a:solidFill>
            </a:ln>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sp>
          <p:nvSpPr>
            <p:cNvPr id="18" name="Freeform 10"/>
            <p:cNvSpPr/>
            <p:nvPr/>
          </p:nvSpPr>
          <p:spPr bwMode="auto">
            <a:xfrm>
              <a:off x="3378201" y="3469481"/>
              <a:ext cx="206375" cy="342900"/>
            </a:xfrm>
            <a:custGeom>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1"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sp>
          <p:nvSpPr>
            <p:cNvPr id="19" name="Freeform 11"/>
            <p:cNvSpPr/>
            <p:nvPr/>
          </p:nvSpPr>
          <p:spPr bwMode="auto">
            <a:xfrm>
              <a:off x="3182938" y="3469481"/>
              <a:ext cx="206375" cy="342900"/>
            </a:xfrm>
            <a:custGeom>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1"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grpSp>
      <p:grpSp>
        <p:nvGrpSpPr>
          <p:cNvPr id="20" name="组合 19"/>
          <p:cNvGrpSpPr/>
          <p:nvPr/>
        </p:nvGrpSpPr>
        <p:grpSpPr>
          <a:xfrm>
            <a:off x="4942224" y="1865220"/>
            <a:ext cx="1922012" cy="1700974"/>
            <a:chOff x="1458796" y="1894249"/>
            <a:chExt cx="1922012" cy="1700974"/>
          </a:xfrm>
          <a:solidFill>
            <a:srgbClr val="00B050"/>
          </a:solidFill>
        </p:grpSpPr>
        <p:sp>
          <p:nvSpPr>
            <p:cNvPr id="21" name="任意多边形 20"/>
            <p:cNvSpPr/>
            <p:nvPr/>
          </p:nvSpPr>
          <p:spPr>
            <a:xfrm rot="9000000">
              <a:off x="1458796" y="1894249"/>
              <a:ext cx="1922012" cy="1700974"/>
            </a:xfrm>
            <a:custGeom>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grp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17"/>
            <p:cNvSpPr txBox="1"/>
            <p:nvPr/>
          </p:nvSpPr>
          <p:spPr>
            <a:xfrm>
              <a:off x="1634972" y="2421570"/>
              <a:ext cx="1569660" cy="646331"/>
            </a:xfrm>
            <a:prstGeom prst="rect">
              <a:avLst/>
            </a:prstGeom>
            <a:grpFill/>
          </p:spPr>
          <p:txBody>
            <a:bodyPr wrap="none" rtlCol="0">
              <a:spAutoFit/>
            </a:bodyPr>
            <a:lstStyle/>
            <a:p>
              <a:r>
                <a:rPr lang="zh-CN" altLang="en-US" sz="3600">
                  <a:solidFill>
                    <a:schemeClr val="bg1"/>
                  </a:solidFill>
                </a:rPr>
                <a:t>方法二</a:t>
              </a:r>
              <a:endParaRPr lang="zh-CN" altLang="en-US" sz="3600">
                <a:solidFill>
                  <a:schemeClr val="bg1"/>
                </a:solidFill>
              </a:endParaRPr>
            </a:p>
          </p:txBody>
        </p:sp>
      </p:grpSp>
      <p:sp>
        <p:nvSpPr>
          <p:cNvPr id="23" name="矩形 22"/>
          <p:cNvSpPr/>
          <p:nvPr/>
        </p:nvSpPr>
        <p:spPr>
          <a:xfrm>
            <a:off x="4858424" y="3932753"/>
            <a:ext cx="2089612" cy="1938978"/>
          </a:xfrm>
          <a:prstGeom prst="rect">
            <a:avLst/>
          </a:prstGeom>
          <a:noFill/>
          <a:ln>
            <a:noFill/>
          </a:ln>
        </p:spPr>
        <p:txBody>
          <a:bodyPr wrap="square" lIns="91428" tIns="45713" rIns="91428" bIns="45713">
            <a:spAutoFit/>
          </a:bodyPr>
          <a:lstStyle/>
          <a:p>
            <a:pPr algn="just" defTabSz="1218565">
              <a:lnSpc>
                <a:spcPct val="150000"/>
              </a:lnSpc>
              <a:defRPr/>
            </a:pPr>
            <a:r>
              <a:rPr lang="zh-CN" altLang="en-US" sz="1600" kern="0">
                <a:solidFill>
                  <a:schemeClr val="accent3">
                    <a:lumMod val="50000"/>
                  </a:schemeClr>
                </a:solidFill>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endParaRPr lang="zh-CN" altLang="en-US" sz="1600" kern="0">
              <a:solidFill>
                <a:schemeClr val="accent3">
                  <a:lumMod val="50000"/>
                </a:schemeClr>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7160730" y="4104514"/>
            <a:ext cx="631688" cy="636784"/>
            <a:chOff x="3041651" y="3326606"/>
            <a:chExt cx="631825" cy="636588"/>
          </a:xfrm>
        </p:grpSpPr>
        <p:sp>
          <p:nvSpPr>
            <p:cNvPr id="25" name="Oval 9"/>
            <p:cNvSpPr>
              <a:spLocks noChangeArrowheads="1"/>
            </p:cNvSpPr>
            <p:nvPr/>
          </p:nvSpPr>
          <p:spPr bwMode="auto">
            <a:xfrm>
              <a:off x="3041651" y="3326606"/>
              <a:ext cx="631825" cy="636588"/>
            </a:xfrm>
            <a:prstGeom prst="ellipse">
              <a:avLst/>
            </a:prstGeom>
            <a:solidFill>
              <a:srgbClr val="00B050"/>
            </a:solidFill>
            <a:ln>
              <a:solidFill>
                <a:srgbClr val="FFFFFF"/>
              </a:solidFill>
            </a:ln>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sp>
          <p:nvSpPr>
            <p:cNvPr id="26" name="Freeform 10"/>
            <p:cNvSpPr/>
            <p:nvPr/>
          </p:nvSpPr>
          <p:spPr bwMode="auto">
            <a:xfrm>
              <a:off x="3378201" y="3469481"/>
              <a:ext cx="206375" cy="342900"/>
            </a:xfrm>
            <a:custGeom>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1"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sp>
          <p:nvSpPr>
            <p:cNvPr id="27" name="Freeform 11"/>
            <p:cNvSpPr/>
            <p:nvPr/>
          </p:nvSpPr>
          <p:spPr bwMode="auto">
            <a:xfrm>
              <a:off x="3182938" y="3469481"/>
              <a:ext cx="206375" cy="342900"/>
            </a:xfrm>
            <a:custGeom>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1"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grpSp>
      <p:grpSp>
        <p:nvGrpSpPr>
          <p:cNvPr id="28" name="组合 27"/>
          <p:cNvGrpSpPr/>
          <p:nvPr/>
        </p:nvGrpSpPr>
        <p:grpSpPr>
          <a:xfrm>
            <a:off x="8295024" y="1865220"/>
            <a:ext cx="1922012" cy="1700974"/>
            <a:chOff x="1458796" y="1894249"/>
            <a:chExt cx="1922012" cy="1700974"/>
          </a:xfrm>
          <a:solidFill>
            <a:schemeClr val="accent6"/>
          </a:solidFill>
        </p:grpSpPr>
        <p:sp>
          <p:nvSpPr>
            <p:cNvPr id="29" name="任意多边形 28"/>
            <p:cNvSpPr/>
            <p:nvPr/>
          </p:nvSpPr>
          <p:spPr>
            <a:xfrm rot="9000000">
              <a:off x="1458796" y="1894249"/>
              <a:ext cx="1922012" cy="1700974"/>
            </a:xfrm>
            <a:custGeom>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grp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1634972" y="2421570"/>
              <a:ext cx="1569660" cy="646331"/>
            </a:xfrm>
            <a:prstGeom prst="rect">
              <a:avLst/>
            </a:prstGeom>
            <a:grpFill/>
          </p:spPr>
          <p:txBody>
            <a:bodyPr wrap="none" rtlCol="0">
              <a:spAutoFit/>
            </a:bodyPr>
            <a:lstStyle/>
            <a:p>
              <a:r>
                <a:rPr lang="zh-CN" altLang="en-US" sz="3600">
                  <a:solidFill>
                    <a:schemeClr val="bg1"/>
                  </a:solidFill>
                </a:rPr>
                <a:t>方法三</a:t>
              </a:r>
              <a:endParaRPr lang="zh-CN" altLang="en-US" sz="3600">
                <a:solidFill>
                  <a:schemeClr val="bg1"/>
                </a:solidFill>
              </a:endParaRPr>
            </a:p>
          </p:txBody>
        </p:sp>
      </p:grpSp>
      <p:sp>
        <p:nvSpPr>
          <p:cNvPr id="31" name="矩形 30"/>
          <p:cNvSpPr/>
          <p:nvPr/>
        </p:nvSpPr>
        <p:spPr>
          <a:xfrm>
            <a:off x="8211224" y="3932753"/>
            <a:ext cx="2089612" cy="1938978"/>
          </a:xfrm>
          <a:prstGeom prst="rect">
            <a:avLst/>
          </a:prstGeom>
          <a:noFill/>
          <a:ln>
            <a:noFill/>
          </a:ln>
        </p:spPr>
        <p:txBody>
          <a:bodyPr wrap="square" lIns="91428" tIns="45713" rIns="91428" bIns="45713">
            <a:spAutoFit/>
          </a:bodyPr>
          <a:lstStyle/>
          <a:p>
            <a:pPr algn="just" defTabSz="1218565">
              <a:lnSpc>
                <a:spcPct val="150000"/>
              </a:lnSpc>
              <a:defRPr/>
            </a:pPr>
            <a:r>
              <a:rPr lang="zh-CN" altLang="en-US" sz="1600" kern="0">
                <a:solidFill>
                  <a:schemeClr val="accent3">
                    <a:lumMod val="50000"/>
                  </a:schemeClr>
                </a:solidFill>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endParaRPr lang="zh-CN" altLang="en-US" sz="1600" kern="0">
              <a:solidFill>
                <a:schemeClr val="accent3">
                  <a:lumMod val="50000"/>
                </a:schemeClr>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mc:AlternateContent>
    <mc:Choice xmlns:p14="http://schemas.microsoft.com/office/powerpoint/2010/main" Requires="p14">
      <p:transition spd="slow" advTm="3332">
        <p14:wheelReverse spokes="1"/>
      </p:transition>
    </mc:Choice>
    <mc:Fallback>
      <p:transition spd="slow" advTm="3332">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3" presetClass="entr" presetSubtype="3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strVal val="(6*min(max(#ppt_w*#ppt_h,.3),1)-7.4)/-.7*#ppt_w"/>
                                          </p:val>
                                        </p:tav>
                                        <p:tav tm="100000">
                                          <p:val>
                                            <p:strVal val="#ppt_w"/>
                                          </p:val>
                                        </p:tav>
                                      </p:tavLst>
                                    </p:anim>
                                    <p:anim calcmode="lin" valueType="num">
                                      <p:cBhvr>
                                        <p:cTn id="8" dur="750" fill="hold"/>
                                        <p:tgtEl>
                                          <p:spTgt spid="7"/>
                                        </p:tgtEl>
                                        <p:attrNameLst>
                                          <p:attrName>ppt_h</p:attrName>
                                        </p:attrNameLst>
                                      </p:cBhvr>
                                      <p:tavLst>
                                        <p:tav tm="0">
                                          <p:val>
                                            <p:strVal val="(6*min(max(#ppt_w*#ppt_h,.3),1)-7.4)/-.7*#ppt_h"/>
                                          </p:val>
                                        </p:tav>
                                        <p:tav tm="100000">
                                          <p:val>
                                            <p:strVal val="#ppt_h"/>
                                          </p:val>
                                        </p:tav>
                                      </p:tavLst>
                                    </p:anim>
                                    <p:anim calcmode="lin" valueType="num">
                                      <p:cBhvr>
                                        <p:cTn id="9" dur="750" fill="hold"/>
                                        <p:tgtEl>
                                          <p:spTgt spid="7"/>
                                        </p:tgtEl>
                                        <p:attrNameLst>
                                          <p:attrName>ppt_x</p:attrName>
                                        </p:attrNameLst>
                                      </p:cBhvr>
                                      <p:tavLst>
                                        <p:tav tm="0">
                                          <p:val>
                                            <p:fltVal val="0.5"/>
                                          </p:val>
                                        </p:tav>
                                        <p:tav tm="100000">
                                          <p:val>
                                            <p:strVal val="#ppt_x"/>
                                          </p:val>
                                        </p:tav>
                                      </p:tavLst>
                                    </p:anim>
                                    <p:anim calcmode="lin" valueType="num">
                                      <p:cBhvr>
                                        <p:cTn id="10" dur="75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750"/>
                            </p:stCondLst>
                            <p:childTnLst>
                              <p:par>
                                <p:cTn id="12" presetID="22" presetClass="entr" presetSubtype="1"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childTnLst>
                          </p:cTn>
                        </p:par>
                        <p:par>
                          <p:cTn id="15" fill="hold" nodeType="afterGroup">
                            <p:stCondLst>
                              <p:cond delay="1250"/>
                            </p:stCondLst>
                            <p:childTnLst>
                              <p:par>
                                <p:cTn id="16" presetID="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0-#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p:stCondLst>
                              <p:cond delay="0"/>
                            </p:stCondLst>
                            <p:childTnLst>
                              <p:par>
                                <p:cTn id="22" presetID="23" presetClass="entr" presetSubtype="36"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750" fill="hold"/>
                                        <p:tgtEl>
                                          <p:spTgt spid="20"/>
                                        </p:tgtEl>
                                        <p:attrNameLst>
                                          <p:attrName>ppt_w</p:attrName>
                                        </p:attrNameLst>
                                      </p:cBhvr>
                                      <p:tavLst>
                                        <p:tav tm="0">
                                          <p:val>
                                            <p:strVal val="(6*min(max(#ppt_w*#ppt_h,.3),1)-7.4)/-.7*#ppt_w"/>
                                          </p:val>
                                        </p:tav>
                                        <p:tav tm="100000">
                                          <p:val>
                                            <p:strVal val="#ppt_w"/>
                                          </p:val>
                                        </p:tav>
                                      </p:tavLst>
                                    </p:anim>
                                    <p:anim calcmode="lin" valueType="num">
                                      <p:cBhvr>
                                        <p:cTn id="25" dur="750" fill="hold"/>
                                        <p:tgtEl>
                                          <p:spTgt spid="20"/>
                                        </p:tgtEl>
                                        <p:attrNameLst>
                                          <p:attrName>ppt_h</p:attrName>
                                        </p:attrNameLst>
                                      </p:cBhvr>
                                      <p:tavLst>
                                        <p:tav tm="0">
                                          <p:val>
                                            <p:strVal val="(6*min(max(#ppt_w*#ppt_h,.3),1)-7.4)/-.7*#ppt_h"/>
                                          </p:val>
                                        </p:tav>
                                        <p:tav tm="100000">
                                          <p:val>
                                            <p:strVal val="#ppt_h"/>
                                          </p:val>
                                        </p:tav>
                                      </p:tavLst>
                                    </p:anim>
                                    <p:anim calcmode="lin" valueType="num">
                                      <p:cBhvr>
                                        <p:cTn id="26" dur="750" fill="hold"/>
                                        <p:tgtEl>
                                          <p:spTgt spid="20"/>
                                        </p:tgtEl>
                                        <p:attrNameLst>
                                          <p:attrName>ppt_x</p:attrName>
                                        </p:attrNameLst>
                                      </p:cBhvr>
                                      <p:tavLst>
                                        <p:tav tm="0">
                                          <p:val>
                                            <p:fltVal val="0.5"/>
                                          </p:val>
                                        </p:tav>
                                        <p:tav tm="100000">
                                          <p:val>
                                            <p:strVal val="#ppt_x"/>
                                          </p:val>
                                        </p:tav>
                                      </p:tavLst>
                                    </p:anim>
                                    <p:anim calcmode="lin" valueType="num">
                                      <p:cBhvr>
                                        <p:cTn id="27" dur="75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28" fill="hold" nodeType="afterGroup">
                            <p:stCondLst>
                              <p:cond delay="750"/>
                            </p:stCondLst>
                            <p:childTnLst>
                              <p:par>
                                <p:cTn id="29" presetID="22" presetClass="entr" presetSubtype="1"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nodeType="afterGroup">
                            <p:stCondLst>
                              <p:cond delay="1250"/>
                            </p:stCondLst>
                            <p:childTnLst>
                              <p:par>
                                <p:cTn id="33" presetID="2" presetClass="entr" presetSubtype="8"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0-#ppt_w/2"/>
                                          </p:val>
                                        </p:tav>
                                        <p:tav tm="100000">
                                          <p:val>
                                            <p:strVal val="#ppt_x"/>
                                          </p:val>
                                        </p:tav>
                                      </p:tavLst>
                                    </p:anim>
                                    <p:anim calcmode="lin" valueType="num">
                                      <p:cBhvr additive="base">
                                        <p:cTn id="36"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p:stCondLst>
                              <p:cond delay="0"/>
                            </p:stCondLst>
                            <p:childTnLst>
                              <p:par>
                                <p:cTn id="39" presetID="23" presetClass="entr" presetSubtype="36"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750" fill="hold"/>
                                        <p:tgtEl>
                                          <p:spTgt spid="28"/>
                                        </p:tgtEl>
                                        <p:attrNameLst>
                                          <p:attrName>ppt_w</p:attrName>
                                        </p:attrNameLst>
                                      </p:cBhvr>
                                      <p:tavLst>
                                        <p:tav tm="0">
                                          <p:val>
                                            <p:strVal val="(6*min(max(#ppt_w*#ppt_h,.3),1)-7.4)/-.7*#ppt_w"/>
                                          </p:val>
                                        </p:tav>
                                        <p:tav tm="100000">
                                          <p:val>
                                            <p:strVal val="#ppt_w"/>
                                          </p:val>
                                        </p:tav>
                                      </p:tavLst>
                                    </p:anim>
                                    <p:anim calcmode="lin" valueType="num">
                                      <p:cBhvr>
                                        <p:cTn id="42" dur="750" fill="hold"/>
                                        <p:tgtEl>
                                          <p:spTgt spid="28"/>
                                        </p:tgtEl>
                                        <p:attrNameLst>
                                          <p:attrName>ppt_h</p:attrName>
                                        </p:attrNameLst>
                                      </p:cBhvr>
                                      <p:tavLst>
                                        <p:tav tm="0">
                                          <p:val>
                                            <p:strVal val="(6*min(max(#ppt_w*#ppt_h,.3),1)-7.4)/-.7*#ppt_h"/>
                                          </p:val>
                                        </p:tav>
                                        <p:tav tm="100000">
                                          <p:val>
                                            <p:strVal val="#ppt_h"/>
                                          </p:val>
                                        </p:tav>
                                      </p:tavLst>
                                    </p:anim>
                                    <p:anim calcmode="lin" valueType="num">
                                      <p:cBhvr>
                                        <p:cTn id="43" dur="750" fill="hold"/>
                                        <p:tgtEl>
                                          <p:spTgt spid="28"/>
                                        </p:tgtEl>
                                        <p:attrNameLst>
                                          <p:attrName>ppt_x</p:attrName>
                                        </p:attrNameLst>
                                      </p:cBhvr>
                                      <p:tavLst>
                                        <p:tav tm="0">
                                          <p:val>
                                            <p:fltVal val="0.5"/>
                                          </p:val>
                                        </p:tav>
                                        <p:tav tm="100000">
                                          <p:val>
                                            <p:strVal val="#ppt_x"/>
                                          </p:val>
                                        </p:tav>
                                      </p:tavLst>
                                    </p:anim>
                                    <p:anim calcmode="lin" valueType="num">
                                      <p:cBhvr>
                                        <p:cTn id="44" dur="75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45" fill="hold" nodeType="afterGroup">
                            <p:stCondLst>
                              <p:cond delay="750"/>
                            </p:stCondLst>
                            <p:childTnLst>
                              <p:par>
                                <p:cTn id="46" presetID="22" presetClass="entr" presetSubtype="1"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up)">
                                      <p:cBhvr>
                                        <p:cTn id="4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3" grpId="0"/>
      <p:bldP spid="31"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TextBox 11"/>
          <p:cNvSpPr txBox="1"/>
          <p:nvPr/>
        </p:nvSpPr>
        <p:spPr>
          <a:xfrm>
            <a:off x="989375" y="327095"/>
            <a:ext cx="2621280" cy="483235"/>
          </a:xfrm>
          <a:prstGeom prst="rect">
            <a:avLst/>
          </a:prstGeom>
          <a:noFill/>
        </p:spPr>
        <p:txBody>
          <a:bodyPr wrap="none" rtlCol="0">
            <a:spAutoFit/>
          </a:bodyPr>
          <a:lstStyle/>
          <a:p>
            <a:pPr algn="l"/>
            <a:r>
              <a:rPr sz="2400">
                <a:latin typeface="微软雅黑" panose="020b0503020204020204" pitchFamily="34" charset="-122"/>
                <a:ea typeface="微软雅黑" panose="020b0503020204020204" pitchFamily="34" charset="-122"/>
              </a:rPr>
              <a:t>单击此处添加标题</a:t>
            </a:r>
            <a:endParaRPr sz="2400">
              <a:latin typeface="微软雅黑" panose="020b0503020204020204" pitchFamily="34" charset="-122"/>
              <a:ea typeface="微软雅黑" panose="020b0503020204020204" pitchFamily="34" charset="-122"/>
            </a:endParaRPr>
          </a:p>
        </p:txBody>
      </p:sp>
      <p:sp>
        <p:nvSpPr>
          <p:cNvPr id="13" name="Freeform 40"/>
          <p:cNvSpPr>
            <a:spLocks noEditPoints="1"/>
          </p:cNvSpPr>
          <p:nvPr/>
        </p:nvSpPr>
        <p:spPr bwMode="auto">
          <a:xfrm>
            <a:off x="511175" y="303530"/>
            <a:ext cx="307975" cy="523875"/>
          </a:xfrm>
          <a:custGeom>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14"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cxnSp>
        <p:nvCxnSpPr>
          <p:cNvPr id="15" name="直接连接符 14"/>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16" name="TextBox 51"/>
          <p:cNvSpPr txBox="1"/>
          <p:nvPr/>
        </p:nvSpPr>
        <p:spPr>
          <a:xfrm>
            <a:off x="11075080" y="165170"/>
            <a:ext cx="627380" cy="287020"/>
          </a:xfrm>
          <a:prstGeom prst="rect">
            <a:avLst/>
          </a:prstGeom>
          <a:noFill/>
        </p:spPr>
        <p:txBody>
          <a:bodyPr wrap="none" rtlCol="0">
            <a:spAutoFit/>
          </a:bodyPr>
          <a:lstStyle/>
          <a:p>
            <a:pPr algn="l"/>
            <a:r>
              <a:rPr lang="en-US" sz="1200" b="1">
                <a:solidFill>
                  <a:schemeClr val="bg1"/>
                </a:solidFill>
                <a:latin typeface="微软雅黑" panose="020b0503020204020204" pitchFamily="34" charset="-122"/>
                <a:ea typeface="微软雅黑" panose="020b0503020204020204" pitchFamily="34" charset="-122"/>
              </a:rPr>
              <a:t>LOGO</a:t>
            </a:r>
            <a:endParaRPr lang="en-US" sz="1200" b="1">
              <a:solidFill>
                <a:schemeClr val="bg1"/>
              </a:solidFill>
              <a:latin typeface="微软雅黑" panose="020b0503020204020204" pitchFamily="34" charset="-122"/>
              <a:ea typeface="微软雅黑" panose="020b0503020204020204" pitchFamily="34" charset="-122"/>
            </a:endParaRPr>
          </a:p>
        </p:txBody>
      </p:sp>
      <p:cxnSp>
        <p:nvCxnSpPr>
          <p:cNvPr id="7" name="Straight Arrow Connector 25"/>
          <p:cNvCxnSpPr/>
          <p:nvPr/>
        </p:nvCxnSpPr>
        <p:spPr bwMode="auto">
          <a:xfrm>
            <a:off x="6551023" y="1747163"/>
            <a:ext cx="2355851"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7282575" y="4380638"/>
            <a:ext cx="1502809" cy="809756"/>
            <a:chOff x="7906533" y="4840050"/>
            <a:chExt cx="1125966" cy="606826"/>
          </a:xfrm>
        </p:grpSpPr>
        <p:cxnSp>
          <p:nvCxnSpPr>
            <p:cNvPr id="9" name="Straight Arrow Connector 42"/>
            <p:cNvCxnSpPr/>
            <p:nvPr/>
          </p:nvCxnSpPr>
          <p:spPr>
            <a:xfrm>
              <a:off x="8636025" y="5446875"/>
              <a:ext cx="396474"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45"/>
            <p:cNvCxnSpPr/>
            <p:nvPr/>
          </p:nvCxnSpPr>
          <p:spPr>
            <a:xfrm flipH="1" flipV="1">
              <a:off x="7906533" y="4840050"/>
              <a:ext cx="729493" cy="60682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7398752" y="2861513"/>
            <a:ext cx="1506012" cy="744548"/>
            <a:chOff x="7902901" y="3124000"/>
            <a:chExt cx="1129418" cy="558855"/>
          </a:xfrm>
        </p:grpSpPr>
        <p:cxnSp>
          <p:nvCxnSpPr>
            <p:cNvPr id="17" name="Straight Arrow Connector 38"/>
            <p:cNvCxnSpPr/>
            <p:nvPr/>
          </p:nvCxnSpPr>
          <p:spPr>
            <a:xfrm>
              <a:off x="8460865" y="3124000"/>
              <a:ext cx="571454" cy="558855"/>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41"/>
            <p:cNvCxnSpPr/>
            <p:nvPr/>
          </p:nvCxnSpPr>
          <p:spPr>
            <a:xfrm flipH="1" flipV="1">
              <a:off x="7902901" y="3124000"/>
              <a:ext cx="557964" cy="2"/>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3264843" y="1808191"/>
            <a:ext cx="1733551" cy="361951"/>
            <a:chOff x="3181205" y="2010025"/>
            <a:chExt cx="1299921" cy="271166"/>
          </a:xfrm>
        </p:grpSpPr>
        <p:cxnSp>
          <p:nvCxnSpPr>
            <p:cNvPr id="20" name="Straight Arrow Connector 70"/>
            <p:cNvCxnSpPr/>
            <p:nvPr/>
          </p:nvCxnSpPr>
          <p:spPr>
            <a:xfrm flipH="1">
              <a:off x="3181205" y="2010025"/>
              <a:ext cx="780905"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72"/>
            <p:cNvCxnSpPr/>
            <p:nvPr/>
          </p:nvCxnSpPr>
          <p:spPr>
            <a:xfrm>
              <a:off x="3962110" y="2010025"/>
              <a:ext cx="519016" cy="27116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3372128" y="4248140"/>
            <a:ext cx="1280188" cy="1111577"/>
            <a:chOff x="3243437" y="4210024"/>
            <a:chExt cx="960324" cy="834506"/>
          </a:xfrm>
        </p:grpSpPr>
        <p:cxnSp>
          <p:nvCxnSpPr>
            <p:cNvPr id="23" name="Straight Arrow Connector 57"/>
            <p:cNvCxnSpPr/>
            <p:nvPr/>
          </p:nvCxnSpPr>
          <p:spPr>
            <a:xfrm flipH="1">
              <a:off x="3243437" y="5044530"/>
              <a:ext cx="564561"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60"/>
            <p:cNvCxnSpPr/>
            <p:nvPr/>
          </p:nvCxnSpPr>
          <p:spPr>
            <a:xfrm flipH="1">
              <a:off x="3816345" y="4210024"/>
              <a:ext cx="387416" cy="83450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3420446" y="3584239"/>
            <a:ext cx="2495816" cy="434571"/>
            <a:chOff x="3279710" y="3713495"/>
            <a:chExt cx="1872464" cy="325928"/>
          </a:xfrm>
        </p:grpSpPr>
        <p:cxnSp>
          <p:nvCxnSpPr>
            <p:cNvPr id="26" name="Straight Arrow Connector 62"/>
            <p:cNvCxnSpPr/>
            <p:nvPr/>
          </p:nvCxnSpPr>
          <p:spPr>
            <a:xfrm flipH="1">
              <a:off x="3279710" y="3713495"/>
              <a:ext cx="1412285" cy="4452"/>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64"/>
            <p:cNvCxnSpPr/>
            <p:nvPr/>
          </p:nvCxnSpPr>
          <p:spPr>
            <a:xfrm flipH="1" flipV="1">
              <a:off x="4690107" y="3717947"/>
              <a:ext cx="462067" cy="32147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8" name="TextBox 59"/>
          <p:cNvSpPr txBox="1">
            <a:spLocks noChangeArrowheads="1"/>
          </p:cNvSpPr>
          <p:nvPr/>
        </p:nvSpPr>
        <p:spPr bwMode="auto">
          <a:xfrm flipH="1">
            <a:off x="664709" y="1599738"/>
            <a:ext cx="2381811" cy="430877"/>
          </a:xfrm>
          <a:prstGeom prst="rect">
            <a:avLst/>
          </a:prstGeom>
          <a:noFill/>
          <a:ln>
            <a:noFill/>
          </a:ln>
        </p:spPr>
        <p:txBody>
          <a:bodyPr wrap="square" lIns="121908" tIns="60955" rIns="121908" bIns="609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1218565">
              <a:defRPr/>
            </a:pPr>
            <a:r>
              <a:rPr lang="zh-CN" altLang="en-US" sz="2000">
                <a:latin typeface="微软雅黑" panose="020b0503020204020204" pitchFamily="34" charset="-122"/>
                <a:ea typeface="微软雅黑" panose="020b0503020204020204" pitchFamily="34" charset="-122"/>
              </a:rPr>
              <a:t>核心产品一</a:t>
            </a:r>
            <a:endParaRPr lang="en-US" altLang="ko-KR" sz="2000">
              <a:latin typeface="微软雅黑" panose="020b0503020204020204" pitchFamily="34" charset="-122"/>
              <a:ea typeface="微软雅黑" panose="020b0503020204020204" pitchFamily="34" charset="-122"/>
            </a:endParaRPr>
          </a:p>
        </p:txBody>
      </p:sp>
      <p:sp>
        <p:nvSpPr>
          <p:cNvPr id="29" name="矩形 17"/>
          <p:cNvSpPr>
            <a:spLocks noChangeArrowheads="1"/>
          </p:cNvSpPr>
          <p:nvPr/>
        </p:nvSpPr>
        <p:spPr bwMode="auto">
          <a:xfrm>
            <a:off x="624186" y="2375034"/>
            <a:ext cx="2429933" cy="868113"/>
          </a:xfrm>
          <a:prstGeom prst="rect">
            <a:avLst/>
          </a:prstGeom>
          <a:noFill/>
          <a:ln>
            <a:noFill/>
          </a:ln>
        </p:spPr>
        <p:txBody>
          <a:bodyPr lIns="121908" tIns="60955" rIns="121908" bIns="60955">
            <a:spAutoFit/>
          </a:bodyPr>
          <a:lstStyle/>
          <a:p>
            <a:pPr algn="r" defTabSz="1218565">
              <a:lnSpc>
                <a:spcPct val="110000"/>
              </a:lnSpc>
              <a:defRPr/>
            </a:pPr>
            <a:r>
              <a:rPr lang="zh-CN" altLang="en-US" sz="1465">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465">
              <a:latin typeface="微软雅黑" panose="020b0503020204020204" pitchFamily="34" charset="-122"/>
              <a:ea typeface="微软雅黑" panose="020b0503020204020204" pitchFamily="34" charset="-122"/>
            </a:endParaRPr>
          </a:p>
        </p:txBody>
      </p:sp>
      <p:sp>
        <p:nvSpPr>
          <p:cNvPr id="30" name="TextBox 59"/>
          <p:cNvSpPr txBox="1">
            <a:spLocks noChangeArrowheads="1"/>
          </p:cNvSpPr>
          <p:nvPr/>
        </p:nvSpPr>
        <p:spPr bwMode="auto">
          <a:xfrm flipH="1">
            <a:off x="664709" y="3365713"/>
            <a:ext cx="2429933" cy="430877"/>
          </a:xfrm>
          <a:prstGeom prst="rect">
            <a:avLst/>
          </a:prstGeom>
          <a:noFill/>
          <a:ln>
            <a:noFill/>
          </a:ln>
        </p:spPr>
        <p:txBody>
          <a:bodyPr wrap="square" lIns="121908" tIns="60955" rIns="121908" bIns="609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1218565">
              <a:defRPr/>
            </a:pPr>
            <a:r>
              <a:rPr lang="zh-CN" altLang="en-US" sz="2000">
                <a:latin typeface="微软雅黑" panose="020b0503020204020204" pitchFamily="34" charset="-122"/>
                <a:ea typeface="微软雅黑" panose="020b0503020204020204" pitchFamily="34" charset="-122"/>
              </a:rPr>
              <a:t>核心产品二</a:t>
            </a:r>
            <a:endParaRPr lang="en-US" altLang="ko-KR" sz="2000">
              <a:latin typeface="微软雅黑" panose="020b0503020204020204" pitchFamily="34" charset="-122"/>
              <a:ea typeface="微软雅黑" panose="020b0503020204020204" pitchFamily="34" charset="-122"/>
            </a:endParaRPr>
          </a:p>
        </p:txBody>
      </p:sp>
      <p:sp>
        <p:nvSpPr>
          <p:cNvPr id="31" name="矩形 17"/>
          <p:cNvSpPr>
            <a:spLocks noChangeArrowheads="1"/>
          </p:cNvSpPr>
          <p:nvPr/>
        </p:nvSpPr>
        <p:spPr bwMode="auto">
          <a:xfrm>
            <a:off x="633353" y="4088916"/>
            <a:ext cx="2429933" cy="868113"/>
          </a:xfrm>
          <a:prstGeom prst="rect">
            <a:avLst/>
          </a:prstGeom>
          <a:noFill/>
          <a:ln>
            <a:noFill/>
          </a:ln>
        </p:spPr>
        <p:txBody>
          <a:bodyPr lIns="121908" tIns="60955" rIns="121908" bIns="60955">
            <a:spAutoFit/>
          </a:bodyPr>
          <a:lstStyle/>
          <a:p>
            <a:pPr algn="r" defTabSz="1218565">
              <a:lnSpc>
                <a:spcPct val="110000"/>
              </a:lnSpc>
              <a:defRPr/>
            </a:pPr>
            <a:r>
              <a:rPr lang="zh-CN" altLang="en-US" sz="1465">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465">
              <a:latin typeface="微软雅黑" panose="020b0503020204020204" pitchFamily="34" charset="-122"/>
              <a:ea typeface="微软雅黑" panose="020b0503020204020204" pitchFamily="34" charset="-122"/>
            </a:endParaRPr>
          </a:p>
        </p:txBody>
      </p:sp>
      <p:sp>
        <p:nvSpPr>
          <p:cNvPr id="32" name="TextBox 59"/>
          <p:cNvSpPr txBox="1">
            <a:spLocks noChangeArrowheads="1"/>
          </p:cNvSpPr>
          <p:nvPr/>
        </p:nvSpPr>
        <p:spPr bwMode="auto">
          <a:xfrm flipH="1">
            <a:off x="664709" y="5173809"/>
            <a:ext cx="2389411" cy="430877"/>
          </a:xfrm>
          <a:prstGeom prst="rect">
            <a:avLst/>
          </a:prstGeom>
          <a:noFill/>
          <a:ln>
            <a:noFill/>
          </a:ln>
        </p:spPr>
        <p:txBody>
          <a:bodyPr wrap="square" lIns="121908" tIns="60955" rIns="121908" bIns="609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1218565">
              <a:defRPr/>
            </a:pPr>
            <a:r>
              <a:rPr lang="zh-CN" altLang="en-US" sz="2000">
                <a:latin typeface="微软雅黑" panose="020b0503020204020204" pitchFamily="34" charset="-122"/>
                <a:ea typeface="微软雅黑" panose="020b0503020204020204" pitchFamily="34" charset="-122"/>
              </a:rPr>
              <a:t>核心产品三</a:t>
            </a:r>
            <a:endParaRPr lang="en-US" altLang="ko-KR" sz="2000">
              <a:latin typeface="微软雅黑" panose="020b0503020204020204" pitchFamily="34" charset="-122"/>
              <a:ea typeface="微软雅黑" panose="020b0503020204020204" pitchFamily="34" charset="-122"/>
            </a:endParaRPr>
          </a:p>
        </p:txBody>
      </p:sp>
      <p:sp>
        <p:nvSpPr>
          <p:cNvPr id="33" name="矩形 17"/>
          <p:cNvSpPr>
            <a:spLocks noChangeArrowheads="1"/>
          </p:cNvSpPr>
          <p:nvPr/>
        </p:nvSpPr>
        <p:spPr bwMode="auto">
          <a:xfrm>
            <a:off x="664709" y="5609668"/>
            <a:ext cx="2429933" cy="868113"/>
          </a:xfrm>
          <a:prstGeom prst="rect">
            <a:avLst/>
          </a:prstGeom>
          <a:noFill/>
          <a:ln>
            <a:noFill/>
          </a:ln>
        </p:spPr>
        <p:txBody>
          <a:bodyPr lIns="121908" tIns="60955" rIns="121908" bIns="60955">
            <a:spAutoFit/>
          </a:bodyPr>
          <a:lstStyle/>
          <a:p>
            <a:pPr algn="r" defTabSz="1218565">
              <a:lnSpc>
                <a:spcPct val="110000"/>
              </a:lnSpc>
              <a:defRPr/>
            </a:pPr>
            <a:r>
              <a:rPr lang="zh-CN" altLang="en-US" sz="1465">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在此录入上述图表的描述说明，在此录入图表的描述说明。</a:t>
            </a:r>
            <a:endParaRPr lang="zh-CN" altLang="en-US" sz="1465">
              <a:latin typeface="微软雅黑" panose="020b0503020204020204" pitchFamily="34" charset="-122"/>
              <a:ea typeface="微软雅黑" panose="020b0503020204020204" pitchFamily="34" charset="-122"/>
            </a:endParaRPr>
          </a:p>
        </p:txBody>
      </p:sp>
      <p:sp>
        <p:nvSpPr>
          <p:cNvPr id="34" name="TextBox 59"/>
          <p:cNvSpPr txBox="1">
            <a:spLocks noChangeArrowheads="1"/>
          </p:cNvSpPr>
          <p:nvPr/>
        </p:nvSpPr>
        <p:spPr bwMode="auto">
          <a:xfrm flipH="1">
            <a:off x="9218564" y="1490959"/>
            <a:ext cx="2132993" cy="430877"/>
          </a:xfrm>
          <a:prstGeom prst="rect">
            <a:avLst/>
          </a:prstGeom>
          <a:noFill/>
          <a:ln>
            <a:noFill/>
          </a:ln>
        </p:spPr>
        <p:txBody>
          <a:bodyPr wrap="square" lIns="121908" tIns="60955" rIns="121908" bIns="609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8565">
              <a:defRPr/>
            </a:pPr>
            <a:r>
              <a:rPr lang="zh-CN" altLang="en-US" sz="2000">
                <a:latin typeface="微软雅黑" panose="020b0503020204020204" pitchFamily="34" charset="-122"/>
                <a:ea typeface="微软雅黑" panose="020b0503020204020204" pitchFamily="34" charset="-122"/>
              </a:rPr>
              <a:t>附属产品一</a:t>
            </a:r>
            <a:endParaRPr lang="en-US" altLang="ko-KR" sz="2000">
              <a:latin typeface="微软雅黑" panose="020b0503020204020204" pitchFamily="34" charset="-122"/>
              <a:ea typeface="微软雅黑" panose="020b0503020204020204" pitchFamily="34" charset="-122"/>
            </a:endParaRPr>
          </a:p>
        </p:txBody>
      </p:sp>
      <p:sp>
        <p:nvSpPr>
          <p:cNvPr id="35" name="矩形 17"/>
          <p:cNvSpPr>
            <a:spLocks noChangeArrowheads="1"/>
          </p:cNvSpPr>
          <p:nvPr/>
        </p:nvSpPr>
        <p:spPr bwMode="auto">
          <a:xfrm>
            <a:off x="9218565" y="1956695"/>
            <a:ext cx="2429933" cy="868113"/>
          </a:xfrm>
          <a:prstGeom prst="rect">
            <a:avLst/>
          </a:prstGeom>
          <a:noFill/>
          <a:ln>
            <a:noFill/>
          </a:ln>
        </p:spPr>
        <p:txBody>
          <a:bodyPr lIns="121908" tIns="60955" rIns="121908" bIns="60955">
            <a:spAutoFit/>
          </a:bodyPr>
          <a:lstStyle/>
          <a:p>
            <a:pPr defTabSz="1218565">
              <a:lnSpc>
                <a:spcPct val="110000"/>
              </a:lnSpc>
              <a:defRPr/>
            </a:pPr>
            <a:r>
              <a:rPr lang="zh-CN" altLang="en-US" sz="1465">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465">
              <a:latin typeface="微软雅黑" panose="020b0503020204020204" pitchFamily="34" charset="-122"/>
              <a:ea typeface="微软雅黑" panose="020b0503020204020204" pitchFamily="34" charset="-122"/>
            </a:endParaRPr>
          </a:p>
        </p:txBody>
      </p:sp>
      <p:sp>
        <p:nvSpPr>
          <p:cNvPr id="36" name="TextBox 59"/>
          <p:cNvSpPr txBox="1">
            <a:spLocks noChangeArrowheads="1"/>
          </p:cNvSpPr>
          <p:nvPr/>
        </p:nvSpPr>
        <p:spPr bwMode="auto">
          <a:xfrm flipH="1">
            <a:off x="9218563" y="3383583"/>
            <a:ext cx="2132996" cy="430877"/>
          </a:xfrm>
          <a:prstGeom prst="rect">
            <a:avLst/>
          </a:prstGeom>
          <a:noFill/>
          <a:ln>
            <a:noFill/>
          </a:ln>
        </p:spPr>
        <p:txBody>
          <a:bodyPr wrap="square" lIns="121908" tIns="60955" rIns="121908" bIns="609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8565">
              <a:defRPr/>
            </a:pPr>
            <a:r>
              <a:rPr lang="zh-CN" altLang="en-US" sz="2000">
                <a:latin typeface="微软雅黑" panose="020b0503020204020204" pitchFamily="34" charset="-122"/>
                <a:ea typeface="微软雅黑" panose="020b0503020204020204" pitchFamily="34" charset="-122"/>
              </a:rPr>
              <a:t>附属产品二</a:t>
            </a:r>
            <a:endParaRPr lang="en-US" altLang="ko-KR" sz="2000">
              <a:latin typeface="微软雅黑" panose="020b0503020204020204" pitchFamily="34" charset="-122"/>
              <a:ea typeface="微软雅黑" panose="020b0503020204020204" pitchFamily="34" charset="-122"/>
            </a:endParaRPr>
          </a:p>
        </p:txBody>
      </p:sp>
      <p:sp>
        <p:nvSpPr>
          <p:cNvPr id="37" name="矩形 17"/>
          <p:cNvSpPr>
            <a:spLocks noChangeArrowheads="1"/>
          </p:cNvSpPr>
          <p:nvPr/>
        </p:nvSpPr>
        <p:spPr bwMode="auto">
          <a:xfrm>
            <a:off x="9218565" y="3812802"/>
            <a:ext cx="2429933" cy="868113"/>
          </a:xfrm>
          <a:prstGeom prst="rect">
            <a:avLst/>
          </a:prstGeom>
          <a:noFill/>
          <a:ln>
            <a:noFill/>
          </a:ln>
        </p:spPr>
        <p:txBody>
          <a:bodyPr lIns="121908" tIns="60955" rIns="121908" bIns="60955">
            <a:spAutoFit/>
          </a:bodyPr>
          <a:lstStyle/>
          <a:p>
            <a:pPr defTabSz="1218565">
              <a:lnSpc>
                <a:spcPct val="110000"/>
              </a:lnSpc>
              <a:defRPr/>
            </a:pPr>
            <a:r>
              <a:rPr lang="zh-CN" altLang="en-US" sz="1465">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465">
              <a:latin typeface="微软雅黑" panose="020b0503020204020204" pitchFamily="34" charset="-122"/>
              <a:ea typeface="微软雅黑" panose="020b0503020204020204" pitchFamily="34" charset="-122"/>
            </a:endParaRPr>
          </a:p>
        </p:txBody>
      </p:sp>
      <p:sp>
        <p:nvSpPr>
          <p:cNvPr id="38" name="TextBox 59"/>
          <p:cNvSpPr txBox="1">
            <a:spLocks noChangeArrowheads="1"/>
          </p:cNvSpPr>
          <p:nvPr/>
        </p:nvSpPr>
        <p:spPr bwMode="auto">
          <a:xfrm flipH="1">
            <a:off x="9218564" y="4979326"/>
            <a:ext cx="2132993" cy="430877"/>
          </a:xfrm>
          <a:prstGeom prst="rect">
            <a:avLst/>
          </a:prstGeom>
          <a:noFill/>
          <a:ln>
            <a:noFill/>
          </a:ln>
        </p:spPr>
        <p:txBody>
          <a:bodyPr wrap="square" lIns="121908" tIns="60955" rIns="121908" bIns="609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8565">
              <a:defRPr/>
            </a:pPr>
            <a:r>
              <a:rPr lang="zh-CN" altLang="en-US" sz="2000">
                <a:latin typeface="微软雅黑" panose="020b0503020204020204" pitchFamily="34" charset="-122"/>
                <a:ea typeface="微软雅黑" panose="020b0503020204020204" pitchFamily="34" charset="-122"/>
              </a:rPr>
              <a:t>附属产品三</a:t>
            </a:r>
            <a:endParaRPr lang="en-US" altLang="ko-KR" sz="2000">
              <a:latin typeface="微软雅黑" panose="020b0503020204020204" pitchFamily="34" charset="-122"/>
              <a:ea typeface="微软雅黑" panose="020b0503020204020204" pitchFamily="34" charset="-122"/>
            </a:endParaRPr>
          </a:p>
        </p:txBody>
      </p:sp>
      <p:sp>
        <p:nvSpPr>
          <p:cNvPr id="39" name="矩形 17"/>
          <p:cNvSpPr>
            <a:spLocks noChangeArrowheads="1"/>
          </p:cNvSpPr>
          <p:nvPr/>
        </p:nvSpPr>
        <p:spPr bwMode="auto">
          <a:xfrm>
            <a:off x="9218565" y="5430057"/>
            <a:ext cx="2429933" cy="619775"/>
          </a:xfrm>
          <a:prstGeom prst="rect">
            <a:avLst/>
          </a:prstGeom>
          <a:noFill/>
          <a:ln>
            <a:noFill/>
          </a:ln>
        </p:spPr>
        <p:txBody>
          <a:bodyPr lIns="121908" tIns="60955" rIns="121908" bIns="60955">
            <a:spAutoFit/>
          </a:bodyPr>
          <a:lstStyle/>
          <a:p>
            <a:pPr defTabSz="1218565">
              <a:lnSpc>
                <a:spcPct val="110000"/>
              </a:lnSpc>
              <a:defRPr/>
            </a:pPr>
            <a:r>
              <a:rPr lang="zh-CN" altLang="en-US" sz="1465">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a:t>
            </a:r>
            <a:endParaRPr lang="zh-CN" altLang="en-US" sz="1465">
              <a:latin typeface="微软雅黑" panose="020b0503020204020204" pitchFamily="34" charset="-122"/>
              <a:ea typeface="微软雅黑" panose="020b0503020204020204" pitchFamily="34" charset="-122"/>
            </a:endParaRPr>
          </a:p>
        </p:txBody>
      </p:sp>
      <p:grpSp>
        <p:nvGrpSpPr>
          <p:cNvPr id="40" name="组合 39"/>
          <p:cNvGrpSpPr/>
          <p:nvPr/>
        </p:nvGrpSpPr>
        <p:grpSpPr>
          <a:xfrm>
            <a:off x="5323965" y="3652592"/>
            <a:ext cx="1034727" cy="1034727"/>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42" name="椭圆 41"/>
            <p:cNvSpPr/>
            <p:nvPr/>
          </p:nvSpPr>
          <p:spPr>
            <a:xfrm>
              <a:off x="392112" y="760412"/>
              <a:ext cx="3825877" cy="3825877"/>
            </a:xfrm>
            <a:prstGeom prst="ellipse">
              <a:avLst/>
            </a:prstGeom>
            <a:blipFill rotWithShape="1">
              <a:blip r:embed="rId3"/>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43" name="组合 42"/>
          <p:cNvGrpSpPr/>
          <p:nvPr/>
        </p:nvGrpSpPr>
        <p:grpSpPr>
          <a:xfrm>
            <a:off x="6679537" y="2231917"/>
            <a:ext cx="1206067" cy="1206067"/>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45" name="椭圆 44"/>
            <p:cNvSpPr/>
            <p:nvPr/>
          </p:nvSpPr>
          <p:spPr>
            <a:xfrm>
              <a:off x="392112" y="760412"/>
              <a:ext cx="3825877" cy="3825877"/>
            </a:xfrm>
            <a:prstGeom prst="ellipse">
              <a:avLst/>
            </a:prstGeom>
            <a:blipFill rotWithShape="1">
              <a:blip r:embed="rId4"/>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46" name="组合 45"/>
          <p:cNvGrpSpPr/>
          <p:nvPr/>
        </p:nvGrpSpPr>
        <p:grpSpPr>
          <a:xfrm>
            <a:off x="4831155" y="1889087"/>
            <a:ext cx="1494959" cy="1494959"/>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48" name="椭圆 47"/>
            <p:cNvSpPr/>
            <p:nvPr/>
          </p:nvSpPr>
          <p:spPr>
            <a:xfrm>
              <a:off x="392112" y="760412"/>
              <a:ext cx="3825877" cy="3825877"/>
            </a:xfrm>
            <a:prstGeom prst="ellipse">
              <a:avLst/>
            </a:prstGeom>
            <a:blipFill rotWithShape="1">
              <a:blip r:embed="rId5"/>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49" name="组合 48"/>
          <p:cNvGrpSpPr/>
          <p:nvPr/>
        </p:nvGrpSpPr>
        <p:grpSpPr>
          <a:xfrm>
            <a:off x="6310773" y="1316766"/>
            <a:ext cx="873245" cy="873245"/>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51" name="椭圆 50"/>
            <p:cNvSpPr/>
            <p:nvPr/>
          </p:nvSpPr>
          <p:spPr>
            <a:xfrm>
              <a:off x="392112" y="760412"/>
              <a:ext cx="3825877" cy="3825877"/>
            </a:xfrm>
            <a:prstGeom prst="ellipse">
              <a:avLst/>
            </a:prstGeom>
            <a:blipFill rotWithShape="1">
              <a:blip r:embed="rId6"/>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52" name="组合 51"/>
          <p:cNvGrpSpPr/>
          <p:nvPr/>
        </p:nvGrpSpPr>
        <p:grpSpPr>
          <a:xfrm>
            <a:off x="6697319" y="3823021"/>
            <a:ext cx="1115241" cy="1115241"/>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54" name="椭圆 53"/>
            <p:cNvSpPr/>
            <p:nvPr/>
          </p:nvSpPr>
          <p:spPr>
            <a:xfrm>
              <a:off x="392112" y="760412"/>
              <a:ext cx="3825877" cy="3825877"/>
            </a:xfrm>
            <a:prstGeom prst="ellipse">
              <a:avLst/>
            </a:prstGeom>
            <a:blipFill rotWithShape="1">
              <a:blip r:embed="rId7"/>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55" name="组合 54"/>
          <p:cNvGrpSpPr/>
          <p:nvPr/>
        </p:nvGrpSpPr>
        <p:grpSpPr>
          <a:xfrm>
            <a:off x="4100950" y="3650025"/>
            <a:ext cx="1089521" cy="1089521"/>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57" name="椭圆 56"/>
            <p:cNvSpPr/>
            <p:nvPr/>
          </p:nvSpPr>
          <p:spPr>
            <a:xfrm>
              <a:off x="392112" y="760412"/>
              <a:ext cx="3825877" cy="3825877"/>
            </a:xfrm>
            <a:prstGeom prst="ellipse">
              <a:avLst/>
            </a:prstGeom>
            <a:blipFill rotWithShape="1">
              <a:blip r:embed="rId8"/>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
        <p:nvSpPr>
          <p:cNvPr id="58" name="椭圆 57"/>
          <p:cNvSpPr/>
          <p:nvPr/>
        </p:nvSpPr>
        <p:spPr>
          <a:xfrm>
            <a:off x="4703729" y="2903993"/>
            <a:ext cx="599159" cy="599159"/>
          </a:xfrm>
          <a:prstGeom prst="ellipse">
            <a:avLst/>
          </a:prstGeom>
          <a:solidFill>
            <a:schemeClr val="accent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6600"/>
              </a:solidFill>
            </a:endParaRPr>
          </a:p>
        </p:txBody>
      </p:sp>
      <p:sp>
        <p:nvSpPr>
          <p:cNvPr id="59" name="椭圆 58"/>
          <p:cNvSpPr/>
          <p:nvPr/>
        </p:nvSpPr>
        <p:spPr>
          <a:xfrm>
            <a:off x="4415231" y="2297325"/>
            <a:ext cx="183465" cy="183465"/>
          </a:xfrm>
          <a:prstGeom prst="ellipse">
            <a:avLst/>
          </a:prstGeom>
          <a:solidFill>
            <a:srgbClr val="008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6600"/>
              </a:solidFill>
            </a:endParaRPr>
          </a:p>
        </p:txBody>
      </p:sp>
      <p:sp>
        <p:nvSpPr>
          <p:cNvPr id="60" name="椭圆 59"/>
          <p:cNvSpPr/>
          <p:nvPr/>
        </p:nvSpPr>
        <p:spPr>
          <a:xfrm>
            <a:off x="7651142" y="3525440"/>
            <a:ext cx="410291" cy="410291"/>
          </a:xfrm>
          <a:prstGeom prst="ellipse">
            <a:avLst/>
          </a:prstGeom>
          <a:solidFill>
            <a:schemeClr val="accent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6600"/>
              </a:solidFill>
            </a:endParaRPr>
          </a:p>
        </p:txBody>
      </p:sp>
      <p:sp>
        <p:nvSpPr>
          <p:cNvPr id="61" name="椭圆 60"/>
          <p:cNvSpPr/>
          <p:nvPr/>
        </p:nvSpPr>
        <p:spPr>
          <a:xfrm>
            <a:off x="6358692" y="2737079"/>
            <a:ext cx="358935" cy="358935"/>
          </a:xfrm>
          <a:prstGeom prst="ellipse">
            <a:avLst/>
          </a:prstGeom>
          <a:solidFill>
            <a:srgbClr val="008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6600"/>
              </a:solidFill>
            </a:endParaRPr>
          </a:p>
        </p:txBody>
      </p:sp>
      <p:sp>
        <p:nvSpPr>
          <p:cNvPr id="62" name="椭圆 61"/>
          <p:cNvSpPr/>
          <p:nvPr/>
        </p:nvSpPr>
        <p:spPr>
          <a:xfrm>
            <a:off x="4839920" y="4824205"/>
            <a:ext cx="460452" cy="460452"/>
          </a:xfrm>
          <a:prstGeom prst="ellipse">
            <a:avLst/>
          </a:prstGeom>
          <a:solidFill>
            <a:schemeClr val="accent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6600"/>
              </a:solidFill>
            </a:endParaRPr>
          </a:p>
        </p:txBody>
      </p:sp>
      <p:sp>
        <p:nvSpPr>
          <p:cNvPr id="63" name="椭圆 62"/>
          <p:cNvSpPr/>
          <p:nvPr/>
        </p:nvSpPr>
        <p:spPr>
          <a:xfrm>
            <a:off x="6262995" y="4085215"/>
            <a:ext cx="281423" cy="281423"/>
          </a:xfrm>
          <a:prstGeom prst="ellipse">
            <a:avLst/>
          </a:prstGeom>
          <a:solidFill>
            <a:srgbClr val="008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6600"/>
              </a:solidFill>
            </a:endParaRPr>
          </a:p>
        </p:txBody>
      </p:sp>
      <p:sp>
        <p:nvSpPr>
          <p:cNvPr id="64" name="椭圆 63"/>
          <p:cNvSpPr/>
          <p:nvPr/>
        </p:nvSpPr>
        <p:spPr>
          <a:xfrm>
            <a:off x="7415123" y="2092337"/>
            <a:ext cx="327900" cy="327900"/>
          </a:xfrm>
          <a:prstGeom prst="ellipse">
            <a:avLst/>
          </a:prstGeom>
          <a:solidFill>
            <a:schemeClr val="accent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6600"/>
              </a:solidFill>
            </a:endParaRPr>
          </a:p>
        </p:txBody>
      </p:sp>
      <p:sp>
        <p:nvSpPr>
          <p:cNvPr id="65" name="椭圆 64"/>
          <p:cNvSpPr/>
          <p:nvPr/>
        </p:nvSpPr>
        <p:spPr>
          <a:xfrm>
            <a:off x="3168561" y="1650195"/>
            <a:ext cx="345155" cy="345155"/>
          </a:xfrm>
          <a:prstGeom prst="ellipse">
            <a:avLst/>
          </a:prstGeom>
          <a:solidFill>
            <a:schemeClr val="accent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6600"/>
              </a:solidFill>
            </a:endParaRPr>
          </a:p>
        </p:txBody>
      </p:sp>
      <p:sp>
        <p:nvSpPr>
          <p:cNvPr id="66" name="椭圆 65"/>
          <p:cNvSpPr/>
          <p:nvPr/>
        </p:nvSpPr>
        <p:spPr>
          <a:xfrm>
            <a:off x="3159253" y="3405564"/>
            <a:ext cx="345155" cy="345155"/>
          </a:xfrm>
          <a:prstGeom prst="ellipse">
            <a:avLst/>
          </a:prstGeom>
          <a:solidFill>
            <a:schemeClr val="accent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6600"/>
              </a:solidFill>
            </a:endParaRPr>
          </a:p>
        </p:txBody>
      </p:sp>
      <p:sp>
        <p:nvSpPr>
          <p:cNvPr id="67" name="椭圆 66"/>
          <p:cNvSpPr/>
          <p:nvPr/>
        </p:nvSpPr>
        <p:spPr>
          <a:xfrm>
            <a:off x="3157962" y="5187143"/>
            <a:ext cx="345155" cy="345155"/>
          </a:xfrm>
          <a:prstGeom prst="ellipse">
            <a:avLst/>
          </a:prstGeom>
          <a:solidFill>
            <a:srgbClr val="008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6600"/>
              </a:solidFill>
            </a:endParaRPr>
          </a:p>
        </p:txBody>
      </p:sp>
      <p:sp>
        <p:nvSpPr>
          <p:cNvPr id="68" name="椭圆 67"/>
          <p:cNvSpPr/>
          <p:nvPr/>
        </p:nvSpPr>
        <p:spPr>
          <a:xfrm>
            <a:off x="8736205" y="1598731"/>
            <a:ext cx="345155" cy="345155"/>
          </a:xfrm>
          <a:prstGeom prst="ellipse">
            <a:avLst/>
          </a:prstGeom>
          <a:solidFill>
            <a:schemeClr val="accent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6600"/>
              </a:solidFill>
            </a:endParaRPr>
          </a:p>
        </p:txBody>
      </p:sp>
      <p:sp>
        <p:nvSpPr>
          <p:cNvPr id="69" name="椭圆 68"/>
          <p:cNvSpPr/>
          <p:nvPr/>
        </p:nvSpPr>
        <p:spPr>
          <a:xfrm>
            <a:off x="8749058" y="3411661"/>
            <a:ext cx="345155" cy="345155"/>
          </a:xfrm>
          <a:prstGeom prst="ellipse">
            <a:avLst/>
          </a:prstGeom>
          <a:solidFill>
            <a:schemeClr val="accent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6600"/>
              </a:solidFill>
            </a:endParaRPr>
          </a:p>
        </p:txBody>
      </p:sp>
      <p:sp>
        <p:nvSpPr>
          <p:cNvPr id="70" name="椭圆 69"/>
          <p:cNvSpPr/>
          <p:nvPr/>
        </p:nvSpPr>
        <p:spPr>
          <a:xfrm>
            <a:off x="8736205" y="5014561"/>
            <a:ext cx="345155" cy="345155"/>
          </a:xfrm>
          <a:prstGeom prst="ellipse">
            <a:avLst/>
          </a:prstGeom>
          <a:solidFill>
            <a:schemeClr val="accent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6600"/>
              </a:solidFill>
            </a:endParaRPr>
          </a:p>
        </p:txBody>
      </p:sp>
      <p:sp>
        <p:nvSpPr>
          <p:cNvPr id="71" name="椭圆 70"/>
          <p:cNvSpPr/>
          <p:nvPr/>
        </p:nvSpPr>
        <p:spPr>
          <a:xfrm>
            <a:off x="6679537" y="3252818"/>
            <a:ext cx="131228" cy="131228"/>
          </a:xfrm>
          <a:prstGeom prst="ellipse">
            <a:avLst/>
          </a:prstGeom>
          <a:solidFill>
            <a:srgbClr val="008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6600"/>
              </a:solidFill>
            </a:endParaRPr>
          </a:p>
        </p:txBody>
      </p:sp>
    </p:spTree>
  </p:cSld>
  <p:clrMapOvr>
    <a:masterClrMapping/>
  </p:clrMapOvr>
  <mc:AlternateContent>
    <mc:Choice xmlns:p14="http://schemas.microsoft.com/office/powerpoint/2010/main" Requires="p14">
      <p:transition spd="slow" advTm="6582">
        <p14:wheelReverse spokes="1"/>
      </p:transition>
    </mc:Choice>
    <mc:Fallback>
      <p:transition spd="slow" advTm="6582">
        <p:fade/>
      </p:transition>
    </mc:Fallback>
  </mc:AlternateConten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TextBox 11"/>
          <p:cNvSpPr txBox="1"/>
          <p:nvPr/>
        </p:nvSpPr>
        <p:spPr>
          <a:xfrm>
            <a:off x="989375" y="327095"/>
            <a:ext cx="2621280" cy="483235"/>
          </a:xfrm>
          <a:prstGeom prst="rect">
            <a:avLst/>
          </a:prstGeom>
          <a:noFill/>
        </p:spPr>
        <p:txBody>
          <a:bodyPr wrap="none" rtlCol="0">
            <a:spAutoFit/>
          </a:bodyPr>
          <a:lstStyle/>
          <a:p>
            <a:pPr algn="l"/>
            <a:r>
              <a:rPr sz="2400">
                <a:latin typeface="微软雅黑" panose="020b0503020204020204" pitchFamily="34" charset="-122"/>
                <a:ea typeface="微软雅黑" panose="020b0503020204020204" pitchFamily="34" charset="-122"/>
              </a:rPr>
              <a:t>单击此处添加标题</a:t>
            </a:r>
            <a:endParaRPr sz="2400">
              <a:latin typeface="微软雅黑" panose="020b0503020204020204" pitchFamily="34" charset="-122"/>
              <a:ea typeface="微软雅黑" panose="020b0503020204020204" pitchFamily="34" charset="-122"/>
            </a:endParaRPr>
          </a:p>
        </p:txBody>
      </p:sp>
      <p:sp>
        <p:nvSpPr>
          <p:cNvPr id="13" name="Freeform 40"/>
          <p:cNvSpPr>
            <a:spLocks noEditPoints="1"/>
          </p:cNvSpPr>
          <p:nvPr/>
        </p:nvSpPr>
        <p:spPr bwMode="auto">
          <a:xfrm>
            <a:off x="511175" y="303530"/>
            <a:ext cx="307975" cy="523875"/>
          </a:xfrm>
          <a:custGeom>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14"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cxnSp>
        <p:nvCxnSpPr>
          <p:cNvPr id="15" name="直接连接符 14"/>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16" name="TextBox 51"/>
          <p:cNvSpPr txBox="1"/>
          <p:nvPr/>
        </p:nvSpPr>
        <p:spPr>
          <a:xfrm>
            <a:off x="11075080" y="165170"/>
            <a:ext cx="627380" cy="287020"/>
          </a:xfrm>
          <a:prstGeom prst="rect">
            <a:avLst/>
          </a:prstGeom>
          <a:noFill/>
        </p:spPr>
        <p:txBody>
          <a:bodyPr wrap="none" rtlCol="0">
            <a:spAutoFit/>
          </a:bodyPr>
          <a:lstStyle/>
          <a:p>
            <a:pPr algn="l"/>
            <a:r>
              <a:rPr lang="en-US" sz="1200" b="1">
                <a:solidFill>
                  <a:schemeClr val="bg1"/>
                </a:solidFill>
                <a:latin typeface="微软雅黑" panose="020b0503020204020204" pitchFamily="34" charset="-122"/>
                <a:ea typeface="微软雅黑" panose="020b0503020204020204" pitchFamily="34" charset="-122"/>
              </a:rPr>
              <a:t>LOGO</a:t>
            </a:r>
            <a:endParaRPr lang="en-US" sz="1200" b="1">
              <a:solidFill>
                <a:schemeClr val="bg1"/>
              </a:solidFill>
              <a:latin typeface="微软雅黑" panose="020b0503020204020204" pitchFamily="34" charset="-122"/>
              <a:ea typeface="微软雅黑" panose="020b0503020204020204" pitchFamily="34" charset="-122"/>
            </a:endParaRPr>
          </a:p>
        </p:txBody>
      </p:sp>
      <p:sp>
        <p:nvSpPr>
          <p:cNvPr id="7" name="燕尾形箭头 6"/>
          <p:cNvSpPr/>
          <p:nvPr/>
        </p:nvSpPr>
        <p:spPr>
          <a:xfrm>
            <a:off x="1438746" y="3219462"/>
            <a:ext cx="9405532" cy="228600"/>
          </a:xfrm>
          <a:prstGeom prst="notched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8" name="椭圆 7"/>
          <p:cNvSpPr/>
          <p:nvPr/>
        </p:nvSpPr>
        <p:spPr>
          <a:xfrm>
            <a:off x="4779534" y="3250498"/>
            <a:ext cx="166533" cy="16653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9" name="椭圆 8"/>
          <p:cNvSpPr/>
          <p:nvPr/>
        </p:nvSpPr>
        <p:spPr>
          <a:xfrm>
            <a:off x="7274947" y="3250498"/>
            <a:ext cx="166533" cy="16653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10" name="椭圆 9"/>
          <p:cNvSpPr/>
          <p:nvPr/>
        </p:nvSpPr>
        <p:spPr>
          <a:xfrm>
            <a:off x="9755310" y="3250498"/>
            <a:ext cx="166533" cy="16653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11" name="椭圆 10"/>
          <p:cNvSpPr/>
          <p:nvPr/>
        </p:nvSpPr>
        <p:spPr>
          <a:xfrm>
            <a:off x="2299174" y="3250498"/>
            <a:ext cx="166533" cy="16653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nvGrpSpPr>
          <p:cNvPr id="17" name="组合 16"/>
          <p:cNvGrpSpPr/>
          <p:nvPr/>
        </p:nvGrpSpPr>
        <p:grpSpPr>
          <a:xfrm>
            <a:off x="4379166" y="2010869"/>
            <a:ext cx="962021" cy="962022"/>
            <a:chOff x="4341368" y="2343128"/>
            <a:chExt cx="962021" cy="962021"/>
          </a:xfrm>
          <a:solidFill>
            <a:srgbClr val="00B050"/>
          </a:solidFill>
        </p:grpSpPr>
        <p:sp>
          <p:nvSpPr>
            <p:cNvPr id="18" name="泪滴形 17"/>
            <p:cNvSpPr/>
            <p:nvPr/>
          </p:nvSpPr>
          <p:spPr>
            <a:xfrm rot="8100000">
              <a:off x="4341368" y="2343128"/>
              <a:ext cx="962021" cy="96202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文本框 46"/>
            <p:cNvSpPr txBox="1"/>
            <p:nvPr/>
          </p:nvSpPr>
          <p:spPr>
            <a:xfrm>
              <a:off x="4412016" y="2624083"/>
              <a:ext cx="820724" cy="400110"/>
            </a:xfrm>
            <a:prstGeom prst="rect">
              <a:avLst/>
            </a:prstGeom>
            <a:grpFill/>
          </p:spPr>
          <p:txBody>
            <a:bodyPr wrap="square" rtlCol="0">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cs typeface="Arial" panose="020b0604020202020204" pitchFamily="34" charset="0"/>
                </a:rPr>
                <a:t>文字</a:t>
              </a:r>
              <a:endParaRPr lang="zh-CN" altLang="en-US" sz="2000" baseline="-30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0" name="组合 19"/>
          <p:cNvGrpSpPr/>
          <p:nvPr/>
        </p:nvGrpSpPr>
        <p:grpSpPr>
          <a:xfrm>
            <a:off x="1897494" y="2010866"/>
            <a:ext cx="962021" cy="962021"/>
            <a:chOff x="1784435" y="2343128"/>
            <a:chExt cx="962021" cy="962021"/>
          </a:xfrm>
          <a:solidFill>
            <a:srgbClr val="92D050"/>
          </a:solidFill>
        </p:grpSpPr>
        <p:sp>
          <p:nvSpPr>
            <p:cNvPr id="21" name="泪滴形 20"/>
            <p:cNvSpPr/>
            <p:nvPr/>
          </p:nvSpPr>
          <p:spPr>
            <a:xfrm rot="8100000">
              <a:off x="1784435" y="2343128"/>
              <a:ext cx="962021" cy="96202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文本框 49"/>
            <p:cNvSpPr txBox="1"/>
            <p:nvPr/>
          </p:nvSpPr>
          <p:spPr>
            <a:xfrm>
              <a:off x="1838580" y="2595809"/>
              <a:ext cx="853730" cy="461665"/>
            </a:xfrm>
            <a:prstGeom prst="rect">
              <a:avLst/>
            </a:prstGeom>
            <a:grpFill/>
          </p:spPr>
          <p:txBody>
            <a:bodyPr wrap="square" rtlCol="0">
              <a:spAutoFit/>
            </a:bodyPr>
            <a:lstStyle/>
            <a:p>
              <a:pPr algn="ctr">
                <a:lnSpc>
                  <a:spcPct val="120000"/>
                </a:lnSpc>
              </a:pPr>
              <a:r>
                <a:rPr lang="zh-CN" altLang="en-US" sz="2000">
                  <a:solidFill>
                    <a:schemeClr val="bg1"/>
                  </a:solidFill>
                  <a:latin typeface="微软雅黑" panose="020b0503020204020204" pitchFamily="34" charset="-122"/>
                  <a:ea typeface="微软雅黑" panose="020b0503020204020204" pitchFamily="34" charset="-122"/>
                  <a:cs typeface="Arial" panose="020b0604020202020204" pitchFamily="34" charset="0"/>
                </a:rPr>
                <a:t>文字</a:t>
              </a:r>
              <a:endParaRPr lang="zh-CN" altLang="en-US" sz="2000" baseline="-30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3" name="组合 22"/>
          <p:cNvGrpSpPr/>
          <p:nvPr/>
        </p:nvGrpSpPr>
        <p:grpSpPr>
          <a:xfrm>
            <a:off x="9357563" y="2010869"/>
            <a:ext cx="962021" cy="962022"/>
            <a:chOff x="9455232" y="2343128"/>
            <a:chExt cx="962021" cy="962021"/>
          </a:xfrm>
          <a:solidFill>
            <a:srgbClr val="00B050"/>
          </a:solidFill>
        </p:grpSpPr>
        <p:sp>
          <p:nvSpPr>
            <p:cNvPr id="24" name="泪滴形 23"/>
            <p:cNvSpPr/>
            <p:nvPr/>
          </p:nvSpPr>
          <p:spPr>
            <a:xfrm rot="8100000">
              <a:off x="9455232" y="2343128"/>
              <a:ext cx="962021" cy="96202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文本框 52"/>
            <p:cNvSpPr txBox="1"/>
            <p:nvPr/>
          </p:nvSpPr>
          <p:spPr>
            <a:xfrm>
              <a:off x="9525883" y="2652355"/>
              <a:ext cx="820724" cy="400110"/>
            </a:xfrm>
            <a:prstGeom prst="rect">
              <a:avLst/>
            </a:prstGeom>
            <a:grpFill/>
          </p:spPr>
          <p:txBody>
            <a:bodyPr wrap="square" rtlCol="0">
              <a:spAutoFit/>
            </a:bodyPr>
            <a:lstStyle>
              <a:defPPr>
                <a:defRPr lang="zh-CN"/>
              </a:defPPr>
              <a:lvl1pPr algn="ctr">
                <a:defRPr sz="2000">
                  <a:solidFill>
                    <a:schemeClr val="bg1"/>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a:t>文字</a:t>
              </a:r>
              <a:endParaRPr lang="zh-CN" altLang="en-US"/>
            </a:p>
          </p:txBody>
        </p:sp>
      </p:grpSp>
      <p:grpSp>
        <p:nvGrpSpPr>
          <p:cNvPr id="26" name="组合 25"/>
          <p:cNvGrpSpPr/>
          <p:nvPr/>
        </p:nvGrpSpPr>
        <p:grpSpPr>
          <a:xfrm>
            <a:off x="6875891" y="2010868"/>
            <a:ext cx="962021" cy="962022"/>
            <a:chOff x="6898301" y="2343128"/>
            <a:chExt cx="962021" cy="962021"/>
          </a:xfrm>
          <a:solidFill>
            <a:srgbClr val="92D050"/>
          </a:solidFill>
        </p:grpSpPr>
        <p:sp>
          <p:nvSpPr>
            <p:cNvPr id="27" name="泪滴形 26"/>
            <p:cNvSpPr/>
            <p:nvPr/>
          </p:nvSpPr>
          <p:spPr>
            <a:xfrm rot="8100000">
              <a:off x="6898301" y="2343128"/>
              <a:ext cx="962021" cy="96202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文本框 55"/>
            <p:cNvSpPr txBox="1"/>
            <p:nvPr/>
          </p:nvSpPr>
          <p:spPr>
            <a:xfrm>
              <a:off x="6952446" y="2624083"/>
              <a:ext cx="853730" cy="400110"/>
            </a:xfrm>
            <a:prstGeom prst="rect">
              <a:avLst/>
            </a:prstGeom>
            <a:grpFill/>
          </p:spPr>
          <p:txBody>
            <a:bodyPr wrap="square" rtlCol="0">
              <a:spAutoFit/>
            </a:bodyPr>
            <a:lstStyle>
              <a:defPPr>
                <a:defRPr lang="zh-CN"/>
              </a:defPPr>
              <a:lvl1pPr algn="ctr">
                <a:defRPr sz="2000">
                  <a:solidFill>
                    <a:schemeClr val="bg1"/>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a:t>文字</a:t>
              </a:r>
              <a:endParaRPr lang="zh-CN" altLang="en-US"/>
            </a:p>
          </p:txBody>
        </p:sp>
      </p:grpSp>
      <p:sp>
        <p:nvSpPr>
          <p:cNvPr id="29" name="矩形 28"/>
          <p:cNvSpPr/>
          <p:nvPr/>
        </p:nvSpPr>
        <p:spPr>
          <a:xfrm>
            <a:off x="1695759" y="3745496"/>
            <a:ext cx="1313162" cy="430879"/>
          </a:xfrm>
          <a:prstGeom prst="rect">
            <a:avLst/>
          </a:prstGeom>
        </p:spPr>
        <p:txBody>
          <a:bodyPr wrap="none" lIns="91431" tIns="45716" rIns="91431" bIns="45716">
            <a:spAutoFit/>
          </a:bodyPr>
          <a:lstStyle/>
          <a:p>
            <a:pPr algn="ctr"/>
            <a:r>
              <a:rPr lang="zh-CN" altLang="en-US" sz="2200" b="1">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47"/>
          <p:cNvSpPr>
            <a:spLocks noChangeArrowheads="1"/>
          </p:cNvSpPr>
          <p:nvPr/>
        </p:nvSpPr>
        <p:spPr bwMode="auto">
          <a:xfrm>
            <a:off x="1383966" y="4133794"/>
            <a:ext cx="1936749" cy="149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400">
              <a:solidFill>
                <a:schemeClr val="tx1">
                  <a:lumMod val="75000"/>
                  <a:lumOff val="25000"/>
                </a:schemeClr>
              </a:solidFill>
              <a:sym typeface="微软雅黑" panose="020b0503020204020204" pitchFamily="34" charset="-122"/>
            </a:endParaRPr>
          </a:p>
        </p:txBody>
      </p:sp>
      <p:sp>
        <p:nvSpPr>
          <p:cNvPr id="31" name="矩形 30"/>
          <p:cNvSpPr/>
          <p:nvPr/>
        </p:nvSpPr>
        <p:spPr>
          <a:xfrm>
            <a:off x="4179924" y="3745496"/>
            <a:ext cx="1313162" cy="430879"/>
          </a:xfrm>
          <a:prstGeom prst="rect">
            <a:avLst/>
          </a:prstGeom>
        </p:spPr>
        <p:txBody>
          <a:bodyPr wrap="none" lIns="91431" tIns="45716" rIns="91431" bIns="45716">
            <a:spAutoFit/>
          </a:bodyPr>
          <a:lstStyle/>
          <a:p>
            <a:pPr algn="ctr"/>
            <a:r>
              <a:rPr lang="zh-CN" altLang="en-US" sz="2200" b="1">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矩形 47"/>
          <p:cNvSpPr>
            <a:spLocks noChangeArrowheads="1"/>
          </p:cNvSpPr>
          <p:nvPr/>
        </p:nvSpPr>
        <p:spPr bwMode="auto">
          <a:xfrm>
            <a:off x="3868131" y="4133794"/>
            <a:ext cx="1936749" cy="149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400">
              <a:solidFill>
                <a:schemeClr val="tx1">
                  <a:lumMod val="75000"/>
                  <a:lumOff val="25000"/>
                </a:schemeClr>
              </a:solidFill>
              <a:sym typeface="微软雅黑" panose="020b0503020204020204" pitchFamily="34" charset="-122"/>
            </a:endParaRPr>
          </a:p>
        </p:txBody>
      </p:sp>
      <p:sp>
        <p:nvSpPr>
          <p:cNvPr id="33" name="矩形 32"/>
          <p:cNvSpPr/>
          <p:nvPr/>
        </p:nvSpPr>
        <p:spPr>
          <a:xfrm>
            <a:off x="6704900" y="3745496"/>
            <a:ext cx="1313162" cy="430879"/>
          </a:xfrm>
          <a:prstGeom prst="rect">
            <a:avLst/>
          </a:prstGeom>
        </p:spPr>
        <p:txBody>
          <a:bodyPr wrap="none" lIns="91431" tIns="45716" rIns="91431" bIns="45716">
            <a:spAutoFit/>
          </a:bodyPr>
          <a:lstStyle/>
          <a:p>
            <a:pPr algn="ctr"/>
            <a:r>
              <a:rPr lang="zh-CN" altLang="en-US" sz="2200" b="1">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矩形 47"/>
          <p:cNvSpPr>
            <a:spLocks noChangeArrowheads="1"/>
          </p:cNvSpPr>
          <p:nvPr/>
        </p:nvSpPr>
        <p:spPr bwMode="auto">
          <a:xfrm>
            <a:off x="6393107" y="4133794"/>
            <a:ext cx="1936749" cy="149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400">
              <a:solidFill>
                <a:schemeClr val="tx1">
                  <a:lumMod val="75000"/>
                  <a:lumOff val="25000"/>
                </a:schemeClr>
              </a:solidFill>
              <a:sym typeface="微软雅黑" panose="020b0503020204020204" pitchFamily="34" charset="-122"/>
            </a:endParaRPr>
          </a:p>
        </p:txBody>
      </p:sp>
      <p:sp>
        <p:nvSpPr>
          <p:cNvPr id="35" name="矩形 34"/>
          <p:cNvSpPr/>
          <p:nvPr/>
        </p:nvSpPr>
        <p:spPr>
          <a:xfrm>
            <a:off x="9098729" y="3745496"/>
            <a:ext cx="1313162" cy="430879"/>
          </a:xfrm>
          <a:prstGeom prst="rect">
            <a:avLst/>
          </a:prstGeom>
        </p:spPr>
        <p:txBody>
          <a:bodyPr wrap="none" lIns="91431" tIns="45716" rIns="91431" bIns="45716">
            <a:spAutoFit/>
          </a:bodyPr>
          <a:lstStyle/>
          <a:p>
            <a:pPr algn="ctr"/>
            <a:r>
              <a:rPr lang="zh-CN" altLang="en-US" sz="2200" b="1">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矩形 47"/>
          <p:cNvSpPr>
            <a:spLocks noChangeArrowheads="1"/>
          </p:cNvSpPr>
          <p:nvPr/>
        </p:nvSpPr>
        <p:spPr bwMode="auto">
          <a:xfrm>
            <a:off x="8786936" y="4133794"/>
            <a:ext cx="1936749" cy="149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400">
              <a:solidFill>
                <a:schemeClr val="tx1">
                  <a:lumMod val="75000"/>
                  <a:lumOff val="25000"/>
                </a:schemeClr>
              </a:solidFill>
              <a:sym typeface="微软雅黑" panose="020b0503020204020204" pitchFamily="34" charset="-122"/>
            </a:endParaRPr>
          </a:p>
        </p:txBody>
      </p:sp>
    </p:spTree>
  </p:cSld>
  <p:clrMapOvr>
    <a:masterClrMapping/>
  </p:clrMapOvr>
  <mc:AlternateContent>
    <mc:Choice xmlns:p14="http://schemas.microsoft.com/office/powerpoint/2010/main" Requires="p14">
      <p:transition spd="slow" advTm="5943">
        <p14:wheelReverse spokes="1"/>
      </p:transition>
    </mc:Choice>
    <mc:Fallback>
      <p:transition spd="slow" advTm="5943">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400"/>
                                        <p:tgtEl>
                                          <p:spTgt spid="7"/>
                                        </p:tgtEl>
                                      </p:cBhvr>
                                    </p:animEffect>
                                  </p:childTnLst>
                                </p:cTn>
                              </p:par>
                              <p:par>
                                <p:cTn id="8" presetID="2" presetClass="entr" presetSubtype="1" fill="hold" nodeType="withEffect">
                                  <p:stCondLst>
                                    <p:cond delay="85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250" fill="hold"/>
                                        <p:tgtEl>
                                          <p:spTgt spid="20"/>
                                        </p:tgtEl>
                                        <p:attrNameLst>
                                          <p:attrName>ppt_x</p:attrName>
                                        </p:attrNameLst>
                                      </p:cBhvr>
                                      <p:tavLst>
                                        <p:tav tm="0">
                                          <p:val>
                                            <p:strVal val="#ppt_x"/>
                                          </p:val>
                                        </p:tav>
                                        <p:tav tm="100000">
                                          <p:val>
                                            <p:strVal val="#ppt_x"/>
                                          </p:val>
                                        </p:tav>
                                      </p:tavLst>
                                    </p:anim>
                                    <p:anim calcmode="lin" valueType="num">
                                      <p:cBhvr additive="base">
                                        <p:cTn id="11" dur="250" fill="hold"/>
                                        <p:tgtEl>
                                          <p:spTgt spid="20"/>
                                        </p:tgtEl>
                                        <p:attrNameLst>
                                          <p:attrName>ppt_y</p:attrName>
                                        </p:attrNameLst>
                                      </p:cBhvr>
                                      <p:tavLst>
                                        <p:tav tm="0">
                                          <p:val>
                                            <p:strVal val="0-#ppt_h/2"/>
                                          </p:val>
                                        </p:tav>
                                        <p:tav tm="100000">
                                          <p:val>
                                            <p:strVal val="#ppt_y"/>
                                          </p:val>
                                        </p:tav>
                                      </p:tavLst>
                                    </p:anim>
                                  </p:childTnLst>
                                </p:cTn>
                              </p:par>
                              <p:par>
                                <p:cTn id="12" presetID="53" presetClass="entr" presetSubtype="16" fill="hold" grpId="0" nodeType="withEffect">
                                  <p:stCondLst>
                                    <p:cond delay="1250"/>
                                  </p:stCondLst>
                                  <p:childTnLst>
                                    <p:set>
                                      <p:cBhvr>
                                        <p:cTn id="13" dur="1" fill="hold">
                                          <p:stCondLst>
                                            <p:cond delay="0"/>
                                          </p:stCondLst>
                                        </p:cTn>
                                        <p:tgtEl>
                                          <p:spTgt spid="11"/>
                                        </p:tgtEl>
                                        <p:attrNameLst>
                                          <p:attrName>style.visibility</p:attrName>
                                        </p:attrNameLst>
                                      </p:cBhvr>
                                      <p:to>
                                        <p:strVal val="visible"/>
                                      </p:to>
                                    </p:set>
                                    <p:anim calcmode="lin" valueType="num">
                                      <p:cBhvr>
                                        <p:cTn id="14" dur="250" fill="hold"/>
                                        <p:tgtEl>
                                          <p:spTgt spid="11"/>
                                        </p:tgtEl>
                                        <p:attrNameLst>
                                          <p:attrName>ppt_w</p:attrName>
                                        </p:attrNameLst>
                                      </p:cBhvr>
                                      <p:tavLst>
                                        <p:tav tm="0">
                                          <p:val>
                                            <p:fltVal val="0"/>
                                          </p:val>
                                        </p:tav>
                                        <p:tav tm="100000">
                                          <p:val>
                                            <p:strVal val="#ppt_w"/>
                                          </p:val>
                                        </p:tav>
                                      </p:tavLst>
                                    </p:anim>
                                    <p:anim calcmode="lin" valueType="num">
                                      <p:cBhvr>
                                        <p:cTn id="15" dur="250" fill="hold"/>
                                        <p:tgtEl>
                                          <p:spTgt spid="11"/>
                                        </p:tgtEl>
                                        <p:attrNameLst>
                                          <p:attrName>ppt_h</p:attrName>
                                        </p:attrNameLst>
                                      </p:cBhvr>
                                      <p:tavLst>
                                        <p:tav tm="0">
                                          <p:val>
                                            <p:fltVal val="0"/>
                                          </p:val>
                                        </p:tav>
                                        <p:tav tm="100000">
                                          <p:val>
                                            <p:strVal val="#ppt_h"/>
                                          </p:val>
                                        </p:tav>
                                      </p:tavLst>
                                    </p:anim>
                                    <p:animEffect transition="in" filter="fade">
                                      <p:cBhvr>
                                        <p:cTn id="16" dur="250"/>
                                        <p:tgtEl>
                                          <p:spTgt spid="11"/>
                                        </p:tgtEl>
                                      </p:cBhvr>
                                    </p:animEffect>
                                  </p:childTnLst>
                                </p:cTn>
                              </p:par>
                              <p:par>
                                <p:cTn id="17" presetID="14" presetClass="entr" presetSubtype="10" fill="hold" grpId="0" nodeType="withEffect">
                                  <p:stCondLst>
                                    <p:cond delay="175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400"/>
                                        <p:tgtEl>
                                          <p:spTgt spid="29"/>
                                        </p:tgtEl>
                                      </p:cBhvr>
                                    </p:animEffect>
                                  </p:childTnLst>
                                </p:cTn>
                              </p:par>
                              <p:par>
                                <p:cTn id="20" presetID="14" presetClass="entr" presetSubtype="10" fill="hold" grpId="0" nodeType="withEffect">
                                  <p:stCondLst>
                                    <p:cond delay="1750"/>
                                  </p:stCondLst>
                                  <p:childTnLst>
                                    <p:set>
                                      <p:cBhvr>
                                        <p:cTn id="21" dur="1" fill="hold">
                                          <p:stCondLst>
                                            <p:cond delay="0"/>
                                          </p:stCondLst>
                                        </p:cTn>
                                        <p:tgtEl>
                                          <p:spTgt spid="30"/>
                                        </p:tgtEl>
                                        <p:attrNameLst>
                                          <p:attrName>style.visibility</p:attrName>
                                        </p:attrNameLst>
                                      </p:cBhvr>
                                      <p:to>
                                        <p:strVal val="visible"/>
                                      </p:to>
                                    </p:set>
                                    <p:animEffect transition="in" filter="randombar(horizontal)">
                                      <p:cBhvr>
                                        <p:cTn id="22" dur="400"/>
                                        <p:tgtEl>
                                          <p:spTgt spid="30"/>
                                        </p:tgtEl>
                                      </p:cBhvr>
                                    </p:animEffect>
                                  </p:childTnLst>
                                </p:cTn>
                              </p:par>
                              <p:par>
                                <p:cTn id="23" presetID="2" presetClass="entr" presetSubtype="1" fill="hold" nodeType="withEffect">
                                  <p:stCondLst>
                                    <p:cond delay="250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250" fill="hold"/>
                                        <p:tgtEl>
                                          <p:spTgt spid="17"/>
                                        </p:tgtEl>
                                        <p:attrNameLst>
                                          <p:attrName>ppt_x</p:attrName>
                                        </p:attrNameLst>
                                      </p:cBhvr>
                                      <p:tavLst>
                                        <p:tav tm="0">
                                          <p:val>
                                            <p:strVal val="#ppt_x"/>
                                          </p:val>
                                        </p:tav>
                                        <p:tav tm="100000">
                                          <p:val>
                                            <p:strVal val="#ppt_x"/>
                                          </p:val>
                                        </p:tav>
                                      </p:tavLst>
                                    </p:anim>
                                    <p:anim calcmode="lin" valueType="num">
                                      <p:cBhvr additive="base">
                                        <p:cTn id="26" dur="250" fill="hold"/>
                                        <p:tgtEl>
                                          <p:spTgt spid="17"/>
                                        </p:tgtEl>
                                        <p:attrNameLst>
                                          <p:attrName>ppt_y</p:attrName>
                                        </p:attrNameLst>
                                      </p:cBhvr>
                                      <p:tavLst>
                                        <p:tav tm="0">
                                          <p:val>
                                            <p:strVal val="0-#ppt_h/2"/>
                                          </p:val>
                                        </p:tav>
                                        <p:tav tm="100000">
                                          <p:val>
                                            <p:strVal val="#ppt_y"/>
                                          </p:val>
                                        </p:tav>
                                      </p:tavLst>
                                    </p:anim>
                                  </p:childTnLst>
                                </p:cTn>
                              </p:par>
                              <p:par>
                                <p:cTn id="27" presetID="53" presetClass="entr" presetSubtype="16" fill="hold" grpId="0" nodeType="withEffect">
                                  <p:stCondLst>
                                    <p:cond delay="2900"/>
                                  </p:stCondLst>
                                  <p:childTnLst>
                                    <p:set>
                                      <p:cBhvr>
                                        <p:cTn id="28" dur="1" fill="hold">
                                          <p:stCondLst>
                                            <p:cond delay="0"/>
                                          </p:stCondLst>
                                        </p:cTn>
                                        <p:tgtEl>
                                          <p:spTgt spid="8"/>
                                        </p:tgtEl>
                                        <p:attrNameLst>
                                          <p:attrName>style.visibility</p:attrName>
                                        </p:attrNameLst>
                                      </p:cBhvr>
                                      <p:to>
                                        <p:strVal val="visible"/>
                                      </p:to>
                                    </p:set>
                                    <p:anim calcmode="lin" valueType="num">
                                      <p:cBhvr>
                                        <p:cTn id="29" dur="250" fill="hold"/>
                                        <p:tgtEl>
                                          <p:spTgt spid="8"/>
                                        </p:tgtEl>
                                        <p:attrNameLst>
                                          <p:attrName>ppt_w</p:attrName>
                                        </p:attrNameLst>
                                      </p:cBhvr>
                                      <p:tavLst>
                                        <p:tav tm="0">
                                          <p:val>
                                            <p:fltVal val="0"/>
                                          </p:val>
                                        </p:tav>
                                        <p:tav tm="100000">
                                          <p:val>
                                            <p:strVal val="#ppt_w"/>
                                          </p:val>
                                        </p:tav>
                                      </p:tavLst>
                                    </p:anim>
                                    <p:anim calcmode="lin" valueType="num">
                                      <p:cBhvr>
                                        <p:cTn id="30" dur="250" fill="hold"/>
                                        <p:tgtEl>
                                          <p:spTgt spid="8"/>
                                        </p:tgtEl>
                                        <p:attrNameLst>
                                          <p:attrName>ppt_h</p:attrName>
                                        </p:attrNameLst>
                                      </p:cBhvr>
                                      <p:tavLst>
                                        <p:tav tm="0">
                                          <p:val>
                                            <p:fltVal val="0"/>
                                          </p:val>
                                        </p:tav>
                                        <p:tav tm="100000">
                                          <p:val>
                                            <p:strVal val="#ppt_h"/>
                                          </p:val>
                                        </p:tav>
                                      </p:tavLst>
                                    </p:anim>
                                    <p:animEffect transition="in" filter="fade">
                                      <p:cBhvr>
                                        <p:cTn id="31" dur="250"/>
                                        <p:tgtEl>
                                          <p:spTgt spid="8"/>
                                        </p:tgtEl>
                                      </p:cBhvr>
                                    </p:animEffect>
                                  </p:childTnLst>
                                </p:cTn>
                              </p:par>
                              <p:par>
                                <p:cTn id="32" presetID="14" presetClass="entr" presetSubtype="10" fill="hold" grpId="0" nodeType="withEffect">
                                  <p:stCondLst>
                                    <p:cond delay="3500"/>
                                  </p:stCondLst>
                                  <p:childTnLst>
                                    <p:set>
                                      <p:cBhvr>
                                        <p:cTn id="33" dur="1" fill="hold">
                                          <p:stCondLst>
                                            <p:cond delay="0"/>
                                          </p:stCondLst>
                                        </p:cTn>
                                        <p:tgtEl>
                                          <p:spTgt spid="31"/>
                                        </p:tgtEl>
                                        <p:attrNameLst>
                                          <p:attrName>style.visibility</p:attrName>
                                        </p:attrNameLst>
                                      </p:cBhvr>
                                      <p:to>
                                        <p:strVal val="visible"/>
                                      </p:to>
                                    </p:set>
                                    <p:animEffect transition="in" filter="randombar(horizontal)">
                                      <p:cBhvr>
                                        <p:cTn id="34" dur="400"/>
                                        <p:tgtEl>
                                          <p:spTgt spid="31"/>
                                        </p:tgtEl>
                                      </p:cBhvr>
                                    </p:animEffect>
                                  </p:childTnLst>
                                </p:cTn>
                              </p:par>
                              <p:par>
                                <p:cTn id="35" presetID="14" presetClass="entr" presetSubtype="10" fill="hold" grpId="0" nodeType="withEffect">
                                  <p:stCondLst>
                                    <p:cond delay="3500"/>
                                  </p:stCondLst>
                                  <p:childTnLst>
                                    <p:set>
                                      <p:cBhvr>
                                        <p:cTn id="36" dur="1" fill="hold">
                                          <p:stCondLst>
                                            <p:cond delay="0"/>
                                          </p:stCondLst>
                                        </p:cTn>
                                        <p:tgtEl>
                                          <p:spTgt spid="32"/>
                                        </p:tgtEl>
                                        <p:attrNameLst>
                                          <p:attrName>style.visibility</p:attrName>
                                        </p:attrNameLst>
                                      </p:cBhvr>
                                      <p:to>
                                        <p:strVal val="visible"/>
                                      </p:to>
                                    </p:set>
                                    <p:animEffect transition="in" filter="randombar(horizontal)">
                                      <p:cBhvr>
                                        <p:cTn id="37" dur="400"/>
                                        <p:tgtEl>
                                          <p:spTgt spid="32"/>
                                        </p:tgtEl>
                                      </p:cBhvr>
                                    </p:animEffect>
                                  </p:childTnLst>
                                </p:cTn>
                              </p:par>
                              <p:par>
                                <p:cTn id="38" presetID="2" presetClass="entr" presetSubtype="1" fill="hold" nodeType="withEffect">
                                  <p:stCondLst>
                                    <p:cond delay="410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250" fill="hold"/>
                                        <p:tgtEl>
                                          <p:spTgt spid="26"/>
                                        </p:tgtEl>
                                        <p:attrNameLst>
                                          <p:attrName>ppt_x</p:attrName>
                                        </p:attrNameLst>
                                      </p:cBhvr>
                                      <p:tavLst>
                                        <p:tav tm="0">
                                          <p:val>
                                            <p:strVal val="#ppt_x"/>
                                          </p:val>
                                        </p:tav>
                                        <p:tav tm="100000">
                                          <p:val>
                                            <p:strVal val="#ppt_x"/>
                                          </p:val>
                                        </p:tav>
                                      </p:tavLst>
                                    </p:anim>
                                    <p:anim calcmode="lin" valueType="num">
                                      <p:cBhvr additive="base">
                                        <p:cTn id="41" dur="250" fill="hold"/>
                                        <p:tgtEl>
                                          <p:spTgt spid="26"/>
                                        </p:tgtEl>
                                        <p:attrNameLst>
                                          <p:attrName>ppt_y</p:attrName>
                                        </p:attrNameLst>
                                      </p:cBhvr>
                                      <p:tavLst>
                                        <p:tav tm="0">
                                          <p:val>
                                            <p:strVal val="0-#ppt_h/2"/>
                                          </p:val>
                                        </p:tav>
                                        <p:tav tm="100000">
                                          <p:val>
                                            <p:strVal val="#ppt_y"/>
                                          </p:val>
                                        </p:tav>
                                      </p:tavLst>
                                    </p:anim>
                                  </p:childTnLst>
                                </p:cTn>
                              </p:par>
                              <p:par>
                                <p:cTn id="42" presetID="53" presetClass="entr" presetSubtype="16" fill="hold" grpId="0" nodeType="withEffect">
                                  <p:stCondLst>
                                    <p:cond delay="4500"/>
                                  </p:stCondLst>
                                  <p:childTnLst>
                                    <p:set>
                                      <p:cBhvr>
                                        <p:cTn id="43" dur="1" fill="hold">
                                          <p:stCondLst>
                                            <p:cond delay="0"/>
                                          </p:stCondLst>
                                        </p:cTn>
                                        <p:tgtEl>
                                          <p:spTgt spid="9"/>
                                        </p:tgtEl>
                                        <p:attrNameLst>
                                          <p:attrName>style.visibility</p:attrName>
                                        </p:attrNameLst>
                                      </p:cBhvr>
                                      <p:to>
                                        <p:strVal val="visible"/>
                                      </p:to>
                                    </p:set>
                                    <p:anim calcmode="lin" valueType="num">
                                      <p:cBhvr>
                                        <p:cTn id="44" dur="250" fill="hold"/>
                                        <p:tgtEl>
                                          <p:spTgt spid="9"/>
                                        </p:tgtEl>
                                        <p:attrNameLst>
                                          <p:attrName>ppt_w</p:attrName>
                                        </p:attrNameLst>
                                      </p:cBhvr>
                                      <p:tavLst>
                                        <p:tav tm="0">
                                          <p:val>
                                            <p:fltVal val="0"/>
                                          </p:val>
                                        </p:tav>
                                        <p:tav tm="100000">
                                          <p:val>
                                            <p:strVal val="#ppt_w"/>
                                          </p:val>
                                        </p:tav>
                                      </p:tavLst>
                                    </p:anim>
                                    <p:anim calcmode="lin" valueType="num">
                                      <p:cBhvr>
                                        <p:cTn id="45" dur="250" fill="hold"/>
                                        <p:tgtEl>
                                          <p:spTgt spid="9"/>
                                        </p:tgtEl>
                                        <p:attrNameLst>
                                          <p:attrName>ppt_h</p:attrName>
                                        </p:attrNameLst>
                                      </p:cBhvr>
                                      <p:tavLst>
                                        <p:tav tm="0">
                                          <p:val>
                                            <p:fltVal val="0"/>
                                          </p:val>
                                        </p:tav>
                                        <p:tav tm="100000">
                                          <p:val>
                                            <p:strVal val="#ppt_h"/>
                                          </p:val>
                                        </p:tav>
                                      </p:tavLst>
                                    </p:anim>
                                    <p:animEffect transition="in" filter="fade">
                                      <p:cBhvr>
                                        <p:cTn id="46" dur="250"/>
                                        <p:tgtEl>
                                          <p:spTgt spid="9"/>
                                        </p:tgtEl>
                                      </p:cBhvr>
                                    </p:animEffect>
                                  </p:childTnLst>
                                </p:cTn>
                              </p:par>
                              <p:par>
                                <p:cTn id="47" presetID="14" presetClass="entr" presetSubtype="10" fill="hold" grpId="0" nodeType="withEffect">
                                  <p:stCondLst>
                                    <p:cond delay="5000"/>
                                  </p:stCondLst>
                                  <p:childTnLst>
                                    <p:set>
                                      <p:cBhvr>
                                        <p:cTn id="48" dur="1" fill="hold">
                                          <p:stCondLst>
                                            <p:cond delay="0"/>
                                          </p:stCondLst>
                                        </p:cTn>
                                        <p:tgtEl>
                                          <p:spTgt spid="33"/>
                                        </p:tgtEl>
                                        <p:attrNameLst>
                                          <p:attrName>style.visibility</p:attrName>
                                        </p:attrNameLst>
                                      </p:cBhvr>
                                      <p:to>
                                        <p:strVal val="visible"/>
                                      </p:to>
                                    </p:set>
                                    <p:animEffect transition="in" filter="randombar(horizontal)">
                                      <p:cBhvr>
                                        <p:cTn id="49" dur="400"/>
                                        <p:tgtEl>
                                          <p:spTgt spid="33"/>
                                        </p:tgtEl>
                                      </p:cBhvr>
                                    </p:animEffect>
                                  </p:childTnLst>
                                </p:cTn>
                              </p:par>
                              <p:par>
                                <p:cTn id="50" presetID="14" presetClass="entr" presetSubtype="10" fill="hold" grpId="0" nodeType="withEffect">
                                  <p:stCondLst>
                                    <p:cond delay="5000"/>
                                  </p:stCondLst>
                                  <p:childTnLst>
                                    <p:set>
                                      <p:cBhvr>
                                        <p:cTn id="51" dur="1" fill="hold">
                                          <p:stCondLst>
                                            <p:cond delay="0"/>
                                          </p:stCondLst>
                                        </p:cTn>
                                        <p:tgtEl>
                                          <p:spTgt spid="34"/>
                                        </p:tgtEl>
                                        <p:attrNameLst>
                                          <p:attrName>style.visibility</p:attrName>
                                        </p:attrNameLst>
                                      </p:cBhvr>
                                      <p:to>
                                        <p:strVal val="visible"/>
                                      </p:to>
                                    </p:set>
                                    <p:animEffect transition="in" filter="randombar(horizontal)">
                                      <p:cBhvr>
                                        <p:cTn id="52" dur="400"/>
                                        <p:tgtEl>
                                          <p:spTgt spid="34"/>
                                        </p:tgtEl>
                                      </p:cBhvr>
                                    </p:animEffect>
                                  </p:childTnLst>
                                </p:cTn>
                              </p:par>
                              <p:par>
                                <p:cTn id="53" presetID="2" presetClass="entr" presetSubtype="1" fill="hold" nodeType="withEffect">
                                  <p:stCondLst>
                                    <p:cond delay="565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250" fill="hold"/>
                                        <p:tgtEl>
                                          <p:spTgt spid="23"/>
                                        </p:tgtEl>
                                        <p:attrNameLst>
                                          <p:attrName>ppt_x</p:attrName>
                                        </p:attrNameLst>
                                      </p:cBhvr>
                                      <p:tavLst>
                                        <p:tav tm="0">
                                          <p:val>
                                            <p:strVal val="#ppt_x"/>
                                          </p:val>
                                        </p:tav>
                                        <p:tav tm="100000">
                                          <p:val>
                                            <p:strVal val="#ppt_x"/>
                                          </p:val>
                                        </p:tav>
                                      </p:tavLst>
                                    </p:anim>
                                    <p:anim calcmode="lin" valueType="num">
                                      <p:cBhvr additive="base">
                                        <p:cTn id="56" dur="250" fill="hold"/>
                                        <p:tgtEl>
                                          <p:spTgt spid="23"/>
                                        </p:tgtEl>
                                        <p:attrNameLst>
                                          <p:attrName>ppt_y</p:attrName>
                                        </p:attrNameLst>
                                      </p:cBhvr>
                                      <p:tavLst>
                                        <p:tav tm="0">
                                          <p:val>
                                            <p:strVal val="0-#ppt_h/2"/>
                                          </p:val>
                                        </p:tav>
                                        <p:tav tm="100000">
                                          <p:val>
                                            <p:strVal val="#ppt_y"/>
                                          </p:val>
                                        </p:tav>
                                      </p:tavLst>
                                    </p:anim>
                                  </p:childTnLst>
                                </p:cTn>
                              </p:par>
                              <p:par>
                                <p:cTn id="57" presetID="53" presetClass="entr" presetSubtype="16" fill="hold" grpId="0" nodeType="withEffect">
                                  <p:stCondLst>
                                    <p:cond delay="6050"/>
                                  </p:stCondLst>
                                  <p:childTnLst>
                                    <p:set>
                                      <p:cBhvr>
                                        <p:cTn id="58" dur="1" fill="hold">
                                          <p:stCondLst>
                                            <p:cond delay="0"/>
                                          </p:stCondLst>
                                        </p:cTn>
                                        <p:tgtEl>
                                          <p:spTgt spid="10"/>
                                        </p:tgtEl>
                                        <p:attrNameLst>
                                          <p:attrName>style.visibility</p:attrName>
                                        </p:attrNameLst>
                                      </p:cBhvr>
                                      <p:to>
                                        <p:strVal val="visible"/>
                                      </p:to>
                                    </p:set>
                                    <p:anim calcmode="lin" valueType="num">
                                      <p:cBhvr>
                                        <p:cTn id="59" dur="250" fill="hold"/>
                                        <p:tgtEl>
                                          <p:spTgt spid="10"/>
                                        </p:tgtEl>
                                        <p:attrNameLst>
                                          <p:attrName>ppt_w</p:attrName>
                                        </p:attrNameLst>
                                      </p:cBhvr>
                                      <p:tavLst>
                                        <p:tav tm="0">
                                          <p:val>
                                            <p:fltVal val="0"/>
                                          </p:val>
                                        </p:tav>
                                        <p:tav tm="100000">
                                          <p:val>
                                            <p:strVal val="#ppt_w"/>
                                          </p:val>
                                        </p:tav>
                                      </p:tavLst>
                                    </p:anim>
                                    <p:anim calcmode="lin" valueType="num">
                                      <p:cBhvr>
                                        <p:cTn id="60" dur="250" fill="hold"/>
                                        <p:tgtEl>
                                          <p:spTgt spid="10"/>
                                        </p:tgtEl>
                                        <p:attrNameLst>
                                          <p:attrName>ppt_h</p:attrName>
                                        </p:attrNameLst>
                                      </p:cBhvr>
                                      <p:tavLst>
                                        <p:tav tm="0">
                                          <p:val>
                                            <p:fltVal val="0"/>
                                          </p:val>
                                        </p:tav>
                                        <p:tav tm="100000">
                                          <p:val>
                                            <p:strVal val="#ppt_h"/>
                                          </p:val>
                                        </p:tav>
                                      </p:tavLst>
                                    </p:anim>
                                    <p:animEffect transition="in" filter="fade">
                                      <p:cBhvr>
                                        <p:cTn id="61" dur="250"/>
                                        <p:tgtEl>
                                          <p:spTgt spid="10"/>
                                        </p:tgtEl>
                                      </p:cBhvr>
                                    </p:animEffect>
                                  </p:childTnLst>
                                </p:cTn>
                              </p:par>
                              <p:par>
                                <p:cTn id="62" presetID="14" presetClass="entr" presetSubtype="10" fill="hold" grpId="0" nodeType="withEffect">
                                  <p:stCondLst>
                                    <p:cond delay="6500"/>
                                  </p:stCondLst>
                                  <p:childTnLst>
                                    <p:set>
                                      <p:cBhvr>
                                        <p:cTn id="63" dur="1" fill="hold">
                                          <p:stCondLst>
                                            <p:cond delay="0"/>
                                          </p:stCondLst>
                                        </p:cTn>
                                        <p:tgtEl>
                                          <p:spTgt spid="35"/>
                                        </p:tgtEl>
                                        <p:attrNameLst>
                                          <p:attrName>style.visibility</p:attrName>
                                        </p:attrNameLst>
                                      </p:cBhvr>
                                      <p:to>
                                        <p:strVal val="visible"/>
                                      </p:to>
                                    </p:set>
                                    <p:animEffect transition="in" filter="randombar(horizontal)">
                                      <p:cBhvr>
                                        <p:cTn id="64" dur="400"/>
                                        <p:tgtEl>
                                          <p:spTgt spid="35"/>
                                        </p:tgtEl>
                                      </p:cBhvr>
                                    </p:animEffect>
                                  </p:childTnLst>
                                </p:cTn>
                              </p:par>
                              <p:par>
                                <p:cTn id="65" presetID="14" presetClass="entr" presetSubtype="10" fill="hold" grpId="0" nodeType="withEffect">
                                  <p:stCondLst>
                                    <p:cond delay="6500"/>
                                  </p:stCondLst>
                                  <p:childTnLst>
                                    <p:set>
                                      <p:cBhvr>
                                        <p:cTn id="66" dur="1" fill="hold">
                                          <p:stCondLst>
                                            <p:cond delay="0"/>
                                          </p:stCondLst>
                                        </p:cTn>
                                        <p:tgtEl>
                                          <p:spTgt spid="36"/>
                                        </p:tgtEl>
                                        <p:attrNameLst>
                                          <p:attrName>style.visibility</p:attrName>
                                        </p:attrNameLst>
                                      </p:cBhvr>
                                      <p:to>
                                        <p:strVal val="visible"/>
                                      </p:to>
                                    </p:set>
                                    <p:animEffect transition="in" filter="randombar(horizontal)">
                                      <p:cBhvr>
                                        <p:cTn id="67" dur="4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29" grpId="0"/>
      <p:bldP spid="30" grpId="0"/>
      <p:bldP spid="31"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TextBox 11"/>
          <p:cNvSpPr txBox="1"/>
          <p:nvPr/>
        </p:nvSpPr>
        <p:spPr>
          <a:xfrm>
            <a:off x="989375" y="327095"/>
            <a:ext cx="2621280" cy="483235"/>
          </a:xfrm>
          <a:prstGeom prst="rect">
            <a:avLst/>
          </a:prstGeom>
          <a:noFill/>
        </p:spPr>
        <p:txBody>
          <a:bodyPr wrap="none" rtlCol="0">
            <a:spAutoFit/>
          </a:bodyPr>
          <a:lstStyle/>
          <a:p>
            <a:pPr algn="l"/>
            <a:r>
              <a:rPr sz="2400">
                <a:latin typeface="微软雅黑" panose="020b0503020204020204" pitchFamily="34" charset="-122"/>
                <a:ea typeface="微软雅黑" panose="020b0503020204020204" pitchFamily="34" charset="-122"/>
              </a:rPr>
              <a:t>单击此处添加标题</a:t>
            </a:r>
            <a:endParaRPr sz="2400">
              <a:latin typeface="微软雅黑" panose="020b0503020204020204" pitchFamily="34" charset="-122"/>
              <a:ea typeface="微软雅黑" panose="020b0503020204020204" pitchFamily="34" charset="-122"/>
            </a:endParaRPr>
          </a:p>
        </p:txBody>
      </p:sp>
      <p:sp>
        <p:nvSpPr>
          <p:cNvPr id="13" name="Freeform 40"/>
          <p:cNvSpPr>
            <a:spLocks noEditPoints="1"/>
          </p:cNvSpPr>
          <p:nvPr/>
        </p:nvSpPr>
        <p:spPr bwMode="auto">
          <a:xfrm>
            <a:off x="511175" y="303530"/>
            <a:ext cx="307975" cy="523875"/>
          </a:xfrm>
          <a:custGeom>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14"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cxnSp>
        <p:nvCxnSpPr>
          <p:cNvPr id="15" name="直接连接符 14"/>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16" name="TextBox 51"/>
          <p:cNvSpPr txBox="1"/>
          <p:nvPr/>
        </p:nvSpPr>
        <p:spPr>
          <a:xfrm>
            <a:off x="11075080" y="165170"/>
            <a:ext cx="627380" cy="287020"/>
          </a:xfrm>
          <a:prstGeom prst="rect">
            <a:avLst/>
          </a:prstGeom>
          <a:noFill/>
        </p:spPr>
        <p:txBody>
          <a:bodyPr wrap="none" rtlCol="0">
            <a:spAutoFit/>
          </a:bodyPr>
          <a:lstStyle/>
          <a:p>
            <a:pPr algn="l"/>
            <a:r>
              <a:rPr lang="en-US" sz="1200" b="1">
                <a:solidFill>
                  <a:schemeClr val="bg1"/>
                </a:solidFill>
                <a:latin typeface="微软雅黑" panose="020b0503020204020204" pitchFamily="34" charset="-122"/>
                <a:ea typeface="微软雅黑" panose="020b0503020204020204" pitchFamily="34" charset="-122"/>
              </a:rPr>
              <a:t>LOGO</a:t>
            </a:r>
            <a:endParaRPr lang="en-US" sz="1200" b="1">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a:stretch>
            <a:fillRect/>
          </a:stretch>
        </p:blipFill>
        <p:spPr>
          <a:xfrm>
            <a:off x="-559868" y="2581793"/>
            <a:ext cx="2089885" cy="4288298"/>
          </a:xfrm>
          <a:prstGeom prst="rect">
            <a:avLst/>
          </a:prstGeom>
        </p:spPr>
      </p:pic>
      <p:pic>
        <p:nvPicPr>
          <p:cNvPr id="8" name="图片 7"/>
          <p:cNvPicPr>
            <a:picLocks noChangeAspect="1"/>
          </p:cNvPicPr>
          <p:nvPr/>
        </p:nvPicPr>
        <p:blipFill>
          <a:blip r:embed="rId4"/>
          <a:stretch>
            <a:fillRect/>
          </a:stretch>
        </p:blipFill>
        <p:spPr>
          <a:xfrm>
            <a:off x="10542493" y="2604846"/>
            <a:ext cx="1664797" cy="4245510"/>
          </a:xfrm>
          <a:prstGeom prst="rect">
            <a:avLst/>
          </a:prstGeom>
        </p:spPr>
      </p:pic>
      <p:sp>
        <p:nvSpPr>
          <p:cNvPr id="9" name="TextBox 8"/>
          <p:cNvSpPr txBox="1"/>
          <p:nvPr/>
        </p:nvSpPr>
        <p:spPr>
          <a:xfrm>
            <a:off x="1380098" y="4610439"/>
            <a:ext cx="1782428" cy="430986"/>
          </a:xfrm>
          <a:prstGeom prst="rect">
            <a:avLst/>
          </a:prstGeom>
          <a:noFill/>
        </p:spPr>
        <p:txBody>
          <a:bodyPr vert="horz" wrap="square" lIns="121917" tIns="60958" rIns="121917" bIns="60958" rtlCol="0">
            <a:spAutoFit/>
          </a:bodyPr>
          <a:lstStyle/>
          <a:p>
            <a:pPr algn="ctr"/>
            <a:r>
              <a:rPr lang="zh-CN" altLang="en-US" sz="2000">
                <a:solidFill>
                  <a:prstClr val="black"/>
                </a:solidFill>
                <a:latin typeface="微软雅黑" panose="020b0503020204020204" pitchFamily="34" charset="-122"/>
                <a:ea typeface="微软雅黑" panose="020b0503020204020204" pitchFamily="34" charset="-122"/>
              </a:rPr>
              <a:t>项目名称一</a:t>
            </a:r>
            <a:endParaRPr lang="zh-CN" altLang="en-US" sz="2000">
              <a:solidFill>
                <a:prstClr val="black"/>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3162526" y="3744526"/>
            <a:ext cx="1780703" cy="430986"/>
          </a:xfrm>
          <a:prstGeom prst="rect">
            <a:avLst/>
          </a:prstGeom>
          <a:noFill/>
        </p:spPr>
        <p:txBody>
          <a:bodyPr vert="horz" wrap="square" lIns="121917" tIns="60958" rIns="121917" bIns="60958" rtlCol="0">
            <a:spAutoFit/>
          </a:bodyPr>
          <a:lstStyle/>
          <a:p>
            <a:pPr algn="ctr"/>
            <a:r>
              <a:rPr lang="zh-CN" altLang="en-US" sz="2000">
                <a:solidFill>
                  <a:prstClr val="black"/>
                </a:solidFill>
                <a:latin typeface="微软雅黑" panose="020b0503020204020204" pitchFamily="34" charset="-122"/>
                <a:ea typeface="微软雅黑" panose="020b0503020204020204" pitchFamily="34" charset="-122"/>
              </a:rPr>
              <a:t>项目名称二</a:t>
            </a:r>
            <a:endParaRPr lang="zh-CN" altLang="en-US" sz="2000">
              <a:solidFill>
                <a:prstClr val="black"/>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5253291" y="3525828"/>
            <a:ext cx="1664605" cy="430986"/>
          </a:xfrm>
          <a:prstGeom prst="rect">
            <a:avLst/>
          </a:prstGeom>
          <a:noFill/>
        </p:spPr>
        <p:txBody>
          <a:bodyPr vert="horz" wrap="square" lIns="121917" tIns="60958" rIns="121917" bIns="60958" rtlCol="0">
            <a:spAutoFit/>
          </a:bodyPr>
          <a:lstStyle/>
          <a:p>
            <a:pPr algn="ctr"/>
            <a:r>
              <a:rPr lang="zh-CN" altLang="en-US" sz="2000">
                <a:solidFill>
                  <a:prstClr val="black"/>
                </a:solidFill>
                <a:latin typeface="微软雅黑" panose="020b0503020204020204" pitchFamily="34" charset="-122"/>
                <a:ea typeface="微软雅黑" panose="020b0503020204020204" pitchFamily="34" charset="-122"/>
              </a:rPr>
              <a:t>项目名称三</a:t>
            </a:r>
            <a:endParaRPr lang="zh-CN" altLang="en-US" sz="2000">
              <a:solidFill>
                <a:prstClr val="black"/>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7247185" y="3686896"/>
            <a:ext cx="1823965" cy="430986"/>
          </a:xfrm>
          <a:prstGeom prst="rect">
            <a:avLst/>
          </a:prstGeom>
          <a:noFill/>
        </p:spPr>
        <p:txBody>
          <a:bodyPr vert="horz" wrap="square" lIns="121917" tIns="60958" rIns="121917" bIns="60958" rtlCol="0">
            <a:spAutoFit/>
          </a:bodyPr>
          <a:lstStyle/>
          <a:p>
            <a:pPr algn="ctr"/>
            <a:r>
              <a:rPr lang="zh-CN" altLang="en-US" sz="2000">
                <a:solidFill>
                  <a:prstClr val="black"/>
                </a:solidFill>
                <a:latin typeface="微软雅黑" panose="020b0503020204020204" pitchFamily="34" charset="-122"/>
                <a:ea typeface="微软雅黑" panose="020b0503020204020204" pitchFamily="34" charset="-122"/>
              </a:rPr>
              <a:t>项目名称四</a:t>
            </a:r>
            <a:endParaRPr lang="zh-CN" altLang="en-US" sz="2000">
              <a:solidFill>
                <a:prstClr val="black"/>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9167148" y="4515585"/>
            <a:ext cx="1823965" cy="430986"/>
          </a:xfrm>
          <a:prstGeom prst="rect">
            <a:avLst/>
          </a:prstGeom>
          <a:noFill/>
        </p:spPr>
        <p:txBody>
          <a:bodyPr vert="horz" wrap="square" lIns="121917" tIns="60958" rIns="121917" bIns="60958" rtlCol="0">
            <a:spAutoFit/>
          </a:bodyPr>
          <a:lstStyle/>
          <a:p>
            <a:pPr algn="ctr"/>
            <a:r>
              <a:rPr lang="zh-CN" altLang="en-US" sz="2000">
                <a:solidFill>
                  <a:prstClr val="black"/>
                </a:solidFill>
                <a:latin typeface="微软雅黑" panose="020b0503020204020204" pitchFamily="34" charset="-122"/>
                <a:ea typeface="微软雅黑" panose="020b0503020204020204" pitchFamily="34" charset="-122"/>
              </a:rPr>
              <a:t>项目名称五</a:t>
            </a:r>
            <a:endParaRPr lang="zh-CN" altLang="en-US" sz="2000">
              <a:solidFill>
                <a:prstClr val="black"/>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3097709" y="5332169"/>
            <a:ext cx="5982746" cy="865493"/>
          </a:xfrm>
          <a:prstGeom prst="rect">
            <a:avLst/>
          </a:prstGeom>
          <a:noFill/>
        </p:spPr>
        <p:txBody>
          <a:bodyPr wrap="square" lIns="0" tIns="0" rIns="0" bIns="0" rtlCol="0">
            <a:spAutoFit/>
          </a:bodyPr>
          <a:lstStyle/>
          <a:p>
            <a:pPr>
              <a:lnSpc>
                <a:spcPct val="150000"/>
              </a:lnSpc>
            </a:pPr>
            <a:r>
              <a:rPr lang="zh-CN" altLang="en-US" sz="1300">
                <a:solidFill>
                  <a:prstClr val="black">
                    <a:lumMod val="50000"/>
                    <a:lumOff val="50000"/>
                  </a:prstClr>
                </a:solidFill>
                <a:latin typeface="Arial Unicode MS" panose="020b0604020202020204" charset="-122"/>
                <a:ea typeface="微软雅黑" panose="020b0503020204020204" pitchFamily="34" charset="-122"/>
                <a:cs typeface="Segoe UI Semilight" panose="020b0402040204020203" pitchFamily="34" charset="0"/>
              </a:rPr>
              <a:t>此处添加详细文本描述，建议与标题相关并符合整体语言风格，语言描述尽量简洁生动。此处添加详细文本描述，建议与标题相关并符合整体语言风格，语言描述尽量简洁生动。</a:t>
            </a:r>
            <a:endParaRPr lang="en-US" altLang="zh-CN" sz="1300">
              <a:solidFill>
                <a:prstClr val="black">
                  <a:lumMod val="50000"/>
                  <a:lumOff val="50000"/>
                </a:prstClr>
              </a:solidFill>
              <a:latin typeface="Arial Unicode MS" panose="020b0604020202020204" charset="-122"/>
              <a:ea typeface="微软雅黑" panose="020b0503020204020204" pitchFamily="34" charset="-122"/>
              <a:cs typeface="Segoe UI Semilight" panose="020b0402040204020203" pitchFamily="34" charset="0"/>
            </a:endParaRPr>
          </a:p>
        </p:txBody>
      </p:sp>
      <p:sp>
        <p:nvSpPr>
          <p:cNvPr id="20" name="Freeform 5"/>
          <p:cNvSpPr/>
          <p:nvPr/>
        </p:nvSpPr>
        <p:spPr bwMode="auto">
          <a:xfrm>
            <a:off x="2690338" y="5309775"/>
            <a:ext cx="236929" cy="972717"/>
          </a:xfrm>
          <a:custGeom>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ysClr val="windowText" lastClr="000000"/>
          </a:solidFill>
          <a:ln>
            <a:noFill/>
          </a:ln>
        </p:spPr>
        <p:txBody>
          <a:bodyPr vert="horz" wrap="square" lIns="121917" tIns="60958" rIns="121917" bIns="60958"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Unicode MS" panose="020b0604020202020204" charset="-122"/>
              <a:ea typeface="微软雅黑" panose="020b0503020204020204" pitchFamily="34" charset="-122"/>
            </a:endParaRPr>
          </a:p>
        </p:txBody>
      </p:sp>
      <p:sp>
        <p:nvSpPr>
          <p:cNvPr id="21" name="Freeform 5"/>
          <p:cNvSpPr/>
          <p:nvPr/>
        </p:nvSpPr>
        <p:spPr bwMode="auto">
          <a:xfrm flipH="1">
            <a:off x="9275166" y="5254420"/>
            <a:ext cx="236929" cy="972717"/>
          </a:xfrm>
          <a:custGeom>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ysClr val="windowText" lastClr="000000"/>
          </a:solidFill>
          <a:ln>
            <a:noFill/>
          </a:ln>
        </p:spPr>
        <p:txBody>
          <a:bodyPr vert="horz" wrap="square" lIns="121917" tIns="60958" rIns="121917" bIns="60958"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Unicode MS" panose="020b0604020202020204" charset="-122"/>
              <a:ea typeface="微软雅黑" panose="020b0503020204020204" pitchFamily="34" charset="-122"/>
            </a:endParaRPr>
          </a:p>
        </p:txBody>
      </p:sp>
      <p:grpSp>
        <p:nvGrpSpPr>
          <p:cNvPr id="22" name="组合 21"/>
          <p:cNvGrpSpPr/>
          <p:nvPr/>
        </p:nvGrpSpPr>
        <p:grpSpPr>
          <a:xfrm>
            <a:off x="1345926" y="2632017"/>
            <a:ext cx="1751783" cy="1752416"/>
            <a:chOff x="792868" y="618113"/>
            <a:chExt cx="1314008" cy="1314008"/>
          </a:xfrm>
        </p:grpSpPr>
        <p:grpSp>
          <p:nvGrpSpPr>
            <p:cNvPr id="23" name="组合 22"/>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Unicode MS" panose="020b0604020202020204" charset="-122"/>
                  <a:ea typeface="微软雅黑" panose="020b0503020204020204" pitchFamily="34" charset="-122"/>
                  <a:cs typeface="+mn-cs"/>
                </a:endParaRPr>
              </a:p>
            </p:txBody>
          </p:sp>
          <p:sp>
            <p:nvSpPr>
              <p:cNvPr id="26" name="椭圆 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24" name="椭圆 23"/>
            <p:cNvSpPr/>
            <p:nvPr/>
          </p:nvSpPr>
          <p:spPr>
            <a:xfrm>
              <a:off x="859391" y="680166"/>
              <a:ext cx="1188000" cy="1188000"/>
            </a:xfrm>
            <a:prstGeom prst="ellipse">
              <a:avLst/>
            </a:prstGeom>
            <a:blipFill dpi="0" rotWithShape="1">
              <a:blip r:embed="rId5"/>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grpSp>
        <p:nvGrpSpPr>
          <p:cNvPr id="27" name="组合 26"/>
          <p:cNvGrpSpPr/>
          <p:nvPr/>
        </p:nvGrpSpPr>
        <p:grpSpPr>
          <a:xfrm>
            <a:off x="3191446" y="1677378"/>
            <a:ext cx="1751783" cy="1752416"/>
            <a:chOff x="792868" y="618113"/>
            <a:chExt cx="1314008" cy="1314008"/>
          </a:xfrm>
        </p:grpSpPr>
        <p:grpSp>
          <p:nvGrpSpPr>
            <p:cNvPr id="28" name="组合 27"/>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Unicode MS" panose="020b0604020202020204" charset="-122"/>
                  <a:ea typeface="微软雅黑" panose="020b0503020204020204" pitchFamily="34" charset="-122"/>
                  <a:cs typeface="+mn-cs"/>
                </a:endParaRPr>
              </a:p>
            </p:txBody>
          </p:sp>
          <p:sp>
            <p:nvSpPr>
              <p:cNvPr id="31" name="椭圆 3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29" name="椭圆 28"/>
            <p:cNvSpPr/>
            <p:nvPr/>
          </p:nvSpPr>
          <p:spPr>
            <a:xfrm>
              <a:off x="859391" y="680166"/>
              <a:ext cx="1188000" cy="1188000"/>
            </a:xfrm>
            <a:prstGeom prst="ellipse">
              <a:avLst/>
            </a:prstGeom>
            <a:blipFill dpi="0" rotWithShape="1">
              <a:blip r:embed="rId6"/>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grpSp>
        <p:nvGrpSpPr>
          <p:cNvPr id="32" name="组合 31"/>
          <p:cNvGrpSpPr/>
          <p:nvPr/>
        </p:nvGrpSpPr>
        <p:grpSpPr>
          <a:xfrm>
            <a:off x="5303405" y="1413103"/>
            <a:ext cx="1751783" cy="1752416"/>
            <a:chOff x="792868" y="618113"/>
            <a:chExt cx="1314008" cy="1314008"/>
          </a:xfrm>
        </p:grpSpPr>
        <p:grpSp>
          <p:nvGrpSpPr>
            <p:cNvPr id="33" name="组合 32"/>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Unicode MS" panose="020b0604020202020204" charset="-122"/>
                  <a:ea typeface="微软雅黑" panose="020b0503020204020204" pitchFamily="34" charset="-122"/>
                  <a:cs typeface="+mn-cs"/>
                </a:endParaRPr>
              </a:p>
            </p:txBody>
          </p:sp>
          <p:sp>
            <p:nvSpPr>
              <p:cNvPr id="36" name="椭圆 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34" name="椭圆 33"/>
            <p:cNvSpPr/>
            <p:nvPr/>
          </p:nvSpPr>
          <p:spPr>
            <a:xfrm>
              <a:off x="859391" y="680166"/>
              <a:ext cx="1188000" cy="1188000"/>
            </a:xfrm>
            <a:prstGeom prst="ellipse">
              <a:avLst/>
            </a:prstGeom>
            <a:blipFill dpi="0" rotWithShape="1">
              <a:blip r:embed="rId7"/>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grpSp>
        <p:nvGrpSpPr>
          <p:cNvPr id="37" name="组合 36"/>
          <p:cNvGrpSpPr/>
          <p:nvPr/>
        </p:nvGrpSpPr>
        <p:grpSpPr>
          <a:xfrm>
            <a:off x="7354066" y="1677378"/>
            <a:ext cx="1751783" cy="1752416"/>
            <a:chOff x="792868" y="618113"/>
            <a:chExt cx="1314008" cy="1314008"/>
          </a:xfrm>
        </p:grpSpPr>
        <p:grpSp>
          <p:nvGrpSpPr>
            <p:cNvPr id="38" name="组合 37"/>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Unicode MS" panose="020b0604020202020204" charset="-122"/>
                  <a:ea typeface="微软雅黑" panose="020b0503020204020204" pitchFamily="34" charset="-122"/>
                  <a:cs typeface="+mn-cs"/>
                </a:endParaRPr>
              </a:p>
            </p:txBody>
          </p:sp>
          <p:sp>
            <p:nvSpPr>
              <p:cNvPr id="41" name="椭圆 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39" name="椭圆 38"/>
            <p:cNvSpPr/>
            <p:nvPr/>
          </p:nvSpPr>
          <p:spPr>
            <a:xfrm>
              <a:off x="859391" y="680166"/>
              <a:ext cx="1188000" cy="1188000"/>
            </a:xfrm>
            <a:prstGeom prst="ellipse">
              <a:avLst/>
            </a:prstGeom>
            <a:blipFill dpi="0" rotWithShape="1">
              <a:blip r:embed="rId8"/>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grpSp>
        <p:nvGrpSpPr>
          <p:cNvPr id="42" name="组合 41"/>
          <p:cNvGrpSpPr/>
          <p:nvPr/>
        </p:nvGrpSpPr>
        <p:grpSpPr>
          <a:xfrm>
            <a:off x="9215421" y="2637707"/>
            <a:ext cx="1751783" cy="1752416"/>
            <a:chOff x="792868" y="618113"/>
            <a:chExt cx="1314008" cy="1314008"/>
          </a:xfrm>
        </p:grpSpPr>
        <p:grpSp>
          <p:nvGrpSpPr>
            <p:cNvPr id="43" name="组合 42"/>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Unicode MS" panose="020b0604020202020204" charset="-122"/>
                  <a:ea typeface="微软雅黑" panose="020b0503020204020204" pitchFamily="34" charset="-122"/>
                  <a:cs typeface="+mn-cs"/>
                </a:endParaRPr>
              </a:p>
            </p:txBody>
          </p:sp>
          <p:sp>
            <p:nvSpPr>
              <p:cNvPr id="46" name="椭圆 4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44" name="椭圆 43"/>
            <p:cNvSpPr/>
            <p:nvPr/>
          </p:nvSpPr>
          <p:spPr>
            <a:xfrm>
              <a:off x="859391" y="680166"/>
              <a:ext cx="1188000" cy="1188000"/>
            </a:xfrm>
            <a:prstGeom prst="ellipse">
              <a:avLst/>
            </a:prstGeom>
            <a:blipFill dpi="0" rotWithShape="1">
              <a:blip r:embed="rId9"/>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Tree>
  </p:cSld>
  <p:clrMapOvr>
    <a:masterClrMapping/>
  </p:clrMapOvr>
  <mc:AlternateContent>
    <mc:Choice xmlns:p14="http://schemas.microsoft.com/office/powerpoint/2010/main" Requires="p14">
      <p:transition spd="slow" advTm="6518">
        <p14:wheelReverse spokes="1"/>
      </p:transition>
    </mc:Choice>
    <mc:Fallback>
      <p:transition spd="slow" advTm="6518">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2000" spd="-100000" fill="hold"/>
                                        <p:tgtEl>
                                          <p:spTgt spid="7"/>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63" presetClass="path" presetSubtype="0" accel="50000" decel="50000" fill="hold" nodeType="withEffect">
                                  <p:stCondLst>
                                    <p:cond delay="0"/>
                                  </p:stCondLst>
                                  <p:childTnLst>
                                    <p:animMotion origin="layout" path="M 4.41264E-06 3.7037E-06 L -0.2862 -0.00324" pathEditMode="relative" rAng="0" ptsTypes="AA">
                                      <p:cBhvr>
                                        <p:cTn id="14" dur="2000" spd="-100000" fill="hold"/>
                                        <p:tgtEl>
                                          <p:spTgt spid="8"/>
                                        </p:tgtEl>
                                        <p:attrNameLst>
                                          <p:attrName>ppt_x</p:attrName>
                                          <p:attrName>ppt_y</p:attrName>
                                        </p:attrNameLst>
                                      </p:cBhvr>
                                      <p:rCtr x="-14310" y="-162"/>
                                    </p:animMotion>
                                  </p:childTnLst>
                                </p:cTn>
                              </p:par>
                            </p:childTnLst>
                          </p:cTn>
                        </p:par>
                        <p:par>
                          <p:cTn id="15" fill="hold" nodeType="afterGroup">
                            <p:stCondLst>
                              <p:cond delay="2000"/>
                            </p:stCondLst>
                            <p:childTnLst>
                              <p:par>
                                <p:cTn id="16" presetID="1" presetClass="entr" presetSubtype="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par>
                                <p:cTn id="18" presetID="49" presetClass="path" presetSubtype="0" accel="50000" fill="hold" nodeType="withEffect">
                                  <p:stCondLst>
                                    <p:cond delay="0"/>
                                  </p:stCondLst>
                                  <p:childTnLst>
                                    <p:animMotion origin="layout" path="M -1.66667E-06 -1.95619E-06 L 0.31771 0.73033" pathEditMode="relative" rAng="0" ptsTypes="AA">
                                      <p:cBhvr>
                                        <p:cTn id="19" dur="600" spd="-100000" fill="hold"/>
                                        <p:tgtEl>
                                          <p:spTgt spid="22"/>
                                        </p:tgtEl>
                                        <p:attrNameLst>
                                          <p:attrName>ppt_x</p:attrName>
                                          <p:attrName>ppt_y</p:attrName>
                                        </p:attrNameLst>
                                      </p:cBhvr>
                                      <p:rCtr x="15885" y="36501"/>
                                    </p:animMotion>
                                  </p:childTnLst>
                                </p:cTn>
                              </p:par>
                              <p:par>
                                <p:cTn id="20" presetID="1" presetClass="entr" presetSubtype="0" fill="hold" nodeType="withEffect">
                                  <p:stCondLst>
                                    <p:cond delay="200"/>
                                  </p:stCondLst>
                                  <p:childTnLst>
                                    <p:set>
                                      <p:cBhvr>
                                        <p:cTn id="21" dur="1" fill="hold">
                                          <p:stCondLst>
                                            <p:cond delay="0"/>
                                          </p:stCondLst>
                                        </p:cTn>
                                        <p:tgtEl>
                                          <p:spTgt spid="27"/>
                                        </p:tgtEl>
                                        <p:attrNameLst>
                                          <p:attrName>style.visibility</p:attrName>
                                        </p:attrNameLst>
                                      </p:cBhvr>
                                      <p:to>
                                        <p:strVal val="visible"/>
                                      </p:to>
                                    </p:set>
                                  </p:childTnLst>
                                </p:cTn>
                              </p:par>
                              <p:par>
                                <p:cTn id="22" presetID="49" presetClass="path" presetSubtype="0" accel="50000" fill="hold" nodeType="withEffect">
                                  <p:stCondLst>
                                    <p:cond delay="200"/>
                                  </p:stCondLst>
                                  <p:childTnLst>
                                    <p:animMotion origin="layout" path="M 1.38889E-06 3.45679E-06 L 0.17066 0.86913" pathEditMode="relative" rAng="0" ptsTypes="AA">
                                      <p:cBhvr>
                                        <p:cTn id="23" dur="600" spd="-100000" fill="hold"/>
                                        <p:tgtEl>
                                          <p:spTgt spid="27"/>
                                        </p:tgtEl>
                                        <p:attrNameLst>
                                          <p:attrName>ppt_x</p:attrName>
                                          <p:attrName>ppt_y</p:attrName>
                                        </p:attrNameLst>
                                      </p:cBhvr>
                                      <p:rCtr x="8524" y="43457"/>
                                    </p:animMotion>
                                  </p:childTnLst>
                                </p:cTn>
                              </p:par>
                              <p:par>
                                <p:cTn id="24" presetID="1" presetClass="entr" presetSubtype="0" fill="hold" nodeType="withEffect">
                                  <p:stCondLst>
                                    <p:cond delay="400"/>
                                  </p:stCondLst>
                                  <p:childTnLst>
                                    <p:set>
                                      <p:cBhvr>
                                        <p:cTn id="25" dur="1" fill="hold">
                                          <p:stCondLst>
                                            <p:cond delay="0"/>
                                          </p:stCondLst>
                                        </p:cTn>
                                        <p:tgtEl>
                                          <p:spTgt spid="32"/>
                                        </p:tgtEl>
                                        <p:attrNameLst>
                                          <p:attrName>style.visibility</p:attrName>
                                        </p:attrNameLst>
                                      </p:cBhvr>
                                      <p:to>
                                        <p:strVal val="visible"/>
                                      </p:to>
                                    </p:set>
                                  </p:childTnLst>
                                </p:cTn>
                              </p:par>
                              <p:par>
                                <p:cTn id="26" presetID="49" presetClass="path" presetSubtype="0" accel="50000" fill="hold" nodeType="withEffect">
                                  <p:stCondLst>
                                    <p:cond delay="400"/>
                                  </p:stCondLst>
                                  <p:childTnLst>
                                    <p:animMotion origin="layout" path="M 0 2.00555E-06 L 0 0.88121" pathEditMode="relative" rAng="0" ptsTypes="AA">
                                      <p:cBhvr>
                                        <p:cTn id="27" dur="600" spd="-100000" fill="hold"/>
                                        <p:tgtEl>
                                          <p:spTgt spid="32"/>
                                        </p:tgtEl>
                                        <p:attrNameLst>
                                          <p:attrName>ppt_x</p:attrName>
                                          <p:attrName>ppt_y</p:attrName>
                                        </p:attrNameLst>
                                      </p:cBhvr>
                                      <p:rCtr x="0" y="44060"/>
                                    </p:animMotion>
                                  </p:childTnLst>
                                </p:cTn>
                              </p:par>
                              <p:par>
                                <p:cTn id="28" presetID="1" presetClass="entr" presetSubtype="0" fill="hold" nodeType="withEffect">
                                  <p:stCondLst>
                                    <p:cond delay="600"/>
                                  </p:stCondLst>
                                  <p:childTnLst>
                                    <p:set>
                                      <p:cBhvr>
                                        <p:cTn id="29" dur="1" fill="hold">
                                          <p:stCondLst>
                                            <p:cond delay="0"/>
                                          </p:stCondLst>
                                        </p:cTn>
                                        <p:tgtEl>
                                          <p:spTgt spid="37"/>
                                        </p:tgtEl>
                                        <p:attrNameLst>
                                          <p:attrName>style.visibility</p:attrName>
                                        </p:attrNameLst>
                                      </p:cBhvr>
                                      <p:to>
                                        <p:strVal val="visible"/>
                                      </p:to>
                                    </p:set>
                                  </p:childTnLst>
                                </p:cTn>
                              </p:par>
                              <p:par>
                                <p:cTn id="30" presetID="49" presetClass="path" presetSubtype="0" accel="50000" fill="hold" nodeType="withEffect">
                                  <p:stCondLst>
                                    <p:cond delay="600"/>
                                  </p:stCondLst>
                                  <p:childTnLst>
                                    <p:animMotion origin="layout" path="M 3.88889E-06 -4.29497E-06 L -0.17049 0.86671" pathEditMode="relative" rAng="0" ptsTypes="AA">
                                      <p:cBhvr>
                                        <p:cTn id="31" dur="600" spd="-100000" fill="hold"/>
                                        <p:tgtEl>
                                          <p:spTgt spid="37"/>
                                        </p:tgtEl>
                                        <p:attrNameLst>
                                          <p:attrName>ppt_x</p:attrName>
                                          <p:attrName>ppt_y</p:attrName>
                                        </p:attrNameLst>
                                      </p:cBhvr>
                                      <p:rCtr x="-8524" y="43320"/>
                                    </p:animMotion>
                                  </p:childTnLst>
                                </p:cTn>
                              </p:par>
                              <p:par>
                                <p:cTn id="32" presetID="1" presetClass="entr" presetSubtype="0" fill="hold" nodeType="withEffect">
                                  <p:stCondLst>
                                    <p:cond delay="800"/>
                                  </p:stCondLst>
                                  <p:childTnLst>
                                    <p:set>
                                      <p:cBhvr>
                                        <p:cTn id="33" dur="1" fill="hold">
                                          <p:stCondLst>
                                            <p:cond delay="0"/>
                                          </p:stCondLst>
                                        </p:cTn>
                                        <p:tgtEl>
                                          <p:spTgt spid="42"/>
                                        </p:tgtEl>
                                        <p:attrNameLst>
                                          <p:attrName>style.visibility</p:attrName>
                                        </p:attrNameLst>
                                      </p:cBhvr>
                                      <p:to>
                                        <p:strVal val="visible"/>
                                      </p:to>
                                    </p:set>
                                  </p:childTnLst>
                                </p:cTn>
                              </p:par>
                              <p:par>
                                <p:cTn id="34" presetID="49" presetClass="path" presetSubtype="0" accel="50000" fill="hold" nodeType="withEffect">
                                  <p:stCondLst>
                                    <p:cond delay="800"/>
                                  </p:stCondLst>
                                  <p:childTnLst>
                                    <p:animMotion origin="layout" path="M 2.22222E-06 2.89108E-06 L -0.32778 0.75902" pathEditMode="relative" rAng="0" ptsTypes="AA">
                                      <p:cBhvr>
                                        <p:cTn id="35" dur="600" spd="-100000" fill="hold"/>
                                        <p:tgtEl>
                                          <p:spTgt spid="42"/>
                                        </p:tgtEl>
                                        <p:attrNameLst>
                                          <p:attrName>ppt_x</p:attrName>
                                          <p:attrName>ppt_y</p:attrName>
                                        </p:attrNameLst>
                                      </p:cBhvr>
                                      <p:rCtr x="-16389" y="37951"/>
                                    </p:animMotion>
                                  </p:childTnLst>
                                </p:cTn>
                              </p:par>
                            </p:childTnLst>
                          </p:cTn>
                        </p:par>
                        <p:par>
                          <p:cTn id="36" fill="hold" nodeType="afterGroup">
                            <p:stCondLst>
                              <p:cond delay="34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nodeType="afterGroup">
                            <p:stCondLst>
                              <p:cond delay="3900"/>
                            </p:stCondLst>
                            <p:childTnLst>
                              <p:par>
                                <p:cTn id="42" presetID="2" presetClass="entr" presetSubtype="4"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par>
                          <p:cTn id="46" fill="hold" nodeType="afterGroup">
                            <p:stCondLst>
                              <p:cond delay="4400"/>
                            </p:stCondLst>
                            <p:childTnLst>
                              <p:par>
                                <p:cTn id="47" presetID="2" presetClass="entr" presetSubtype="4"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par>
                          <p:cTn id="51" fill="hold" nodeType="afterGroup">
                            <p:stCondLst>
                              <p:cond delay="4900"/>
                            </p:stCondLst>
                            <p:childTnLst>
                              <p:par>
                                <p:cTn id="52" presetID="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ppt_x"/>
                                          </p:val>
                                        </p:tav>
                                        <p:tav tm="100000">
                                          <p:val>
                                            <p:strVal val="#ppt_x"/>
                                          </p:val>
                                        </p:tav>
                                      </p:tavLst>
                                    </p:anim>
                                    <p:anim calcmode="lin" valueType="num">
                                      <p:cBhvr additive="base">
                                        <p:cTn id="55" dur="500" fill="hold"/>
                                        <p:tgtEl>
                                          <p:spTgt spid="17"/>
                                        </p:tgtEl>
                                        <p:attrNameLst>
                                          <p:attrName>ppt_y</p:attrName>
                                        </p:attrNameLst>
                                      </p:cBhvr>
                                      <p:tavLst>
                                        <p:tav tm="0">
                                          <p:val>
                                            <p:strVal val="1+#ppt_h/2"/>
                                          </p:val>
                                        </p:tav>
                                        <p:tav tm="100000">
                                          <p:val>
                                            <p:strVal val="#ppt_y"/>
                                          </p:val>
                                        </p:tav>
                                      </p:tavLst>
                                    </p:anim>
                                  </p:childTnLst>
                                </p:cTn>
                              </p:par>
                            </p:childTnLst>
                          </p:cTn>
                        </p:par>
                        <p:par>
                          <p:cTn id="56" fill="hold" nodeType="afterGroup">
                            <p:stCondLst>
                              <p:cond delay="5400"/>
                            </p:stCondLst>
                            <p:childTnLst>
                              <p:par>
                                <p:cTn id="57" presetID="2" presetClass="entr" presetSubtype="4"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par>
                          <p:cTn id="61" fill="hold" nodeType="afterGroup">
                            <p:stCondLst>
                              <p:cond delay="5900"/>
                            </p:stCondLst>
                            <p:childTnLst>
                              <p:par>
                                <p:cTn id="62" presetID="2" presetClass="entr" presetSubtype="2"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 fill="hold"/>
                                        <p:tgtEl>
                                          <p:spTgt spid="20"/>
                                        </p:tgtEl>
                                        <p:attrNameLst>
                                          <p:attrName>ppt_x</p:attrName>
                                        </p:attrNameLst>
                                      </p:cBhvr>
                                      <p:tavLst>
                                        <p:tav tm="0">
                                          <p:val>
                                            <p:strVal val="1+#ppt_w/2"/>
                                          </p:val>
                                        </p:tav>
                                        <p:tav tm="100000">
                                          <p:val>
                                            <p:strVal val="#ppt_x"/>
                                          </p:val>
                                        </p:tav>
                                      </p:tavLst>
                                    </p:anim>
                                    <p:anim calcmode="lin" valueType="num">
                                      <p:cBhvr additive="base">
                                        <p:cTn id="65" dur="500" fill="hold"/>
                                        <p:tgtEl>
                                          <p:spTgt spid="20"/>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fill="hold"/>
                                        <p:tgtEl>
                                          <p:spTgt spid="21"/>
                                        </p:tgtEl>
                                        <p:attrNameLst>
                                          <p:attrName>ppt_x</p:attrName>
                                        </p:attrNameLst>
                                      </p:cBhvr>
                                      <p:tavLst>
                                        <p:tav tm="0">
                                          <p:val>
                                            <p:strVal val="0-#ppt_w/2"/>
                                          </p:val>
                                        </p:tav>
                                        <p:tav tm="100000">
                                          <p:val>
                                            <p:strVal val="#ppt_x"/>
                                          </p:val>
                                        </p:tav>
                                      </p:tavLst>
                                    </p:anim>
                                    <p:anim calcmode="lin" valueType="num">
                                      <p:cBhvr additive="base">
                                        <p:cTn id="69" dur="500" fill="hold"/>
                                        <p:tgtEl>
                                          <p:spTgt spid="21"/>
                                        </p:tgtEl>
                                        <p:attrNameLst>
                                          <p:attrName>ppt_y</p:attrName>
                                        </p:attrNameLst>
                                      </p:cBhvr>
                                      <p:tavLst>
                                        <p:tav tm="0">
                                          <p:val>
                                            <p:strVal val="#ppt_y"/>
                                          </p:val>
                                        </p:tav>
                                        <p:tav tm="100000">
                                          <p:val>
                                            <p:strVal val="#ppt_y"/>
                                          </p:val>
                                        </p:tav>
                                      </p:tavLst>
                                    </p:anim>
                                  </p:childTnLst>
                                </p:cTn>
                              </p:par>
                              <p:par>
                                <p:cTn id="70" presetID="16" presetClass="entr" presetSubtype="21"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arn(inVertical)">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7" grpId="0"/>
      <p:bldP spid="18" grpId="0"/>
      <p:bldP spid="19" grpId="0"/>
      <p:bldP spid="20" grpId="0" animBg="1"/>
      <p:bldP spid="21"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TextBox 11"/>
          <p:cNvSpPr txBox="1"/>
          <p:nvPr/>
        </p:nvSpPr>
        <p:spPr>
          <a:xfrm>
            <a:off x="989375" y="327095"/>
            <a:ext cx="2621280" cy="483235"/>
          </a:xfrm>
          <a:prstGeom prst="rect">
            <a:avLst/>
          </a:prstGeom>
          <a:noFill/>
        </p:spPr>
        <p:txBody>
          <a:bodyPr wrap="none" rtlCol="0">
            <a:spAutoFit/>
          </a:bodyPr>
          <a:lstStyle/>
          <a:p>
            <a:pPr algn="l"/>
            <a:r>
              <a:rPr sz="2400">
                <a:latin typeface="微软雅黑" panose="020b0503020204020204" pitchFamily="34" charset="-122"/>
                <a:ea typeface="微软雅黑" panose="020b0503020204020204" pitchFamily="34" charset="-122"/>
              </a:rPr>
              <a:t>单击此处添加标题</a:t>
            </a:r>
            <a:endParaRPr sz="2400">
              <a:latin typeface="微软雅黑" panose="020b0503020204020204" pitchFamily="34" charset="-122"/>
              <a:ea typeface="微软雅黑" panose="020b0503020204020204" pitchFamily="34" charset="-122"/>
            </a:endParaRPr>
          </a:p>
        </p:txBody>
      </p:sp>
      <p:sp>
        <p:nvSpPr>
          <p:cNvPr id="13" name="Freeform 40"/>
          <p:cNvSpPr>
            <a:spLocks noEditPoints="1"/>
          </p:cNvSpPr>
          <p:nvPr/>
        </p:nvSpPr>
        <p:spPr bwMode="auto">
          <a:xfrm>
            <a:off x="511175" y="303530"/>
            <a:ext cx="307975" cy="523875"/>
          </a:xfrm>
          <a:custGeom>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14"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cxnSp>
        <p:nvCxnSpPr>
          <p:cNvPr id="15" name="直接连接符 14"/>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16" name="TextBox 51"/>
          <p:cNvSpPr txBox="1"/>
          <p:nvPr/>
        </p:nvSpPr>
        <p:spPr>
          <a:xfrm>
            <a:off x="11075080" y="165170"/>
            <a:ext cx="627380" cy="287020"/>
          </a:xfrm>
          <a:prstGeom prst="rect">
            <a:avLst/>
          </a:prstGeom>
          <a:noFill/>
        </p:spPr>
        <p:txBody>
          <a:bodyPr wrap="none" rtlCol="0">
            <a:spAutoFit/>
          </a:bodyPr>
          <a:lstStyle/>
          <a:p>
            <a:pPr algn="l"/>
            <a:r>
              <a:rPr lang="en-US" sz="1200" b="1">
                <a:solidFill>
                  <a:schemeClr val="bg1"/>
                </a:solidFill>
                <a:latin typeface="微软雅黑" panose="020b0503020204020204" pitchFamily="34" charset="-122"/>
                <a:ea typeface="微软雅黑" panose="020b0503020204020204" pitchFamily="34" charset="-122"/>
              </a:rPr>
              <a:t>LOGO</a:t>
            </a:r>
            <a:endParaRPr lang="en-US" sz="1200" b="1">
              <a:solidFill>
                <a:schemeClr val="bg1"/>
              </a:solidFill>
              <a:latin typeface="微软雅黑" panose="020b0503020204020204" pitchFamily="34" charset="-122"/>
              <a:ea typeface="微软雅黑" panose="020b0503020204020204" pitchFamily="34" charset="-122"/>
            </a:endParaRPr>
          </a:p>
        </p:txBody>
      </p:sp>
      <p:grpSp>
        <p:nvGrpSpPr>
          <p:cNvPr id="7" name="Group 29"/>
          <p:cNvGrpSpPr/>
          <p:nvPr/>
        </p:nvGrpSpPr>
        <p:grpSpPr>
          <a:xfrm>
            <a:off x="1690384" y="3282474"/>
            <a:ext cx="914281" cy="914612"/>
            <a:chOff x="1253782" y="3281715"/>
            <a:chExt cx="914400" cy="914400"/>
          </a:xfrm>
        </p:grpSpPr>
        <p:sp>
          <p:nvSpPr>
            <p:cNvPr id="8" name="Rounded Rectangle 5"/>
            <p:cNvSpPr/>
            <p:nvPr/>
          </p:nvSpPr>
          <p:spPr>
            <a:xfrm>
              <a:off x="1253782" y="3281715"/>
              <a:ext cx="914400" cy="914400"/>
            </a:xfrm>
            <a:prstGeom prst="roundRect">
              <a:avLst/>
            </a:prstGeom>
            <a:solidFill>
              <a:srgbClr val="98C0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9" name="Group 59"/>
            <p:cNvGrpSpPr/>
            <p:nvPr/>
          </p:nvGrpSpPr>
          <p:grpSpPr>
            <a:xfrm>
              <a:off x="1478810" y="3521030"/>
              <a:ext cx="464344" cy="465138"/>
              <a:chOff x="9145588" y="4435475"/>
              <a:chExt cx="464344" cy="465138"/>
            </a:xfrm>
            <a:solidFill>
              <a:srgbClr val="DBF5F9"/>
            </a:solidFill>
          </p:grpSpPr>
          <p:sp>
            <p:nvSpPr>
              <p:cNvPr id="10" name="AutoShape 7"/>
              <p:cNvSpPr/>
              <p:nvPr/>
            </p:nvSpPr>
            <p:spPr bwMode="auto">
              <a:xfrm>
                <a:off x="9145588" y="4435475"/>
                <a:ext cx="464344" cy="465138"/>
              </a:xfrm>
              <a:custGeom>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11" name="AutoShape 8"/>
              <p:cNvSpPr/>
              <p:nvPr/>
            </p:nvSpPr>
            <p:spPr bwMode="auto">
              <a:xfrm>
                <a:off x="9348788" y="4638675"/>
                <a:ext cx="57944" cy="57944"/>
              </a:xfrm>
              <a:custGeom>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17" name="AutoShape 9"/>
              <p:cNvSpPr/>
              <p:nvPr/>
            </p:nvSpPr>
            <p:spPr bwMode="auto">
              <a:xfrm>
                <a:off x="9290050" y="4580732"/>
                <a:ext cx="174625" cy="174625"/>
              </a:xfrm>
              <a:custGeom>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18" name="AutoShape 10"/>
              <p:cNvSpPr/>
              <p:nvPr/>
            </p:nvSpPr>
            <p:spPr bwMode="auto">
              <a:xfrm>
                <a:off x="9406732" y="4696619"/>
                <a:ext cx="72231" cy="74613"/>
              </a:xfrm>
              <a:custGeom>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19" name="AutoShape 11"/>
              <p:cNvSpPr/>
              <p:nvPr/>
            </p:nvSpPr>
            <p:spPr bwMode="auto">
              <a:xfrm>
                <a:off x="9435307" y="4725988"/>
                <a:ext cx="103981" cy="106363"/>
              </a:xfrm>
              <a:custGeom>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20" name="AutoShape 12"/>
              <p:cNvSpPr/>
              <p:nvPr/>
            </p:nvSpPr>
            <p:spPr bwMode="auto">
              <a:xfrm>
                <a:off x="9421019" y="4711700"/>
                <a:ext cx="88106" cy="89694"/>
              </a:xfrm>
              <a:custGeom>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21" name="AutoShape 13"/>
              <p:cNvSpPr/>
              <p:nvPr/>
            </p:nvSpPr>
            <p:spPr bwMode="auto">
              <a:xfrm>
                <a:off x="9275763" y="4566444"/>
                <a:ext cx="73025" cy="73819"/>
              </a:xfrm>
              <a:custGeom>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22" name="AutoShape 14"/>
              <p:cNvSpPr/>
              <p:nvPr/>
            </p:nvSpPr>
            <p:spPr bwMode="auto">
              <a:xfrm>
                <a:off x="9217819" y="4508500"/>
                <a:ext cx="103981" cy="105569"/>
              </a:xfrm>
              <a:custGeom>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23" name="AutoShape 15"/>
              <p:cNvSpPr/>
              <p:nvPr/>
            </p:nvSpPr>
            <p:spPr bwMode="auto">
              <a:xfrm>
                <a:off x="9247188" y="4537075"/>
                <a:ext cx="88107" cy="90488"/>
              </a:xfrm>
              <a:custGeom>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Gill Sans" charset="0"/>
                </a:endParaRPr>
              </a:p>
            </p:txBody>
          </p:sp>
        </p:grpSp>
      </p:grpSp>
      <p:grpSp>
        <p:nvGrpSpPr>
          <p:cNvPr id="24" name="Group 32"/>
          <p:cNvGrpSpPr/>
          <p:nvPr/>
        </p:nvGrpSpPr>
        <p:grpSpPr>
          <a:xfrm>
            <a:off x="6627969" y="3282474"/>
            <a:ext cx="914281" cy="914612"/>
            <a:chOff x="6528170" y="3281715"/>
            <a:chExt cx="914400" cy="914400"/>
          </a:xfrm>
        </p:grpSpPr>
        <p:sp>
          <p:nvSpPr>
            <p:cNvPr id="25" name="Rounded Rectangle 8"/>
            <p:cNvSpPr/>
            <p:nvPr/>
          </p:nvSpPr>
          <p:spPr>
            <a:xfrm>
              <a:off x="6528170" y="3281715"/>
              <a:ext cx="914400" cy="914400"/>
            </a:xfrm>
            <a:prstGeom prst="roundRect">
              <a:avLst/>
            </a:prstGeom>
            <a:solidFill>
              <a:srgbClr val="98C0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26" name="Group 69"/>
            <p:cNvGrpSpPr/>
            <p:nvPr/>
          </p:nvGrpSpPr>
          <p:grpSpPr>
            <a:xfrm>
              <a:off x="6759757" y="3506346"/>
              <a:ext cx="464344" cy="465138"/>
              <a:chOff x="7287419" y="3505994"/>
              <a:chExt cx="464344" cy="465138"/>
            </a:xfrm>
            <a:solidFill>
              <a:srgbClr val="DBF5F9"/>
            </a:solidFill>
          </p:grpSpPr>
          <p:sp>
            <p:nvSpPr>
              <p:cNvPr id="27" name="AutoShape 37"/>
              <p:cNvSpPr/>
              <p:nvPr/>
            </p:nvSpPr>
            <p:spPr bwMode="auto">
              <a:xfrm>
                <a:off x="7287419" y="3549650"/>
                <a:ext cx="423069" cy="421482"/>
              </a:xfrm>
              <a:custGeom>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28" name="AutoShape 38"/>
              <p:cNvSpPr/>
              <p:nvPr/>
            </p:nvSpPr>
            <p:spPr bwMode="auto">
              <a:xfrm>
                <a:off x="7490619" y="3738563"/>
                <a:ext cx="72231" cy="7302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29" name="AutoShape 39"/>
              <p:cNvSpPr/>
              <p:nvPr/>
            </p:nvSpPr>
            <p:spPr bwMode="auto">
              <a:xfrm>
                <a:off x="7679532" y="3505994"/>
                <a:ext cx="72231" cy="7302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30" name="AutoShape 40"/>
              <p:cNvSpPr/>
              <p:nvPr/>
            </p:nvSpPr>
            <p:spPr bwMode="auto">
              <a:xfrm>
                <a:off x="7403307" y="3724275"/>
                <a:ext cx="57944" cy="579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31" name="AutoShape 41"/>
              <p:cNvSpPr/>
              <p:nvPr/>
            </p:nvSpPr>
            <p:spPr bwMode="auto">
              <a:xfrm>
                <a:off x="7461250" y="3825875"/>
                <a:ext cx="29369" cy="285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32" name="AutoShape 42"/>
              <p:cNvSpPr/>
              <p:nvPr/>
            </p:nvSpPr>
            <p:spPr bwMode="auto">
              <a:xfrm>
                <a:off x="7693819" y="3607594"/>
                <a:ext cx="28575" cy="293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Gill Sans" charset="0"/>
                </a:endParaRPr>
              </a:p>
            </p:txBody>
          </p:sp>
        </p:grpSp>
      </p:grpSp>
      <p:grpSp>
        <p:nvGrpSpPr>
          <p:cNvPr id="33" name="Group 33"/>
          <p:cNvGrpSpPr/>
          <p:nvPr/>
        </p:nvGrpSpPr>
        <p:grpSpPr>
          <a:xfrm>
            <a:off x="6627969" y="4685306"/>
            <a:ext cx="914281" cy="914612"/>
            <a:chOff x="6528170" y="4684221"/>
            <a:chExt cx="914400" cy="914400"/>
          </a:xfrm>
        </p:grpSpPr>
        <p:sp>
          <p:nvSpPr>
            <p:cNvPr id="34" name="Rounded Rectangle 9"/>
            <p:cNvSpPr/>
            <p:nvPr/>
          </p:nvSpPr>
          <p:spPr>
            <a:xfrm>
              <a:off x="6528170" y="4684221"/>
              <a:ext cx="914400" cy="914400"/>
            </a:xfrm>
            <a:prstGeom prst="round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35" name="Group 76"/>
            <p:cNvGrpSpPr/>
            <p:nvPr/>
          </p:nvGrpSpPr>
          <p:grpSpPr>
            <a:xfrm>
              <a:off x="6748385" y="4909249"/>
              <a:ext cx="464344" cy="464344"/>
              <a:chOff x="7287419" y="2577307"/>
              <a:chExt cx="464344" cy="464344"/>
            </a:xfrm>
            <a:solidFill>
              <a:srgbClr val="DBF5F9"/>
            </a:solidFill>
          </p:grpSpPr>
          <p:sp>
            <p:nvSpPr>
              <p:cNvPr id="36" name="AutoShape 56"/>
              <p:cNvSpPr/>
              <p:nvPr/>
            </p:nvSpPr>
            <p:spPr bwMode="auto">
              <a:xfrm>
                <a:off x="7287419" y="2577307"/>
                <a:ext cx="145256"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sym typeface="Gill Sans" charset="0"/>
                </a:endParaRPr>
              </a:p>
            </p:txBody>
          </p:sp>
          <p:sp>
            <p:nvSpPr>
              <p:cNvPr id="37" name="AutoShape 57"/>
              <p:cNvSpPr/>
              <p:nvPr/>
            </p:nvSpPr>
            <p:spPr bwMode="auto">
              <a:xfrm>
                <a:off x="7606507" y="2577307"/>
                <a:ext cx="145256"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sym typeface="Gill Sans" charset="0"/>
                </a:endParaRPr>
              </a:p>
            </p:txBody>
          </p:sp>
          <p:sp>
            <p:nvSpPr>
              <p:cNvPr id="38" name="AutoShape 58"/>
              <p:cNvSpPr/>
              <p:nvPr/>
            </p:nvSpPr>
            <p:spPr bwMode="auto">
              <a:xfrm>
                <a:off x="7446963" y="2577307"/>
                <a:ext cx="145257"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sym typeface="Gill Sans" charset="0"/>
                </a:endParaRPr>
              </a:p>
            </p:txBody>
          </p:sp>
        </p:grpSp>
      </p:grpSp>
      <p:grpSp>
        <p:nvGrpSpPr>
          <p:cNvPr id="39" name="Group 28"/>
          <p:cNvGrpSpPr/>
          <p:nvPr/>
        </p:nvGrpSpPr>
        <p:grpSpPr>
          <a:xfrm>
            <a:off x="1690384" y="1885507"/>
            <a:ext cx="914281" cy="914612"/>
            <a:chOff x="1253782" y="1885071"/>
            <a:chExt cx="914400" cy="914400"/>
          </a:xfrm>
        </p:grpSpPr>
        <p:sp>
          <p:nvSpPr>
            <p:cNvPr id="40" name="Rounded Rectangle 4"/>
            <p:cNvSpPr/>
            <p:nvPr/>
          </p:nvSpPr>
          <p:spPr>
            <a:xfrm>
              <a:off x="1253782" y="1885071"/>
              <a:ext cx="914400" cy="914400"/>
            </a:xfrm>
            <a:prstGeom prst="roundRect">
              <a:avLst/>
            </a:prstGeom>
            <a:solidFill>
              <a:schemeClr val="accent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41" name="Group 80"/>
            <p:cNvGrpSpPr/>
            <p:nvPr/>
          </p:nvGrpSpPr>
          <p:grpSpPr>
            <a:xfrm>
              <a:off x="1551438" y="2110099"/>
              <a:ext cx="319088" cy="465138"/>
              <a:chOff x="3582988" y="3510757"/>
              <a:chExt cx="319088" cy="465138"/>
            </a:xfrm>
            <a:solidFill>
              <a:srgbClr val="DBF5F9"/>
            </a:solidFill>
          </p:grpSpPr>
          <p:sp>
            <p:nvSpPr>
              <p:cNvPr id="42" name="AutoShape 113"/>
              <p:cNvSpPr/>
              <p:nvPr/>
            </p:nvSpPr>
            <p:spPr bwMode="auto">
              <a:xfrm>
                <a:off x="3582988" y="3510757"/>
                <a:ext cx="319088" cy="46513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43" name="AutoShape 114"/>
              <p:cNvSpPr/>
              <p:nvPr/>
            </p:nvSpPr>
            <p:spPr bwMode="auto">
              <a:xfrm>
                <a:off x="3655219" y="3583782"/>
                <a:ext cx="94456" cy="9445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Gill Sans" charset="0"/>
                </a:endParaRPr>
              </a:p>
            </p:txBody>
          </p:sp>
        </p:grpSp>
      </p:grpSp>
      <p:grpSp>
        <p:nvGrpSpPr>
          <p:cNvPr id="44" name="Group 31"/>
          <p:cNvGrpSpPr/>
          <p:nvPr/>
        </p:nvGrpSpPr>
        <p:grpSpPr>
          <a:xfrm>
            <a:off x="6627969" y="1885507"/>
            <a:ext cx="914281" cy="914612"/>
            <a:chOff x="6528170" y="1885071"/>
            <a:chExt cx="914400" cy="914400"/>
          </a:xfrm>
        </p:grpSpPr>
        <p:sp>
          <p:nvSpPr>
            <p:cNvPr id="45" name="Rounded Rectangle 7"/>
            <p:cNvSpPr/>
            <p:nvPr/>
          </p:nvSpPr>
          <p:spPr>
            <a:xfrm>
              <a:off x="6528170" y="1885071"/>
              <a:ext cx="914400" cy="914400"/>
            </a:xfrm>
            <a:prstGeom prst="round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46" name="Group 83"/>
            <p:cNvGrpSpPr/>
            <p:nvPr/>
          </p:nvGrpSpPr>
          <p:grpSpPr>
            <a:xfrm>
              <a:off x="6758963" y="2110099"/>
              <a:ext cx="465138" cy="464344"/>
              <a:chOff x="2581275" y="2582069"/>
              <a:chExt cx="465138" cy="464344"/>
            </a:xfrm>
            <a:solidFill>
              <a:srgbClr val="DBF5F9"/>
            </a:solidFill>
          </p:grpSpPr>
          <p:sp>
            <p:nvSpPr>
              <p:cNvPr id="47" name="AutoShape 128"/>
              <p:cNvSpPr/>
              <p:nvPr/>
            </p:nvSpPr>
            <p:spPr bwMode="auto">
              <a:xfrm>
                <a:off x="2581275" y="2582069"/>
                <a:ext cx="465138"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sym typeface="Gill Sans" charset="0"/>
                </a:endParaRPr>
              </a:p>
            </p:txBody>
          </p:sp>
          <p:sp>
            <p:nvSpPr>
              <p:cNvPr id="48" name="AutoShape 129"/>
              <p:cNvSpPr/>
              <p:nvPr/>
            </p:nvSpPr>
            <p:spPr bwMode="auto">
              <a:xfrm>
                <a:off x="2871788" y="2640013"/>
                <a:ext cx="115888" cy="115888"/>
              </a:xfrm>
              <a:custGeom>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sym typeface="Gill Sans" charset="0"/>
                </a:endParaRPr>
              </a:p>
            </p:txBody>
          </p:sp>
        </p:grpSp>
      </p:grpSp>
      <p:grpSp>
        <p:nvGrpSpPr>
          <p:cNvPr id="49" name="Group 30"/>
          <p:cNvGrpSpPr/>
          <p:nvPr/>
        </p:nvGrpSpPr>
        <p:grpSpPr>
          <a:xfrm>
            <a:off x="1690384" y="4685306"/>
            <a:ext cx="914281" cy="914612"/>
            <a:chOff x="1253782" y="4684221"/>
            <a:chExt cx="914400" cy="914400"/>
          </a:xfrm>
        </p:grpSpPr>
        <p:sp>
          <p:nvSpPr>
            <p:cNvPr id="50" name="Rounded Rectangle 6"/>
            <p:cNvSpPr/>
            <p:nvPr/>
          </p:nvSpPr>
          <p:spPr>
            <a:xfrm>
              <a:off x="1253782" y="4684221"/>
              <a:ext cx="914400" cy="914400"/>
            </a:xfrm>
            <a:prstGeom prst="roundRect">
              <a:avLst/>
            </a:prstGeom>
            <a:solidFill>
              <a:schemeClr val="accent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51" name="Group 86"/>
            <p:cNvGrpSpPr/>
            <p:nvPr/>
          </p:nvGrpSpPr>
          <p:grpSpPr>
            <a:xfrm>
              <a:off x="1485953" y="4909249"/>
              <a:ext cx="464344" cy="464344"/>
              <a:chOff x="4439444" y="1652588"/>
              <a:chExt cx="464344" cy="464344"/>
            </a:xfrm>
            <a:solidFill>
              <a:srgbClr val="DBF5F9"/>
            </a:solidFill>
          </p:grpSpPr>
          <p:sp>
            <p:nvSpPr>
              <p:cNvPr id="52" name="AutoShape 136"/>
              <p:cNvSpPr/>
              <p:nvPr/>
            </p:nvSpPr>
            <p:spPr bwMode="auto">
              <a:xfrm>
                <a:off x="4686300" y="1710532"/>
                <a:ext cx="152400" cy="1524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53" name="AutoShape 137"/>
              <p:cNvSpPr/>
              <p:nvPr/>
            </p:nvSpPr>
            <p:spPr bwMode="auto">
              <a:xfrm>
                <a:off x="4439444" y="1652588"/>
                <a:ext cx="464344" cy="464344"/>
              </a:xfrm>
              <a:custGeom>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54" name="AutoShape 138"/>
              <p:cNvSpPr/>
              <p:nvPr/>
            </p:nvSpPr>
            <p:spPr bwMode="auto">
              <a:xfrm>
                <a:off x="4686300" y="1652588"/>
                <a:ext cx="217488" cy="2174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Gill Sans" charset="0"/>
                </a:endParaRPr>
              </a:p>
            </p:txBody>
          </p:sp>
        </p:grpSp>
      </p:grpSp>
      <p:sp>
        <p:nvSpPr>
          <p:cNvPr id="55" name="TextBox 54"/>
          <p:cNvSpPr txBox="1"/>
          <p:nvPr/>
        </p:nvSpPr>
        <p:spPr>
          <a:xfrm>
            <a:off x="2639272" y="1893268"/>
            <a:ext cx="1477136" cy="369418"/>
          </a:xfrm>
          <a:prstGeom prst="rect">
            <a:avLst/>
          </a:prstGeom>
          <a:noFill/>
        </p:spPr>
        <p:txBody>
          <a:bodyPr wrap="none" lIns="121917" tIns="60958" rIns="121917" bIns="60958"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点击添加文本</a:t>
            </a:r>
            <a:endParaRPr kumimoji="0" lang="zh-CN" altLang="en-US" sz="1600" b="1"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56" name="TextBox 55"/>
          <p:cNvSpPr txBox="1"/>
          <p:nvPr/>
        </p:nvSpPr>
        <p:spPr>
          <a:xfrm>
            <a:off x="2639272" y="2207356"/>
            <a:ext cx="2779297" cy="922043"/>
          </a:xfrm>
          <a:prstGeom prst="rect">
            <a:avLst/>
          </a:prstGeom>
          <a:noFill/>
        </p:spPr>
        <p:txBody>
          <a:bodyPr wrap="square" lIns="121917" tIns="60958" rIns="121917" bIns="60958" rtlCol="0">
            <a:spAutoFit/>
          </a:bodyPr>
          <a:lstStyle/>
          <a:p>
            <a:pPr marL="0" marR="0" lvl="0" indent="0" defTabSz="914400" eaLnBrk="1" fontAlgn="auto"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Segoe UI Semilight" panose="020b0402040204020203" pitchFamily="34" charset="0"/>
              </a:rPr>
              <a:t>此处添加详细文本描述，建议与标题相关并符合整体语言风格，语言描述尽量简洁生动。</a:t>
            </a:r>
            <a:endParaRPr kumimoji="0" lang="en-US" altLang="zh-CN" sz="1200" b="0" i="0" u="none" strike="noStrike" kern="0" cap="none" spc="0" normalizeH="0" baseline="0" noProof="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Segoe UI Semilight" panose="020b0402040204020203" pitchFamily="34" charset="0"/>
            </a:endParaRPr>
          </a:p>
        </p:txBody>
      </p:sp>
      <p:sp>
        <p:nvSpPr>
          <p:cNvPr id="57" name="TextBox 56"/>
          <p:cNvSpPr txBox="1"/>
          <p:nvPr/>
        </p:nvSpPr>
        <p:spPr>
          <a:xfrm>
            <a:off x="2639272" y="3268740"/>
            <a:ext cx="1477136" cy="369418"/>
          </a:xfrm>
          <a:prstGeom prst="rect">
            <a:avLst/>
          </a:prstGeom>
          <a:noFill/>
        </p:spPr>
        <p:txBody>
          <a:bodyPr wrap="none" lIns="121917" tIns="60958" rIns="121917" bIns="60958"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点击添加文本</a:t>
            </a:r>
            <a:endParaRPr kumimoji="0" lang="zh-CN" altLang="en-US" sz="1600" b="1"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58" name="TextBox 57"/>
          <p:cNvSpPr txBox="1"/>
          <p:nvPr/>
        </p:nvSpPr>
        <p:spPr>
          <a:xfrm>
            <a:off x="2639272" y="3582827"/>
            <a:ext cx="2779297" cy="922043"/>
          </a:xfrm>
          <a:prstGeom prst="rect">
            <a:avLst/>
          </a:prstGeom>
          <a:noFill/>
        </p:spPr>
        <p:txBody>
          <a:bodyPr wrap="square" lIns="121917" tIns="60958" rIns="121917" bIns="60958" rtlCol="0">
            <a:spAutoFit/>
          </a:bodyPr>
          <a:lstStyle/>
          <a:p>
            <a:pPr marL="0" marR="0" lvl="0" indent="0" defTabSz="914400" eaLnBrk="1" fontAlgn="auto"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Segoe UI Semilight" panose="020b0402040204020203" pitchFamily="34" charset="0"/>
              </a:rPr>
              <a:t>此处添加详细文本描述，建议与标题相关并符合整体语言风格，语言描述尽量简洁生动。</a:t>
            </a:r>
            <a:endParaRPr kumimoji="0" lang="en-US" altLang="zh-CN" sz="1200" b="0" i="0" u="none" strike="noStrike" kern="0" cap="none" spc="0" normalizeH="0" baseline="0" noProof="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Segoe UI Semilight" panose="020b0402040204020203" pitchFamily="34" charset="0"/>
            </a:endParaRPr>
          </a:p>
        </p:txBody>
      </p:sp>
      <p:sp>
        <p:nvSpPr>
          <p:cNvPr id="59" name="TextBox 58"/>
          <p:cNvSpPr txBox="1"/>
          <p:nvPr/>
        </p:nvSpPr>
        <p:spPr>
          <a:xfrm>
            <a:off x="2639272" y="4649738"/>
            <a:ext cx="1477136" cy="369418"/>
          </a:xfrm>
          <a:prstGeom prst="rect">
            <a:avLst/>
          </a:prstGeom>
          <a:noFill/>
        </p:spPr>
        <p:txBody>
          <a:bodyPr wrap="none" lIns="121917" tIns="60958" rIns="121917" bIns="60958"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点击添加文本</a:t>
            </a:r>
            <a:endParaRPr kumimoji="0" lang="zh-CN" altLang="en-US" sz="1600" b="1"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60" name="TextBox 59"/>
          <p:cNvSpPr txBox="1"/>
          <p:nvPr/>
        </p:nvSpPr>
        <p:spPr>
          <a:xfrm>
            <a:off x="2639272" y="4963826"/>
            <a:ext cx="2779297" cy="954103"/>
          </a:xfrm>
          <a:prstGeom prst="rect">
            <a:avLst/>
          </a:prstGeom>
          <a:noFill/>
        </p:spPr>
        <p:txBody>
          <a:bodyPr wrap="square" lIns="121917" tIns="60958" rIns="121917" bIns="60958" rtlCol="0">
            <a:spAutoFit/>
          </a:bodyPr>
          <a:lstStyle/>
          <a:p>
            <a:pPr marL="0" marR="0" lvl="0" indent="0" defTabSz="914400" eaLnBrk="1" fontAlgn="auto"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Segoe UI Semilight" panose="020b0402040204020203" pitchFamily="34" charset="0"/>
              </a:rPr>
              <a:t>此处添加详细文本描述，建议与标题相关并符合整体语言风格，语言描述尽量简洁生动。</a:t>
            </a:r>
            <a:endParaRPr kumimoji="0" lang="en-US" altLang="zh-CN" sz="1200" b="0" i="0" u="none" strike="noStrike" kern="0" cap="none" spc="0" normalizeH="0" baseline="0" noProof="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Segoe UI Semilight" panose="020b0402040204020203" pitchFamily="34" charset="0"/>
            </a:endParaRPr>
          </a:p>
        </p:txBody>
      </p:sp>
      <p:sp>
        <p:nvSpPr>
          <p:cNvPr id="61" name="TextBox 60"/>
          <p:cNvSpPr txBox="1"/>
          <p:nvPr/>
        </p:nvSpPr>
        <p:spPr>
          <a:xfrm>
            <a:off x="7666223" y="1880566"/>
            <a:ext cx="1477136" cy="369418"/>
          </a:xfrm>
          <a:prstGeom prst="rect">
            <a:avLst/>
          </a:prstGeom>
          <a:noFill/>
        </p:spPr>
        <p:txBody>
          <a:bodyPr wrap="none" lIns="121917" tIns="60958" rIns="121917" bIns="60958"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点击添加文本</a:t>
            </a:r>
            <a:endParaRPr kumimoji="0" lang="zh-CN" altLang="en-US" sz="1600" b="1"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62" name="TextBox 61"/>
          <p:cNvSpPr txBox="1"/>
          <p:nvPr/>
        </p:nvSpPr>
        <p:spPr>
          <a:xfrm>
            <a:off x="7666223" y="2194654"/>
            <a:ext cx="2779297" cy="954103"/>
          </a:xfrm>
          <a:prstGeom prst="rect">
            <a:avLst/>
          </a:prstGeom>
          <a:noFill/>
        </p:spPr>
        <p:txBody>
          <a:bodyPr wrap="square" lIns="121917" tIns="60958" rIns="121917" bIns="60958" rtlCol="0">
            <a:spAutoFit/>
          </a:bodyPr>
          <a:lstStyle/>
          <a:p>
            <a:pPr marL="0" marR="0" lvl="0" indent="0" defTabSz="914400" eaLnBrk="1" fontAlgn="auto"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Segoe UI Semilight" panose="020b0402040204020203" pitchFamily="34" charset="0"/>
              </a:rPr>
              <a:t>此处添加详细文本描述，建议与标题相关并符合整体语言风格，语言描述尽量简洁生动。</a:t>
            </a:r>
            <a:endParaRPr kumimoji="0" lang="en-US" altLang="zh-CN" sz="1200" b="0" i="0" u="none" strike="noStrike" kern="0" cap="none" spc="0" normalizeH="0" baseline="0" noProof="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Segoe UI Semilight" panose="020b0402040204020203" pitchFamily="34" charset="0"/>
            </a:endParaRPr>
          </a:p>
        </p:txBody>
      </p:sp>
      <p:sp>
        <p:nvSpPr>
          <p:cNvPr id="63" name="TextBox 62"/>
          <p:cNvSpPr txBox="1"/>
          <p:nvPr/>
        </p:nvSpPr>
        <p:spPr>
          <a:xfrm>
            <a:off x="7666223" y="3256038"/>
            <a:ext cx="1477136" cy="369418"/>
          </a:xfrm>
          <a:prstGeom prst="rect">
            <a:avLst/>
          </a:prstGeom>
          <a:noFill/>
        </p:spPr>
        <p:txBody>
          <a:bodyPr wrap="none" lIns="121917" tIns="60958" rIns="121917" bIns="60958"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点击添加文本</a:t>
            </a:r>
            <a:endParaRPr kumimoji="0" lang="zh-CN" altLang="en-US" sz="1600" b="1"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64" name="TextBox 63"/>
          <p:cNvSpPr txBox="1"/>
          <p:nvPr/>
        </p:nvSpPr>
        <p:spPr>
          <a:xfrm>
            <a:off x="7666223" y="3570126"/>
            <a:ext cx="2779297" cy="954103"/>
          </a:xfrm>
          <a:prstGeom prst="rect">
            <a:avLst/>
          </a:prstGeom>
          <a:noFill/>
        </p:spPr>
        <p:txBody>
          <a:bodyPr wrap="square" lIns="121917" tIns="60958" rIns="121917" bIns="60958" rtlCol="0">
            <a:spAutoFit/>
          </a:bodyPr>
          <a:lstStyle/>
          <a:p>
            <a:pPr marL="0" marR="0" lvl="0" indent="0" defTabSz="914400" eaLnBrk="1" fontAlgn="auto"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Segoe UI Semilight" panose="020b0402040204020203" pitchFamily="34" charset="0"/>
              </a:rPr>
              <a:t>此处添加详细文本描述，建议与标题相关并符合整体语言风格，语言描述尽量简洁生动。</a:t>
            </a:r>
            <a:endParaRPr kumimoji="0" lang="en-US" altLang="zh-CN" sz="1200" b="0" i="0" u="none" strike="noStrike" kern="0" cap="none" spc="0" normalizeH="0" baseline="0" noProof="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Segoe UI Semilight" panose="020b0402040204020203" pitchFamily="34" charset="0"/>
            </a:endParaRPr>
          </a:p>
        </p:txBody>
      </p:sp>
      <p:sp>
        <p:nvSpPr>
          <p:cNvPr id="65" name="TextBox 64"/>
          <p:cNvSpPr txBox="1"/>
          <p:nvPr/>
        </p:nvSpPr>
        <p:spPr>
          <a:xfrm>
            <a:off x="7666223" y="4637037"/>
            <a:ext cx="1477136" cy="369418"/>
          </a:xfrm>
          <a:prstGeom prst="rect">
            <a:avLst/>
          </a:prstGeom>
          <a:noFill/>
        </p:spPr>
        <p:txBody>
          <a:bodyPr wrap="none" lIns="121917" tIns="60958" rIns="121917" bIns="60958"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点击添加文本</a:t>
            </a:r>
            <a:endParaRPr kumimoji="0" lang="zh-CN" altLang="en-US" sz="1600" b="1"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66" name="TextBox 65"/>
          <p:cNvSpPr txBox="1"/>
          <p:nvPr/>
        </p:nvSpPr>
        <p:spPr>
          <a:xfrm>
            <a:off x="7666223" y="4951124"/>
            <a:ext cx="2779297" cy="954103"/>
          </a:xfrm>
          <a:prstGeom prst="rect">
            <a:avLst/>
          </a:prstGeom>
          <a:noFill/>
        </p:spPr>
        <p:txBody>
          <a:bodyPr wrap="square" lIns="121917" tIns="60958" rIns="121917" bIns="60958" rtlCol="0">
            <a:spAutoFit/>
          </a:bodyPr>
          <a:lstStyle/>
          <a:p>
            <a:pPr marL="0" marR="0" lvl="0" indent="0" defTabSz="914400" eaLnBrk="1" fontAlgn="auto"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Segoe UI Semilight" panose="020b0402040204020203" pitchFamily="34" charset="0"/>
              </a:rPr>
              <a:t>此处添加详细文本描述，建议与标题相关并符合整体语言风格，语言描述尽量简洁生动。</a:t>
            </a:r>
            <a:endParaRPr kumimoji="0" lang="en-US" altLang="zh-CN" sz="1200" b="0" i="0" u="none" strike="noStrike" kern="0" cap="none" spc="0" normalizeH="0" baseline="0" noProof="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Segoe UI Semilight" panose="020b0402040204020203" pitchFamily="34" charset="0"/>
            </a:endParaRPr>
          </a:p>
        </p:txBody>
      </p:sp>
    </p:spTree>
  </p:cSld>
  <p:clrMapOvr>
    <a:masterClrMapping/>
  </p:clrMapOvr>
  <mc:AlternateContent>
    <mc:Choice xmlns:p14="http://schemas.microsoft.com/office/powerpoint/2010/main" Requires="p14">
      <p:transition spd="slow" advTm="3927">
        <p14:wheelReverse spokes="1"/>
      </p:transition>
    </mc:Choice>
    <mc:Fallback>
      <p:transition spd="slow" advTm="3927">
        <p:fade/>
      </p:transition>
    </mc:Fallback>
  </mc:AlternateConten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787723"/>
            <a:ext cx="12189406" cy="3088004"/>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rcRect t="17018"/>
          <a:stretch>
            <a:fillRect/>
          </a:stretch>
        </p:blipFill>
        <p:spPr>
          <a:xfrm>
            <a:off x="4313378" y="0"/>
            <a:ext cx="3565245" cy="3079430"/>
          </a:xfrm>
          <a:prstGeom prst="rect">
            <a:avLst/>
          </a:prstGeom>
        </p:spPr>
      </p:pic>
      <p:sp>
        <p:nvSpPr>
          <p:cNvPr id="5" name="矩形 4"/>
          <p:cNvSpPr/>
          <p:nvPr/>
        </p:nvSpPr>
        <p:spPr>
          <a:xfrm>
            <a:off x="4848407" y="1231841"/>
            <a:ext cx="2403222" cy="830997"/>
          </a:xfrm>
          <a:prstGeom prst="rect">
            <a:avLst/>
          </a:prstGeom>
        </p:spPr>
        <p:txBody>
          <a:bodyPr wrap="none">
            <a:spAutoFit/>
          </a:bodyPr>
          <a:lstStyle/>
          <a:p>
            <a:pPr algn="ctr"/>
            <a:r>
              <a:rPr lang="en-US" altLang="zh-CN" sz="4800" b="1" kern="0">
                <a:solidFill>
                  <a:schemeClr val="accent6"/>
                </a:solidFill>
                <a:latin typeface="微软雅黑" panose="020b0503020204020204" pitchFamily="34" charset="-122"/>
                <a:ea typeface="微软雅黑" panose="020b0503020204020204" pitchFamily="34" charset="-122"/>
              </a:rPr>
              <a:t>Part 03</a:t>
            </a:r>
            <a:endParaRPr lang="zh-CN" altLang="en-US" sz="4800" b="1" kern="0">
              <a:solidFill>
                <a:schemeClr val="accent6"/>
              </a:solidFill>
              <a:latin typeface="微软雅黑" panose="020b0503020204020204" pitchFamily="34" charset="-122"/>
              <a:ea typeface="微软雅黑" panose="020b0503020204020204" pitchFamily="34" charset="-122"/>
            </a:endParaRPr>
          </a:p>
        </p:txBody>
      </p:sp>
      <p:sp>
        <p:nvSpPr>
          <p:cNvPr id="8" name="圆角矩形 7"/>
          <p:cNvSpPr/>
          <p:nvPr/>
        </p:nvSpPr>
        <p:spPr>
          <a:xfrm>
            <a:off x="3953912" y="3192084"/>
            <a:ext cx="4284176" cy="595640"/>
          </a:xfrm>
          <a:prstGeom prst="roundRect">
            <a:avLst/>
          </a:prstGeom>
          <a:solidFill>
            <a:srgbClr val="98C052"/>
          </a:solidFill>
          <a:ln w="22225" cap="flat" cmpd="sng" algn="ctr">
            <a:solidFill>
              <a:srgbClr val="FFFFFF">
                <a:alpha val="85000"/>
              </a:srgbClr>
            </a:solidFill>
            <a:prstDash val="solid"/>
            <a:miter lim="800000"/>
          </a:ln>
          <a:effectLst>
            <a:outerShdw blurRad="215900" dist="165100" dir="7800000" sx="98000" sy="98000" algn="tr" rotWithShape="0">
              <a:prstClr val="black">
                <a:alpha val="26000"/>
              </a:prstClr>
            </a:outerShdw>
          </a:effectLst>
        </p:spPr>
        <p:txBody>
          <a:bodyPr lIns="103693" tIns="51846" rIns="103693" bIns="51846"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a:ea typeface="微软雅黑" panose="020b0503020204020204" pitchFamily="34" charset="-122"/>
              <a:cs typeface="+mn-cs"/>
            </a:endParaRPr>
          </a:p>
        </p:txBody>
      </p:sp>
      <p:sp>
        <p:nvSpPr>
          <p:cNvPr id="10" name="Text Placeholder 12"/>
          <p:cNvSpPr txBox="1"/>
          <p:nvPr/>
        </p:nvSpPr>
        <p:spPr>
          <a:xfrm>
            <a:off x="4904206" y="3279036"/>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800" b="1">
                <a:solidFill>
                  <a:schemeClr val="bg1"/>
                </a:solidFill>
                <a:latin typeface="微软雅黑" panose="020b0503020204020204" pitchFamily="34" charset="-122"/>
                <a:ea typeface="微软雅黑" panose="020b0503020204020204" pitchFamily="34" charset="-122"/>
              </a:rPr>
              <a:t>添加章节大标题</a:t>
            </a:r>
            <a:endParaRPr lang="en-GB" sz="2800" b="1">
              <a:solidFill>
                <a:schemeClr val="bg1"/>
              </a:solidFill>
              <a:latin typeface="微软雅黑" panose="020b0503020204020204" pitchFamily="34" charset="-122"/>
              <a:ea typeface="微软雅黑" panose="020b0503020204020204" pitchFamily="34" charset="-122"/>
            </a:endParaRPr>
          </a:p>
        </p:txBody>
      </p:sp>
      <p:sp>
        <p:nvSpPr>
          <p:cNvPr id="11" name="Rectangle 2"/>
          <p:cNvSpPr/>
          <p:nvPr/>
        </p:nvSpPr>
        <p:spPr bwMode="auto">
          <a:xfrm>
            <a:off x="3645964" y="4153442"/>
            <a:ext cx="5125867" cy="84230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vert="horz" lIns="91440" tIns="45720" rIns="91440" bIns="45720" rtlCol="0" anchor="t">
            <a:noAutofit/>
          </a:bodyPr>
          <a:lstStyle/>
          <a:p>
            <a:pPr algn="r" defTabSz="913765">
              <a:lnSpc>
                <a:spcPct val="113000"/>
              </a:lnSpc>
              <a:buFont typeface="Arial" panose="020b0604020202020204" pitchFamily="34" charset="0"/>
              <a:buNone/>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200</a:t>
            </a: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字。</a:t>
            </a:r>
            <a:endParaRPr lang="en-US" sz="1400">
              <a:solidFill>
                <a:schemeClr val="tx1">
                  <a:lumMod val="50000"/>
                  <a:lumOff val="50000"/>
                </a:schemeClr>
              </a:solidFill>
              <a:latin typeface="微软雅黑" panose="020b0503020204020204" pitchFamily="34" charset="-122"/>
              <a:ea typeface="微软雅黑" panose="020b0503020204020204" pitchFamily="34" charset="-122"/>
              <a:sym typeface="Lato Light" charset="0"/>
            </a:endParaRPr>
          </a:p>
        </p:txBody>
      </p:sp>
    </p:spTree>
  </p:cSld>
  <p:clrMapOvr>
    <a:masterClrMapping/>
  </p:clrMapOvr>
  <mc:AlternateContent>
    <mc:Choice xmlns:p14="http://schemas.microsoft.com/office/powerpoint/2010/main" Requires="p14">
      <p:transition spd="slow" advTm="3444">
        <p14:wheelReverse spokes="1"/>
      </p:transition>
    </mc:Choice>
    <mc:Fallback>
      <p:transition spd="slow" advTm="3444">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ppt_x</p:attrName>
                                        </p:attrNameLst>
                                      </p:cBhvr>
                                      <p:tavLst>
                                        <p:tav tm="0">
                                          <p:val>
                                            <p:strVal val="#ppt_x"/>
                                          </p:val>
                                        </p:tav>
                                        <p:tav tm="100000">
                                          <p:val>
                                            <p:strVal val="#ppt_x"/>
                                          </p:val>
                                        </p:tav>
                                      </p:tavLst>
                                    </p:anim>
                                    <p:anim calcmode="lin" valueType="num">
                                      <p:cBhvr>
                                        <p:cTn id="9" dur="125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250"/>
                            </p:stCondLst>
                            <p:childTnLst>
                              <p:par>
                                <p:cTn id="16" presetID="14" presetClass="entr" presetSubtype="1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par>
                          <p:cTn id="19" fill="hold" nodeType="afterGroup">
                            <p:stCondLst>
                              <p:cond delay="1750"/>
                            </p:stCondLst>
                            <p:childTnLst>
                              <p:par>
                                <p:cTn id="20" presetID="22" presetClass="entr" presetSubtype="8" fill="hold" grpId="0" nodeType="afterEffect">
                                  <p:stCondLst>
                                    <p:cond delay="0"/>
                                  </p:stCondLst>
                                  <p:iterate type="lt">
                                    <p:tmPct val="0"/>
                                  </p:iterate>
                                  <p:childTnLst>
                                    <p:set>
                                      <p:cBhvr>
                                        <p:cTn id="21" dur="1" fill="hold">
                                          <p:stCondLst>
                                            <p:cond delay="0"/>
                                          </p:stCondLst>
                                        </p:cTn>
                                        <p:tgtEl>
                                          <p:spTgt spid="8"/>
                                        </p:tgtEl>
                                        <p:attrNameLst>
                                          <p:attrName>style.visibility</p:attrName>
                                        </p:attrNameLst>
                                      </p:cBhvr>
                                      <p:to>
                                        <p:strVal val="visible"/>
                                      </p:to>
                                    </p:set>
                                    <p:animEffect transition="in" filter="wipe(left)">
                                      <p:cBhvr>
                                        <p:cTn id="22" dur="1000"/>
                                        <p:tgtEl>
                                          <p:spTgt spid="8"/>
                                        </p:tgtEl>
                                      </p:cBhvr>
                                    </p:animEffect>
                                  </p:childTnLst>
                                </p:cTn>
                              </p:par>
                            </p:childTnLst>
                          </p:cTn>
                        </p:par>
                        <p:par>
                          <p:cTn id="23" fill="hold" nodeType="afterGroup">
                            <p:stCondLst>
                              <p:cond delay="2750"/>
                            </p:stCondLst>
                            <p:childTnLst>
                              <p:par>
                                <p:cTn id="24" presetID="22" presetClass="entr" presetSubtype="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800"/>
                                        <p:tgtEl>
                                          <p:spTgt spid="10"/>
                                        </p:tgtEl>
                                      </p:cBhvr>
                                    </p:animEffect>
                                  </p:childTnLst>
                                </p:cTn>
                              </p:par>
                            </p:childTnLst>
                          </p:cTn>
                        </p:par>
                        <p:par>
                          <p:cTn id="27" fill="hold" nodeType="afterGroup">
                            <p:stCondLst>
                              <p:cond delay="3550"/>
                            </p:stCondLst>
                            <p:childTnLst>
                              <p:par>
                                <p:cTn id="28" presetID="42"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anim calcmode="lin" valueType="num">
                                      <p:cBhvr>
                                        <p:cTn id="31" dur="500" fill="hold"/>
                                        <p:tgtEl>
                                          <p:spTgt spid="11"/>
                                        </p:tgtEl>
                                        <p:attrNameLst>
                                          <p:attrName>ppt_x</p:attrName>
                                        </p:attrNameLst>
                                      </p:cBhvr>
                                      <p:tavLst>
                                        <p:tav tm="0">
                                          <p:val>
                                            <p:strVal val="#ppt_x"/>
                                          </p:val>
                                        </p:tav>
                                        <p:tav tm="100000">
                                          <p:val>
                                            <p:strVal val="#ppt_x"/>
                                          </p:val>
                                        </p:tav>
                                      </p:tavLst>
                                    </p:anim>
                                    <p:anim calcmode="lin" valueType="num">
                                      <p:cBhvr>
                                        <p:cTn id="3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0" grpId="0"/>
      <p:bldP spid="11"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TextBox 11"/>
          <p:cNvSpPr txBox="1"/>
          <p:nvPr/>
        </p:nvSpPr>
        <p:spPr>
          <a:xfrm>
            <a:off x="989375" y="327095"/>
            <a:ext cx="2621280" cy="483235"/>
          </a:xfrm>
          <a:prstGeom prst="rect">
            <a:avLst/>
          </a:prstGeom>
          <a:noFill/>
        </p:spPr>
        <p:txBody>
          <a:bodyPr wrap="none" rtlCol="0">
            <a:spAutoFit/>
          </a:bodyPr>
          <a:lstStyle/>
          <a:p>
            <a:pPr algn="l"/>
            <a:r>
              <a:rPr sz="2400">
                <a:latin typeface="微软雅黑" panose="020b0503020204020204" pitchFamily="34" charset="-122"/>
                <a:ea typeface="微软雅黑" panose="020b0503020204020204" pitchFamily="34" charset="-122"/>
              </a:rPr>
              <a:t>单击此处添加标题</a:t>
            </a:r>
            <a:endParaRPr sz="2400">
              <a:latin typeface="微软雅黑" panose="020b0503020204020204" pitchFamily="34" charset="-122"/>
              <a:ea typeface="微软雅黑" panose="020b0503020204020204" pitchFamily="34" charset="-122"/>
            </a:endParaRPr>
          </a:p>
        </p:txBody>
      </p:sp>
      <p:sp>
        <p:nvSpPr>
          <p:cNvPr id="13" name="Freeform 40"/>
          <p:cNvSpPr>
            <a:spLocks noEditPoints="1"/>
          </p:cNvSpPr>
          <p:nvPr/>
        </p:nvSpPr>
        <p:spPr bwMode="auto">
          <a:xfrm>
            <a:off x="511175" y="303530"/>
            <a:ext cx="307975" cy="523875"/>
          </a:xfrm>
          <a:custGeom>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14"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cxnSp>
        <p:nvCxnSpPr>
          <p:cNvPr id="15" name="直接连接符 14"/>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16" name="TextBox 51"/>
          <p:cNvSpPr txBox="1"/>
          <p:nvPr/>
        </p:nvSpPr>
        <p:spPr>
          <a:xfrm>
            <a:off x="11075080" y="165170"/>
            <a:ext cx="627380" cy="287020"/>
          </a:xfrm>
          <a:prstGeom prst="rect">
            <a:avLst/>
          </a:prstGeom>
          <a:noFill/>
        </p:spPr>
        <p:txBody>
          <a:bodyPr wrap="none" rtlCol="0">
            <a:spAutoFit/>
          </a:bodyPr>
          <a:lstStyle/>
          <a:p>
            <a:pPr algn="l"/>
            <a:r>
              <a:rPr lang="en-US" sz="1200" b="1">
                <a:solidFill>
                  <a:schemeClr val="bg1"/>
                </a:solidFill>
                <a:latin typeface="微软雅黑" panose="020b0503020204020204" pitchFamily="34" charset="-122"/>
                <a:ea typeface="微软雅黑" panose="020b0503020204020204" pitchFamily="34" charset="-122"/>
              </a:rPr>
              <a:t>LOGO</a:t>
            </a:r>
            <a:endParaRPr lang="en-US" sz="1200" b="1">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3781391" y="3060383"/>
            <a:ext cx="1790323" cy="932433"/>
            <a:chOff x="3462076" y="3216593"/>
            <a:chExt cx="1790323" cy="932433"/>
          </a:xfrm>
        </p:grpSpPr>
        <p:cxnSp>
          <p:nvCxnSpPr>
            <p:cNvPr id="8" name="直接连接符 84"/>
            <p:cNvCxnSpPr/>
            <p:nvPr/>
          </p:nvCxnSpPr>
          <p:spPr>
            <a:xfrm flipV="1">
              <a:off x="4405641" y="3683673"/>
              <a:ext cx="846758" cy="1"/>
            </a:xfrm>
            <a:prstGeom prst="line">
              <a:avLst/>
            </a:prstGeom>
            <a:noFill/>
            <a:ln w="38100">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9" name="弧形 85"/>
            <p:cNvSpPr/>
            <p:nvPr/>
          </p:nvSpPr>
          <p:spPr>
            <a:xfrm rot="16200000">
              <a:off x="3462076" y="3216593"/>
              <a:ext cx="932433" cy="932433"/>
            </a:xfrm>
            <a:prstGeom prst="arc">
              <a:avLst>
                <a:gd name="adj1" fmla="val 2657162"/>
                <a:gd name="adj2" fmla="val 817606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latin typeface="微软雅黑" panose="020b0503020204020204" pitchFamily="34" charset="-122"/>
              </a:endParaRPr>
            </a:p>
          </p:txBody>
        </p:sp>
      </p:grpSp>
      <p:grpSp>
        <p:nvGrpSpPr>
          <p:cNvPr id="10" name="Group 78"/>
          <p:cNvGrpSpPr/>
          <p:nvPr/>
        </p:nvGrpSpPr>
        <p:grpSpPr>
          <a:xfrm>
            <a:off x="1741795" y="3020152"/>
            <a:ext cx="999616" cy="999876"/>
            <a:chOff x="5013110" y="5059616"/>
            <a:chExt cx="3378533" cy="3379413"/>
          </a:xfrm>
        </p:grpSpPr>
        <p:sp>
          <p:nvSpPr>
            <p:cNvPr id="11" name="Oval 81"/>
            <p:cNvSpPr/>
            <p:nvPr/>
          </p:nvSpPr>
          <p:spPr>
            <a:xfrm>
              <a:off x="5013110" y="5059616"/>
              <a:ext cx="3378533" cy="3379413"/>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a:p>
          </p:txBody>
        </p:sp>
        <p:sp>
          <p:nvSpPr>
            <p:cNvPr id="17" name="Oval 82"/>
            <p:cNvSpPr/>
            <p:nvPr/>
          </p:nvSpPr>
          <p:spPr>
            <a:xfrm>
              <a:off x="5286107" y="5332685"/>
              <a:ext cx="2832537" cy="28332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a:p>
          </p:txBody>
        </p:sp>
      </p:grpSp>
      <p:grpSp>
        <p:nvGrpSpPr>
          <p:cNvPr id="18" name="Group 74"/>
          <p:cNvGrpSpPr/>
          <p:nvPr/>
        </p:nvGrpSpPr>
        <p:grpSpPr>
          <a:xfrm>
            <a:off x="7607863" y="3020363"/>
            <a:ext cx="999616" cy="999876"/>
            <a:chOff x="5013110" y="5059616"/>
            <a:chExt cx="3378533" cy="3379413"/>
          </a:xfrm>
        </p:grpSpPr>
        <p:sp>
          <p:nvSpPr>
            <p:cNvPr id="19" name="Oval 76"/>
            <p:cNvSpPr/>
            <p:nvPr/>
          </p:nvSpPr>
          <p:spPr>
            <a:xfrm>
              <a:off x="5013110" y="5059616"/>
              <a:ext cx="3378533" cy="3379413"/>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a:p>
          </p:txBody>
        </p:sp>
        <p:sp>
          <p:nvSpPr>
            <p:cNvPr id="20" name="Oval 77"/>
            <p:cNvSpPr/>
            <p:nvPr/>
          </p:nvSpPr>
          <p:spPr>
            <a:xfrm>
              <a:off x="5286107" y="5332685"/>
              <a:ext cx="2832537" cy="283327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a:p>
          </p:txBody>
        </p:sp>
      </p:grpSp>
      <p:grpSp>
        <p:nvGrpSpPr>
          <p:cNvPr id="21" name="Group 61"/>
          <p:cNvGrpSpPr/>
          <p:nvPr/>
        </p:nvGrpSpPr>
        <p:grpSpPr>
          <a:xfrm>
            <a:off x="5652008" y="3015220"/>
            <a:ext cx="999616" cy="999876"/>
            <a:chOff x="5013110" y="5059616"/>
            <a:chExt cx="3378533" cy="3379413"/>
          </a:xfrm>
        </p:grpSpPr>
        <p:sp>
          <p:nvSpPr>
            <p:cNvPr id="22" name="Oval 63"/>
            <p:cNvSpPr/>
            <p:nvPr/>
          </p:nvSpPr>
          <p:spPr>
            <a:xfrm>
              <a:off x="5013110" y="5059616"/>
              <a:ext cx="3378533" cy="3379413"/>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a:p>
          </p:txBody>
        </p:sp>
        <p:sp>
          <p:nvSpPr>
            <p:cNvPr id="23" name="Oval 73"/>
            <p:cNvSpPr/>
            <p:nvPr/>
          </p:nvSpPr>
          <p:spPr>
            <a:xfrm>
              <a:off x="5286107" y="5332685"/>
              <a:ext cx="2832537" cy="28332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a:p>
          </p:txBody>
        </p:sp>
      </p:grpSp>
      <p:grpSp>
        <p:nvGrpSpPr>
          <p:cNvPr id="24" name="Group 57"/>
          <p:cNvGrpSpPr/>
          <p:nvPr/>
        </p:nvGrpSpPr>
        <p:grpSpPr>
          <a:xfrm>
            <a:off x="3691234" y="3012258"/>
            <a:ext cx="999616" cy="999876"/>
            <a:chOff x="5013110" y="5059616"/>
            <a:chExt cx="3378533" cy="3379413"/>
          </a:xfrm>
        </p:grpSpPr>
        <p:sp>
          <p:nvSpPr>
            <p:cNvPr id="25" name="Oval 59"/>
            <p:cNvSpPr/>
            <p:nvPr/>
          </p:nvSpPr>
          <p:spPr>
            <a:xfrm>
              <a:off x="5013110" y="5059616"/>
              <a:ext cx="3378533" cy="3379413"/>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a:p>
          </p:txBody>
        </p:sp>
        <p:sp>
          <p:nvSpPr>
            <p:cNvPr id="26" name="Oval 60"/>
            <p:cNvSpPr/>
            <p:nvPr/>
          </p:nvSpPr>
          <p:spPr>
            <a:xfrm>
              <a:off x="5286108" y="5332684"/>
              <a:ext cx="2832536" cy="283327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a:p>
          </p:txBody>
        </p:sp>
      </p:grpSp>
      <p:grpSp>
        <p:nvGrpSpPr>
          <p:cNvPr id="27" name="组合 26"/>
          <p:cNvGrpSpPr/>
          <p:nvPr/>
        </p:nvGrpSpPr>
        <p:grpSpPr>
          <a:xfrm>
            <a:off x="5740190" y="3060383"/>
            <a:ext cx="1790323" cy="932433"/>
            <a:chOff x="5420875" y="3216593"/>
            <a:chExt cx="1790323" cy="932433"/>
          </a:xfrm>
        </p:grpSpPr>
        <p:cxnSp>
          <p:nvCxnSpPr>
            <p:cNvPr id="28" name="直接连接符 84"/>
            <p:cNvCxnSpPr/>
            <p:nvPr/>
          </p:nvCxnSpPr>
          <p:spPr>
            <a:xfrm flipV="1">
              <a:off x="6364440" y="3683673"/>
              <a:ext cx="846758" cy="1"/>
            </a:xfrm>
            <a:prstGeom prst="line">
              <a:avLst/>
            </a:prstGeom>
            <a:noFill/>
            <a:ln w="38100">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29" name="弧形 85"/>
            <p:cNvSpPr/>
            <p:nvPr/>
          </p:nvSpPr>
          <p:spPr>
            <a:xfrm rot="16200000">
              <a:off x="5420875" y="3216593"/>
              <a:ext cx="932433" cy="932433"/>
            </a:xfrm>
            <a:prstGeom prst="arc">
              <a:avLst>
                <a:gd name="adj1" fmla="val 2657162"/>
                <a:gd name="adj2" fmla="val 817606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latin typeface="微软雅黑" panose="020b0503020204020204" pitchFamily="34" charset="-122"/>
              </a:endParaRPr>
            </a:p>
          </p:txBody>
        </p:sp>
      </p:grpSp>
      <p:grpSp>
        <p:nvGrpSpPr>
          <p:cNvPr id="30" name="组合 29"/>
          <p:cNvGrpSpPr/>
          <p:nvPr/>
        </p:nvGrpSpPr>
        <p:grpSpPr>
          <a:xfrm>
            <a:off x="7696045" y="3060383"/>
            <a:ext cx="1790323" cy="932433"/>
            <a:chOff x="7376730" y="3216593"/>
            <a:chExt cx="1790323" cy="932433"/>
          </a:xfrm>
        </p:grpSpPr>
        <p:cxnSp>
          <p:nvCxnSpPr>
            <p:cNvPr id="31" name="直接连接符 84"/>
            <p:cNvCxnSpPr/>
            <p:nvPr/>
          </p:nvCxnSpPr>
          <p:spPr>
            <a:xfrm flipV="1">
              <a:off x="8320295" y="3683673"/>
              <a:ext cx="846758" cy="1"/>
            </a:xfrm>
            <a:prstGeom prst="line">
              <a:avLst/>
            </a:prstGeom>
            <a:noFill/>
            <a:ln w="38100">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32" name="弧形 85"/>
            <p:cNvSpPr/>
            <p:nvPr/>
          </p:nvSpPr>
          <p:spPr>
            <a:xfrm rot="16200000">
              <a:off x="7376730" y="3216593"/>
              <a:ext cx="932433" cy="932433"/>
            </a:xfrm>
            <a:prstGeom prst="arc">
              <a:avLst>
                <a:gd name="adj1" fmla="val 2657162"/>
                <a:gd name="adj2" fmla="val 817606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latin typeface="微软雅黑" panose="020b0503020204020204" pitchFamily="34" charset="-122"/>
              </a:endParaRPr>
            </a:p>
          </p:txBody>
        </p:sp>
      </p:grpSp>
      <p:grpSp>
        <p:nvGrpSpPr>
          <p:cNvPr id="33" name="组合 32"/>
          <p:cNvGrpSpPr/>
          <p:nvPr/>
        </p:nvGrpSpPr>
        <p:grpSpPr>
          <a:xfrm>
            <a:off x="1822931" y="3060383"/>
            <a:ext cx="1790323" cy="932433"/>
            <a:chOff x="1503616" y="3216593"/>
            <a:chExt cx="1790323" cy="932433"/>
          </a:xfrm>
        </p:grpSpPr>
        <p:cxnSp>
          <p:nvCxnSpPr>
            <p:cNvPr id="34" name="直接连接符 84"/>
            <p:cNvCxnSpPr/>
            <p:nvPr/>
          </p:nvCxnSpPr>
          <p:spPr>
            <a:xfrm flipV="1">
              <a:off x="2447181" y="3683673"/>
              <a:ext cx="846758" cy="1"/>
            </a:xfrm>
            <a:prstGeom prst="line">
              <a:avLst/>
            </a:prstGeom>
            <a:noFill/>
            <a:ln w="38100">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35" name="弧形 85"/>
            <p:cNvSpPr/>
            <p:nvPr/>
          </p:nvSpPr>
          <p:spPr>
            <a:xfrm rot="16200000">
              <a:off x="1503616" y="3216593"/>
              <a:ext cx="932433" cy="932433"/>
            </a:xfrm>
            <a:prstGeom prst="arc">
              <a:avLst>
                <a:gd name="adj1" fmla="val 2657162"/>
                <a:gd name="adj2" fmla="val 817606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latin typeface="微软雅黑" panose="020b0503020204020204" pitchFamily="34" charset="-122"/>
              </a:endParaRPr>
            </a:p>
          </p:txBody>
        </p:sp>
      </p:grpSp>
      <p:grpSp>
        <p:nvGrpSpPr>
          <p:cNvPr id="36" name="Group 108"/>
          <p:cNvGrpSpPr/>
          <p:nvPr/>
        </p:nvGrpSpPr>
        <p:grpSpPr>
          <a:xfrm>
            <a:off x="9519788" y="3020211"/>
            <a:ext cx="999616" cy="999876"/>
            <a:chOff x="5013110" y="5059616"/>
            <a:chExt cx="3378533" cy="3379413"/>
          </a:xfrm>
        </p:grpSpPr>
        <p:sp>
          <p:nvSpPr>
            <p:cNvPr id="37" name="Oval 110"/>
            <p:cNvSpPr/>
            <p:nvPr/>
          </p:nvSpPr>
          <p:spPr>
            <a:xfrm>
              <a:off x="5013110" y="5059616"/>
              <a:ext cx="3378533" cy="3379413"/>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a:p>
          </p:txBody>
        </p:sp>
        <p:sp>
          <p:nvSpPr>
            <p:cNvPr id="38" name="Oval 111"/>
            <p:cNvSpPr/>
            <p:nvPr/>
          </p:nvSpPr>
          <p:spPr>
            <a:xfrm>
              <a:off x="5286108" y="5332684"/>
              <a:ext cx="2832536" cy="283327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a:p>
          </p:txBody>
        </p:sp>
      </p:grpSp>
      <p:sp>
        <p:nvSpPr>
          <p:cNvPr id="39" name="文本框 91"/>
          <p:cNvSpPr txBox="1"/>
          <p:nvPr/>
        </p:nvSpPr>
        <p:spPr>
          <a:xfrm>
            <a:off x="820763" y="4585173"/>
            <a:ext cx="2798065" cy="954107"/>
          </a:xfrm>
          <a:prstGeom prst="rect">
            <a:avLst/>
          </a:prstGeom>
          <a:noFill/>
        </p:spPr>
        <p:txBody>
          <a:bodyPr wrap="square" rtlCol="0">
            <a:spAutoFit/>
          </a:bodyPr>
          <a:lstStyle/>
          <a:p>
            <a:pPr algn="ct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a:solidFill>
                <a:schemeClr val="tx1">
                  <a:lumMod val="50000"/>
                  <a:lumOff val="50000"/>
                </a:schemeClr>
              </a:solidFill>
            </a:endParaRPr>
          </a:p>
        </p:txBody>
      </p:sp>
      <p:sp>
        <p:nvSpPr>
          <p:cNvPr id="40" name="文本框 92"/>
          <p:cNvSpPr txBox="1"/>
          <p:nvPr/>
        </p:nvSpPr>
        <p:spPr>
          <a:xfrm>
            <a:off x="1229795" y="4173402"/>
            <a:ext cx="1980000" cy="400110"/>
          </a:xfrm>
          <a:prstGeom prst="rect">
            <a:avLst/>
          </a:prstGeom>
          <a:noFill/>
        </p:spPr>
        <p:txBody>
          <a:bodyPr wrap="square" rtlCol="0">
            <a:spAutoFit/>
          </a:bodyPr>
          <a:lstStyle/>
          <a:p>
            <a:pPr algn="ctr"/>
            <a:r>
              <a:rPr lang="zh-CN" altLang="en-US" sz="2000" b="1">
                <a:solidFill>
                  <a:srgbClr val="007F00"/>
                </a:solidFill>
                <a:latin typeface="微软雅黑" panose="020b0503020204020204" pitchFamily="34" charset="-122"/>
                <a:ea typeface="微软雅黑" panose="020b0503020204020204" pitchFamily="34" charset="-122"/>
                <a:cs typeface="Aharoni" panose="02010803020104030203" pitchFamily="2" charset="-79"/>
              </a:rPr>
              <a:t>添加您的标题</a:t>
            </a:r>
            <a:endParaRPr lang="zh-CN" altLang="en-US" sz="2000" b="1">
              <a:solidFill>
                <a:srgbClr val="007F00"/>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1" name="文本框 93"/>
          <p:cNvSpPr txBox="1"/>
          <p:nvPr/>
        </p:nvSpPr>
        <p:spPr>
          <a:xfrm>
            <a:off x="4759706" y="4585173"/>
            <a:ext cx="2798065" cy="954107"/>
          </a:xfrm>
          <a:prstGeom prst="rect">
            <a:avLst/>
          </a:prstGeom>
          <a:noFill/>
        </p:spPr>
        <p:txBody>
          <a:bodyPr wrap="square" rtlCol="0">
            <a:spAutoFit/>
          </a:bodyPr>
          <a:lstStyle/>
          <a:p>
            <a:pPr algn="ct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a:solidFill>
                <a:schemeClr val="tx1">
                  <a:lumMod val="50000"/>
                  <a:lumOff val="50000"/>
                </a:schemeClr>
              </a:solidFill>
            </a:endParaRPr>
          </a:p>
        </p:txBody>
      </p:sp>
      <p:sp>
        <p:nvSpPr>
          <p:cNvPr id="42" name="文本框 94"/>
          <p:cNvSpPr txBox="1"/>
          <p:nvPr/>
        </p:nvSpPr>
        <p:spPr>
          <a:xfrm>
            <a:off x="5168738" y="4173402"/>
            <a:ext cx="1980000" cy="400110"/>
          </a:xfrm>
          <a:prstGeom prst="rect">
            <a:avLst/>
          </a:prstGeom>
          <a:noFill/>
        </p:spPr>
        <p:txBody>
          <a:bodyPr wrap="square" rtlCol="0">
            <a:spAutoFit/>
          </a:bodyPr>
          <a:lstStyle/>
          <a:p>
            <a:pPr algn="ctr"/>
            <a:r>
              <a:rPr lang="zh-CN" altLang="en-US" sz="2000" b="1">
                <a:solidFill>
                  <a:srgbClr val="007F00"/>
                </a:solidFill>
                <a:latin typeface="微软雅黑" panose="020b0503020204020204" pitchFamily="34" charset="-122"/>
                <a:ea typeface="微软雅黑" panose="020b0503020204020204" pitchFamily="34" charset="-122"/>
                <a:cs typeface="Aharoni" panose="02010803020104030203" pitchFamily="2" charset="-79"/>
              </a:rPr>
              <a:t>添加您的标题</a:t>
            </a:r>
            <a:endParaRPr lang="zh-CN" altLang="en-US" sz="2000" b="1">
              <a:solidFill>
                <a:srgbClr val="007F00"/>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3" name="文本框 95"/>
          <p:cNvSpPr txBox="1"/>
          <p:nvPr/>
        </p:nvSpPr>
        <p:spPr>
          <a:xfrm>
            <a:off x="8635585" y="4585173"/>
            <a:ext cx="2798065" cy="954107"/>
          </a:xfrm>
          <a:prstGeom prst="rect">
            <a:avLst/>
          </a:prstGeom>
          <a:noFill/>
        </p:spPr>
        <p:txBody>
          <a:bodyPr wrap="square" rtlCol="0">
            <a:spAutoFit/>
          </a:bodyPr>
          <a:lstStyle/>
          <a:p>
            <a:pPr algn="ct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a:solidFill>
                <a:schemeClr val="tx1">
                  <a:lumMod val="50000"/>
                  <a:lumOff val="50000"/>
                </a:schemeClr>
              </a:solidFill>
            </a:endParaRPr>
          </a:p>
        </p:txBody>
      </p:sp>
      <p:sp>
        <p:nvSpPr>
          <p:cNvPr id="44" name="文本框 96"/>
          <p:cNvSpPr txBox="1"/>
          <p:nvPr/>
        </p:nvSpPr>
        <p:spPr>
          <a:xfrm>
            <a:off x="9044617" y="4173402"/>
            <a:ext cx="1980000" cy="400110"/>
          </a:xfrm>
          <a:prstGeom prst="rect">
            <a:avLst/>
          </a:prstGeom>
          <a:noFill/>
        </p:spPr>
        <p:txBody>
          <a:bodyPr wrap="square" rtlCol="0">
            <a:spAutoFit/>
          </a:bodyPr>
          <a:lstStyle/>
          <a:p>
            <a:pPr algn="ctr"/>
            <a:r>
              <a:rPr lang="zh-CN" altLang="en-US" sz="2000" b="1">
                <a:solidFill>
                  <a:srgbClr val="007F00"/>
                </a:solidFill>
                <a:latin typeface="微软雅黑" panose="020b0503020204020204" pitchFamily="34" charset="-122"/>
                <a:ea typeface="微软雅黑" panose="020b0503020204020204" pitchFamily="34" charset="-122"/>
                <a:cs typeface="Aharoni" panose="02010803020104030203" pitchFamily="2" charset="-79"/>
              </a:rPr>
              <a:t>添加您的标题</a:t>
            </a:r>
            <a:endParaRPr lang="zh-CN" altLang="en-US" sz="2000" b="1">
              <a:solidFill>
                <a:srgbClr val="007F00"/>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5" name="文本框 98"/>
          <p:cNvSpPr txBox="1"/>
          <p:nvPr/>
        </p:nvSpPr>
        <p:spPr>
          <a:xfrm>
            <a:off x="2790879" y="1912723"/>
            <a:ext cx="2798065" cy="954107"/>
          </a:xfrm>
          <a:prstGeom prst="rect">
            <a:avLst/>
          </a:prstGeom>
          <a:noFill/>
        </p:spPr>
        <p:txBody>
          <a:bodyPr wrap="square" rtlCol="0">
            <a:spAutoFit/>
          </a:bodyPr>
          <a:lstStyle/>
          <a:p>
            <a:pPr algn="ct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a:solidFill>
                <a:schemeClr val="tx1">
                  <a:lumMod val="50000"/>
                  <a:lumOff val="50000"/>
                </a:schemeClr>
              </a:solidFill>
            </a:endParaRPr>
          </a:p>
        </p:txBody>
      </p:sp>
      <p:sp>
        <p:nvSpPr>
          <p:cNvPr id="46" name="文本框 99"/>
          <p:cNvSpPr txBox="1"/>
          <p:nvPr/>
        </p:nvSpPr>
        <p:spPr>
          <a:xfrm>
            <a:off x="3199911" y="1500952"/>
            <a:ext cx="1980000" cy="400110"/>
          </a:xfrm>
          <a:prstGeom prst="rect">
            <a:avLst/>
          </a:prstGeom>
          <a:noFill/>
        </p:spPr>
        <p:txBody>
          <a:bodyPr wrap="square" rtlCol="0">
            <a:spAutoFit/>
          </a:bodyPr>
          <a:lstStyle/>
          <a:p>
            <a:pPr algn="ctr"/>
            <a:r>
              <a:rPr lang="zh-CN" altLang="en-US" sz="2000" b="1">
                <a:solidFill>
                  <a:srgbClr val="007F00"/>
                </a:solidFill>
                <a:latin typeface="微软雅黑" panose="020b0503020204020204" pitchFamily="34" charset="-122"/>
                <a:ea typeface="微软雅黑" panose="020b0503020204020204" pitchFamily="34" charset="-122"/>
                <a:cs typeface="Aharoni" panose="02010803020104030203" pitchFamily="2" charset="-79"/>
              </a:rPr>
              <a:t>添加您的标题</a:t>
            </a:r>
            <a:endParaRPr lang="zh-CN" altLang="en-US" sz="2000" b="1">
              <a:solidFill>
                <a:srgbClr val="007F00"/>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7" name="文本框 100"/>
          <p:cNvSpPr txBox="1"/>
          <p:nvPr/>
        </p:nvSpPr>
        <p:spPr>
          <a:xfrm>
            <a:off x="6699106" y="1912723"/>
            <a:ext cx="2798065" cy="954107"/>
          </a:xfrm>
          <a:prstGeom prst="rect">
            <a:avLst/>
          </a:prstGeom>
          <a:noFill/>
        </p:spPr>
        <p:txBody>
          <a:bodyPr wrap="square" rtlCol="0">
            <a:spAutoFit/>
          </a:bodyPr>
          <a:lstStyle/>
          <a:p>
            <a:pPr algn="ct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a:solidFill>
                <a:schemeClr val="tx1">
                  <a:lumMod val="50000"/>
                  <a:lumOff val="50000"/>
                </a:schemeClr>
              </a:solidFill>
            </a:endParaRPr>
          </a:p>
        </p:txBody>
      </p:sp>
      <p:sp>
        <p:nvSpPr>
          <p:cNvPr id="48" name="文本框 101"/>
          <p:cNvSpPr txBox="1"/>
          <p:nvPr/>
        </p:nvSpPr>
        <p:spPr>
          <a:xfrm>
            <a:off x="7108138" y="1500952"/>
            <a:ext cx="1980000" cy="400110"/>
          </a:xfrm>
          <a:prstGeom prst="rect">
            <a:avLst/>
          </a:prstGeom>
          <a:noFill/>
        </p:spPr>
        <p:txBody>
          <a:bodyPr wrap="square" rtlCol="0">
            <a:spAutoFit/>
          </a:bodyPr>
          <a:lstStyle/>
          <a:p>
            <a:pPr algn="ctr"/>
            <a:r>
              <a:rPr lang="zh-CN" altLang="en-US" sz="2000" b="1">
                <a:solidFill>
                  <a:srgbClr val="007F00"/>
                </a:solidFill>
                <a:latin typeface="微软雅黑" panose="020b0503020204020204" pitchFamily="34" charset="-122"/>
                <a:ea typeface="微软雅黑" panose="020b0503020204020204" pitchFamily="34" charset="-122"/>
                <a:cs typeface="Aharoni" panose="02010803020104030203" pitchFamily="2" charset="-79"/>
              </a:rPr>
              <a:t>添加您的标题</a:t>
            </a:r>
            <a:endParaRPr lang="zh-CN" altLang="en-US" sz="2000" b="1">
              <a:solidFill>
                <a:srgbClr val="007F00"/>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9" name="Freeform 182"/>
          <p:cNvSpPr>
            <a:spLocks noChangeAspect="1" noEditPoints="1"/>
          </p:cNvSpPr>
          <p:nvPr/>
        </p:nvSpPr>
        <p:spPr bwMode="auto">
          <a:xfrm>
            <a:off x="4020289" y="3315067"/>
            <a:ext cx="341506" cy="394258"/>
          </a:xfrm>
          <a:custGeom>
            <a:gdLst>
              <a:gd name="T0" fmla="*/ 225 w 1200"/>
              <a:gd name="T1" fmla="*/ 525 h 1391"/>
              <a:gd name="T2" fmla="*/ 0 w 1200"/>
              <a:gd name="T3" fmla="*/ 759 h 1391"/>
              <a:gd name="T4" fmla="*/ 0 w 1200"/>
              <a:gd name="T5" fmla="*/ 1123 h 1391"/>
              <a:gd name="T6" fmla="*/ 225 w 1200"/>
              <a:gd name="T7" fmla="*/ 1350 h 1391"/>
              <a:gd name="T8" fmla="*/ 150 w 1200"/>
              <a:gd name="T9" fmla="*/ 1180 h 1391"/>
              <a:gd name="T10" fmla="*/ 150 w 1200"/>
              <a:gd name="T11" fmla="*/ 702 h 1391"/>
              <a:gd name="T12" fmla="*/ 225 w 1200"/>
              <a:gd name="T13" fmla="*/ 525 h 1391"/>
              <a:gd name="T14" fmla="*/ 874 w 1200"/>
              <a:gd name="T15" fmla="*/ 518 h 1391"/>
              <a:gd name="T16" fmla="*/ 979 w 1200"/>
              <a:gd name="T17" fmla="*/ 46 h 1391"/>
              <a:gd name="T18" fmla="*/ 632 w 1200"/>
              <a:gd name="T19" fmla="*/ 392 h 1391"/>
              <a:gd name="T20" fmla="*/ 300 w 1200"/>
              <a:gd name="T21" fmla="*/ 682 h 1391"/>
              <a:gd name="T22" fmla="*/ 300 w 1200"/>
              <a:gd name="T23" fmla="*/ 1195 h 1391"/>
              <a:gd name="T24" fmla="*/ 949 w 1200"/>
              <a:gd name="T25" fmla="*/ 1391 h 1391"/>
              <a:gd name="T26" fmla="*/ 1200 w 1200"/>
              <a:gd name="T27" fmla="*/ 646 h 1391"/>
              <a:gd name="T28" fmla="*/ 874 w 1200"/>
              <a:gd name="T29" fmla="*/ 518 h 13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0" h="1391">
                <a:moveTo>
                  <a:pt x="225" y="525"/>
                </a:moveTo>
                <a:cubicBezTo>
                  <a:pt x="176" y="525"/>
                  <a:pt x="0" y="555"/>
                  <a:pt x="0" y="759"/>
                </a:cubicBezTo>
                <a:lnTo>
                  <a:pt x="0" y="1123"/>
                </a:lnTo>
                <a:cubicBezTo>
                  <a:pt x="0" y="1327"/>
                  <a:pt x="176" y="1350"/>
                  <a:pt x="225" y="1350"/>
                </a:cubicBezTo>
                <a:cubicBezTo>
                  <a:pt x="274" y="1350"/>
                  <a:pt x="150" y="1307"/>
                  <a:pt x="150" y="1180"/>
                </a:cubicBezTo>
                <a:lnTo>
                  <a:pt x="150" y="702"/>
                </a:lnTo>
                <a:cubicBezTo>
                  <a:pt x="150" y="570"/>
                  <a:pt x="274" y="525"/>
                  <a:pt x="225" y="525"/>
                </a:cubicBezTo>
                <a:close/>
                <a:moveTo>
                  <a:pt x="874" y="518"/>
                </a:moveTo>
                <a:cubicBezTo>
                  <a:pt x="864" y="491"/>
                  <a:pt x="1139" y="246"/>
                  <a:pt x="979" y="46"/>
                </a:cubicBezTo>
                <a:cubicBezTo>
                  <a:pt x="941" y="0"/>
                  <a:pt x="813" y="269"/>
                  <a:pt x="632" y="392"/>
                </a:cubicBezTo>
                <a:cubicBezTo>
                  <a:pt x="533" y="459"/>
                  <a:pt x="300" y="602"/>
                  <a:pt x="300" y="682"/>
                </a:cubicBezTo>
                <a:lnTo>
                  <a:pt x="300" y="1195"/>
                </a:lnTo>
                <a:cubicBezTo>
                  <a:pt x="300" y="1290"/>
                  <a:pt x="669" y="1391"/>
                  <a:pt x="949" y="1391"/>
                </a:cubicBezTo>
                <a:cubicBezTo>
                  <a:pt x="1051" y="1391"/>
                  <a:pt x="1200" y="748"/>
                  <a:pt x="1200" y="646"/>
                </a:cubicBezTo>
                <a:cubicBezTo>
                  <a:pt x="1200" y="543"/>
                  <a:pt x="884" y="545"/>
                  <a:pt x="874" y="51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0" name="Freeform 172"/>
          <p:cNvSpPr>
            <a:spLocks noChangeAspect="1" noEditPoints="1"/>
          </p:cNvSpPr>
          <p:nvPr/>
        </p:nvSpPr>
        <p:spPr bwMode="auto">
          <a:xfrm>
            <a:off x="5971816" y="3323545"/>
            <a:ext cx="360000" cy="383226"/>
          </a:xfrm>
          <a:custGeom>
            <a:gdLst>
              <a:gd name="T0" fmla="*/ 717 w 1213"/>
              <a:gd name="T1" fmla="*/ 895 h 1296"/>
              <a:gd name="T2" fmla="*/ 684 w 1213"/>
              <a:gd name="T3" fmla="*/ 896 h 1296"/>
              <a:gd name="T4" fmla="*/ 307 w 1213"/>
              <a:gd name="T5" fmla="*/ 550 h 1296"/>
              <a:gd name="T6" fmla="*/ 652 w 1213"/>
              <a:gd name="T7" fmla="*/ 140 h 1296"/>
              <a:gd name="T8" fmla="*/ 685 w 1213"/>
              <a:gd name="T9" fmla="*/ 138 h 1296"/>
              <a:gd name="T10" fmla="*/ 1062 w 1213"/>
              <a:gd name="T11" fmla="*/ 484 h 1296"/>
              <a:gd name="T12" fmla="*/ 717 w 1213"/>
              <a:gd name="T13" fmla="*/ 895 h 1296"/>
              <a:gd name="T14" fmla="*/ 248 w 1213"/>
              <a:gd name="T15" fmla="*/ 937 h 1296"/>
              <a:gd name="T16" fmla="*/ 127 w 1213"/>
              <a:gd name="T17" fmla="*/ 1084 h 1296"/>
              <a:gd name="T18" fmla="*/ 113 w 1213"/>
              <a:gd name="T19" fmla="*/ 1121 h 1296"/>
              <a:gd name="T20" fmla="*/ 134 w 1213"/>
              <a:gd name="T21" fmla="*/ 1166 h 1296"/>
              <a:gd name="T22" fmla="*/ 137 w 1213"/>
              <a:gd name="T23" fmla="*/ 1200 h 1296"/>
              <a:gd name="T24" fmla="*/ 103 w 1213"/>
              <a:gd name="T25" fmla="*/ 1203 h 1296"/>
              <a:gd name="T26" fmla="*/ 65 w 1213"/>
              <a:gd name="T27" fmla="*/ 1121 h 1296"/>
              <a:gd name="T28" fmla="*/ 89 w 1213"/>
              <a:gd name="T29" fmla="*/ 1052 h 1296"/>
              <a:gd name="T30" fmla="*/ 211 w 1213"/>
              <a:gd name="T31" fmla="*/ 906 h 1296"/>
              <a:gd name="T32" fmla="*/ 245 w 1213"/>
              <a:gd name="T33" fmla="*/ 903 h 1296"/>
              <a:gd name="T34" fmla="*/ 248 w 1213"/>
              <a:gd name="T35" fmla="*/ 937 h 1296"/>
              <a:gd name="T36" fmla="*/ 1201 w 1213"/>
              <a:gd name="T37" fmla="*/ 473 h 1296"/>
              <a:gd name="T38" fmla="*/ 685 w 1213"/>
              <a:gd name="T39" fmla="*/ 0 h 1296"/>
              <a:gd name="T40" fmla="*/ 640 w 1213"/>
              <a:gd name="T41" fmla="*/ 2 h 1296"/>
              <a:gd name="T42" fmla="*/ 288 w 1213"/>
              <a:gd name="T43" fmla="*/ 184 h 1296"/>
              <a:gd name="T44" fmla="*/ 169 w 1213"/>
              <a:gd name="T45" fmla="*/ 563 h 1296"/>
              <a:gd name="T46" fmla="*/ 240 w 1213"/>
              <a:gd name="T47" fmla="*/ 783 h 1296"/>
              <a:gd name="T48" fmla="*/ 45 w 1213"/>
              <a:gd name="T49" fmla="*/ 1007 h 1296"/>
              <a:gd name="T50" fmla="*/ 4 w 1213"/>
              <a:gd name="T51" fmla="*/ 1136 h 1296"/>
              <a:gd name="T52" fmla="*/ 66 w 1213"/>
              <a:gd name="T53" fmla="*/ 1255 h 1296"/>
              <a:gd name="T54" fmla="*/ 179 w 1213"/>
              <a:gd name="T55" fmla="*/ 1296 h 1296"/>
              <a:gd name="T56" fmla="*/ 194 w 1213"/>
              <a:gd name="T57" fmla="*/ 1296 h 1296"/>
              <a:gd name="T58" fmla="*/ 314 w 1213"/>
              <a:gd name="T59" fmla="*/ 1234 h 1296"/>
              <a:gd name="T60" fmla="*/ 513 w 1213"/>
              <a:gd name="T61" fmla="*/ 1006 h 1296"/>
              <a:gd name="T62" fmla="*/ 686 w 1213"/>
              <a:gd name="T63" fmla="*/ 1036 h 1296"/>
              <a:gd name="T64" fmla="*/ 730 w 1213"/>
              <a:gd name="T65" fmla="*/ 1034 h 1296"/>
              <a:gd name="T66" fmla="*/ 1082 w 1213"/>
              <a:gd name="T67" fmla="*/ 851 h 1296"/>
              <a:gd name="T68" fmla="*/ 1201 w 1213"/>
              <a:gd name="T69" fmla="*/ 473 h 1296"/>
              <a:gd name="T70" fmla="*/ 691 w 1213"/>
              <a:gd name="T71" fmla="*/ 233 h 1296"/>
              <a:gd name="T72" fmla="*/ 664 w 1213"/>
              <a:gd name="T73" fmla="*/ 234 h 1296"/>
              <a:gd name="T74" fmla="*/ 457 w 1213"/>
              <a:gd name="T75" fmla="*/ 339 h 1296"/>
              <a:gd name="T76" fmla="*/ 460 w 1213"/>
              <a:gd name="T77" fmla="*/ 383 h 1296"/>
              <a:gd name="T78" fmla="*/ 504 w 1213"/>
              <a:gd name="T79" fmla="*/ 380 h 1296"/>
              <a:gd name="T80" fmla="*/ 669 w 1213"/>
              <a:gd name="T81" fmla="*/ 296 h 1296"/>
              <a:gd name="T82" fmla="*/ 691 w 1213"/>
              <a:gd name="T83" fmla="*/ 295 h 1296"/>
              <a:gd name="T84" fmla="*/ 844 w 1213"/>
              <a:gd name="T85" fmla="*/ 347 h 1296"/>
              <a:gd name="T86" fmla="*/ 887 w 1213"/>
              <a:gd name="T87" fmla="*/ 342 h 1296"/>
              <a:gd name="T88" fmla="*/ 882 w 1213"/>
              <a:gd name="T89" fmla="*/ 298 h 1296"/>
              <a:gd name="T90" fmla="*/ 691 w 1213"/>
              <a:gd name="T91" fmla="*/ 233 h 12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3" h="1296">
                <a:moveTo>
                  <a:pt x="717" y="895"/>
                </a:moveTo>
                <a:cubicBezTo>
                  <a:pt x="706" y="896"/>
                  <a:pt x="695" y="896"/>
                  <a:pt x="684" y="896"/>
                </a:cubicBezTo>
                <a:cubicBezTo>
                  <a:pt x="490" y="896"/>
                  <a:pt x="324" y="744"/>
                  <a:pt x="307" y="550"/>
                </a:cubicBezTo>
                <a:cubicBezTo>
                  <a:pt x="289" y="342"/>
                  <a:pt x="443" y="158"/>
                  <a:pt x="652" y="140"/>
                </a:cubicBezTo>
                <a:cubicBezTo>
                  <a:pt x="663" y="139"/>
                  <a:pt x="674" y="138"/>
                  <a:pt x="685" y="138"/>
                </a:cubicBezTo>
                <a:cubicBezTo>
                  <a:pt x="880" y="138"/>
                  <a:pt x="1045" y="290"/>
                  <a:pt x="1062" y="484"/>
                </a:cubicBezTo>
                <a:cubicBezTo>
                  <a:pt x="1080" y="692"/>
                  <a:pt x="926" y="877"/>
                  <a:pt x="717" y="895"/>
                </a:cubicBezTo>
                <a:close/>
                <a:moveTo>
                  <a:pt x="248" y="937"/>
                </a:moveTo>
                <a:lnTo>
                  <a:pt x="127" y="1084"/>
                </a:lnTo>
                <a:cubicBezTo>
                  <a:pt x="118" y="1094"/>
                  <a:pt x="113" y="1108"/>
                  <a:pt x="113" y="1121"/>
                </a:cubicBezTo>
                <a:cubicBezTo>
                  <a:pt x="113" y="1138"/>
                  <a:pt x="120" y="1154"/>
                  <a:pt x="134" y="1166"/>
                </a:cubicBezTo>
                <a:cubicBezTo>
                  <a:pt x="144" y="1175"/>
                  <a:pt x="146" y="1190"/>
                  <a:pt x="137" y="1200"/>
                </a:cubicBezTo>
                <a:cubicBezTo>
                  <a:pt x="132" y="1206"/>
                  <a:pt x="115" y="1215"/>
                  <a:pt x="103" y="1203"/>
                </a:cubicBezTo>
                <a:cubicBezTo>
                  <a:pt x="78" y="1181"/>
                  <a:pt x="64" y="1152"/>
                  <a:pt x="65" y="1121"/>
                </a:cubicBezTo>
                <a:cubicBezTo>
                  <a:pt x="64" y="1097"/>
                  <a:pt x="73" y="1072"/>
                  <a:pt x="89" y="1052"/>
                </a:cubicBezTo>
                <a:lnTo>
                  <a:pt x="211" y="906"/>
                </a:lnTo>
                <a:cubicBezTo>
                  <a:pt x="219" y="896"/>
                  <a:pt x="235" y="894"/>
                  <a:pt x="245" y="903"/>
                </a:cubicBezTo>
                <a:cubicBezTo>
                  <a:pt x="255" y="911"/>
                  <a:pt x="257" y="927"/>
                  <a:pt x="248" y="937"/>
                </a:cubicBezTo>
                <a:close/>
                <a:moveTo>
                  <a:pt x="1201" y="473"/>
                </a:moveTo>
                <a:cubicBezTo>
                  <a:pt x="1178" y="207"/>
                  <a:pt x="951" y="0"/>
                  <a:pt x="685" y="0"/>
                </a:cubicBezTo>
                <a:cubicBezTo>
                  <a:pt x="670" y="0"/>
                  <a:pt x="655" y="0"/>
                  <a:pt x="640" y="2"/>
                </a:cubicBezTo>
                <a:cubicBezTo>
                  <a:pt x="502" y="14"/>
                  <a:pt x="377" y="79"/>
                  <a:pt x="288" y="184"/>
                </a:cubicBezTo>
                <a:cubicBezTo>
                  <a:pt x="199" y="291"/>
                  <a:pt x="157" y="425"/>
                  <a:pt x="169" y="563"/>
                </a:cubicBezTo>
                <a:cubicBezTo>
                  <a:pt x="176" y="641"/>
                  <a:pt x="200" y="716"/>
                  <a:pt x="240" y="783"/>
                </a:cubicBezTo>
                <a:lnTo>
                  <a:pt x="45" y="1007"/>
                </a:lnTo>
                <a:cubicBezTo>
                  <a:pt x="14" y="1044"/>
                  <a:pt x="0" y="1089"/>
                  <a:pt x="4" y="1136"/>
                </a:cubicBezTo>
                <a:cubicBezTo>
                  <a:pt x="8" y="1183"/>
                  <a:pt x="30" y="1225"/>
                  <a:pt x="66" y="1255"/>
                </a:cubicBezTo>
                <a:cubicBezTo>
                  <a:pt x="98" y="1282"/>
                  <a:pt x="138" y="1296"/>
                  <a:pt x="179" y="1296"/>
                </a:cubicBezTo>
                <a:cubicBezTo>
                  <a:pt x="184" y="1296"/>
                  <a:pt x="189" y="1296"/>
                  <a:pt x="194" y="1296"/>
                </a:cubicBezTo>
                <a:cubicBezTo>
                  <a:pt x="241" y="1292"/>
                  <a:pt x="283" y="1270"/>
                  <a:pt x="314" y="1234"/>
                </a:cubicBezTo>
                <a:lnTo>
                  <a:pt x="513" y="1006"/>
                </a:lnTo>
                <a:cubicBezTo>
                  <a:pt x="569" y="1026"/>
                  <a:pt x="627" y="1036"/>
                  <a:pt x="686" y="1036"/>
                </a:cubicBezTo>
                <a:cubicBezTo>
                  <a:pt x="700" y="1036"/>
                  <a:pt x="715" y="1035"/>
                  <a:pt x="730" y="1034"/>
                </a:cubicBezTo>
                <a:cubicBezTo>
                  <a:pt x="868" y="1022"/>
                  <a:pt x="993" y="957"/>
                  <a:pt x="1082" y="851"/>
                </a:cubicBezTo>
                <a:cubicBezTo>
                  <a:pt x="1171" y="745"/>
                  <a:pt x="1213" y="610"/>
                  <a:pt x="1201" y="473"/>
                </a:cubicBezTo>
                <a:close/>
                <a:moveTo>
                  <a:pt x="691" y="233"/>
                </a:moveTo>
                <a:cubicBezTo>
                  <a:pt x="682" y="233"/>
                  <a:pt x="673" y="233"/>
                  <a:pt x="664" y="234"/>
                </a:cubicBezTo>
                <a:cubicBezTo>
                  <a:pt x="581" y="241"/>
                  <a:pt x="508" y="281"/>
                  <a:pt x="457" y="339"/>
                </a:cubicBezTo>
                <a:cubicBezTo>
                  <a:pt x="446" y="352"/>
                  <a:pt x="447" y="372"/>
                  <a:pt x="460" y="383"/>
                </a:cubicBezTo>
                <a:cubicBezTo>
                  <a:pt x="466" y="388"/>
                  <a:pt x="489" y="397"/>
                  <a:pt x="504" y="380"/>
                </a:cubicBezTo>
                <a:cubicBezTo>
                  <a:pt x="546" y="334"/>
                  <a:pt x="603" y="302"/>
                  <a:pt x="669" y="296"/>
                </a:cubicBezTo>
                <a:cubicBezTo>
                  <a:pt x="677" y="295"/>
                  <a:pt x="684" y="295"/>
                  <a:pt x="691" y="295"/>
                </a:cubicBezTo>
                <a:cubicBezTo>
                  <a:pt x="748" y="295"/>
                  <a:pt x="801" y="314"/>
                  <a:pt x="844" y="347"/>
                </a:cubicBezTo>
                <a:cubicBezTo>
                  <a:pt x="857" y="358"/>
                  <a:pt x="877" y="355"/>
                  <a:pt x="887" y="342"/>
                </a:cubicBezTo>
                <a:cubicBezTo>
                  <a:pt x="898" y="328"/>
                  <a:pt x="895" y="308"/>
                  <a:pt x="882" y="298"/>
                </a:cubicBezTo>
                <a:cubicBezTo>
                  <a:pt x="829" y="257"/>
                  <a:pt x="762" y="233"/>
                  <a:pt x="691" y="23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1" name="Freeform 130"/>
          <p:cNvSpPr>
            <a:spLocks noChangeAspect="1" noEditPoints="1"/>
          </p:cNvSpPr>
          <p:nvPr/>
        </p:nvSpPr>
        <p:spPr bwMode="auto">
          <a:xfrm>
            <a:off x="9875596" y="3356247"/>
            <a:ext cx="288000" cy="327805"/>
          </a:xfrm>
          <a:custGeom>
            <a:gdLst>
              <a:gd name="T0" fmla="*/ 943 w 1200"/>
              <a:gd name="T1" fmla="*/ 0 h 1372"/>
              <a:gd name="T2" fmla="*/ 1029 w 1200"/>
              <a:gd name="T3" fmla="*/ 86 h 1372"/>
              <a:gd name="T4" fmla="*/ 686 w 1200"/>
              <a:gd name="T5" fmla="*/ 429 h 1372"/>
              <a:gd name="T6" fmla="*/ 515 w 1200"/>
              <a:gd name="T7" fmla="*/ 257 h 1372"/>
              <a:gd name="T8" fmla="*/ 0 w 1200"/>
              <a:gd name="T9" fmla="*/ 772 h 1372"/>
              <a:gd name="T10" fmla="*/ 86 w 1200"/>
              <a:gd name="T11" fmla="*/ 857 h 1372"/>
              <a:gd name="T12" fmla="*/ 515 w 1200"/>
              <a:gd name="T13" fmla="*/ 429 h 1372"/>
              <a:gd name="T14" fmla="*/ 686 w 1200"/>
              <a:gd name="T15" fmla="*/ 600 h 1372"/>
              <a:gd name="T16" fmla="*/ 1115 w 1200"/>
              <a:gd name="T17" fmla="*/ 172 h 1372"/>
              <a:gd name="T18" fmla="*/ 1200 w 1200"/>
              <a:gd name="T19" fmla="*/ 257 h 1372"/>
              <a:gd name="T20" fmla="*/ 1200 w 1200"/>
              <a:gd name="T21" fmla="*/ 0 h 1372"/>
              <a:gd name="T22" fmla="*/ 943 w 1200"/>
              <a:gd name="T23" fmla="*/ 0 h 1372"/>
              <a:gd name="T24" fmla="*/ 1029 w 1200"/>
              <a:gd name="T25" fmla="*/ 429 h 1372"/>
              <a:gd name="T26" fmla="*/ 1200 w 1200"/>
              <a:gd name="T27" fmla="*/ 429 h 1372"/>
              <a:gd name="T28" fmla="*/ 1200 w 1200"/>
              <a:gd name="T29" fmla="*/ 1372 h 1372"/>
              <a:gd name="T30" fmla="*/ 1029 w 1200"/>
              <a:gd name="T31" fmla="*/ 1372 h 1372"/>
              <a:gd name="T32" fmla="*/ 1029 w 1200"/>
              <a:gd name="T33" fmla="*/ 429 h 1372"/>
              <a:gd name="T34" fmla="*/ 686 w 1200"/>
              <a:gd name="T35" fmla="*/ 686 h 1372"/>
              <a:gd name="T36" fmla="*/ 857 w 1200"/>
              <a:gd name="T37" fmla="*/ 686 h 1372"/>
              <a:gd name="T38" fmla="*/ 857 w 1200"/>
              <a:gd name="T39" fmla="*/ 1372 h 1372"/>
              <a:gd name="T40" fmla="*/ 686 w 1200"/>
              <a:gd name="T41" fmla="*/ 1372 h 1372"/>
              <a:gd name="T42" fmla="*/ 686 w 1200"/>
              <a:gd name="T43" fmla="*/ 686 h 1372"/>
              <a:gd name="T44" fmla="*/ 343 w 1200"/>
              <a:gd name="T45" fmla="*/ 772 h 1372"/>
              <a:gd name="T46" fmla="*/ 515 w 1200"/>
              <a:gd name="T47" fmla="*/ 772 h 1372"/>
              <a:gd name="T48" fmla="*/ 515 w 1200"/>
              <a:gd name="T49" fmla="*/ 1372 h 1372"/>
              <a:gd name="T50" fmla="*/ 343 w 1200"/>
              <a:gd name="T51" fmla="*/ 1372 h 1372"/>
              <a:gd name="T52" fmla="*/ 343 w 1200"/>
              <a:gd name="T53" fmla="*/ 772 h 1372"/>
              <a:gd name="T54" fmla="*/ 0 w 1200"/>
              <a:gd name="T55" fmla="*/ 943 h 1372"/>
              <a:gd name="T56" fmla="*/ 172 w 1200"/>
              <a:gd name="T57" fmla="*/ 943 h 1372"/>
              <a:gd name="T58" fmla="*/ 172 w 1200"/>
              <a:gd name="T59" fmla="*/ 1372 h 1372"/>
              <a:gd name="T60" fmla="*/ 0 w 1200"/>
              <a:gd name="T61" fmla="*/ 1372 h 1372"/>
              <a:gd name="T62" fmla="*/ 0 w 1200"/>
              <a:gd name="T63" fmla="*/ 943 h 13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0" h="1372">
                <a:moveTo>
                  <a:pt x="943" y="0"/>
                </a:moveTo>
                <a:lnTo>
                  <a:pt x="1029" y="86"/>
                </a:lnTo>
                <a:lnTo>
                  <a:pt x="686" y="429"/>
                </a:lnTo>
                <a:lnTo>
                  <a:pt x="515" y="257"/>
                </a:lnTo>
                <a:lnTo>
                  <a:pt x="0" y="772"/>
                </a:lnTo>
                <a:lnTo>
                  <a:pt x="86" y="857"/>
                </a:lnTo>
                <a:lnTo>
                  <a:pt x="515" y="429"/>
                </a:lnTo>
                <a:lnTo>
                  <a:pt x="686" y="600"/>
                </a:lnTo>
                <a:lnTo>
                  <a:pt x="1115" y="172"/>
                </a:lnTo>
                <a:lnTo>
                  <a:pt x="1200" y="257"/>
                </a:lnTo>
                <a:lnTo>
                  <a:pt x="1200" y="0"/>
                </a:lnTo>
                <a:lnTo>
                  <a:pt x="943" y="0"/>
                </a:lnTo>
                <a:close/>
                <a:moveTo>
                  <a:pt x="1029" y="429"/>
                </a:moveTo>
                <a:lnTo>
                  <a:pt x="1200" y="429"/>
                </a:lnTo>
                <a:lnTo>
                  <a:pt x="1200" y="1372"/>
                </a:lnTo>
                <a:lnTo>
                  <a:pt x="1029" y="1372"/>
                </a:lnTo>
                <a:lnTo>
                  <a:pt x="1029" y="429"/>
                </a:lnTo>
                <a:close/>
                <a:moveTo>
                  <a:pt x="686" y="686"/>
                </a:moveTo>
                <a:lnTo>
                  <a:pt x="857" y="686"/>
                </a:lnTo>
                <a:lnTo>
                  <a:pt x="857" y="1372"/>
                </a:lnTo>
                <a:lnTo>
                  <a:pt x="686" y="1372"/>
                </a:lnTo>
                <a:lnTo>
                  <a:pt x="686" y="686"/>
                </a:lnTo>
                <a:close/>
                <a:moveTo>
                  <a:pt x="343" y="772"/>
                </a:moveTo>
                <a:lnTo>
                  <a:pt x="515" y="772"/>
                </a:lnTo>
                <a:lnTo>
                  <a:pt x="515" y="1372"/>
                </a:lnTo>
                <a:lnTo>
                  <a:pt x="343" y="1372"/>
                </a:lnTo>
                <a:lnTo>
                  <a:pt x="343" y="772"/>
                </a:lnTo>
                <a:close/>
                <a:moveTo>
                  <a:pt x="0" y="943"/>
                </a:moveTo>
                <a:lnTo>
                  <a:pt x="172" y="943"/>
                </a:lnTo>
                <a:lnTo>
                  <a:pt x="172" y="1372"/>
                </a:lnTo>
                <a:lnTo>
                  <a:pt x="0" y="1372"/>
                </a:lnTo>
                <a:lnTo>
                  <a:pt x="0" y="94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52" name="组合 51"/>
          <p:cNvGrpSpPr>
            <a:grpSpLocks noChangeAspect="1"/>
          </p:cNvGrpSpPr>
          <p:nvPr/>
        </p:nvGrpSpPr>
        <p:grpSpPr>
          <a:xfrm>
            <a:off x="7909671" y="3320963"/>
            <a:ext cx="396000" cy="398677"/>
            <a:chOff x="5042691" y="2273920"/>
            <a:chExt cx="702937" cy="707692"/>
          </a:xfrm>
          <a:solidFill>
            <a:schemeClr val="bg1"/>
          </a:solidFill>
        </p:grpSpPr>
        <p:sp>
          <p:nvSpPr>
            <p:cNvPr id="53" name="Freeform 12"/>
            <p:cNvSpPr/>
            <p:nvPr/>
          </p:nvSpPr>
          <p:spPr bwMode="auto">
            <a:xfrm>
              <a:off x="5284806" y="2789968"/>
              <a:ext cx="460822" cy="191644"/>
            </a:xfrm>
            <a:custGeom>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1">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13"/>
            <p:cNvSpPr>
              <a:spLocks noEditPoints="1"/>
            </p:cNvSpPr>
            <p:nvPr/>
          </p:nvSpPr>
          <p:spPr bwMode="auto">
            <a:xfrm>
              <a:off x="5042691" y="2273920"/>
              <a:ext cx="529214" cy="655758"/>
            </a:xfrm>
            <a:custGeom>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Freeform 67"/>
          <p:cNvSpPr>
            <a:spLocks noChangeAspect="1" noEditPoints="1"/>
          </p:cNvSpPr>
          <p:nvPr/>
        </p:nvSpPr>
        <p:spPr bwMode="auto">
          <a:xfrm>
            <a:off x="2043603" y="3381629"/>
            <a:ext cx="396000" cy="276923"/>
          </a:xfrm>
          <a:custGeom>
            <a:gdLst>
              <a:gd name="T0" fmla="*/ 141 w 1400"/>
              <a:gd name="T1" fmla="*/ 375 h 978"/>
              <a:gd name="T2" fmla="*/ 199 w 1400"/>
              <a:gd name="T3" fmla="*/ 316 h 978"/>
              <a:gd name="T4" fmla="*/ 145 w 1400"/>
              <a:gd name="T5" fmla="*/ 233 h 978"/>
              <a:gd name="T6" fmla="*/ 138 w 1400"/>
              <a:gd name="T7" fmla="*/ 183 h 978"/>
              <a:gd name="T8" fmla="*/ 145 w 1400"/>
              <a:gd name="T9" fmla="*/ 179 h 978"/>
              <a:gd name="T10" fmla="*/ 376 w 1400"/>
              <a:gd name="T11" fmla="*/ 37 h 978"/>
              <a:gd name="T12" fmla="*/ 419 w 1400"/>
              <a:gd name="T13" fmla="*/ 180 h 978"/>
              <a:gd name="T14" fmla="*/ 424 w 1400"/>
              <a:gd name="T15" fmla="*/ 189 h 978"/>
              <a:gd name="T16" fmla="*/ 399 w 1400"/>
              <a:gd name="T17" fmla="*/ 255 h 978"/>
              <a:gd name="T18" fmla="*/ 389 w 1400"/>
              <a:gd name="T19" fmla="*/ 367 h 978"/>
              <a:gd name="T20" fmla="*/ 473 w 1400"/>
              <a:gd name="T21" fmla="*/ 372 h 978"/>
              <a:gd name="T22" fmla="*/ 535 w 1400"/>
              <a:gd name="T23" fmla="*/ 474 h 978"/>
              <a:gd name="T24" fmla="*/ 447 w 1400"/>
              <a:gd name="T25" fmla="*/ 474 h 978"/>
              <a:gd name="T26" fmla="*/ 399 w 1400"/>
              <a:gd name="T27" fmla="*/ 492 h 978"/>
              <a:gd name="T28" fmla="*/ 0 w 1400"/>
              <a:gd name="T29" fmla="*/ 612 h 978"/>
              <a:gd name="T30" fmla="*/ 447 w 1400"/>
              <a:gd name="T31" fmla="*/ 547 h 978"/>
              <a:gd name="T32" fmla="*/ 1138 w 1400"/>
              <a:gd name="T33" fmla="*/ 888 h 978"/>
              <a:gd name="T34" fmla="*/ 946 w 1400"/>
              <a:gd name="T35" fmla="*/ 543 h 978"/>
              <a:gd name="T36" fmla="*/ 859 w 1400"/>
              <a:gd name="T37" fmla="*/ 456 h 978"/>
              <a:gd name="T38" fmla="*/ 932 w 1400"/>
              <a:gd name="T39" fmla="*/ 342 h 978"/>
              <a:gd name="T40" fmla="*/ 941 w 1400"/>
              <a:gd name="T41" fmla="*/ 271 h 978"/>
              <a:gd name="T42" fmla="*/ 927 w 1400"/>
              <a:gd name="T43" fmla="*/ 262 h 978"/>
              <a:gd name="T44" fmla="*/ 585 w 1400"/>
              <a:gd name="T45" fmla="*/ 67 h 978"/>
              <a:gd name="T46" fmla="*/ 537 w 1400"/>
              <a:gd name="T47" fmla="*/ 267 h 978"/>
              <a:gd name="T48" fmla="*/ 530 w 1400"/>
              <a:gd name="T49" fmla="*/ 279 h 978"/>
              <a:gd name="T50" fmla="*/ 568 w 1400"/>
              <a:gd name="T51" fmla="*/ 375 h 978"/>
              <a:gd name="T52" fmla="*/ 594 w 1400"/>
              <a:gd name="T53" fmla="*/ 527 h 978"/>
              <a:gd name="T54" fmla="*/ 447 w 1400"/>
              <a:gd name="T55" fmla="*/ 547 h 978"/>
              <a:gd name="T56" fmla="*/ 1231 w 1400"/>
              <a:gd name="T57" fmla="*/ 369 h 978"/>
              <a:gd name="T58" fmla="*/ 1367 w 1400"/>
              <a:gd name="T59" fmla="*/ 437 h 978"/>
              <a:gd name="T60" fmla="*/ 1400 w 1400"/>
              <a:gd name="T61" fmla="*/ 552 h 978"/>
              <a:gd name="T62" fmla="*/ 1397 w 1400"/>
              <a:gd name="T63" fmla="*/ 591 h 978"/>
              <a:gd name="T64" fmla="*/ 1077 w 1400"/>
              <a:gd name="T65" fmla="*/ 490 h 978"/>
              <a:gd name="T66" fmla="*/ 1027 w 1400"/>
              <a:gd name="T67" fmla="*/ 470 h 978"/>
              <a:gd name="T68" fmla="*/ 986 w 1400"/>
              <a:gd name="T69" fmla="*/ 437 h 978"/>
              <a:gd name="T70" fmla="*/ 1118 w 1400"/>
              <a:gd name="T71" fmla="*/ 368 h 978"/>
              <a:gd name="T72" fmla="*/ 1022 w 1400"/>
              <a:gd name="T73" fmla="*/ 306 h 978"/>
              <a:gd name="T74" fmla="*/ 1284 w 1400"/>
              <a:gd name="T75" fmla="*/ 69 h 978"/>
              <a:gd name="T76" fmla="*/ 1283 w 1400"/>
              <a:gd name="T77" fmla="*/ 307 h 9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00" h="978">
                <a:moveTo>
                  <a:pt x="80" y="375"/>
                </a:moveTo>
                <a:cubicBezTo>
                  <a:pt x="102" y="375"/>
                  <a:pt x="122" y="375"/>
                  <a:pt x="141" y="375"/>
                </a:cubicBezTo>
                <a:cubicBezTo>
                  <a:pt x="159" y="377"/>
                  <a:pt x="173" y="373"/>
                  <a:pt x="182" y="361"/>
                </a:cubicBezTo>
                <a:cubicBezTo>
                  <a:pt x="190" y="350"/>
                  <a:pt x="195" y="334"/>
                  <a:pt x="199" y="316"/>
                </a:cubicBezTo>
                <a:cubicBezTo>
                  <a:pt x="184" y="300"/>
                  <a:pt x="171" y="279"/>
                  <a:pt x="164" y="256"/>
                </a:cubicBezTo>
                <a:cubicBezTo>
                  <a:pt x="155" y="251"/>
                  <a:pt x="149" y="244"/>
                  <a:pt x="145" y="233"/>
                </a:cubicBezTo>
                <a:cubicBezTo>
                  <a:pt x="140" y="222"/>
                  <a:pt x="138" y="207"/>
                  <a:pt x="138" y="189"/>
                </a:cubicBezTo>
                <a:lnTo>
                  <a:pt x="138" y="183"/>
                </a:lnTo>
                <a:lnTo>
                  <a:pt x="143" y="180"/>
                </a:lnTo>
                <a:cubicBezTo>
                  <a:pt x="144" y="180"/>
                  <a:pt x="145" y="179"/>
                  <a:pt x="145" y="179"/>
                </a:cubicBezTo>
                <a:cubicBezTo>
                  <a:pt x="135" y="103"/>
                  <a:pt x="144" y="69"/>
                  <a:pt x="176" y="42"/>
                </a:cubicBezTo>
                <a:cubicBezTo>
                  <a:pt x="227" y="0"/>
                  <a:pt x="324" y="0"/>
                  <a:pt x="376" y="37"/>
                </a:cubicBezTo>
                <a:cubicBezTo>
                  <a:pt x="411" y="63"/>
                  <a:pt x="423" y="109"/>
                  <a:pt x="414" y="177"/>
                </a:cubicBezTo>
                <a:cubicBezTo>
                  <a:pt x="416" y="178"/>
                  <a:pt x="417" y="179"/>
                  <a:pt x="419" y="180"/>
                </a:cubicBezTo>
                <a:lnTo>
                  <a:pt x="424" y="183"/>
                </a:lnTo>
                <a:lnTo>
                  <a:pt x="424" y="189"/>
                </a:lnTo>
                <a:cubicBezTo>
                  <a:pt x="424" y="206"/>
                  <a:pt x="422" y="221"/>
                  <a:pt x="418" y="233"/>
                </a:cubicBezTo>
                <a:cubicBezTo>
                  <a:pt x="413" y="243"/>
                  <a:pt x="407" y="251"/>
                  <a:pt x="399" y="255"/>
                </a:cubicBezTo>
                <a:cubicBezTo>
                  <a:pt x="392" y="277"/>
                  <a:pt x="381" y="296"/>
                  <a:pt x="367" y="312"/>
                </a:cubicBezTo>
                <a:cubicBezTo>
                  <a:pt x="371" y="336"/>
                  <a:pt x="378" y="355"/>
                  <a:pt x="389" y="367"/>
                </a:cubicBezTo>
                <a:cubicBezTo>
                  <a:pt x="399" y="372"/>
                  <a:pt x="412" y="373"/>
                  <a:pt x="427" y="372"/>
                </a:cubicBezTo>
                <a:cubicBezTo>
                  <a:pt x="442" y="372"/>
                  <a:pt x="457" y="372"/>
                  <a:pt x="473" y="372"/>
                </a:cubicBezTo>
                <a:cubicBezTo>
                  <a:pt x="481" y="391"/>
                  <a:pt x="492" y="407"/>
                  <a:pt x="507" y="421"/>
                </a:cubicBezTo>
                <a:cubicBezTo>
                  <a:pt x="514" y="439"/>
                  <a:pt x="524" y="457"/>
                  <a:pt x="535" y="474"/>
                </a:cubicBezTo>
                <a:lnTo>
                  <a:pt x="534" y="474"/>
                </a:lnTo>
                <a:cubicBezTo>
                  <a:pt x="505" y="474"/>
                  <a:pt x="476" y="474"/>
                  <a:pt x="447" y="474"/>
                </a:cubicBezTo>
                <a:lnTo>
                  <a:pt x="419" y="474"/>
                </a:lnTo>
                <a:lnTo>
                  <a:pt x="399" y="492"/>
                </a:lnTo>
                <a:cubicBezTo>
                  <a:pt x="349" y="535"/>
                  <a:pt x="317" y="594"/>
                  <a:pt x="295" y="658"/>
                </a:cubicBezTo>
                <a:cubicBezTo>
                  <a:pt x="166" y="660"/>
                  <a:pt x="35" y="646"/>
                  <a:pt x="0" y="612"/>
                </a:cubicBezTo>
                <a:cubicBezTo>
                  <a:pt x="2" y="546"/>
                  <a:pt x="14" y="433"/>
                  <a:pt x="80" y="375"/>
                </a:cubicBezTo>
                <a:close/>
                <a:moveTo>
                  <a:pt x="447" y="547"/>
                </a:moveTo>
                <a:cubicBezTo>
                  <a:pt x="352" y="630"/>
                  <a:pt x="334" y="793"/>
                  <a:pt x="332" y="888"/>
                </a:cubicBezTo>
                <a:cubicBezTo>
                  <a:pt x="425" y="978"/>
                  <a:pt x="1015" y="973"/>
                  <a:pt x="1138" y="888"/>
                </a:cubicBezTo>
                <a:cubicBezTo>
                  <a:pt x="1150" y="779"/>
                  <a:pt x="1102" y="613"/>
                  <a:pt x="1027" y="542"/>
                </a:cubicBezTo>
                <a:cubicBezTo>
                  <a:pt x="998" y="542"/>
                  <a:pt x="972" y="542"/>
                  <a:pt x="946" y="543"/>
                </a:cubicBezTo>
                <a:cubicBezTo>
                  <a:pt x="924" y="544"/>
                  <a:pt x="906" y="542"/>
                  <a:pt x="892" y="535"/>
                </a:cubicBezTo>
                <a:cubicBezTo>
                  <a:pt x="876" y="519"/>
                  <a:pt x="866" y="491"/>
                  <a:pt x="859" y="456"/>
                </a:cubicBezTo>
                <a:cubicBezTo>
                  <a:pt x="879" y="434"/>
                  <a:pt x="895" y="406"/>
                  <a:pt x="905" y="375"/>
                </a:cubicBezTo>
                <a:cubicBezTo>
                  <a:pt x="917" y="368"/>
                  <a:pt x="926" y="357"/>
                  <a:pt x="932" y="342"/>
                </a:cubicBezTo>
                <a:cubicBezTo>
                  <a:pt x="939" y="326"/>
                  <a:pt x="942" y="304"/>
                  <a:pt x="941" y="279"/>
                </a:cubicBezTo>
                <a:lnTo>
                  <a:pt x="941" y="271"/>
                </a:lnTo>
                <a:lnTo>
                  <a:pt x="934" y="267"/>
                </a:lnTo>
                <a:cubicBezTo>
                  <a:pt x="932" y="265"/>
                  <a:pt x="929" y="263"/>
                  <a:pt x="927" y="262"/>
                </a:cubicBezTo>
                <a:cubicBezTo>
                  <a:pt x="940" y="164"/>
                  <a:pt x="922" y="98"/>
                  <a:pt x="872" y="61"/>
                </a:cubicBezTo>
                <a:cubicBezTo>
                  <a:pt x="798" y="7"/>
                  <a:pt x="659" y="7"/>
                  <a:pt x="585" y="67"/>
                </a:cubicBezTo>
                <a:cubicBezTo>
                  <a:pt x="538" y="106"/>
                  <a:pt x="526" y="156"/>
                  <a:pt x="541" y="264"/>
                </a:cubicBezTo>
                <a:cubicBezTo>
                  <a:pt x="539" y="265"/>
                  <a:pt x="538" y="266"/>
                  <a:pt x="537" y="267"/>
                </a:cubicBezTo>
                <a:lnTo>
                  <a:pt x="530" y="271"/>
                </a:lnTo>
                <a:lnTo>
                  <a:pt x="530" y="279"/>
                </a:lnTo>
                <a:cubicBezTo>
                  <a:pt x="530" y="305"/>
                  <a:pt x="533" y="326"/>
                  <a:pt x="539" y="343"/>
                </a:cubicBezTo>
                <a:cubicBezTo>
                  <a:pt x="546" y="358"/>
                  <a:pt x="555" y="369"/>
                  <a:pt x="568" y="375"/>
                </a:cubicBezTo>
                <a:cubicBezTo>
                  <a:pt x="578" y="409"/>
                  <a:pt x="596" y="438"/>
                  <a:pt x="618" y="462"/>
                </a:cubicBezTo>
                <a:cubicBezTo>
                  <a:pt x="613" y="488"/>
                  <a:pt x="605" y="511"/>
                  <a:pt x="594" y="527"/>
                </a:cubicBezTo>
                <a:cubicBezTo>
                  <a:pt x="580" y="543"/>
                  <a:pt x="560" y="549"/>
                  <a:pt x="534" y="547"/>
                </a:cubicBezTo>
                <a:cubicBezTo>
                  <a:pt x="507" y="547"/>
                  <a:pt x="478" y="547"/>
                  <a:pt x="447" y="547"/>
                </a:cubicBezTo>
                <a:close/>
                <a:moveTo>
                  <a:pt x="1283" y="307"/>
                </a:moveTo>
                <a:cubicBezTo>
                  <a:pt x="1272" y="331"/>
                  <a:pt x="1255" y="352"/>
                  <a:pt x="1231" y="369"/>
                </a:cubicBezTo>
                <a:cubicBezTo>
                  <a:pt x="1238" y="392"/>
                  <a:pt x="1242" y="401"/>
                  <a:pt x="1248" y="415"/>
                </a:cubicBezTo>
                <a:cubicBezTo>
                  <a:pt x="1262" y="416"/>
                  <a:pt x="1360" y="421"/>
                  <a:pt x="1367" y="437"/>
                </a:cubicBezTo>
                <a:cubicBezTo>
                  <a:pt x="1392" y="467"/>
                  <a:pt x="1400" y="512"/>
                  <a:pt x="1400" y="549"/>
                </a:cubicBezTo>
                <a:lnTo>
                  <a:pt x="1400" y="552"/>
                </a:lnTo>
                <a:lnTo>
                  <a:pt x="1400" y="554"/>
                </a:lnTo>
                <a:cubicBezTo>
                  <a:pt x="1400" y="568"/>
                  <a:pt x="1399" y="581"/>
                  <a:pt x="1397" y="591"/>
                </a:cubicBezTo>
                <a:cubicBezTo>
                  <a:pt x="1343" y="616"/>
                  <a:pt x="1254" y="628"/>
                  <a:pt x="1166" y="627"/>
                </a:cubicBezTo>
                <a:cubicBezTo>
                  <a:pt x="1143" y="573"/>
                  <a:pt x="1113" y="524"/>
                  <a:pt x="1077" y="490"/>
                </a:cubicBezTo>
                <a:lnTo>
                  <a:pt x="1056" y="470"/>
                </a:lnTo>
                <a:lnTo>
                  <a:pt x="1027" y="470"/>
                </a:lnTo>
                <a:cubicBezTo>
                  <a:pt x="1007" y="470"/>
                  <a:pt x="987" y="470"/>
                  <a:pt x="968" y="470"/>
                </a:cubicBezTo>
                <a:cubicBezTo>
                  <a:pt x="972" y="458"/>
                  <a:pt x="978" y="447"/>
                  <a:pt x="986" y="437"/>
                </a:cubicBezTo>
                <a:cubicBezTo>
                  <a:pt x="993" y="421"/>
                  <a:pt x="1092" y="416"/>
                  <a:pt x="1106" y="415"/>
                </a:cubicBezTo>
                <a:cubicBezTo>
                  <a:pt x="1111" y="399"/>
                  <a:pt x="1115" y="385"/>
                  <a:pt x="1118" y="368"/>
                </a:cubicBezTo>
                <a:cubicBezTo>
                  <a:pt x="1095" y="353"/>
                  <a:pt x="1079" y="331"/>
                  <a:pt x="1070" y="307"/>
                </a:cubicBezTo>
                <a:cubicBezTo>
                  <a:pt x="1059" y="306"/>
                  <a:pt x="1033" y="307"/>
                  <a:pt x="1022" y="306"/>
                </a:cubicBezTo>
                <a:cubicBezTo>
                  <a:pt x="1009" y="223"/>
                  <a:pt x="1028" y="102"/>
                  <a:pt x="1062" y="74"/>
                </a:cubicBezTo>
                <a:cubicBezTo>
                  <a:pt x="1111" y="33"/>
                  <a:pt x="1233" y="31"/>
                  <a:pt x="1284" y="69"/>
                </a:cubicBezTo>
                <a:cubicBezTo>
                  <a:pt x="1320" y="95"/>
                  <a:pt x="1344" y="227"/>
                  <a:pt x="1331" y="302"/>
                </a:cubicBezTo>
                <a:cubicBezTo>
                  <a:pt x="1326" y="306"/>
                  <a:pt x="1290" y="304"/>
                  <a:pt x="1283" y="30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mc:Choice xmlns:p14="http://schemas.microsoft.com/office/powerpoint/2010/main" Requires="p14">
      <p:transition spd="slow" advTm="6605">
        <p14:wheelReverse spokes="1"/>
      </p:transition>
    </mc:Choice>
    <mc:Fallback>
      <p:transition spd="slow" advTm="6605">
        <p:fade/>
      </p:transition>
    </mc:Fallback>
  </mc:AlternateConten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TextBox 11"/>
          <p:cNvSpPr txBox="1"/>
          <p:nvPr/>
        </p:nvSpPr>
        <p:spPr>
          <a:xfrm>
            <a:off x="989375" y="327095"/>
            <a:ext cx="2621280" cy="483235"/>
          </a:xfrm>
          <a:prstGeom prst="rect">
            <a:avLst/>
          </a:prstGeom>
          <a:noFill/>
        </p:spPr>
        <p:txBody>
          <a:bodyPr wrap="none" rtlCol="0">
            <a:spAutoFit/>
          </a:bodyPr>
          <a:lstStyle/>
          <a:p>
            <a:pPr algn="l"/>
            <a:r>
              <a:rPr sz="2400">
                <a:latin typeface="微软雅黑" panose="020b0503020204020204" pitchFamily="34" charset="-122"/>
                <a:ea typeface="微软雅黑" panose="020b0503020204020204" pitchFamily="34" charset="-122"/>
              </a:rPr>
              <a:t>单击此处添加标题</a:t>
            </a:r>
            <a:endParaRPr sz="2400">
              <a:latin typeface="微软雅黑" panose="020b0503020204020204" pitchFamily="34" charset="-122"/>
              <a:ea typeface="微软雅黑" panose="020b0503020204020204" pitchFamily="34" charset="-122"/>
            </a:endParaRPr>
          </a:p>
        </p:txBody>
      </p:sp>
      <p:sp>
        <p:nvSpPr>
          <p:cNvPr id="13" name="Freeform 40"/>
          <p:cNvSpPr>
            <a:spLocks noEditPoints="1"/>
          </p:cNvSpPr>
          <p:nvPr/>
        </p:nvSpPr>
        <p:spPr bwMode="auto">
          <a:xfrm>
            <a:off x="511175" y="303530"/>
            <a:ext cx="307975" cy="523875"/>
          </a:xfrm>
          <a:custGeom>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14"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cxnSp>
        <p:nvCxnSpPr>
          <p:cNvPr id="15" name="直接连接符 14"/>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16" name="TextBox 51"/>
          <p:cNvSpPr txBox="1"/>
          <p:nvPr/>
        </p:nvSpPr>
        <p:spPr>
          <a:xfrm>
            <a:off x="11075080" y="165170"/>
            <a:ext cx="627380" cy="287020"/>
          </a:xfrm>
          <a:prstGeom prst="rect">
            <a:avLst/>
          </a:prstGeom>
          <a:noFill/>
        </p:spPr>
        <p:txBody>
          <a:bodyPr wrap="none" rtlCol="0">
            <a:spAutoFit/>
          </a:bodyPr>
          <a:lstStyle/>
          <a:p>
            <a:pPr algn="l"/>
            <a:r>
              <a:rPr lang="en-US" sz="1200" b="1">
                <a:solidFill>
                  <a:schemeClr val="bg1"/>
                </a:solidFill>
                <a:latin typeface="微软雅黑" panose="020b0503020204020204" pitchFamily="34" charset="-122"/>
                <a:ea typeface="微软雅黑" panose="020b0503020204020204" pitchFamily="34" charset="-122"/>
              </a:rPr>
              <a:t>LOGO</a:t>
            </a:r>
            <a:endParaRPr lang="en-US" sz="1200" b="1">
              <a:solidFill>
                <a:schemeClr val="bg1"/>
              </a:solidFill>
              <a:latin typeface="微软雅黑" panose="020b0503020204020204" pitchFamily="34" charset="-122"/>
              <a:ea typeface="微软雅黑" panose="020b0503020204020204" pitchFamily="34" charset="-122"/>
            </a:endParaRPr>
          </a:p>
        </p:txBody>
      </p:sp>
      <p:sp>
        <p:nvSpPr>
          <p:cNvPr id="7" name="圆角矩形 6"/>
          <p:cNvSpPr/>
          <p:nvPr/>
        </p:nvSpPr>
        <p:spPr>
          <a:xfrm>
            <a:off x="749226" y="2810157"/>
            <a:ext cx="3264363" cy="3167591"/>
          </a:xfrm>
          <a:prstGeom prst="roundRect">
            <a:avLst>
              <a:gd name="adj" fmla="val 945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nvGrpSpPr>
          <p:cNvPr id="8" name="组合 7"/>
          <p:cNvGrpSpPr/>
          <p:nvPr/>
        </p:nvGrpSpPr>
        <p:grpSpPr>
          <a:xfrm>
            <a:off x="1388914" y="1300977"/>
            <a:ext cx="1929923" cy="1929923"/>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10" name="椭圆 9"/>
            <p:cNvSpPr/>
            <p:nvPr/>
          </p:nvSpPr>
          <p:spPr>
            <a:xfrm>
              <a:off x="392112" y="760412"/>
              <a:ext cx="3825874" cy="3825874"/>
            </a:xfrm>
            <a:prstGeom prst="ellipse">
              <a:avLst/>
            </a:prstGeom>
            <a:blipFill rotWithShape="1">
              <a:blip r:embed="rId3"/>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
        <p:nvSpPr>
          <p:cNvPr id="11" name="椭圆 10"/>
          <p:cNvSpPr/>
          <p:nvPr/>
        </p:nvSpPr>
        <p:spPr>
          <a:xfrm>
            <a:off x="2861030" y="2561281"/>
            <a:ext cx="497747" cy="497747"/>
          </a:xfrm>
          <a:prstGeom prst="ellipse">
            <a:avLst/>
          </a:prstGeom>
          <a:solidFill>
            <a:srgbClr val="00B05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t>1</a:t>
            </a:r>
            <a:endParaRPr lang="zh-CN" altLang="en-US" sz="3200"/>
          </a:p>
        </p:txBody>
      </p:sp>
      <p:sp>
        <p:nvSpPr>
          <p:cNvPr id="17" name="TextBox 16"/>
          <p:cNvSpPr txBox="1"/>
          <p:nvPr/>
        </p:nvSpPr>
        <p:spPr>
          <a:xfrm>
            <a:off x="1101425" y="3537461"/>
            <a:ext cx="2592288" cy="2133405"/>
          </a:xfrm>
          <a:prstGeom prst="rect">
            <a:avLst/>
          </a:prstGeom>
          <a:noFill/>
        </p:spPr>
        <p:txBody>
          <a:bodyPr wrap="square" lIns="0" tIns="0" rIns="0" bIns="0" rtlCol="0">
            <a:spAutoFit/>
          </a:bodyPr>
          <a:lstStyle/>
          <a:p>
            <a:pPr>
              <a:lnSpc>
                <a:spcPct val="130000"/>
              </a:lnSpc>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2135"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圆角矩形 17"/>
          <p:cNvSpPr/>
          <p:nvPr/>
        </p:nvSpPr>
        <p:spPr>
          <a:xfrm>
            <a:off x="4470965" y="2825945"/>
            <a:ext cx="3264363" cy="3167591"/>
          </a:xfrm>
          <a:prstGeom prst="roundRect">
            <a:avLst>
              <a:gd name="adj" fmla="val 945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nvGrpSpPr>
          <p:cNvPr id="19" name="组合 18"/>
          <p:cNvGrpSpPr/>
          <p:nvPr/>
        </p:nvGrpSpPr>
        <p:grpSpPr>
          <a:xfrm>
            <a:off x="5110653" y="1316765"/>
            <a:ext cx="1929923" cy="1929923"/>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21" name="椭圆 20"/>
            <p:cNvSpPr/>
            <p:nvPr/>
          </p:nvSpPr>
          <p:spPr>
            <a:xfrm>
              <a:off x="392112" y="760412"/>
              <a:ext cx="3825874" cy="3825874"/>
            </a:xfrm>
            <a:prstGeom prst="ellipse">
              <a:avLst/>
            </a:prstGeom>
            <a:blipFill dpi="0" rotWithShape="1">
              <a:blip r:embed="rId4"/>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
        <p:nvSpPr>
          <p:cNvPr id="22" name="椭圆 21"/>
          <p:cNvSpPr/>
          <p:nvPr/>
        </p:nvSpPr>
        <p:spPr>
          <a:xfrm>
            <a:off x="6582769" y="2577069"/>
            <a:ext cx="497747" cy="497747"/>
          </a:xfrm>
          <a:prstGeom prst="ellipse">
            <a:avLst/>
          </a:prstGeom>
          <a:solidFill>
            <a:srgbClr val="00B05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t>2</a:t>
            </a:r>
            <a:endParaRPr lang="zh-CN" altLang="en-US" sz="3200"/>
          </a:p>
        </p:txBody>
      </p:sp>
      <p:sp>
        <p:nvSpPr>
          <p:cNvPr id="23" name="TextBox 22"/>
          <p:cNvSpPr txBox="1"/>
          <p:nvPr/>
        </p:nvSpPr>
        <p:spPr>
          <a:xfrm>
            <a:off x="4823163" y="3553249"/>
            <a:ext cx="2592288" cy="2133405"/>
          </a:xfrm>
          <a:prstGeom prst="rect">
            <a:avLst/>
          </a:prstGeom>
          <a:noFill/>
        </p:spPr>
        <p:txBody>
          <a:bodyPr wrap="square" lIns="0" tIns="0" rIns="0" bIns="0" rtlCol="0">
            <a:spAutoFit/>
          </a:bodyPr>
          <a:lstStyle/>
          <a:p>
            <a:pPr>
              <a:lnSpc>
                <a:spcPct val="130000"/>
              </a:lnSpc>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2135"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圆角矩形 23"/>
          <p:cNvSpPr/>
          <p:nvPr/>
        </p:nvSpPr>
        <p:spPr>
          <a:xfrm>
            <a:off x="8177429" y="2820353"/>
            <a:ext cx="3264363" cy="3167591"/>
          </a:xfrm>
          <a:prstGeom prst="roundRect">
            <a:avLst>
              <a:gd name="adj" fmla="val 945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nvGrpSpPr>
          <p:cNvPr id="25" name="组合 24"/>
          <p:cNvGrpSpPr/>
          <p:nvPr/>
        </p:nvGrpSpPr>
        <p:grpSpPr>
          <a:xfrm>
            <a:off x="8817117" y="1311173"/>
            <a:ext cx="1929923" cy="1929923"/>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27" name="椭圆 26"/>
            <p:cNvSpPr/>
            <p:nvPr/>
          </p:nvSpPr>
          <p:spPr>
            <a:xfrm>
              <a:off x="392112" y="760412"/>
              <a:ext cx="3825874" cy="3825874"/>
            </a:xfrm>
            <a:prstGeom prst="ellipse">
              <a:avLst/>
            </a:prstGeom>
            <a:blipFill rotWithShape="1">
              <a:blip r:embed="rId5"/>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
        <p:nvSpPr>
          <p:cNvPr id="28" name="椭圆 27"/>
          <p:cNvSpPr/>
          <p:nvPr/>
        </p:nvSpPr>
        <p:spPr>
          <a:xfrm>
            <a:off x="10289233" y="2571477"/>
            <a:ext cx="497747" cy="497747"/>
          </a:xfrm>
          <a:prstGeom prst="ellipse">
            <a:avLst/>
          </a:prstGeom>
          <a:solidFill>
            <a:srgbClr val="008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t>3</a:t>
            </a:r>
            <a:endParaRPr lang="zh-CN" altLang="en-US" sz="3200"/>
          </a:p>
        </p:txBody>
      </p:sp>
      <p:sp>
        <p:nvSpPr>
          <p:cNvPr id="29" name="TextBox 28"/>
          <p:cNvSpPr txBox="1"/>
          <p:nvPr/>
        </p:nvSpPr>
        <p:spPr>
          <a:xfrm>
            <a:off x="8529627" y="3547657"/>
            <a:ext cx="2592288" cy="2133405"/>
          </a:xfrm>
          <a:prstGeom prst="rect">
            <a:avLst/>
          </a:prstGeom>
          <a:noFill/>
        </p:spPr>
        <p:txBody>
          <a:bodyPr wrap="square" lIns="0" tIns="0" rIns="0" bIns="0" rtlCol="0">
            <a:spAutoFit/>
          </a:bodyPr>
          <a:lstStyle/>
          <a:p>
            <a:pPr>
              <a:lnSpc>
                <a:spcPct val="130000"/>
              </a:lnSpc>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2135"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255">
        <p14:wheelReverse spokes="1"/>
      </p:transition>
    </mc:Choice>
    <mc:Fallback>
      <p:transition spd="slow" advTm="255">
        <p:fade/>
      </p:transition>
    </mc:Fallback>
  </mc:AlternateConten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TextBox 11"/>
          <p:cNvSpPr txBox="1"/>
          <p:nvPr/>
        </p:nvSpPr>
        <p:spPr>
          <a:xfrm>
            <a:off x="989375" y="327095"/>
            <a:ext cx="2621280" cy="483235"/>
          </a:xfrm>
          <a:prstGeom prst="rect">
            <a:avLst/>
          </a:prstGeom>
          <a:noFill/>
        </p:spPr>
        <p:txBody>
          <a:bodyPr wrap="none" rtlCol="0">
            <a:spAutoFit/>
          </a:bodyPr>
          <a:lstStyle/>
          <a:p>
            <a:pPr algn="l"/>
            <a:r>
              <a:rPr sz="2400">
                <a:latin typeface="微软雅黑" panose="020b0503020204020204" pitchFamily="34" charset="-122"/>
                <a:ea typeface="微软雅黑" panose="020b0503020204020204" pitchFamily="34" charset="-122"/>
              </a:rPr>
              <a:t>单击此处添加标题</a:t>
            </a:r>
            <a:endParaRPr sz="2400">
              <a:latin typeface="微软雅黑" panose="020b0503020204020204" pitchFamily="34" charset="-122"/>
              <a:ea typeface="微软雅黑" panose="020b0503020204020204" pitchFamily="34" charset="-122"/>
            </a:endParaRPr>
          </a:p>
        </p:txBody>
      </p:sp>
      <p:sp>
        <p:nvSpPr>
          <p:cNvPr id="13" name="Freeform 40"/>
          <p:cNvSpPr>
            <a:spLocks noEditPoints="1"/>
          </p:cNvSpPr>
          <p:nvPr/>
        </p:nvSpPr>
        <p:spPr bwMode="auto">
          <a:xfrm>
            <a:off x="511175" y="303530"/>
            <a:ext cx="307975" cy="523875"/>
          </a:xfrm>
          <a:custGeom>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14"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cxnSp>
        <p:nvCxnSpPr>
          <p:cNvPr id="15" name="直接连接符 14"/>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16" name="TextBox 51"/>
          <p:cNvSpPr txBox="1"/>
          <p:nvPr/>
        </p:nvSpPr>
        <p:spPr>
          <a:xfrm>
            <a:off x="11075080" y="165170"/>
            <a:ext cx="627380" cy="287020"/>
          </a:xfrm>
          <a:prstGeom prst="rect">
            <a:avLst/>
          </a:prstGeom>
          <a:noFill/>
        </p:spPr>
        <p:txBody>
          <a:bodyPr wrap="none" rtlCol="0">
            <a:spAutoFit/>
          </a:bodyPr>
          <a:lstStyle/>
          <a:p>
            <a:pPr algn="l"/>
            <a:r>
              <a:rPr lang="en-US" sz="1200" b="1">
                <a:solidFill>
                  <a:schemeClr val="bg1"/>
                </a:solidFill>
                <a:latin typeface="微软雅黑" panose="020b0503020204020204" pitchFamily="34" charset="-122"/>
                <a:ea typeface="微软雅黑" panose="020b0503020204020204" pitchFamily="34" charset="-122"/>
              </a:rPr>
              <a:t>LOGO</a:t>
            </a:r>
            <a:endParaRPr lang="en-US" sz="1200" b="1">
              <a:solidFill>
                <a:schemeClr val="bg1"/>
              </a:solidFill>
              <a:latin typeface="微软雅黑" panose="020b0503020204020204" pitchFamily="34" charset="-122"/>
              <a:ea typeface="微软雅黑" panose="020b0503020204020204" pitchFamily="34" charset="-122"/>
            </a:endParaRPr>
          </a:p>
        </p:txBody>
      </p:sp>
      <p:sp>
        <p:nvSpPr>
          <p:cNvPr id="7" name="文本框 17"/>
          <p:cNvSpPr txBox="1"/>
          <p:nvPr/>
        </p:nvSpPr>
        <p:spPr>
          <a:xfrm>
            <a:off x="1985920" y="1527894"/>
            <a:ext cx="8624930" cy="830997"/>
          </a:xfrm>
          <a:prstGeom prst="rect">
            <a:avLst/>
          </a:prstGeom>
          <a:noFill/>
        </p:spPr>
        <p:txBody>
          <a:bodyPr wrap="square" rtlCol="0">
            <a:spAutoFit/>
          </a:bodyPr>
          <a:lstStyle/>
          <a:p>
            <a:pPr fontAlgn="base">
              <a:lnSpc>
                <a:spcPct val="150000"/>
              </a:lnSpc>
              <a:spcBef>
                <a:spcPct val="0"/>
              </a:spcBef>
              <a:spcAft>
                <a:spcPct val="0"/>
              </a:spcAft>
            </a:pPr>
            <a:r>
              <a:rPr lang="zh-CN" altLang="en-US" sz="1600">
                <a:solidFill>
                  <a:prstClr val="black">
                    <a:lumMod val="50000"/>
                    <a:lumOff val="50000"/>
                  </a:prstClr>
                </a:solidFill>
                <a:latin typeface="Arial Unicode MS" panose="020b060402020202020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600">
                <a:solidFill>
                  <a:prstClr val="black">
                    <a:lumMod val="50000"/>
                    <a:lumOff val="50000"/>
                  </a:prstClr>
                </a:solidFill>
                <a:latin typeface="Arial Unicode MS" panose="020b0604020202020204" charset="-122"/>
                <a:ea typeface="微软雅黑" panose="020b0503020204020204" pitchFamily="34" charset="-122"/>
                <a:sym typeface="Gill Sans" charset="0"/>
              </a:rPr>
              <a:t>200</a:t>
            </a:r>
            <a:r>
              <a:rPr lang="zh-CN" altLang="en-US" sz="1600">
                <a:solidFill>
                  <a:prstClr val="black">
                    <a:lumMod val="50000"/>
                    <a:lumOff val="50000"/>
                  </a:prstClr>
                </a:solidFill>
                <a:latin typeface="Arial Unicode MS" panose="020b0604020202020204" charset="-122"/>
                <a:ea typeface="微软雅黑" panose="020b0503020204020204" pitchFamily="34" charset="-122"/>
                <a:sym typeface="Gill Sans" charset="0"/>
              </a:rPr>
              <a:t>字以内，据统计每页幻灯片的最好控制在</a:t>
            </a:r>
            <a:r>
              <a:rPr lang="en-US" altLang="zh-CN" sz="1600">
                <a:solidFill>
                  <a:prstClr val="black">
                    <a:lumMod val="50000"/>
                    <a:lumOff val="50000"/>
                  </a:prstClr>
                </a:solidFill>
                <a:latin typeface="Arial Unicode MS" panose="020b0604020202020204" charset="-122"/>
                <a:ea typeface="微软雅黑" panose="020b0503020204020204" pitchFamily="34" charset="-122"/>
                <a:sym typeface="Gill Sans" charset="0"/>
              </a:rPr>
              <a:t>5</a:t>
            </a:r>
            <a:r>
              <a:rPr lang="zh-CN" altLang="en-US" sz="1600">
                <a:solidFill>
                  <a:prstClr val="black">
                    <a:lumMod val="50000"/>
                    <a:lumOff val="50000"/>
                  </a:prstClr>
                </a:solidFill>
                <a:latin typeface="Arial Unicode MS" panose="020b0604020202020204" charset="-122"/>
                <a:ea typeface="微软雅黑" panose="020b0503020204020204" pitchFamily="34" charset="-122"/>
                <a:sym typeface="Gill Sans" charset="0"/>
              </a:rPr>
              <a:t>分钟之内。</a:t>
            </a:r>
            <a:endParaRPr lang="en-US" altLang="zh-CN" sz="1600">
              <a:solidFill>
                <a:prstClr val="black">
                  <a:lumMod val="50000"/>
                  <a:lumOff val="50000"/>
                </a:prstClr>
              </a:solidFill>
              <a:latin typeface="Arial Unicode MS" panose="020b0604020202020204" charset="-122"/>
              <a:ea typeface="微软雅黑" panose="020b0503020204020204" pitchFamily="34" charset="-122"/>
              <a:cs typeface="Lato Light" charset="0"/>
              <a:sym typeface="Lato Light" charset="0"/>
            </a:endParaRPr>
          </a:p>
        </p:txBody>
      </p:sp>
      <p:grpSp>
        <p:nvGrpSpPr>
          <p:cNvPr id="8" name="组合 7"/>
          <p:cNvGrpSpPr/>
          <p:nvPr/>
        </p:nvGrpSpPr>
        <p:grpSpPr>
          <a:xfrm>
            <a:off x="1470322" y="2935624"/>
            <a:ext cx="1678314" cy="2319337"/>
            <a:chOff x="1470322" y="2935624"/>
            <a:chExt cx="1678314" cy="2319337"/>
          </a:xfrm>
        </p:grpSpPr>
        <p:sp>
          <p:nvSpPr>
            <p:cNvPr id="9" name="矩形 8"/>
            <p:cNvSpPr/>
            <p:nvPr/>
          </p:nvSpPr>
          <p:spPr>
            <a:xfrm>
              <a:off x="1470322" y="2935624"/>
              <a:ext cx="1678314" cy="2319337"/>
            </a:xfrm>
            <a:prstGeom prst="rect">
              <a:avLst/>
            </a:prstGeom>
            <a:solidFill>
              <a:srgbClr val="7CCA62"/>
            </a:solidFill>
            <a:ln w="12700" cap="flat" cmpd="sng" algn="ctr">
              <a:noFill/>
              <a:prstDash val="solid"/>
              <a:miter lim="800000"/>
            </a:ln>
            <a:effectLst>
              <a:outerShdw blurRad="50800" dist="38100" algn="l" rotWithShape="0">
                <a:prstClr val="black">
                  <a:alpha val="40000"/>
                </a:prstClr>
              </a:outerShdw>
              <a:reflection blurRad="6350" stA="52000" endA="300" endPos="20000" dir="5400000" sy="-100000" algn="bl" rotWithShape="0"/>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sp>
          <p:nvSpPr>
            <p:cNvPr id="10" name="椭圆 9"/>
            <p:cNvSpPr/>
            <p:nvPr/>
          </p:nvSpPr>
          <p:spPr>
            <a:xfrm>
              <a:off x="1985920" y="3139209"/>
              <a:ext cx="647119" cy="647119"/>
            </a:xfrm>
            <a:prstGeom prst="ellipse">
              <a:avLst/>
            </a:prstGeom>
            <a:gradFill flip="none" rotWithShape="1">
              <a:gsLst>
                <a:gs pos="20000">
                  <a:srgbClr val="BFBFBF"/>
                </a:gs>
                <a:gs pos="80000">
                  <a:srgbClr val="FFFFFF"/>
                </a:gs>
                <a:gs pos="100000">
                  <a:srgbClr val="0F6FC6">
                    <a:tint val="0"/>
                  </a:srgbClr>
                </a:gs>
              </a:gsLst>
              <a:lin ang="2700000" scaled="1"/>
            </a:gradFill>
            <a:ln w="28575" cap="flat" cmpd="sng" algn="ctr">
              <a:solidFill>
                <a:srgbClr val="F2F2F2"/>
              </a:solidFill>
              <a:prstDash val="solid"/>
              <a:miter lim="800000"/>
            </a:ln>
            <a:effectLst>
              <a:outerShdw blurRad="88900" dist="75434" dir="2699985" rotWithShape="0">
                <a:scrgbClr r="0" g="0" b="0">
                  <a:alpha val="23000"/>
                </a:scrgb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Unicode MS" panose="020b0604020202020204" charset="-122"/>
                <a:ea typeface="微软雅黑" panose="020b0503020204020204" pitchFamily="34" charset="-122"/>
                <a:cs typeface="+mn-cs"/>
              </a:endParaRPr>
            </a:p>
          </p:txBody>
        </p:sp>
        <p:sp>
          <p:nvSpPr>
            <p:cNvPr id="11" name="文本框 20"/>
            <p:cNvSpPr txBox="1"/>
            <p:nvPr/>
          </p:nvSpPr>
          <p:spPr>
            <a:xfrm>
              <a:off x="2124172" y="3029737"/>
              <a:ext cx="370614" cy="730906"/>
            </a:xfrm>
            <a:prstGeom prst="rect">
              <a:avLst/>
            </a:prstGeom>
            <a:noFill/>
          </p:spPr>
          <p:txBody>
            <a:bodyPr wrap="none" rtlCol="0">
              <a:spAutoFit/>
            </a:bodyPr>
            <a:lstStyle/>
            <a:p>
              <a:pPr marL="0" marR="0" lvl="0" indent="0" algn="just" defTabSz="914400" eaLnBrk="1" fontAlgn="auto" latinLnBrk="0" hangingPunct="1">
                <a:lnSpc>
                  <a:spcPct val="150000"/>
                </a:lnSpc>
                <a:spcBef>
                  <a:spcPct val="0"/>
                </a:spcBef>
                <a:spcAft>
                  <a:spcPct val="0"/>
                </a:spcAft>
                <a:buClrTx/>
                <a:buSzTx/>
                <a:buFontTx/>
                <a:buNone/>
                <a:defRPr/>
              </a:pPr>
              <a:r>
                <a:rPr kumimoji="0" lang="en-US" altLang="zh-CN" sz="3200" b="1" i="0" u="none" strike="noStrike" kern="0" cap="none" spc="0" normalizeH="0" baseline="0" noProof="0">
                  <a:ln>
                    <a:noFill/>
                  </a:ln>
                  <a:solidFill>
                    <a:srgbClr val="F4AC1C"/>
                  </a:solidFill>
                  <a:effectLst>
                    <a:innerShdw blurRad="63500" dist="50800" dir="13500000">
                      <a:prstClr val="black">
                        <a:alpha val="50000"/>
                      </a:prstClr>
                    </a:innerShdw>
                  </a:effectLst>
                  <a:uLnTx/>
                  <a:uFillTx/>
                  <a:latin typeface="Agency FB" panose="020b0503020202020204" pitchFamily="34" charset="0"/>
                  <a:ea typeface="微软雅黑" panose="020b0503020204020204" pitchFamily="34" charset="-122"/>
                </a:rPr>
                <a:t>A</a:t>
              </a:r>
              <a:endParaRPr kumimoji="0" lang="zh-CN" altLang="en-US" sz="3200" b="1" i="0" u="none" strike="noStrike" kern="0" cap="none" spc="0" normalizeH="0" baseline="0" noProof="0">
                <a:ln>
                  <a:noFill/>
                </a:ln>
                <a:solidFill>
                  <a:srgbClr val="F4AC1C"/>
                </a:solidFill>
                <a:effectLst>
                  <a:innerShdw blurRad="63500" dist="50800" dir="13500000">
                    <a:prstClr val="black">
                      <a:alpha val="50000"/>
                    </a:prstClr>
                  </a:innerShdw>
                </a:effectLst>
                <a:uLnTx/>
                <a:uFillTx/>
                <a:latin typeface="Agency FB" panose="020b0503020202020204" pitchFamily="34" charset="0"/>
                <a:ea typeface="微软雅黑" panose="020b0503020204020204" pitchFamily="34" charset="-122"/>
              </a:endParaRPr>
            </a:p>
          </p:txBody>
        </p:sp>
        <p:sp>
          <p:nvSpPr>
            <p:cNvPr id="17" name="文本框 21"/>
            <p:cNvSpPr txBox="1"/>
            <p:nvPr/>
          </p:nvSpPr>
          <p:spPr>
            <a:xfrm>
              <a:off x="1530110" y="3957854"/>
              <a:ext cx="1558738" cy="1200329"/>
            </a:xfrm>
            <a:prstGeom prst="rect">
              <a:avLst/>
            </a:prstGeom>
            <a:noFill/>
          </p:spPr>
          <p:txBody>
            <a:bodyPr wrap="square" rtlCol="0">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kumimoji="0" lang="en-US" altLang="zh-CN" sz="12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18" name="组合 17"/>
          <p:cNvGrpSpPr/>
          <p:nvPr/>
        </p:nvGrpSpPr>
        <p:grpSpPr>
          <a:xfrm>
            <a:off x="4001201" y="2935624"/>
            <a:ext cx="1678314" cy="2319337"/>
            <a:chOff x="4001201" y="2935624"/>
            <a:chExt cx="1678314" cy="2319337"/>
          </a:xfrm>
        </p:grpSpPr>
        <p:sp>
          <p:nvSpPr>
            <p:cNvPr id="19" name="矩形 18"/>
            <p:cNvSpPr/>
            <p:nvPr/>
          </p:nvSpPr>
          <p:spPr>
            <a:xfrm>
              <a:off x="4001201" y="2935624"/>
              <a:ext cx="1678314" cy="2319337"/>
            </a:xfrm>
            <a:prstGeom prst="rect">
              <a:avLst/>
            </a:prstGeom>
            <a:solidFill>
              <a:srgbClr val="B0C96B"/>
            </a:solidFill>
            <a:ln w="12700" cap="flat" cmpd="sng" algn="ctr">
              <a:noFill/>
              <a:prstDash val="solid"/>
              <a:miter lim="800000"/>
            </a:ln>
            <a:effectLst>
              <a:outerShdw blurRad="50800" dist="38100" algn="l" rotWithShape="0">
                <a:prstClr val="black">
                  <a:alpha val="40000"/>
                </a:prstClr>
              </a:outerShdw>
              <a:reflection blurRad="6350" stA="52000" endA="300" endPos="20000" dir="5400000" sy="-100000" algn="bl" rotWithShape="0"/>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sp>
          <p:nvSpPr>
            <p:cNvPr id="20" name="椭圆 19"/>
            <p:cNvSpPr/>
            <p:nvPr/>
          </p:nvSpPr>
          <p:spPr>
            <a:xfrm>
              <a:off x="4516799" y="3139209"/>
              <a:ext cx="647119" cy="647119"/>
            </a:xfrm>
            <a:prstGeom prst="ellipse">
              <a:avLst/>
            </a:prstGeom>
            <a:gradFill flip="none" rotWithShape="1">
              <a:gsLst>
                <a:gs pos="20000">
                  <a:srgbClr val="BFBFBF"/>
                </a:gs>
                <a:gs pos="80000">
                  <a:srgbClr val="FFFFFF"/>
                </a:gs>
                <a:gs pos="100000">
                  <a:srgbClr val="0F6FC6">
                    <a:tint val="0"/>
                  </a:srgbClr>
                </a:gs>
              </a:gsLst>
              <a:lin ang="2700000" scaled="1"/>
            </a:gradFill>
            <a:ln w="28575" cap="flat" cmpd="sng" algn="ctr">
              <a:solidFill>
                <a:srgbClr val="F2F2F2"/>
              </a:solidFill>
              <a:prstDash val="solid"/>
              <a:miter lim="800000"/>
            </a:ln>
            <a:effectLst>
              <a:outerShdw blurRad="88900" dist="75434" dir="2699985" rotWithShape="0">
                <a:scrgbClr r="0" g="0" b="0">
                  <a:alpha val="23000"/>
                </a:scrgb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Unicode MS" panose="020b0604020202020204" charset="-122"/>
                <a:ea typeface="微软雅黑" panose="020b0503020204020204" pitchFamily="34" charset="-122"/>
                <a:cs typeface="+mn-cs"/>
              </a:endParaRPr>
            </a:p>
          </p:txBody>
        </p:sp>
        <p:sp>
          <p:nvSpPr>
            <p:cNvPr id="21" name="文本框 26"/>
            <p:cNvSpPr txBox="1"/>
            <p:nvPr/>
          </p:nvSpPr>
          <p:spPr>
            <a:xfrm>
              <a:off x="4660661" y="3029737"/>
              <a:ext cx="359394" cy="734112"/>
            </a:xfrm>
            <a:prstGeom prst="rect">
              <a:avLst/>
            </a:prstGeom>
            <a:noFill/>
          </p:spPr>
          <p:txBody>
            <a:bodyPr wrap="none" rtlCol="0">
              <a:spAutoFit/>
            </a:bodyPr>
            <a:lstStyle/>
            <a:p>
              <a:pPr marL="0" marR="0" lvl="0" indent="0" algn="just" defTabSz="914400" eaLnBrk="1" fontAlgn="auto" latinLnBrk="0" hangingPunct="1">
                <a:lnSpc>
                  <a:spcPct val="150000"/>
                </a:lnSpc>
                <a:spcBef>
                  <a:spcPct val="0"/>
                </a:spcBef>
                <a:spcAft>
                  <a:spcPct val="0"/>
                </a:spcAft>
                <a:buClrTx/>
                <a:buSzTx/>
                <a:buFontTx/>
                <a:buNone/>
                <a:defRPr/>
              </a:pPr>
              <a:r>
                <a:rPr kumimoji="0" lang="en-US" altLang="zh-CN" sz="3200" b="0" i="0" u="none" strike="noStrike" kern="0" cap="none" spc="0" normalizeH="0" baseline="0" noProof="0">
                  <a:ln>
                    <a:noFill/>
                  </a:ln>
                  <a:solidFill>
                    <a:srgbClr val="B0C96B"/>
                  </a:solidFill>
                  <a:effectLst>
                    <a:innerShdw blurRad="63500" dist="50800" dir="13500000">
                      <a:prstClr val="black">
                        <a:alpha val="50000"/>
                      </a:prstClr>
                    </a:innerShdw>
                  </a:effectLst>
                  <a:uLnTx/>
                  <a:uFillTx/>
                  <a:latin typeface="Agency FB" panose="020b0503020202020204" pitchFamily="34" charset="0"/>
                  <a:ea typeface="微软雅黑" panose="020b0503020204020204" pitchFamily="34" charset="-122"/>
                </a:rPr>
                <a:t>B</a:t>
              </a:r>
              <a:endParaRPr kumimoji="0" lang="zh-CN" altLang="en-US" sz="3200" b="0" i="0" u="none" strike="noStrike" kern="0" cap="none" spc="0" normalizeH="0" baseline="0" noProof="0">
                <a:ln>
                  <a:noFill/>
                </a:ln>
                <a:solidFill>
                  <a:srgbClr val="B0C96B"/>
                </a:solidFill>
                <a:effectLst>
                  <a:innerShdw blurRad="63500" dist="50800" dir="13500000">
                    <a:prstClr val="black">
                      <a:alpha val="50000"/>
                    </a:prstClr>
                  </a:innerShdw>
                </a:effectLst>
                <a:uLnTx/>
                <a:uFillTx/>
                <a:latin typeface="Agency FB" panose="020b0503020202020204" pitchFamily="34" charset="0"/>
                <a:ea typeface="微软雅黑" panose="020b0503020204020204" pitchFamily="34" charset="-122"/>
              </a:endParaRPr>
            </a:p>
          </p:txBody>
        </p:sp>
        <p:sp>
          <p:nvSpPr>
            <p:cNvPr id="22" name="文本框 27"/>
            <p:cNvSpPr txBox="1"/>
            <p:nvPr/>
          </p:nvSpPr>
          <p:spPr>
            <a:xfrm>
              <a:off x="4060989" y="3957854"/>
              <a:ext cx="1558738" cy="1167692"/>
            </a:xfrm>
            <a:prstGeom prst="rect">
              <a:avLst/>
            </a:prstGeom>
            <a:noFill/>
          </p:spPr>
          <p:txBody>
            <a:bodyPr wrap="square" rtlCol="0">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kumimoji="0" lang="en-US" altLang="zh-CN" sz="12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23" name="组合 22"/>
          <p:cNvGrpSpPr/>
          <p:nvPr/>
        </p:nvGrpSpPr>
        <p:grpSpPr>
          <a:xfrm>
            <a:off x="6532080" y="2935624"/>
            <a:ext cx="1678314" cy="2319337"/>
            <a:chOff x="6532080" y="2935624"/>
            <a:chExt cx="1678314" cy="2319337"/>
          </a:xfrm>
        </p:grpSpPr>
        <p:sp>
          <p:nvSpPr>
            <p:cNvPr id="24" name="矩形 23"/>
            <p:cNvSpPr/>
            <p:nvPr/>
          </p:nvSpPr>
          <p:spPr>
            <a:xfrm>
              <a:off x="6532080" y="2935624"/>
              <a:ext cx="1678314" cy="2319337"/>
            </a:xfrm>
            <a:prstGeom prst="rect">
              <a:avLst/>
            </a:prstGeom>
            <a:solidFill>
              <a:srgbClr val="60C067"/>
            </a:solidFill>
            <a:ln w="12700" cap="flat" cmpd="sng" algn="ctr">
              <a:noFill/>
              <a:prstDash val="solid"/>
              <a:miter lim="800000"/>
            </a:ln>
            <a:effectLst>
              <a:outerShdw blurRad="50800" dist="38100" algn="l" rotWithShape="0">
                <a:prstClr val="black">
                  <a:alpha val="40000"/>
                </a:prstClr>
              </a:outerShdw>
              <a:reflection blurRad="6350" stA="52000" endA="300" endPos="20000" dir="5400000" sy="-100000" algn="bl" rotWithShape="0"/>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sp>
          <p:nvSpPr>
            <p:cNvPr id="25" name="椭圆 24"/>
            <p:cNvSpPr/>
            <p:nvPr/>
          </p:nvSpPr>
          <p:spPr>
            <a:xfrm>
              <a:off x="7047678" y="3139209"/>
              <a:ext cx="647119" cy="647119"/>
            </a:xfrm>
            <a:prstGeom prst="ellipse">
              <a:avLst/>
            </a:prstGeom>
            <a:gradFill flip="none" rotWithShape="1">
              <a:gsLst>
                <a:gs pos="20000">
                  <a:srgbClr val="BFBFBF"/>
                </a:gs>
                <a:gs pos="80000">
                  <a:srgbClr val="FFFFFF"/>
                </a:gs>
                <a:gs pos="100000">
                  <a:srgbClr val="0F6FC6">
                    <a:tint val="0"/>
                  </a:srgbClr>
                </a:gs>
              </a:gsLst>
              <a:lin ang="2700000" scaled="1"/>
            </a:gradFill>
            <a:ln w="28575" cap="flat" cmpd="sng" algn="ctr">
              <a:solidFill>
                <a:srgbClr val="F2F2F2"/>
              </a:solidFill>
              <a:prstDash val="solid"/>
              <a:miter lim="800000"/>
            </a:ln>
            <a:effectLst>
              <a:outerShdw blurRad="88900" dist="75434" dir="2699985" rotWithShape="0">
                <a:scrgbClr r="0" g="0" b="0">
                  <a:alpha val="23000"/>
                </a:scrgb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Unicode MS" panose="020b0604020202020204" charset="-122"/>
                <a:ea typeface="微软雅黑" panose="020b0503020204020204" pitchFamily="34" charset="-122"/>
                <a:cs typeface="+mn-cs"/>
              </a:endParaRPr>
            </a:p>
          </p:txBody>
        </p:sp>
        <p:sp>
          <p:nvSpPr>
            <p:cNvPr id="26" name="文本框 31"/>
            <p:cNvSpPr txBox="1"/>
            <p:nvPr/>
          </p:nvSpPr>
          <p:spPr>
            <a:xfrm>
              <a:off x="7191540" y="3029737"/>
              <a:ext cx="359394" cy="734112"/>
            </a:xfrm>
            <a:prstGeom prst="rect">
              <a:avLst/>
            </a:prstGeom>
            <a:noFill/>
          </p:spPr>
          <p:txBody>
            <a:bodyPr wrap="none" rtlCol="0">
              <a:spAutoFit/>
            </a:bodyPr>
            <a:lstStyle/>
            <a:p>
              <a:pPr marL="0" marR="0" lvl="0" indent="0" algn="just" defTabSz="914400" eaLnBrk="1" fontAlgn="auto" latinLnBrk="0" hangingPunct="1">
                <a:lnSpc>
                  <a:spcPct val="150000"/>
                </a:lnSpc>
                <a:spcBef>
                  <a:spcPct val="0"/>
                </a:spcBef>
                <a:spcAft>
                  <a:spcPct val="0"/>
                </a:spcAft>
                <a:buClrTx/>
                <a:buSzTx/>
                <a:buFontTx/>
                <a:buNone/>
                <a:defRPr/>
              </a:pPr>
              <a:r>
                <a:rPr kumimoji="0" lang="en-US" altLang="zh-CN" sz="3200" b="0" i="0" u="none" strike="noStrike" kern="0" cap="none" spc="0" normalizeH="0" baseline="0" noProof="0">
                  <a:ln>
                    <a:noFill/>
                  </a:ln>
                  <a:solidFill>
                    <a:srgbClr val="60C067"/>
                  </a:solidFill>
                  <a:effectLst>
                    <a:innerShdw blurRad="63500" dist="50800" dir="13500000">
                      <a:prstClr val="black">
                        <a:alpha val="50000"/>
                      </a:prstClr>
                    </a:innerShdw>
                  </a:effectLst>
                  <a:uLnTx/>
                  <a:uFillTx/>
                  <a:latin typeface="Agency FB" panose="020b0503020202020204" pitchFamily="34" charset="0"/>
                  <a:ea typeface="微软雅黑" panose="020b0503020204020204" pitchFamily="34" charset="-122"/>
                </a:rPr>
                <a:t>C</a:t>
              </a:r>
              <a:endParaRPr kumimoji="0" lang="zh-CN" altLang="en-US" sz="3200" b="0" i="0" u="none" strike="noStrike" kern="0" cap="none" spc="0" normalizeH="0" baseline="0" noProof="0">
                <a:ln>
                  <a:noFill/>
                </a:ln>
                <a:solidFill>
                  <a:srgbClr val="60C067"/>
                </a:solidFill>
                <a:effectLst>
                  <a:innerShdw blurRad="63500" dist="50800" dir="13500000">
                    <a:prstClr val="black">
                      <a:alpha val="50000"/>
                    </a:prstClr>
                  </a:innerShdw>
                </a:effectLst>
                <a:uLnTx/>
                <a:uFillTx/>
                <a:latin typeface="Agency FB" panose="020b0503020202020204" pitchFamily="34" charset="0"/>
                <a:ea typeface="微软雅黑" panose="020b0503020204020204" pitchFamily="34" charset="-122"/>
              </a:endParaRPr>
            </a:p>
          </p:txBody>
        </p:sp>
        <p:sp>
          <p:nvSpPr>
            <p:cNvPr id="27" name="文本框 32"/>
            <p:cNvSpPr txBox="1"/>
            <p:nvPr/>
          </p:nvSpPr>
          <p:spPr>
            <a:xfrm>
              <a:off x="6591868" y="3957854"/>
              <a:ext cx="1558738" cy="1167692"/>
            </a:xfrm>
            <a:prstGeom prst="rect">
              <a:avLst/>
            </a:prstGeom>
            <a:noFill/>
          </p:spPr>
          <p:txBody>
            <a:bodyPr wrap="square" rtlCol="0">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kumimoji="0" lang="en-US" altLang="zh-CN" sz="12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28" name="组合 27"/>
          <p:cNvGrpSpPr/>
          <p:nvPr/>
        </p:nvGrpSpPr>
        <p:grpSpPr>
          <a:xfrm>
            <a:off x="9062960" y="2935624"/>
            <a:ext cx="1678314" cy="2319337"/>
            <a:chOff x="9062960" y="2935624"/>
            <a:chExt cx="1678314" cy="2319337"/>
          </a:xfrm>
        </p:grpSpPr>
        <p:sp>
          <p:nvSpPr>
            <p:cNvPr id="29" name="矩形 28"/>
            <p:cNvSpPr/>
            <p:nvPr/>
          </p:nvSpPr>
          <p:spPr>
            <a:xfrm>
              <a:off x="9062960" y="2935624"/>
              <a:ext cx="1678314" cy="2319337"/>
            </a:xfrm>
            <a:prstGeom prst="rect">
              <a:avLst/>
            </a:prstGeom>
            <a:solidFill>
              <a:srgbClr val="00B050"/>
            </a:solidFill>
            <a:ln w="12700" cap="flat" cmpd="sng" algn="ctr">
              <a:noFill/>
              <a:prstDash val="solid"/>
              <a:miter lim="800000"/>
            </a:ln>
            <a:effectLst>
              <a:outerShdw blurRad="50800" dist="38100" algn="l" rotWithShape="0">
                <a:prstClr val="black">
                  <a:alpha val="40000"/>
                </a:prstClr>
              </a:outerShdw>
              <a:reflection blurRad="6350" stA="52000" endA="300" endPos="20000" dir="5400000" sy="-100000" algn="bl" rotWithShape="0"/>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sp>
          <p:nvSpPr>
            <p:cNvPr id="30" name="椭圆 29"/>
            <p:cNvSpPr/>
            <p:nvPr/>
          </p:nvSpPr>
          <p:spPr>
            <a:xfrm>
              <a:off x="9578558" y="3139209"/>
              <a:ext cx="647119" cy="647119"/>
            </a:xfrm>
            <a:prstGeom prst="ellipse">
              <a:avLst/>
            </a:prstGeom>
            <a:gradFill flip="none" rotWithShape="1">
              <a:gsLst>
                <a:gs pos="20000">
                  <a:srgbClr val="BFBFBF"/>
                </a:gs>
                <a:gs pos="80000">
                  <a:srgbClr val="FFFFFF"/>
                </a:gs>
                <a:gs pos="100000">
                  <a:srgbClr val="0F6FC6">
                    <a:tint val="0"/>
                  </a:srgbClr>
                </a:gs>
              </a:gsLst>
              <a:lin ang="2700000" scaled="1"/>
            </a:gradFill>
            <a:ln w="28575" cap="flat" cmpd="sng" algn="ctr">
              <a:solidFill>
                <a:srgbClr val="F2F2F2"/>
              </a:solidFill>
              <a:prstDash val="solid"/>
              <a:miter lim="800000"/>
            </a:ln>
            <a:effectLst>
              <a:outerShdw blurRad="88900" dist="75434" dir="2699985" rotWithShape="0">
                <a:scrgbClr r="0" g="0" b="0">
                  <a:alpha val="23000"/>
                </a:scrgb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Unicode MS" panose="020b0604020202020204" charset="-122"/>
                <a:ea typeface="微软雅黑" panose="020b0503020204020204" pitchFamily="34" charset="-122"/>
                <a:cs typeface="+mn-cs"/>
              </a:endParaRPr>
            </a:p>
          </p:txBody>
        </p:sp>
        <p:sp>
          <p:nvSpPr>
            <p:cNvPr id="31" name="文本框 36"/>
            <p:cNvSpPr txBox="1"/>
            <p:nvPr/>
          </p:nvSpPr>
          <p:spPr>
            <a:xfrm>
              <a:off x="9720817" y="3029737"/>
              <a:ext cx="362600" cy="734112"/>
            </a:xfrm>
            <a:prstGeom prst="rect">
              <a:avLst/>
            </a:prstGeom>
            <a:noFill/>
          </p:spPr>
          <p:txBody>
            <a:bodyPr wrap="none" rtlCol="0">
              <a:spAutoFit/>
            </a:bodyPr>
            <a:lstStyle/>
            <a:p>
              <a:pPr marL="0" marR="0" lvl="0" indent="0" algn="just" defTabSz="914400" eaLnBrk="1" fontAlgn="auto" latinLnBrk="0" hangingPunct="1">
                <a:lnSpc>
                  <a:spcPct val="150000"/>
                </a:lnSpc>
                <a:spcBef>
                  <a:spcPct val="0"/>
                </a:spcBef>
                <a:spcAft>
                  <a:spcPct val="0"/>
                </a:spcAft>
                <a:buClrTx/>
                <a:buSzTx/>
                <a:buFontTx/>
                <a:buNone/>
                <a:defRPr/>
              </a:pPr>
              <a:r>
                <a:rPr kumimoji="0" lang="en-US" altLang="zh-CN" sz="3200" b="0" i="0" u="none" strike="noStrike" kern="0" cap="none" spc="0" normalizeH="0" baseline="0" noProof="0">
                  <a:ln>
                    <a:noFill/>
                  </a:ln>
                  <a:solidFill>
                    <a:srgbClr val="2F93C7"/>
                  </a:solidFill>
                  <a:effectLst>
                    <a:innerShdw blurRad="63500" dist="50800" dir="13500000">
                      <a:prstClr val="black">
                        <a:alpha val="50000"/>
                      </a:prstClr>
                    </a:innerShdw>
                  </a:effectLst>
                  <a:uLnTx/>
                  <a:uFillTx/>
                  <a:latin typeface="Agency FB" panose="020b0503020202020204" pitchFamily="34" charset="0"/>
                  <a:ea typeface="微软雅黑" panose="020b0503020204020204" pitchFamily="34" charset="-122"/>
                </a:rPr>
                <a:t>D</a:t>
              </a:r>
              <a:endParaRPr kumimoji="0" lang="zh-CN" altLang="en-US" sz="3200" b="0" i="0" u="none" strike="noStrike" kern="0" cap="none" spc="0" normalizeH="0" baseline="0" noProof="0">
                <a:ln>
                  <a:noFill/>
                </a:ln>
                <a:solidFill>
                  <a:srgbClr val="2F93C7"/>
                </a:solidFill>
                <a:effectLst>
                  <a:innerShdw blurRad="63500" dist="50800" dir="13500000">
                    <a:prstClr val="black">
                      <a:alpha val="50000"/>
                    </a:prstClr>
                  </a:innerShdw>
                </a:effectLst>
                <a:uLnTx/>
                <a:uFillTx/>
                <a:latin typeface="Agency FB" panose="020b0503020202020204" pitchFamily="34" charset="0"/>
                <a:ea typeface="微软雅黑" panose="020b0503020204020204" pitchFamily="34" charset="-122"/>
              </a:endParaRPr>
            </a:p>
          </p:txBody>
        </p:sp>
        <p:sp>
          <p:nvSpPr>
            <p:cNvPr id="32" name="文本框 37"/>
            <p:cNvSpPr txBox="1"/>
            <p:nvPr/>
          </p:nvSpPr>
          <p:spPr>
            <a:xfrm>
              <a:off x="9122748" y="3957854"/>
              <a:ext cx="1558738" cy="1167692"/>
            </a:xfrm>
            <a:prstGeom prst="rect">
              <a:avLst/>
            </a:prstGeom>
            <a:noFill/>
          </p:spPr>
          <p:txBody>
            <a:bodyPr wrap="square" rtlCol="0">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kumimoji="0" lang="en-US" altLang="zh-CN" sz="12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grpSp>
    </p:spTree>
  </p:cSld>
  <p:clrMapOvr>
    <a:masterClrMapping/>
  </p:clrMapOvr>
  <mc:AlternateContent>
    <mc:Choice xmlns:p14="http://schemas.microsoft.com/office/powerpoint/2010/main" Requires="p14">
      <p:transition spd="slow" advTm="3633">
        <p14:wheelReverse spokes="1"/>
      </p:transition>
    </mc:Choice>
    <mc:Fallback>
      <p:transition spd="slow" advTm="3633">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5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ppt_x"/>
                                          </p:val>
                                        </p:tav>
                                        <p:tav tm="100000">
                                          <p:val>
                                            <p:strVal val="#ppt_x"/>
                                          </p:val>
                                        </p:tav>
                                      </p:tavLst>
                                    </p:anim>
                                    <p:anim calcmode="lin" valueType="num">
                                      <p:cBhvr additive="base">
                                        <p:cTn id="12" dur="750" fill="hold"/>
                                        <p:tgtEl>
                                          <p:spTgt spid="1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10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750" fill="hold"/>
                                        <p:tgtEl>
                                          <p:spTgt spid="23"/>
                                        </p:tgtEl>
                                        <p:attrNameLst>
                                          <p:attrName>ppt_x</p:attrName>
                                        </p:attrNameLst>
                                      </p:cBhvr>
                                      <p:tavLst>
                                        <p:tav tm="0">
                                          <p:val>
                                            <p:strVal val="#ppt_x"/>
                                          </p:val>
                                        </p:tav>
                                        <p:tav tm="100000">
                                          <p:val>
                                            <p:strVal val="#ppt_x"/>
                                          </p:val>
                                        </p:tav>
                                      </p:tavLst>
                                    </p:anim>
                                    <p:anim calcmode="lin" valueType="num">
                                      <p:cBhvr additive="base">
                                        <p:cTn id="16" dur="75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150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750" fill="hold"/>
                                        <p:tgtEl>
                                          <p:spTgt spid="28"/>
                                        </p:tgtEl>
                                        <p:attrNameLst>
                                          <p:attrName>ppt_x</p:attrName>
                                        </p:attrNameLst>
                                      </p:cBhvr>
                                      <p:tavLst>
                                        <p:tav tm="0">
                                          <p:val>
                                            <p:strVal val="#ppt_x"/>
                                          </p:val>
                                        </p:tav>
                                        <p:tav tm="100000">
                                          <p:val>
                                            <p:strVal val="#ppt_x"/>
                                          </p:val>
                                        </p:tav>
                                      </p:tavLst>
                                    </p:anim>
                                    <p:anim calcmode="lin" valueType="num">
                                      <p:cBhvr additive="base">
                                        <p:cTn id="20" dur="750" fill="hold"/>
                                        <p:tgtEl>
                                          <p:spTgt spid="28"/>
                                        </p:tgtEl>
                                        <p:attrNameLst>
                                          <p:attrName>ppt_y</p:attrName>
                                        </p:attrNameLst>
                                      </p:cBhvr>
                                      <p:tavLst>
                                        <p:tav tm="0">
                                          <p:val>
                                            <p:strVal val="0-#ppt_h/2"/>
                                          </p:val>
                                        </p:tav>
                                        <p:tav tm="100000">
                                          <p:val>
                                            <p:strVal val="#ppt_y"/>
                                          </p:val>
                                        </p:tav>
                                      </p:tavLst>
                                    </p:anim>
                                  </p:childTnLst>
                                </p:cTn>
                              </p:par>
                            </p:childTnLst>
                          </p:cTn>
                        </p:par>
                        <p:par>
                          <p:cTn id="21" fill="hold" nodeType="afterGroup">
                            <p:stCondLst>
                              <p:cond delay="2250"/>
                            </p:stCondLst>
                            <p:childTnLst>
                              <p:par>
                                <p:cTn id="22" presetID="14" presetClass="entr" presetSubtype="1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 name="图片 6" descr="9"/>
          <p:cNvPicPr>
            <a:picLocks noChangeAspect="1"/>
          </p:cNvPicPr>
          <p:nvPr/>
        </p:nvPicPr>
        <p:blipFill>
          <a:blip r:embed="rId3"/>
          <a:srcRect l="40074" r="-1"/>
          <a:stretch>
            <a:fillRect/>
          </a:stretch>
        </p:blipFill>
        <p:spPr>
          <a:xfrm>
            <a:off x="187121" y="1725077"/>
            <a:ext cx="6045305" cy="3729376"/>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rcRect t="24239" b="30001"/>
          <a:stretch>
            <a:fillRect/>
          </a:stretch>
        </p:blipFill>
        <p:spPr>
          <a:xfrm>
            <a:off x="48989" y="1844029"/>
            <a:ext cx="7526734" cy="4638907"/>
          </a:xfrm>
          <a:prstGeom prst="rect">
            <a:avLst/>
          </a:prstGeom>
        </p:spPr>
      </p:pic>
      <p:sp>
        <p:nvSpPr>
          <p:cNvPr id="9" name="等腰三角形 8"/>
          <p:cNvSpPr/>
          <p:nvPr/>
        </p:nvSpPr>
        <p:spPr>
          <a:xfrm flipV="1">
            <a:off x="149382" y="-9785"/>
            <a:ext cx="3153152" cy="1734862"/>
          </a:xfrm>
          <a:prstGeom prst="triangle">
            <a:avLst/>
          </a:prstGeom>
          <a:solidFill>
            <a:srgbClr val="98C052"/>
          </a:solidFill>
          <a:ln w="22225" cap="flat" cmpd="sng" algn="ctr">
            <a:solidFill>
              <a:srgbClr val="FFFFFF">
                <a:alpha val="85000"/>
              </a:srgbClr>
            </a:solidFill>
            <a:prstDash val="solid"/>
            <a:miter lim="800000"/>
          </a:ln>
          <a:effectLst>
            <a:outerShdw blurRad="215900" dist="165100" dir="7800000" sx="98000" sy="98000" algn="tr" rotWithShape="0">
              <a:prstClr val="black">
                <a:alpha val="26000"/>
              </a:prstClr>
            </a:outerShdw>
          </a:effectLst>
        </p:spPr>
        <p:txBody>
          <a:bodyPr lIns="103693" tIns="51846" rIns="103693" bIns="51846" rtlCol="0" anchor="ctr"/>
          <a:lstStyle/>
          <a:p>
            <a:pPr algn="ctr"/>
            <a:endParaRPr lang="zh-CN" altLang="en-US" sz="1400" kern="0">
              <a:solidFill>
                <a:srgbClr val="FFFFFF"/>
              </a:solidFill>
              <a:latin typeface="Arial"/>
              <a:ea typeface="微软雅黑" panose="020b0503020204020204" pitchFamily="34" charset="-122"/>
            </a:endParaRPr>
          </a:p>
        </p:txBody>
      </p:sp>
      <p:sp>
        <p:nvSpPr>
          <p:cNvPr id="10" name="TextBox 9"/>
          <p:cNvSpPr txBox="1"/>
          <p:nvPr/>
        </p:nvSpPr>
        <p:spPr>
          <a:xfrm>
            <a:off x="669978" y="170663"/>
            <a:ext cx="2111960" cy="779881"/>
          </a:xfrm>
          <a:prstGeom prst="rect">
            <a:avLst/>
          </a:prstGeom>
          <a:noFill/>
        </p:spPr>
        <p:txBody>
          <a:bodyPr wrap="square" lIns="121917" tIns="60958" rIns="121917" bIns="60958" rtlCol="0">
            <a:spAutoFit/>
          </a:bodyPr>
          <a:lstStyle/>
          <a:p>
            <a:pPr algn="ctr"/>
            <a:r>
              <a:rPr lang="zh-CN" altLang="en-US" sz="4300" b="1">
                <a:solidFill>
                  <a:schemeClr val="bg1"/>
                </a:solidFill>
                <a:latin typeface="微软雅黑" panose="020b0503020204020204" pitchFamily="34" charset="-122"/>
                <a:ea typeface="微软雅黑" panose="020b0503020204020204" pitchFamily="34" charset="-122"/>
              </a:rPr>
              <a:t>目录页</a:t>
            </a:r>
            <a:endParaRPr lang="zh-CN" altLang="en-US" sz="4300" b="1">
              <a:solidFill>
                <a:schemeClr val="bg1"/>
              </a:solidFill>
              <a:latin typeface="微软雅黑" panose="020b0503020204020204" pitchFamily="34" charset="-122"/>
              <a:ea typeface="微软雅黑" panose="020b0503020204020204" pitchFamily="34" charset="-122"/>
            </a:endParaRPr>
          </a:p>
        </p:txBody>
      </p:sp>
      <p:sp>
        <p:nvSpPr>
          <p:cNvPr id="34" name="圆角矩形 33"/>
          <p:cNvSpPr/>
          <p:nvPr/>
        </p:nvSpPr>
        <p:spPr>
          <a:xfrm>
            <a:off x="7538442" y="1624638"/>
            <a:ext cx="3807744" cy="582231"/>
          </a:xfrm>
          <a:prstGeom prst="roundRect">
            <a:avLst/>
          </a:prstGeom>
          <a:solidFill>
            <a:srgbClr val="98C052"/>
          </a:solidFill>
          <a:ln w="22225" cap="flat" cmpd="sng" algn="ctr">
            <a:solidFill>
              <a:srgbClr val="FFFFFF">
                <a:alpha val="85000"/>
              </a:srgbClr>
            </a:solidFill>
            <a:prstDash val="solid"/>
            <a:miter lim="800000"/>
          </a:ln>
          <a:effectLst>
            <a:outerShdw blurRad="215900" dist="165100" dir="7800000" sx="98000" sy="98000" algn="tr" rotWithShape="0">
              <a:prstClr val="black">
                <a:alpha val="26000"/>
              </a:prstClr>
            </a:outerShdw>
          </a:effectLst>
        </p:spPr>
        <p:txBody>
          <a:bodyPr lIns="103693" tIns="51846" rIns="103693" bIns="51846"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a:ea typeface="微软雅黑" panose="020b0503020204020204" pitchFamily="34" charset="-122"/>
              <a:cs typeface="+mn-cs"/>
            </a:endParaRPr>
          </a:p>
        </p:txBody>
      </p:sp>
      <p:sp>
        <p:nvSpPr>
          <p:cNvPr id="53" name="Text Placeholder 12"/>
          <p:cNvSpPr txBox="1"/>
          <p:nvPr/>
        </p:nvSpPr>
        <p:spPr>
          <a:xfrm>
            <a:off x="7742988" y="1712290"/>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600" b="1">
                <a:solidFill>
                  <a:schemeClr val="bg1"/>
                </a:solidFill>
                <a:latin typeface="微软雅黑" panose="020b0503020204020204" pitchFamily="34" charset="-122"/>
                <a:ea typeface="微软雅黑" panose="020b0503020204020204" pitchFamily="34" charset="-122"/>
              </a:rPr>
              <a:t>01</a:t>
            </a:r>
            <a:endParaRPr lang="en-GB" sz="2600" b="1">
              <a:solidFill>
                <a:schemeClr val="bg1"/>
              </a:solidFill>
              <a:latin typeface="微软雅黑" panose="020b0503020204020204" pitchFamily="34" charset="-122"/>
              <a:ea typeface="微软雅黑" panose="020b0503020204020204" pitchFamily="34" charset="-122"/>
            </a:endParaRPr>
          </a:p>
        </p:txBody>
      </p:sp>
      <p:sp>
        <p:nvSpPr>
          <p:cNvPr id="54" name="Text Placeholder 12"/>
          <p:cNvSpPr txBox="1"/>
          <p:nvPr/>
        </p:nvSpPr>
        <p:spPr>
          <a:xfrm>
            <a:off x="8296502" y="1711590"/>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500">
                <a:solidFill>
                  <a:schemeClr val="bg1"/>
                </a:solidFill>
                <a:latin typeface="微软雅黑" panose="020b0503020204020204" pitchFamily="34" charset="-122"/>
                <a:ea typeface="微软雅黑" panose="020b0503020204020204" pitchFamily="34" charset="-122"/>
              </a:rPr>
              <a:t>单击添加标题</a:t>
            </a:r>
            <a:endParaRPr lang="en-GB" sz="2500">
              <a:solidFill>
                <a:schemeClr val="bg1"/>
              </a:solidFill>
              <a:latin typeface="微软雅黑" panose="020b0503020204020204" pitchFamily="34" charset="-122"/>
              <a:ea typeface="微软雅黑" panose="020b0503020204020204" pitchFamily="34" charset="-122"/>
            </a:endParaRPr>
          </a:p>
        </p:txBody>
      </p:sp>
      <p:sp>
        <p:nvSpPr>
          <p:cNvPr id="64" name="圆角矩形 63"/>
          <p:cNvSpPr/>
          <p:nvPr/>
        </p:nvSpPr>
        <p:spPr>
          <a:xfrm>
            <a:off x="7538442" y="2487974"/>
            <a:ext cx="3807744" cy="582231"/>
          </a:xfrm>
          <a:prstGeom prst="roundRect">
            <a:avLst/>
          </a:prstGeom>
          <a:solidFill>
            <a:srgbClr val="98C052"/>
          </a:solidFill>
          <a:ln w="22225" cap="flat" cmpd="sng" algn="ctr">
            <a:solidFill>
              <a:srgbClr val="FFFFFF">
                <a:alpha val="85000"/>
              </a:srgbClr>
            </a:solidFill>
            <a:prstDash val="solid"/>
            <a:miter lim="800000"/>
          </a:ln>
          <a:effectLst>
            <a:outerShdw blurRad="215900" dist="165100" dir="7800000" sx="98000" sy="98000" algn="tr" rotWithShape="0">
              <a:prstClr val="black">
                <a:alpha val="26000"/>
              </a:prstClr>
            </a:outerShdw>
          </a:effectLst>
        </p:spPr>
        <p:txBody>
          <a:bodyPr lIns="103693" tIns="51846" rIns="103693" bIns="51846"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a:ea typeface="微软雅黑" panose="020b0503020204020204" pitchFamily="34" charset="-122"/>
              <a:cs typeface="+mn-cs"/>
            </a:endParaRPr>
          </a:p>
        </p:txBody>
      </p:sp>
      <p:sp>
        <p:nvSpPr>
          <p:cNvPr id="65" name="Text Placeholder 12"/>
          <p:cNvSpPr txBox="1"/>
          <p:nvPr/>
        </p:nvSpPr>
        <p:spPr>
          <a:xfrm>
            <a:off x="7742988" y="2575626"/>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600" b="1">
                <a:solidFill>
                  <a:schemeClr val="bg1"/>
                </a:solidFill>
                <a:latin typeface="微软雅黑" panose="020b0503020204020204" pitchFamily="34" charset="-122"/>
                <a:ea typeface="微软雅黑" panose="020b0503020204020204" pitchFamily="34" charset="-122"/>
              </a:rPr>
              <a:t>02</a:t>
            </a:r>
            <a:endParaRPr lang="en-GB" sz="2600" b="1">
              <a:solidFill>
                <a:schemeClr val="bg1"/>
              </a:solidFill>
              <a:latin typeface="微软雅黑" panose="020b0503020204020204" pitchFamily="34" charset="-122"/>
              <a:ea typeface="微软雅黑" panose="020b0503020204020204" pitchFamily="34" charset="-122"/>
            </a:endParaRPr>
          </a:p>
        </p:txBody>
      </p:sp>
      <p:sp>
        <p:nvSpPr>
          <p:cNvPr id="66" name="Text Placeholder 12"/>
          <p:cNvSpPr txBox="1"/>
          <p:nvPr/>
        </p:nvSpPr>
        <p:spPr>
          <a:xfrm>
            <a:off x="8296502" y="2574926"/>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500">
                <a:solidFill>
                  <a:schemeClr val="bg1"/>
                </a:solidFill>
                <a:latin typeface="微软雅黑" panose="020b0503020204020204" pitchFamily="34" charset="-122"/>
                <a:ea typeface="微软雅黑" panose="020b0503020204020204" pitchFamily="34" charset="-122"/>
              </a:rPr>
              <a:t>单击添加标题</a:t>
            </a:r>
            <a:endParaRPr lang="en-GB" sz="2500">
              <a:solidFill>
                <a:schemeClr val="bg1"/>
              </a:solidFill>
              <a:latin typeface="微软雅黑" panose="020b0503020204020204" pitchFamily="34" charset="-122"/>
              <a:ea typeface="微软雅黑" panose="020b0503020204020204" pitchFamily="34" charset="-122"/>
            </a:endParaRPr>
          </a:p>
        </p:txBody>
      </p:sp>
      <p:sp>
        <p:nvSpPr>
          <p:cNvPr id="67" name="圆角矩形 66"/>
          <p:cNvSpPr/>
          <p:nvPr/>
        </p:nvSpPr>
        <p:spPr>
          <a:xfrm>
            <a:off x="7538442" y="3310422"/>
            <a:ext cx="3807744" cy="582231"/>
          </a:xfrm>
          <a:prstGeom prst="roundRect">
            <a:avLst/>
          </a:prstGeom>
          <a:solidFill>
            <a:srgbClr val="98C052"/>
          </a:solidFill>
          <a:ln w="22225" cap="flat" cmpd="sng" algn="ctr">
            <a:solidFill>
              <a:srgbClr val="FFFFFF">
                <a:alpha val="85000"/>
              </a:srgbClr>
            </a:solidFill>
            <a:prstDash val="solid"/>
            <a:miter lim="800000"/>
          </a:ln>
          <a:effectLst>
            <a:outerShdw blurRad="215900" dist="165100" dir="7800000" sx="98000" sy="98000" algn="tr" rotWithShape="0">
              <a:prstClr val="black">
                <a:alpha val="26000"/>
              </a:prstClr>
            </a:outerShdw>
          </a:effectLst>
        </p:spPr>
        <p:txBody>
          <a:bodyPr lIns="103693" tIns="51846" rIns="103693" bIns="51846"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a:ea typeface="微软雅黑" panose="020b0503020204020204" pitchFamily="34" charset="-122"/>
              <a:cs typeface="+mn-cs"/>
            </a:endParaRPr>
          </a:p>
        </p:txBody>
      </p:sp>
      <p:sp>
        <p:nvSpPr>
          <p:cNvPr id="68" name="Text Placeholder 12"/>
          <p:cNvSpPr txBox="1"/>
          <p:nvPr/>
        </p:nvSpPr>
        <p:spPr>
          <a:xfrm>
            <a:off x="7742988" y="3398074"/>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600" b="1">
                <a:solidFill>
                  <a:schemeClr val="bg1"/>
                </a:solidFill>
                <a:latin typeface="微软雅黑" panose="020b0503020204020204" pitchFamily="34" charset="-122"/>
                <a:ea typeface="微软雅黑" panose="020b0503020204020204" pitchFamily="34" charset="-122"/>
              </a:rPr>
              <a:t>03</a:t>
            </a:r>
            <a:endParaRPr lang="en-GB" sz="2600" b="1">
              <a:solidFill>
                <a:schemeClr val="bg1"/>
              </a:solidFill>
              <a:latin typeface="微软雅黑" panose="020b0503020204020204" pitchFamily="34" charset="-122"/>
              <a:ea typeface="微软雅黑" panose="020b0503020204020204" pitchFamily="34" charset="-122"/>
            </a:endParaRPr>
          </a:p>
        </p:txBody>
      </p:sp>
      <p:sp>
        <p:nvSpPr>
          <p:cNvPr id="69" name="Text Placeholder 12"/>
          <p:cNvSpPr txBox="1"/>
          <p:nvPr/>
        </p:nvSpPr>
        <p:spPr>
          <a:xfrm>
            <a:off x="8296502" y="3397374"/>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500">
                <a:solidFill>
                  <a:schemeClr val="bg1"/>
                </a:solidFill>
                <a:latin typeface="微软雅黑" panose="020b0503020204020204" pitchFamily="34" charset="-122"/>
                <a:ea typeface="微软雅黑" panose="020b0503020204020204" pitchFamily="34" charset="-122"/>
              </a:rPr>
              <a:t>单击添加标题</a:t>
            </a:r>
            <a:endParaRPr lang="en-GB" sz="2500">
              <a:solidFill>
                <a:schemeClr val="bg1"/>
              </a:solidFill>
              <a:latin typeface="微软雅黑" panose="020b0503020204020204" pitchFamily="34" charset="-122"/>
              <a:ea typeface="微软雅黑" panose="020b0503020204020204" pitchFamily="34" charset="-122"/>
            </a:endParaRPr>
          </a:p>
        </p:txBody>
      </p:sp>
      <p:sp>
        <p:nvSpPr>
          <p:cNvPr id="70" name="圆角矩形 69"/>
          <p:cNvSpPr/>
          <p:nvPr/>
        </p:nvSpPr>
        <p:spPr>
          <a:xfrm>
            <a:off x="7538442" y="4163481"/>
            <a:ext cx="3807744" cy="582231"/>
          </a:xfrm>
          <a:prstGeom prst="roundRect">
            <a:avLst/>
          </a:prstGeom>
          <a:solidFill>
            <a:srgbClr val="98C052"/>
          </a:solidFill>
          <a:ln w="22225" cap="flat" cmpd="sng" algn="ctr">
            <a:solidFill>
              <a:srgbClr val="FFFFFF">
                <a:alpha val="85000"/>
              </a:srgbClr>
            </a:solidFill>
            <a:prstDash val="solid"/>
            <a:miter lim="800000"/>
          </a:ln>
          <a:effectLst>
            <a:outerShdw blurRad="215900" dist="165100" dir="7800000" sx="98000" sy="98000" algn="tr" rotWithShape="0">
              <a:prstClr val="black">
                <a:alpha val="26000"/>
              </a:prstClr>
            </a:outerShdw>
          </a:effectLst>
        </p:spPr>
        <p:txBody>
          <a:bodyPr lIns="103693" tIns="51846" rIns="103693" bIns="51846"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a:ea typeface="微软雅黑" panose="020b0503020204020204" pitchFamily="34" charset="-122"/>
              <a:cs typeface="+mn-cs"/>
            </a:endParaRPr>
          </a:p>
        </p:txBody>
      </p:sp>
      <p:sp>
        <p:nvSpPr>
          <p:cNvPr id="71" name="Text Placeholder 12"/>
          <p:cNvSpPr txBox="1"/>
          <p:nvPr/>
        </p:nvSpPr>
        <p:spPr>
          <a:xfrm>
            <a:off x="7742988" y="4251133"/>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600" b="1">
                <a:solidFill>
                  <a:schemeClr val="bg1"/>
                </a:solidFill>
                <a:latin typeface="微软雅黑" panose="020b0503020204020204" pitchFamily="34" charset="-122"/>
                <a:ea typeface="微软雅黑" panose="020b0503020204020204" pitchFamily="34" charset="-122"/>
              </a:rPr>
              <a:t>04</a:t>
            </a:r>
            <a:endParaRPr lang="en-GB" sz="2600" b="1">
              <a:solidFill>
                <a:schemeClr val="bg1"/>
              </a:solidFill>
              <a:latin typeface="微软雅黑" panose="020b0503020204020204" pitchFamily="34" charset="-122"/>
              <a:ea typeface="微软雅黑" panose="020b0503020204020204" pitchFamily="34" charset="-122"/>
            </a:endParaRPr>
          </a:p>
        </p:txBody>
      </p:sp>
      <p:sp>
        <p:nvSpPr>
          <p:cNvPr id="72" name="Text Placeholder 12"/>
          <p:cNvSpPr txBox="1"/>
          <p:nvPr/>
        </p:nvSpPr>
        <p:spPr>
          <a:xfrm>
            <a:off x="8296502" y="4250433"/>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500">
                <a:solidFill>
                  <a:schemeClr val="bg1"/>
                </a:solidFill>
                <a:latin typeface="微软雅黑" panose="020b0503020204020204" pitchFamily="34" charset="-122"/>
                <a:ea typeface="微软雅黑" panose="020b0503020204020204" pitchFamily="34" charset="-122"/>
              </a:rPr>
              <a:t>单击添加标题</a:t>
            </a:r>
            <a:endParaRPr lang="en-GB" sz="2500">
              <a:solidFill>
                <a:schemeClr val="bg1"/>
              </a:solidFill>
              <a:latin typeface="微软雅黑" panose="020b0503020204020204" pitchFamily="34" charset="-122"/>
              <a:ea typeface="微软雅黑" panose="020b0503020204020204" pitchFamily="34" charset="-122"/>
            </a:endParaRPr>
          </a:p>
        </p:txBody>
      </p:sp>
      <p:sp>
        <p:nvSpPr>
          <p:cNvPr id="73" name="圆角矩形 72"/>
          <p:cNvSpPr/>
          <p:nvPr/>
        </p:nvSpPr>
        <p:spPr>
          <a:xfrm>
            <a:off x="7538442" y="5029335"/>
            <a:ext cx="3807744" cy="582231"/>
          </a:xfrm>
          <a:prstGeom prst="roundRect">
            <a:avLst/>
          </a:prstGeom>
          <a:solidFill>
            <a:srgbClr val="98C052"/>
          </a:solidFill>
          <a:ln w="22225" cap="flat" cmpd="sng" algn="ctr">
            <a:solidFill>
              <a:srgbClr val="FFFFFF">
                <a:alpha val="85000"/>
              </a:srgbClr>
            </a:solidFill>
            <a:prstDash val="solid"/>
            <a:miter lim="800000"/>
          </a:ln>
          <a:effectLst>
            <a:outerShdw blurRad="215900" dist="165100" dir="7800000" sx="98000" sy="98000" algn="tr" rotWithShape="0">
              <a:prstClr val="black">
                <a:alpha val="26000"/>
              </a:prstClr>
            </a:outerShdw>
          </a:effectLst>
        </p:spPr>
        <p:txBody>
          <a:bodyPr lIns="103693" tIns="51846" rIns="103693" bIns="51846"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a:ea typeface="微软雅黑" panose="020b0503020204020204" pitchFamily="34" charset="-122"/>
              <a:cs typeface="+mn-cs"/>
            </a:endParaRPr>
          </a:p>
        </p:txBody>
      </p:sp>
      <p:sp>
        <p:nvSpPr>
          <p:cNvPr id="74" name="Text Placeholder 12"/>
          <p:cNvSpPr txBox="1"/>
          <p:nvPr/>
        </p:nvSpPr>
        <p:spPr>
          <a:xfrm>
            <a:off x="7742988" y="5116987"/>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600" b="1">
                <a:solidFill>
                  <a:schemeClr val="bg1"/>
                </a:solidFill>
                <a:latin typeface="微软雅黑" panose="020b0503020204020204" pitchFamily="34" charset="-122"/>
                <a:ea typeface="微软雅黑" panose="020b0503020204020204" pitchFamily="34" charset="-122"/>
              </a:rPr>
              <a:t>05</a:t>
            </a:r>
            <a:endParaRPr lang="en-GB" sz="2600" b="1">
              <a:solidFill>
                <a:schemeClr val="bg1"/>
              </a:solidFill>
              <a:latin typeface="微软雅黑" panose="020b0503020204020204" pitchFamily="34" charset="-122"/>
              <a:ea typeface="微软雅黑" panose="020b0503020204020204" pitchFamily="34" charset="-122"/>
            </a:endParaRPr>
          </a:p>
        </p:txBody>
      </p:sp>
      <p:sp>
        <p:nvSpPr>
          <p:cNvPr id="75" name="Text Placeholder 12"/>
          <p:cNvSpPr txBox="1"/>
          <p:nvPr/>
        </p:nvSpPr>
        <p:spPr>
          <a:xfrm>
            <a:off x="8296502" y="5116287"/>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500">
                <a:solidFill>
                  <a:schemeClr val="bg1"/>
                </a:solidFill>
                <a:latin typeface="微软雅黑" panose="020b0503020204020204" pitchFamily="34" charset="-122"/>
                <a:ea typeface="微软雅黑" panose="020b0503020204020204" pitchFamily="34" charset="-122"/>
              </a:rPr>
              <a:t>单击添加标题</a:t>
            </a:r>
            <a:endParaRPr lang="en-GB" sz="25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11839" p14:dur="3000">
        <p14:reveal/>
      </p:transition>
    </mc:Choice>
    <mc:Fallback>
      <p:transition spd="slow" advTm="11839">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par>
                          <p:cTn id="19" fill="hold" nodeType="afterGroup">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TextBox 11"/>
          <p:cNvSpPr txBox="1"/>
          <p:nvPr/>
        </p:nvSpPr>
        <p:spPr>
          <a:xfrm>
            <a:off x="989375" y="327095"/>
            <a:ext cx="2621280" cy="483235"/>
          </a:xfrm>
          <a:prstGeom prst="rect">
            <a:avLst/>
          </a:prstGeom>
          <a:noFill/>
        </p:spPr>
        <p:txBody>
          <a:bodyPr wrap="none" rtlCol="0">
            <a:spAutoFit/>
          </a:bodyPr>
          <a:lstStyle/>
          <a:p>
            <a:pPr algn="l"/>
            <a:r>
              <a:rPr sz="2400">
                <a:latin typeface="微软雅黑" panose="020b0503020204020204" pitchFamily="34" charset="-122"/>
                <a:ea typeface="微软雅黑" panose="020b0503020204020204" pitchFamily="34" charset="-122"/>
              </a:rPr>
              <a:t>单击此处添加标题</a:t>
            </a:r>
            <a:endParaRPr sz="2400">
              <a:latin typeface="微软雅黑" panose="020b0503020204020204" pitchFamily="34" charset="-122"/>
              <a:ea typeface="微软雅黑" panose="020b0503020204020204" pitchFamily="34" charset="-122"/>
            </a:endParaRPr>
          </a:p>
        </p:txBody>
      </p:sp>
      <p:sp>
        <p:nvSpPr>
          <p:cNvPr id="13" name="Freeform 40"/>
          <p:cNvSpPr>
            <a:spLocks noEditPoints="1"/>
          </p:cNvSpPr>
          <p:nvPr/>
        </p:nvSpPr>
        <p:spPr bwMode="auto">
          <a:xfrm>
            <a:off x="511175" y="303530"/>
            <a:ext cx="307975" cy="523875"/>
          </a:xfrm>
          <a:custGeom>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14"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cxnSp>
        <p:nvCxnSpPr>
          <p:cNvPr id="15" name="直接连接符 14"/>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16" name="TextBox 51"/>
          <p:cNvSpPr txBox="1"/>
          <p:nvPr/>
        </p:nvSpPr>
        <p:spPr>
          <a:xfrm>
            <a:off x="11075080" y="165170"/>
            <a:ext cx="627380" cy="287020"/>
          </a:xfrm>
          <a:prstGeom prst="rect">
            <a:avLst/>
          </a:prstGeom>
          <a:noFill/>
        </p:spPr>
        <p:txBody>
          <a:bodyPr wrap="none" rtlCol="0">
            <a:spAutoFit/>
          </a:bodyPr>
          <a:lstStyle/>
          <a:p>
            <a:pPr algn="l"/>
            <a:r>
              <a:rPr lang="en-US" sz="1200" b="1">
                <a:solidFill>
                  <a:schemeClr val="bg1"/>
                </a:solidFill>
                <a:latin typeface="微软雅黑" panose="020b0503020204020204" pitchFamily="34" charset="-122"/>
                <a:ea typeface="微软雅黑" panose="020b0503020204020204" pitchFamily="34" charset="-122"/>
              </a:rPr>
              <a:t>LOGO</a:t>
            </a:r>
            <a:endParaRPr lang="en-US" sz="1200" b="1">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6192611" y="1892832"/>
            <a:ext cx="4224469" cy="930139"/>
            <a:chOff x="6327173" y="1681099"/>
            <a:chExt cx="4224470" cy="930137"/>
          </a:xfrm>
        </p:grpSpPr>
        <p:sp>
          <p:nvSpPr>
            <p:cNvPr id="8" name="文本框 20"/>
            <p:cNvSpPr txBox="1"/>
            <p:nvPr/>
          </p:nvSpPr>
          <p:spPr>
            <a:xfrm>
              <a:off x="6327174" y="1681099"/>
              <a:ext cx="2321526" cy="391159"/>
            </a:xfrm>
            <a:prstGeom prst="rect">
              <a:avLst/>
            </a:prstGeom>
            <a:noFill/>
          </p:spPr>
          <p:txBody>
            <a:bodyPr wrap="square" rtlCol="0">
              <a:spAutoFit/>
            </a:bodyPr>
            <a:lstStyle/>
            <a:p>
              <a:pPr algn="just">
                <a:lnSpc>
                  <a:spcPct val="90000"/>
                </a:lnSpc>
                <a:spcBef>
                  <a:spcPts val="750"/>
                </a:spcBef>
              </a:pPr>
              <a:r>
                <a:rPr lang="zh-CN" altLang="en-US" sz="1865" b="1">
                  <a:solidFill>
                    <a:srgbClr val="007F00"/>
                  </a:solidFill>
                  <a:latin typeface="微软雅黑" panose="020b0503020204020204" pitchFamily="34" charset="-122"/>
                  <a:ea typeface="微软雅黑" panose="020b0503020204020204" pitchFamily="34" charset="-122"/>
                </a:rPr>
                <a:t>添加标题</a:t>
              </a:r>
              <a:endParaRPr lang="zh-CN" altLang="en-US" sz="1865" b="1">
                <a:solidFill>
                  <a:srgbClr val="007F00"/>
                </a:solidFill>
                <a:latin typeface="微软雅黑" panose="020b0503020204020204" pitchFamily="34" charset="-122"/>
                <a:ea typeface="微软雅黑" panose="020b0503020204020204" pitchFamily="34" charset="-122"/>
              </a:endParaRPr>
            </a:p>
          </p:txBody>
        </p:sp>
        <p:sp>
          <p:nvSpPr>
            <p:cNvPr id="9" name="文本框 21"/>
            <p:cNvSpPr txBox="1"/>
            <p:nvPr/>
          </p:nvSpPr>
          <p:spPr>
            <a:xfrm>
              <a:off x="6327173" y="1938137"/>
              <a:ext cx="4224470" cy="673099"/>
            </a:xfrm>
            <a:prstGeom prst="rect">
              <a:avLst/>
            </a:prstGeom>
            <a:noFill/>
          </p:spPr>
          <p:txBody>
            <a:bodyPr wrap="square" rtlCol="0">
              <a:spAutoFit/>
            </a:bodyPr>
            <a:lstStyle/>
            <a:p>
              <a:pPr algn="just">
                <a:lnSpc>
                  <a:spcPct val="130000"/>
                </a:lnSpc>
              </a:pPr>
              <a:r>
                <a:rPr lang="zh-CN" altLang="en-US" sz="1465">
                  <a:solidFill>
                    <a:schemeClr val="tx1"/>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zh-CN" altLang="en-US" sz="1465">
                <a:solidFill>
                  <a:schemeClr val="tx1"/>
                </a:solidFill>
                <a:latin typeface="微软雅黑" panose="020b0503020204020204" pitchFamily="34" charset="-122"/>
                <a:ea typeface="微软雅黑" panose="020b0503020204020204" pitchFamily="34" charset="-122"/>
              </a:endParaRPr>
            </a:p>
          </p:txBody>
        </p:sp>
      </p:grpSp>
      <p:sp>
        <p:nvSpPr>
          <p:cNvPr id="10" name="六边形 9"/>
          <p:cNvSpPr/>
          <p:nvPr/>
        </p:nvSpPr>
        <p:spPr>
          <a:xfrm>
            <a:off x="1694815" y="3928110"/>
            <a:ext cx="848995" cy="731520"/>
          </a:xfrm>
          <a:prstGeom prst="hexagon">
            <a:avLst/>
          </a:prstGeom>
          <a:blipFill rotWithShape="1">
            <a:blip r:embed="rId3"/>
            <a:stretch>
              <a:fillRect l="-16000" r="-16000"/>
            </a:stretch>
          </a:blipFill>
          <a:ln w="25400">
            <a:no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endParaRPr>
          </a:p>
        </p:txBody>
      </p:sp>
      <p:sp>
        <p:nvSpPr>
          <p:cNvPr id="11" name="六边形 10"/>
          <p:cNvSpPr/>
          <p:nvPr/>
        </p:nvSpPr>
        <p:spPr>
          <a:xfrm>
            <a:off x="2447925" y="4485640"/>
            <a:ext cx="1334135" cy="1149985"/>
          </a:xfrm>
          <a:prstGeom prst="hexagon">
            <a:avLst/>
          </a:prstGeom>
          <a:blipFill rotWithShape="1">
            <a:blip r:embed="rId4"/>
            <a:stretch>
              <a:fillRect l="-16000" r="-16000"/>
            </a:stretch>
          </a:blipFill>
          <a:ln w="25400">
            <a:no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endParaRPr>
          </a:p>
        </p:txBody>
      </p:sp>
      <p:sp>
        <p:nvSpPr>
          <p:cNvPr id="17" name="六边形 16"/>
          <p:cNvSpPr/>
          <p:nvPr/>
        </p:nvSpPr>
        <p:spPr>
          <a:xfrm>
            <a:off x="3504565" y="2963545"/>
            <a:ext cx="2432050" cy="2096770"/>
          </a:xfrm>
          <a:prstGeom prst="hexagon">
            <a:avLst/>
          </a:prstGeom>
          <a:blipFill rotWithShape="1">
            <a:blip r:embed="rId5"/>
            <a:stretch>
              <a:fillRect l="-16000" r="-16000"/>
            </a:stretch>
          </a:blipFill>
          <a:ln w="25400">
            <a:no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endParaRPr>
          </a:p>
        </p:txBody>
      </p:sp>
      <p:sp>
        <p:nvSpPr>
          <p:cNvPr id="18" name="六边形 17"/>
          <p:cNvSpPr/>
          <p:nvPr/>
        </p:nvSpPr>
        <p:spPr>
          <a:xfrm>
            <a:off x="2065020" y="2090420"/>
            <a:ext cx="1727200" cy="1489075"/>
          </a:xfrm>
          <a:prstGeom prst="hexagon">
            <a:avLst/>
          </a:prstGeom>
          <a:blipFill rotWithShape="1">
            <a:blip r:embed="rId6"/>
            <a:stretch>
              <a:fillRect l="-16000" r="-16000"/>
            </a:stretch>
          </a:blipFill>
          <a:ln w="25400">
            <a:no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endParaRPr>
          </a:p>
        </p:txBody>
      </p:sp>
      <p:grpSp>
        <p:nvGrpSpPr>
          <p:cNvPr id="19" name="组合 18"/>
          <p:cNvGrpSpPr/>
          <p:nvPr/>
        </p:nvGrpSpPr>
        <p:grpSpPr>
          <a:xfrm>
            <a:off x="6192611" y="4958315"/>
            <a:ext cx="4224469" cy="930138"/>
            <a:chOff x="6327173" y="4322384"/>
            <a:chExt cx="4224470" cy="930137"/>
          </a:xfrm>
        </p:grpSpPr>
        <p:sp>
          <p:nvSpPr>
            <p:cNvPr id="20" name="文本框 29"/>
            <p:cNvSpPr txBox="1"/>
            <p:nvPr/>
          </p:nvSpPr>
          <p:spPr>
            <a:xfrm>
              <a:off x="6327174" y="4322384"/>
              <a:ext cx="2321526" cy="391160"/>
            </a:xfrm>
            <a:prstGeom prst="rect">
              <a:avLst/>
            </a:prstGeom>
            <a:noFill/>
          </p:spPr>
          <p:txBody>
            <a:bodyPr wrap="square" rtlCol="0">
              <a:spAutoFit/>
            </a:bodyPr>
            <a:lstStyle/>
            <a:p>
              <a:pPr algn="just">
                <a:lnSpc>
                  <a:spcPct val="90000"/>
                </a:lnSpc>
                <a:spcBef>
                  <a:spcPts val="750"/>
                </a:spcBef>
              </a:pPr>
              <a:r>
                <a:rPr lang="zh-CN" altLang="en-US" sz="1865" b="1">
                  <a:solidFill>
                    <a:srgbClr val="007F00"/>
                  </a:solidFill>
                  <a:latin typeface="微软雅黑" panose="020b0503020204020204" pitchFamily="34" charset="-122"/>
                  <a:ea typeface="微软雅黑" panose="020b0503020204020204" pitchFamily="34" charset="-122"/>
                </a:rPr>
                <a:t>添加标题</a:t>
              </a:r>
              <a:endParaRPr lang="zh-CN" altLang="en-US" sz="1865" b="1">
                <a:solidFill>
                  <a:srgbClr val="007F00"/>
                </a:solidFill>
                <a:latin typeface="微软雅黑" panose="020b0503020204020204" pitchFamily="34" charset="-122"/>
                <a:ea typeface="微软雅黑" panose="020b0503020204020204" pitchFamily="34" charset="-122"/>
              </a:endParaRPr>
            </a:p>
          </p:txBody>
        </p:sp>
        <p:sp>
          <p:nvSpPr>
            <p:cNvPr id="21" name="文本框 30"/>
            <p:cNvSpPr txBox="1"/>
            <p:nvPr/>
          </p:nvSpPr>
          <p:spPr>
            <a:xfrm>
              <a:off x="6327173" y="4579422"/>
              <a:ext cx="4224470" cy="673099"/>
            </a:xfrm>
            <a:prstGeom prst="rect">
              <a:avLst/>
            </a:prstGeom>
            <a:noFill/>
          </p:spPr>
          <p:txBody>
            <a:bodyPr wrap="square" rtlCol="0">
              <a:spAutoFit/>
            </a:bodyPr>
            <a:lstStyle/>
            <a:p>
              <a:pPr algn="just">
                <a:lnSpc>
                  <a:spcPct val="130000"/>
                </a:lnSpc>
              </a:pPr>
              <a:r>
                <a:rPr lang="zh-CN" altLang="en-US" sz="1465">
                  <a:solidFill>
                    <a:schemeClr val="tx1"/>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zh-CN" altLang="en-US" sz="1465">
                <a:solidFill>
                  <a:schemeClr val="tx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192611" y="2948955"/>
            <a:ext cx="4224469" cy="930139"/>
            <a:chOff x="6327173" y="3001742"/>
            <a:chExt cx="4224470" cy="930137"/>
          </a:xfrm>
        </p:grpSpPr>
        <p:sp>
          <p:nvSpPr>
            <p:cNvPr id="23" name="文本框 31"/>
            <p:cNvSpPr txBox="1"/>
            <p:nvPr/>
          </p:nvSpPr>
          <p:spPr>
            <a:xfrm>
              <a:off x="6327174" y="3001742"/>
              <a:ext cx="2321526" cy="391159"/>
            </a:xfrm>
            <a:prstGeom prst="rect">
              <a:avLst/>
            </a:prstGeom>
            <a:noFill/>
          </p:spPr>
          <p:txBody>
            <a:bodyPr wrap="square" rtlCol="0">
              <a:spAutoFit/>
            </a:bodyPr>
            <a:lstStyle/>
            <a:p>
              <a:pPr algn="just">
                <a:lnSpc>
                  <a:spcPct val="90000"/>
                </a:lnSpc>
                <a:spcBef>
                  <a:spcPts val="750"/>
                </a:spcBef>
              </a:pPr>
              <a:r>
                <a:rPr lang="zh-CN" altLang="en-US" sz="1865" b="1">
                  <a:solidFill>
                    <a:srgbClr val="007F00"/>
                  </a:solidFill>
                  <a:latin typeface="微软雅黑" panose="020b0503020204020204" pitchFamily="34" charset="-122"/>
                  <a:ea typeface="微软雅黑" panose="020b0503020204020204" pitchFamily="34" charset="-122"/>
                </a:rPr>
                <a:t>添加标题</a:t>
              </a:r>
              <a:endParaRPr lang="zh-CN" altLang="en-US" sz="1865" b="1">
                <a:solidFill>
                  <a:srgbClr val="007F00"/>
                </a:solidFill>
                <a:latin typeface="微软雅黑" panose="020b0503020204020204" pitchFamily="34" charset="-122"/>
                <a:ea typeface="微软雅黑" panose="020b0503020204020204" pitchFamily="34" charset="-122"/>
              </a:endParaRPr>
            </a:p>
          </p:txBody>
        </p:sp>
        <p:sp>
          <p:nvSpPr>
            <p:cNvPr id="24" name="文本框 32"/>
            <p:cNvSpPr txBox="1"/>
            <p:nvPr/>
          </p:nvSpPr>
          <p:spPr>
            <a:xfrm>
              <a:off x="6327173" y="3258780"/>
              <a:ext cx="4224470" cy="673099"/>
            </a:xfrm>
            <a:prstGeom prst="rect">
              <a:avLst/>
            </a:prstGeom>
            <a:noFill/>
          </p:spPr>
          <p:txBody>
            <a:bodyPr wrap="square" rtlCol="0">
              <a:spAutoFit/>
            </a:bodyPr>
            <a:lstStyle/>
            <a:p>
              <a:pPr algn="just">
                <a:lnSpc>
                  <a:spcPct val="130000"/>
                </a:lnSpc>
              </a:pPr>
              <a:r>
                <a:rPr lang="zh-CN" altLang="en-US" sz="1465">
                  <a:solidFill>
                    <a:schemeClr val="tx1"/>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zh-CN" altLang="en-US" sz="1465">
                <a:solidFill>
                  <a:schemeClr val="tx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192611" y="3998204"/>
            <a:ext cx="4224469" cy="930139"/>
            <a:chOff x="6327173" y="4322384"/>
            <a:chExt cx="4224470" cy="930137"/>
          </a:xfrm>
        </p:grpSpPr>
        <p:sp>
          <p:nvSpPr>
            <p:cNvPr id="26" name="文本框 33"/>
            <p:cNvSpPr txBox="1"/>
            <p:nvPr/>
          </p:nvSpPr>
          <p:spPr>
            <a:xfrm>
              <a:off x="6327174" y="4322384"/>
              <a:ext cx="2321526" cy="391159"/>
            </a:xfrm>
            <a:prstGeom prst="rect">
              <a:avLst/>
            </a:prstGeom>
            <a:noFill/>
          </p:spPr>
          <p:txBody>
            <a:bodyPr wrap="square" rtlCol="0">
              <a:spAutoFit/>
            </a:bodyPr>
            <a:lstStyle/>
            <a:p>
              <a:pPr algn="just">
                <a:lnSpc>
                  <a:spcPct val="90000"/>
                </a:lnSpc>
                <a:spcBef>
                  <a:spcPts val="750"/>
                </a:spcBef>
              </a:pPr>
              <a:r>
                <a:rPr lang="zh-CN" altLang="en-US" sz="1865" b="1">
                  <a:solidFill>
                    <a:srgbClr val="007F00"/>
                  </a:solidFill>
                  <a:latin typeface="微软雅黑" panose="020b0503020204020204" pitchFamily="34" charset="-122"/>
                  <a:ea typeface="微软雅黑" panose="020b0503020204020204" pitchFamily="34" charset="-122"/>
                </a:rPr>
                <a:t>添加标题</a:t>
              </a:r>
              <a:endParaRPr lang="zh-CN" altLang="en-US" sz="1865" b="1">
                <a:solidFill>
                  <a:srgbClr val="007F00"/>
                </a:solidFill>
                <a:latin typeface="微软雅黑" panose="020b0503020204020204" pitchFamily="34" charset="-122"/>
                <a:ea typeface="微软雅黑" panose="020b0503020204020204" pitchFamily="34" charset="-122"/>
              </a:endParaRPr>
            </a:p>
          </p:txBody>
        </p:sp>
        <p:sp>
          <p:nvSpPr>
            <p:cNvPr id="27" name="文本框 34"/>
            <p:cNvSpPr txBox="1"/>
            <p:nvPr/>
          </p:nvSpPr>
          <p:spPr>
            <a:xfrm>
              <a:off x="6327173" y="4579422"/>
              <a:ext cx="4224470" cy="673099"/>
            </a:xfrm>
            <a:prstGeom prst="rect">
              <a:avLst/>
            </a:prstGeom>
            <a:noFill/>
          </p:spPr>
          <p:txBody>
            <a:bodyPr wrap="square" rtlCol="0">
              <a:spAutoFit/>
            </a:bodyPr>
            <a:lstStyle/>
            <a:p>
              <a:pPr algn="just">
                <a:lnSpc>
                  <a:spcPct val="130000"/>
                </a:lnSpc>
              </a:pPr>
              <a:r>
                <a:rPr lang="zh-CN" altLang="en-US" sz="1465">
                  <a:solidFill>
                    <a:schemeClr val="tx1"/>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zh-CN" altLang="en-US" sz="1465">
                <a:solidFill>
                  <a:schemeClr val="tx1"/>
                </a:solidFill>
                <a:latin typeface="微软雅黑" panose="020b0503020204020204" pitchFamily="34" charset="-122"/>
                <a:ea typeface="微软雅黑" panose="020b0503020204020204" pitchFamily="34" charset="-122"/>
              </a:endParaRPr>
            </a:p>
          </p:txBody>
        </p:sp>
      </p:grpSp>
    </p:spTree>
    <p:custDataLst>
      <p:tags r:id="rId7"/>
    </p:custDataLst>
  </p:cSld>
  <p:clrMapOvr>
    <a:masterClrMapping/>
  </p:clrMapOvr>
  <mc:AlternateContent>
    <mc:Choice xmlns:p14="http://schemas.microsoft.com/office/powerpoint/2010/main" Requires="p14">
      <p:transition spd="slow" advTm="2179">
        <p14:wheelReverse spokes="1"/>
      </p:transition>
    </mc:Choice>
    <mc:Fallback>
      <p:transition spd="slow" advTm="2179">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 calcmode="lin" valueType="num">
                                      <p:cBhvr>
                                        <p:cTn id="15" dur="500" fill="hold"/>
                                        <p:tgtEl>
                                          <p:spTgt spid="11"/>
                                        </p:tgtEl>
                                        <p:attrNameLst>
                                          <p:attrName>style.rotation</p:attrName>
                                        </p:attrNameLst>
                                      </p:cBhvr>
                                      <p:tavLst>
                                        <p:tav tm="0">
                                          <p:val>
                                            <p:fltVal val="360"/>
                                          </p:val>
                                        </p:tav>
                                        <p:tav tm="100000">
                                          <p:val>
                                            <p:fltVal val="0"/>
                                          </p:val>
                                        </p:tav>
                                      </p:tavLst>
                                    </p:anim>
                                    <p:animEffect transition="in" filter="fade">
                                      <p:cBhvr>
                                        <p:cTn id="16" dur="500"/>
                                        <p:tgtEl>
                                          <p:spTgt spid="11"/>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 calcmode="lin" valueType="num">
                                      <p:cBhvr>
                                        <p:cTn id="21" dur="500" fill="hold"/>
                                        <p:tgtEl>
                                          <p:spTgt spid="17"/>
                                        </p:tgtEl>
                                        <p:attrNameLst>
                                          <p:attrName>style.rotation</p:attrName>
                                        </p:attrNameLst>
                                      </p:cBhvr>
                                      <p:tavLst>
                                        <p:tav tm="0">
                                          <p:val>
                                            <p:fltVal val="360"/>
                                          </p:val>
                                        </p:tav>
                                        <p:tav tm="100000">
                                          <p:val>
                                            <p:fltVal val="0"/>
                                          </p:val>
                                        </p:tav>
                                      </p:tavLst>
                                    </p:anim>
                                    <p:animEffect transition="in" filter="fade">
                                      <p:cBhvr>
                                        <p:cTn id="22" dur="500"/>
                                        <p:tgtEl>
                                          <p:spTgt spid="17"/>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 calcmode="lin" valueType="num">
                                      <p:cBhvr>
                                        <p:cTn id="27" dur="500" fill="hold"/>
                                        <p:tgtEl>
                                          <p:spTgt spid="18"/>
                                        </p:tgtEl>
                                        <p:attrNameLst>
                                          <p:attrName>style.rotation</p:attrName>
                                        </p:attrNameLst>
                                      </p:cBhvr>
                                      <p:tavLst>
                                        <p:tav tm="0">
                                          <p:val>
                                            <p:fltVal val="360"/>
                                          </p:val>
                                        </p:tav>
                                        <p:tav tm="100000">
                                          <p:val>
                                            <p:fltVal val="0"/>
                                          </p:val>
                                        </p:tav>
                                      </p:tavLst>
                                    </p:anim>
                                    <p:animEffect transition="in" filter="fade">
                                      <p:cBhvr>
                                        <p:cTn id="28" dur="500"/>
                                        <p:tgtEl>
                                          <p:spTgt spid="18"/>
                                        </p:tgtEl>
                                      </p:cBhvr>
                                    </p:animEffect>
                                  </p:childTnLst>
                                </p:cTn>
                              </p:par>
                            </p:childTnLst>
                          </p:cTn>
                        </p:par>
                        <p:par>
                          <p:cTn id="29" fill="hold" nodeType="afterGroup">
                            <p:stCondLst>
                              <p:cond delay="5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anim calcmode="lin" valueType="num">
                                      <p:cBhvr>
                                        <p:cTn id="33" dur="500" fill="hold"/>
                                        <p:tgtEl>
                                          <p:spTgt spid="7"/>
                                        </p:tgtEl>
                                        <p:attrNameLst>
                                          <p:attrName>ppt_x</p:attrName>
                                        </p:attrNameLst>
                                      </p:cBhvr>
                                      <p:tavLst>
                                        <p:tav tm="0">
                                          <p:val>
                                            <p:strVal val="#ppt_x"/>
                                          </p:val>
                                        </p:tav>
                                        <p:tav tm="100000">
                                          <p:val>
                                            <p:strVal val="#ppt_x"/>
                                          </p:val>
                                        </p:tav>
                                      </p:tavLst>
                                    </p:anim>
                                    <p:anim calcmode="lin" valueType="num">
                                      <p:cBhvr>
                                        <p:cTn id="34" dur="450" decel="100000" fill="hold"/>
                                        <p:tgtEl>
                                          <p:spTgt spid="7"/>
                                        </p:tgtEl>
                                        <p:attrNameLst>
                                          <p:attrName>ppt_y</p:attrName>
                                        </p:attrNameLst>
                                      </p:cBhvr>
                                      <p:tavLst>
                                        <p:tav tm="0">
                                          <p:val>
                                            <p:strVal val="#ppt_y+1"/>
                                          </p:val>
                                        </p:tav>
                                        <p:tav tm="100000">
                                          <p:val>
                                            <p:strVal val="#ppt_y-.03"/>
                                          </p:val>
                                        </p:tav>
                                      </p:tavLst>
                                    </p:anim>
                                    <p:anim calcmode="lin" valueType="num">
                                      <p:cBhvr>
                                        <p:cTn id="35"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25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anim calcmode="lin" valueType="num">
                                      <p:cBhvr>
                                        <p:cTn id="39" dur="500" fill="hold"/>
                                        <p:tgtEl>
                                          <p:spTgt spid="22"/>
                                        </p:tgtEl>
                                        <p:attrNameLst>
                                          <p:attrName>ppt_x</p:attrName>
                                        </p:attrNameLst>
                                      </p:cBhvr>
                                      <p:tavLst>
                                        <p:tav tm="0">
                                          <p:val>
                                            <p:strVal val="#ppt_x"/>
                                          </p:val>
                                        </p:tav>
                                        <p:tav tm="100000">
                                          <p:val>
                                            <p:strVal val="#ppt_x"/>
                                          </p:val>
                                        </p:tav>
                                      </p:tavLst>
                                    </p:anim>
                                    <p:anim calcmode="lin" valueType="num">
                                      <p:cBhvr>
                                        <p:cTn id="40" dur="450" decel="100000" fill="hold"/>
                                        <p:tgtEl>
                                          <p:spTgt spid="22"/>
                                        </p:tgtEl>
                                        <p:attrNameLst>
                                          <p:attrName>ppt_y</p:attrName>
                                        </p:attrNameLst>
                                      </p:cBhvr>
                                      <p:tavLst>
                                        <p:tav tm="0">
                                          <p:val>
                                            <p:strVal val="#ppt_y+1"/>
                                          </p:val>
                                        </p:tav>
                                        <p:tav tm="100000">
                                          <p:val>
                                            <p:strVal val="#ppt_y-.03"/>
                                          </p:val>
                                        </p:tav>
                                      </p:tavLst>
                                    </p:anim>
                                    <p:anim calcmode="lin" valueType="num">
                                      <p:cBhvr>
                                        <p:cTn id="41" dur="50" accel="100000" fill="hold">
                                          <p:stCondLst>
                                            <p:cond delay="450"/>
                                          </p:stCondLst>
                                        </p:cTn>
                                        <p:tgtEl>
                                          <p:spTgt spid="22"/>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50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anim calcmode="lin" valueType="num">
                                      <p:cBhvr>
                                        <p:cTn id="45" dur="500" fill="hold"/>
                                        <p:tgtEl>
                                          <p:spTgt spid="25"/>
                                        </p:tgtEl>
                                        <p:attrNameLst>
                                          <p:attrName>ppt_x</p:attrName>
                                        </p:attrNameLst>
                                      </p:cBhvr>
                                      <p:tavLst>
                                        <p:tav tm="0">
                                          <p:val>
                                            <p:strVal val="#ppt_x"/>
                                          </p:val>
                                        </p:tav>
                                        <p:tav tm="100000">
                                          <p:val>
                                            <p:strVal val="#ppt_x"/>
                                          </p:val>
                                        </p:tav>
                                      </p:tavLst>
                                    </p:anim>
                                    <p:anim calcmode="lin" valueType="num">
                                      <p:cBhvr>
                                        <p:cTn id="46" dur="450" decel="100000" fill="hold"/>
                                        <p:tgtEl>
                                          <p:spTgt spid="25"/>
                                        </p:tgtEl>
                                        <p:attrNameLst>
                                          <p:attrName>ppt_y</p:attrName>
                                        </p:attrNameLst>
                                      </p:cBhvr>
                                      <p:tavLst>
                                        <p:tav tm="0">
                                          <p:val>
                                            <p:strVal val="#ppt_y+1"/>
                                          </p:val>
                                        </p:tav>
                                        <p:tav tm="100000">
                                          <p:val>
                                            <p:strVal val="#ppt_y-.03"/>
                                          </p:val>
                                        </p:tav>
                                      </p:tavLst>
                                    </p:anim>
                                    <p:anim calcmode="lin" valueType="num">
                                      <p:cBhvr>
                                        <p:cTn id="47" dur="50" accel="100000" fill="hold">
                                          <p:stCondLst>
                                            <p:cond delay="450"/>
                                          </p:stCondLst>
                                        </p:cTn>
                                        <p:tgtEl>
                                          <p:spTgt spid="25"/>
                                        </p:tgtEl>
                                        <p:attrNameLst>
                                          <p:attrName>ppt_y</p:attrName>
                                        </p:attrNameLst>
                                      </p:cBhvr>
                                      <p:tavLst>
                                        <p:tav tm="0">
                                          <p:val>
                                            <p:strVal val="#ppt_y-.03"/>
                                          </p:val>
                                        </p:tav>
                                        <p:tav tm="100000">
                                          <p:val>
                                            <p:strVal val="#ppt_y"/>
                                          </p:val>
                                        </p:tav>
                                      </p:tavLst>
                                    </p:anim>
                                  </p:childTnLst>
                                </p:cTn>
                              </p:par>
                              <p:par>
                                <p:cTn id="48" presetID="37" presetClass="entr" presetSubtype="0" fill="hold" nodeType="withEffect">
                                  <p:stCondLst>
                                    <p:cond delay="75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anim calcmode="lin" valueType="num">
                                      <p:cBhvr>
                                        <p:cTn id="51" dur="500" fill="hold"/>
                                        <p:tgtEl>
                                          <p:spTgt spid="19"/>
                                        </p:tgtEl>
                                        <p:attrNameLst>
                                          <p:attrName>ppt_x</p:attrName>
                                        </p:attrNameLst>
                                      </p:cBhvr>
                                      <p:tavLst>
                                        <p:tav tm="0">
                                          <p:val>
                                            <p:strVal val="#ppt_x"/>
                                          </p:val>
                                        </p:tav>
                                        <p:tav tm="100000">
                                          <p:val>
                                            <p:strVal val="#ppt_x"/>
                                          </p:val>
                                        </p:tav>
                                      </p:tavLst>
                                    </p:anim>
                                    <p:anim calcmode="lin" valueType="num">
                                      <p:cBhvr>
                                        <p:cTn id="52" dur="450" decel="100000" fill="hold"/>
                                        <p:tgtEl>
                                          <p:spTgt spid="19"/>
                                        </p:tgtEl>
                                        <p:attrNameLst>
                                          <p:attrName>ppt_y</p:attrName>
                                        </p:attrNameLst>
                                      </p:cBhvr>
                                      <p:tavLst>
                                        <p:tav tm="0">
                                          <p:val>
                                            <p:strVal val="#ppt_y+1"/>
                                          </p:val>
                                        </p:tav>
                                        <p:tav tm="100000">
                                          <p:val>
                                            <p:strVal val="#ppt_y-.03"/>
                                          </p:val>
                                        </p:tav>
                                      </p:tavLst>
                                    </p:anim>
                                    <p:anim calcmode="lin" valueType="num">
                                      <p:cBhvr>
                                        <p:cTn id="53" dur="50" accel="100000" fill="hold">
                                          <p:stCondLst>
                                            <p:cond delay="45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TextBox 11"/>
          <p:cNvSpPr txBox="1"/>
          <p:nvPr/>
        </p:nvSpPr>
        <p:spPr>
          <a:xfrm>
            <a:off x="989375" y="327095"/>
            <a:ext cx="2621280" cy="483235"/>
          </a:xfrm>
          <a:prstGeom prst="rect">
            <a:avLst/>
          </a:prstGeom>
          <a:noFill/>
        </p:spPr>
        <p:txBody>
          <a:bodyPr wrap="none" rtlCol="0">
            <a:spAutoFit/>
          </a:bodyPr>
          <a:lstStyle/>
          <a:p>
            <a:pPr algn="l"/>
            <a:r>
              <a:rPr sz="2400">
                <a:latin typeface="微软雅黑" panose="020b0503020204020204" pitchFamily="34" charset="-122"/>
                <a:ea typeface="微软雅黑" panose="020b0503020204020204" pitchFamily="34" charset="-122"/>
              </a:rPr>
              <a:t>单击此处添加标题</a:t>
            </a:r>
            <a:endParaRPr sz="2400">
              <a:latin typeface="微软雅黑" panose="020b0503020204020204" pitchFamily="34" charset="-122"/>
              <a:ea typeface="微软雅黑" panose="020b0503020204020204" pitchFamily="34" charset="-122"/>
            </a:endParaRPr>
          </a:p>
        </p:txBody>
      </p:sp>
      <p:sp>
        <p:nvSpPr>
          <p:cNvPr id="13" name="Freeform 40"/>
          <p:cNvSpPr>
            <a:spLocks noEditPoints="1"/>
          </p:cNvSpPr>
          <p:nvPr/>
        </p:nvSpPr>
        <p:spPr bwMode="auto">
          <a:xfrm>
            <a:off x="511175" y="303530"/>
            <a:ext cx="307975" cy="523875"/>
          </a:xfrm>
          <a:custGeom>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14"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cxnSp>
        <p:nvCxnSpPr>
          <p:cNvPr id="15" name="直接连接符 14"/>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16" name="TextBox 51"/>
          <p:cNvSpPr txBox="1"/>
          <p:nvPr/>
        </p:nvSpPr>
        <p:spPr>
          <a:xfrm>
            <a:off x="11075080" y="165170"/>
            <a:ext cx="627380" cy="287020"/>
          </a:xfrm>
          <a:prstGeom prst="rect">
            <a:avLst/>
          </a:prstGeom>
          <a:noFill/>
        </p:spPr>
        <p:txBody>
          <a:bodyPr wrap="none" rtlCol="0">
            <a:spAutoFit/>
          </a:bodyPr>
          <a:lstStyle/>
          <a:p>
            <a:pPr algn="l"/>
            <a:r>
              <a:rPr lang="en-US" sz="1200" b="1">
                <a:solidFill>
                  <a:schemeClr val="bg1"/>
                </a:solidFill>
                <a:latin typeface="微软雅黑" panose="020b0503020204020204" pitchFamily="34" charset="-122"/>
                <a:ea typeface="微软雅黑" panose="020b0503020204020204" pitchFamily="34" charset="-122"/>
              </a:rPr>
              <a:t>LOGO</a:t>
            </a:r>
            <a:endParaRPr lang="en-US" sz="1200" b="1">
              <a:solidFill>
                <a:schemeClr val="bg1"/>
              </a:solidFill>
              <a:latin typeface="微软雅黑" panose="020b0503020204020204" pitchFamily="34" charset="-122"/>
              <a:ea typeface="微软雅黑" panose="020b0503020204020204" pitchFamily="34" charset="-122"/>
            </a:endParaRPr>
          </a:p>
        </p:txBody>
      </p:sp>
      <p:sp>
        <p:nvSpPr>
          <p:cNvPr id="7" name="Freeform 5"/>
          <p:cNvSpPr/>
          <p:nvPr/>
        </p:nvSpPr>
        <p:spPr bwMode="auto">
          <a:xfrm>
            <a:off x="5331454" y="2698459"/>
            <a:ext cx="1529093" cy="1714500"/>
          </a:xfrm>
          <a:custGeom>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gradFill flip="none" rotWithShape="1">
            <a:gsLst>
              <a:gs pos="0">
                <a:srgbClr val="F9F9F9"/>
              </a:gs>
              <a:gs pos="100000">
                <a:schemeClr val="bg1">
                  <a:lumMod val="85000"/>
                </a:schemeClr>
              </a:gs>
            </a:gsLst>
            <a:lin ang="2700000" scaled="1"/>
          </a:gradFill>
          <a:ln w="31750">
            <a:gradFill flip="none" rotWithShape="1">
              <a:gsLst>
                <a:gs pos="0">
                  <a:schemeClr val="bg1"/>
                </a:gs>
                <a:gs pos="100000">
                  <a:schemeClr val="bg1">
                    <a:lumMod val="75000"/>
                  </a:schemeClr>
                </a:gs>
              </a:gsLst>
              <a:lin ang="2700000" scaled="1"/>
            </a:gradFill>
          </a:ln>
          <a:effectLst>
            <a:outerShdw blurRad="152400" dist="1016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Freeform 5"/>
          <p:cNvSpPr/>
          <p:nvPr/>
        </p:nvSpPr>
        <p:spPr bwMode="auto">
          <a:xfrm>
            <a:off x="5471800" y="2855823"/>
            <a:ext cx="1248401" cy="1399772"/>
          </a:xfrm>
          <a:custGeom>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007F00"/>
          </a:solidFill>
          <a:ln w="25400">
            <a:gradFill flip="none" rotWithShape="1">
              <a:gsLst>
                <a:gs pos="0">
                  <a:srgbClr val="CFCFCF"/>
                </a:gs>
                <a:gs pos="100000">
                  <a:schemeClr val="bg1"/>
                </a:gs>
              </a:gsLst>
              <a:lin ang="2700000" scaled="1"/>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Freeform 5"/>
          <p:cNvSpPr/>
          <p:nvPr/>
        </p:nvSpPr>
        <p:spPr bwMode="auto">
          <a:xfrm>
            <a:off x="5555700" y="2949895"/>
            <a:ext cx="1080601" cy="1211628"/>
          </a:xfrm>
          <a:custGeom>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bg1">
              <a:lumMod val="95000"/>
            </a:schemeClr>
          </a:solidFill>
          <a:ln>
            <a:gradFill flip="none" rotWithShape="1">
              <a:gsLst>
                <a:gs pos="0">
                  <a:schemeClr val="bg1"/>
                </a:gs>
                <a:gs pos="100000">
                  <a:schemeClr val="bg1">
                    <a:lumMod val="75000"/>
                  </a:schemeClr>
                </a:gs>
              </a:gsLst>
              <a:lin ang="2700000" scaled="1"/>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5"/>
          <p:cNvSpPr/>
          <p:nvPr/>
        </p:nvSpPr>
        <p:spPr bwMode="auto">
          <a:xfrm>
            <a:off x="4516417" y="1906143"/>
            <a:ext cx="827648" cy="928002"/>
          </a:xfrm>
          <a:custGeom>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00B050"/>
          </a:solidFill>
          <a:ln w="25400">
            <a:gradFill flip="none" rotWithShape="1">
              <a:gsLst>
                <a:gs pos="0">
                  <a:srgbClr val="CFCFCF"/>
                </a:gs>
                <a:gs pos="100000">
                  <a:schemeClr val="bg1"/>
                </a:gs>
              </a:gsLst>
              <a:lin ang="2700000" scaled="1"/>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Freeform 5"/>
          <p:cNvSpPr/>
          <p:nvPr/>
        </p:nvSpPr>
        <p:spPr bwMode="auto">
          <a:xfrm>
            <a:off x="3688769" y="3091708"/>
            <a:ext cx="827648" cy="928002"/>
          </a:xfrm>
          <a:custGeom>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6"/>
          </a:solidFill>
          <a:ln w="25400">
            <a:gradFill flip="none" rotWithShape="1">
              <a:gsLst>
                <a:gs pos="0">
                  <a:srgbClr val="CFCFCF"/>
                </a:gs>
                <a:gs pos="100000">
                  <a:schemeClr val="bg1"/>
                </a:gs>
              </a:gsLst>
              <a:lin ang="2700000" scaled="1"/>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 name="Freeform 5"/>
          <p:cNvSpPr/>
          <p:nvPr/>
        </p:nvSpPr>
        <p:spPr bwMode="auto">
          <a:xfrm>
            <a:off x="4516417" y="4277273"/>
            <a:ext cx="827648" cy="928002"/>
          </a:xfrm>
          <a:custGeom>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00B050"/>
          </a:solidFill>
          <a:ln w="25400">
            <a:gradFill flip="none" rotWithShape="1">
              <a:gsLst>
                <a:gs pos="0">
                  <a:srgbClr val="CFCFCF"/>
                </a:gs>
                <a:gs pos="100000">
                  <a:schemeClr val="bg1"/>
                </a:gs>
              </a:gsLst>
              <a:lin ang="2700000" scaled="1"/>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Freeform 5"/>
          <p:cNvSpPr/>
          <p:nvPr/>
        </p:nvSpPr>
        <p:spPr bwMode="auto">
          <a:xfrm>
            <a:off x="6847935" y="1906143"/>
            <a:ext cx="827648" cy="928002"/>
          </a:xfrm>
          <a:custGeom>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6"/>
          </a:solidFill>
          <a:ln w="25400">
            <a:gradFill flip="none" rotWithShape="1">
              <a:gsLst>
                <a:gs pos="0">
                  <a:srgbClr val="CFCFCF"/>
                </a:gs>
                <a:gs pos="100000">
                  <a:schemeClr val="bg1"/>
                </a:gs>
              </a:gsLst>
              <a:lin ang="2700000" scaled="1"/>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5"/>
          <p:cNvSpPr/>
          <p:nvPr/>
        </p:nvSpPr>
        <p:spPr bwMode="auto">
          <a:xfrm>
            <a:off x="7675583" y="3091708"/>
            <a:ext cx="827648" cy="928002"/>
          </a:xfrm>
          <a:custGeom>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00B050"/>
          </a:solidFill>
          <a:ln w="25400">
            <a:gradFill flip="none" rotWithShape="1">
              <a:gsLst>
                <a:gs pos="0">
                  <a:srgbClr val="CFCFCF"/>
                </a:gs>
                <a:gs pos="100000">
                  <a:schemeClr val="bg1"/>
                </a:gs>
              </a:gsLst>
              <a:lin ang="2700000" scaled="1"/>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5"/>
          <p:cNvSpPr/>
          <p:nvPr/>
        </p:nvSpPr>
        <p:spPr bwMode="auto">
          <a:xfrm>
            <a:off x="6847935" y="4277273"/>
            <a:ext cx="827648" cy="928002"/>
          </a:xfrm>
          <a:custGeom>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6"/>
          </a:solidFill>
          <a:ln w="25400">
            <a:gradFill flip="none" rotWithShape="1">
              <a:gsLst>
                <a:gs pos="0">
                  <a:srgbClr val="CFCFCF"/>
                </a:gs>
                <a:gs pos="100000">
                  <a:schemeClr val="bg1"/>
                </a:gs>
              </a:gsLst>
              <a:lin ang="2700000" scaled="1"/>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735239" y="2108534"/>
            <a:ext cx="2781178" cy="523220"/>
          </a:xfrm>
          <a:prstGeom prst="rect">
            <a:avLst/>
          </a:prstGeom>
        </p:spPr>
        <p:txBody>
          <a:bodyPr wrap="square">
            <a:spAutoFit/>
          </a:bodyPr>
          <a:lstStyle/>
          <a:p>
            <a:pPr algn="ctr"/>
            <a:r>
              <a:rPr lang="zh-CN" altLang="en-US" sz="1400">
                <a:latin typeface="微软雅黑" panose="020b0503020204020204" pitchFamily="34" charset="-122"/>
                <a:ea typeface="微软雅黑" panose="020b0503020204020204" pitchFamily="34" charset="-122"/>
              </a:rPr>
              <a:t>在这里输入您的文字内容，或者将您的文字内容复制在这里</a:t>
            </a:r>
            <a:endParaRPr lang="zh-CN" altLang="en-US" sz="1400">
              <a:latin typeface="微软雅黑" panose="020b0503020204020204" pitchFamily="34" charset="-122"/>
              <a:ea typeface="微软雅黑" panose="020b0503020204020204" pitchFamily="34" charset="-122"/>
            </a:endParaRPr>
          </a:p>
        </p:txBody>
      </p:sp>
      <p:sp>
        <p:nvSpPr>
          <p:cNvPr id="22" name="矩形 21"/>
          <p:cNvSpPr/>
          <p:nvPr/>
        </p:nvSpPr>
        <p:spPr>
          <a:xfrm>
            <a:off x="907591" y="3294099"/>
            <a:ext cx="2781178" cy="523220"/>
          </a:xfrm>
          <a:prstGeom prst="rect">
            <a:avLst/>
          </a:prstGeom>
        </p:spPr>
        <p:txBody>
          <a:bodyPr wrap="square">
            <a:spAutoFit/>
          </a:bodyPr>
          <a:lstStyle/>
          <a:p>
            <a:pPr algn="ctr"/>
            <a:r>
              <a:rPr lang="zh-CN" altLang="en-US" sz="1400">
                <a:latin typeface="微软雅黑" panose="020b0503020204020204" pitchFamily="34" charset="-122"/>
                <a:ea typeface="微软雅黑" panose="020b0503020204020204" pitchFamily="34" charset="-122"/>
              </a:rPr>
              <a:t>在这里输入您的文字内容，或者将您的文字内容复制在这里</a:t>
            </a:r>
            <a:endParaRPr lang="zh-CN" altLang="en-US" sz="1400">
              <a:latin typeface="微软雅黑" panose="020b0503020204020204" pitchFamily="34" charset="-122"/>
              <a:ea typeface="微软雅黑" panose="020b0503020204020204" pitchFamily="34" charset="-122"/>
            </a:endParaRPr>
          </a:p>
        </p:txBody>
      </p:sp>
      <p:sp>
        <p:nvSpPr>
          <p:cNvPr id="23" name="矩形 22"/>
          <p:cNvSpPr/>
          <p:nvPr/>
        </p:nvSpPr>
        <p:spPr>
          <a:xfrm>
            <a:off x="1735239" y="4479664"/>
            <a:ext cx="2781178" cy="523220"/>
          </a:xfrm>
          <a:prstGeom prst="rect">
            <a:avLst/>
          </a:prstGeom>
        </p:spPr>
        <p:txBody>
          <a:bodyPr wrap="square">
            <a:spAutoFit/>
          </a:bodyPr>
          <a:lstStyle/>
          <a:p>
            <a:pPr algn="ctr"/>
            <a:r>
              <a:rPr lang="zh-CN" altLang="en-US" sz="1400">
                <a:latin typeface="微软雅黑" panose="020b0503020204020204" pitchFamily="34" charset="-122"/>
                <a:ea typeface="微软雅黑" panose="020b0503020204020204" pitchFamily="34" charset="-122"/>
              </a:rPr>
              <a:t>在这里输入您的文字内容，或者将您的文字内容复制在这里</a:t>
            </a:r>
            <a:endParaRPr lang="zh-CN" altLang="en-US" sz="1400">
              <a:latin typeface="微软雅黑" panose="020b0503020204020204" pitchFamily="34" charset="-122"/>
              <a:ea typeface="微软雅黑" panose="020b0503020204020204" pitchFamily="34" charset="-122"/>
            </a:endParaRPr>
          </a:p>
        </p:txBody>
      </p:sp>
      <p:sp>
        <p:nvSpPr>
          <p:cNvPr id="24" name="矩形 23"/>
          <p:cNvSpPr/>
          <p:nvPr/>
        </p:nvSpPr>
        <p:spPr>
          <a:xfrm>
            <a:off x="7675583" y="2108534"/>
            <a:ext cx="2781178" cy="523220"/>
          </a:xfrm>
          <a:prstGeom prst="rect">
            <a:avLst/>
          </a:prstGeom>
        </p:spPr>
        <p:txBody>
          <a:bodyPr wrap="square">
            <a:spAutoFit/>
          </a:bodyPr>
          <a:lstStyle/>
          <a:p>
            <a:pPr algn="ctr"/>
            <a:r>
              <a:rPr lang="zh-CN" altLang="en-US" sz="1400">
                <a:latin typeface="微软雅黑" panose="020b0503020204020204" pitchFamily="34" charset="-122"/>
                <a:ea typeface="微软雅黑" panose="020b0503020204020204" pitchFamily="34" charset="-122"/>
              </a:rPr>
              <a:t>在这里输入您的文字内容，或者将您的文字内容复制在这里</a:t>
            </a:r>
            <a:endParaRPr lang="zh-CN" altLang="en-US" sz="1400">
              <a:latin typeface="微软雅黑" panose="020b0503020204020204" pitchFamily="34" charset="-122"/>
              <a:ea typeface="微软雅黑" panose="020b0503020204020204" pitchFamily="34" charset="-122"/>
            </a:endParaRPr>
          </a:p>
        </p:txBody>
      </p:sp>
      <p:sp>
        <p:nvSpPr>
          <p:cNvPr id="25" name="矩形 24"/>
          <p:cNvSpPr/>
          <p:nvPr/>
        </p:nvSpPr>
        <p:spPr>
          <a:xfrm>
            <a:off x="8503231" y="3294099"/>
            <a:ext cx="2781178" cy="523220"/>
          </a:xfrm>
          <a:prstGeom prst="rect">
            <a:avLst/>
          </a:prstGeom>
        </p:spPr>
        <p:txBody>
          <a:bodyPr wrap="square">
            <a:spAutoFit/>
          </a:bodyPr>
          <a:lstStyle/>
          <a:p>
            <a:pPr algn="ctr"/>
            <a:r>
              <a:rPr lang="zh-CN" altLang="en-US" sz="1400">
                <a:latin typeface="微软雅黑" panose="020b0503020204020204" pitchFamily="34" charset="-122"/>
                <a:ea typeface="微软雅黑" panose="020b0503020204020204" pitchFamily="34" charset="-122"/>
              </a:rPr>
              <a:t>在这里输入您的文字内容，或者将您的文字内容复制在这里</a:t>
            </a:r>
            <a:endParaRPr lang="zh-CN" altLang="en-US" sz="1400">
              <a:latin typeface="微软雅黑" panose="020b0503020204020204" pitchFamily="34" charset="-122"/>
              <a:ea typeface="微软雅黑" panose="020b0503020204020204" pitchFamily="34" charset="-122"/>
            </a:endParaRPr>
          </a:p>
        </p:txBody>
      </p:sp>
      <p:sp>
        <p:nvSpPr>
          <p:cNvPr id="26" name="矩形 25"/>
          <p:cNvSpPr/>
          <p:nvPr/>
        </p:nvSpPr>
        <p:spPr>
          <a:xfrm>
            <a:off x="7675583" y="4479664"/>
            <a:ext cx="2781178" cy="523220"/>
          </a:xfrm>
          <a:prstGeom prst="rect">
            <a:avLst/>
          </a:prstGeom>
        </p:spPr>
        <p:txBody>
          <a:bodyPr wrap="square">
            <a:spAutoFit/>
          </a:bodyPr>
          <a:lstStyle/>
          <a:p>
            <a:pPr algn="ctr"/>
            <a:r>
              <a:rPr lang="zh-CN" altLang="en-US" sz="1400">
                <a:latin typeface="微软雅黑" panose="020b0503020204020204" pitchFamily="34" charset="-122"/>
                <a:ea typeface="微软雅黑" panose="020b0503020204020204" pitchFamily="34" charset="-122"/>
              </a:rPr>
              <a:t>在这里输入您的文字内容，或者将您的文字内容复制在这里</a:t>
            </a:r>
            <a:endParaRPr lang="zh-CN" altLang="en-US" sz="1400">
              <a:latin typeface="微软雅黑" panose="020b0503020204020204" pitchFamily="34" charset="-122"/>
              <a:ea typeface="微软雅黑" panose="020b0503020204020204" pitchFamily="34" charset="-122"/>
            </a:endParaRPr>
          </a:p>
        </p:txBody>
      </p:sp>
      <p:sp>
        <p:nvSpPr>
          <p:cNvPr id="27" name="Freeform 9"/>
          <p:cNvSpPr>
            <a:spLocks noEditPoints="1"/>
          </p:cNvSpPr>
          <p:nvPr/>
        </p:nvSpPr>
        <p:spPr bwMode="auto">
          <a:xfrm>
            <a:off x="7039402" y="2193128"/>
            <a:ext cx="444714" cy="354033"/>
          </a:xfrm>
          <a:custGeom>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sym typeface="Gill Sans" charset="0"/>
            </a:endParaRPr>
          </a:p>
        </p:txBody>
      </p:sp>
      <p:sp>
        <p:nvSpPr>
          <p:cNvPr id="28" name="Freeform 36"/>
          <p:cNvSpPr>
            <a:spLocks noEditPoints="1"/>
          </p:cNvSpPr>
          <p:nvPr/>
        </p:nvSpPr>
        <p:spPr bwMode="auto">
          <a:xfrm>
            <a:off x="3840985" y="3298180"/>
            <a:ext cx="523216" cy="515058"/>
          </a:xfrm>
          <a:custGeom>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Freeform 34"/>
          <p:cNvSpPr>
            <a:spLocks noEditPoints="1"/>
          </p:cNvSpPr>
          <p:nvPr/>
        </p:nvSpPr>
        <p:spPr bwMode="auto">
          <a:xfrm>
            <a:off x="7873193" y="3261507"/>
            <a:ext cx="432429" cy="588405"/>
          </a:xfrm>
          <a:custGeom>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4">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 name="KSO_Shape"/>
          <p:cNvSpPr/>
          <p:nvPr/>
        </p:nvSpPr>
        <p:spPr bwMode="auto">
          <a:xfrm>
            <a:off x="4724513" y="4535546"/>
            <a:ext cx="411457" cy="411457"/>
          </a:xfrm>
          <a:custGeom>
            <a:gdLst>
              <a:gd name="T0" fmla="*/ 1159904 w 2208213"/>
              <a:gd name="T1" fmla="*/ 523327 h 2209801"/>
              <a:gd name="T2" fmla="*/ 1199134 w 2208213"/>
              <a:gd name="T3" fmla="*/ 565478 h 2209801"/>
              <a:gd name="T4" fmla="*/ 1206816 w 2208213"/>
              <a:gd name="T5" fmla="*/ 627336 h 2209801"/>
              <a:gd name="T6" fmla="*/ 1183496 w 2208213"/>
              <a:gd name="T7" fmla="*/ 668666 h 2209801"/>
              <a:gd name="T8" fmla="*/ 954421 w 2208213"/>
              <a:gd name="T9" fmla="*/ 947300 h 2209801"/>
              <a:gd name="T10" fmla="*/ 901747 w 2208213"/>
              <a:gd name="T11" fmla="*/ 1002588 h 2209801"/>
              <a:gd name="T12" fmla="*/ 871569 w 2208213"/>
              <a:gd name="T13" fmla="*/ 1378936 h 2209801"/>
              <a:gd name="T14" fmla="*/ 822461 w 2208213"/>
              <a:gd name="T15" fmla="*/ 1396179 h 2209801"/>
              <a:gd name="T16" fmla="*/ 784602 w 2208213"/>
              <a:gd name="T17" fmla="*/ 1361418 h 2209801"/>
              <a:gd name="T18" fmla="*/ 740982 w 2208213"/>
              <a:gd name="T19" fmla="*/ 986166 h 2209801"/>
              <a:gd name="T20" fmla="*/ 701476 w 2208213"/>
              <a:gd name="T21" fmla="*/ 923487 h 2209801"/>
              <a:gd name="T22" fmla="*/ 699830 w 2208213"/>
              <a:gd name="T23" fmla="*/ 851775 h 2209801"/>
              <a:gd name="T24" fmla="*/ 735769 w 2208213"/>
              <a:gd name="T25" fmla="*/ 788002 h 2209801"/>
              <a:gd name="T26" fmla="*/ 801886 w 2208213"/>
              <a:gd name="T27" fmla="*/ 751873 h 2209801"/>
              <a:gd name="T28" fmla="*/ 1066626 w 2208213"/>
              <a:gd name="T29" fmla="*/ 521138 h 2209801"/>
              <a:gd name="T30" fmla="*/ 533853 w 2208213"/>
              <a:gd name="T31" fmla="*/ 676984 h 2209801"/>
              <a:gd name="T32" fmla="*/ 283900 w 2208213"/>
              <a:gd name="T33" fmla="*/ 652063 h 2209801"/>
              <a:gd name="T34" fmla="*/ 235717 w 2208213"/>
              <a:gd name="T35" fmla="*/ 799950 h 2209801"/>
              <a:gd name="T36" fmla="*/ 219838 w 2208213"/>
              <a:gd name="T37" fmla="*/ 953315 h 2209801"/>
              <a:gd name="T38" fmla="*/ 235990 w 2208213"/>
              <a:gd name="T39" fmla="*/ 1107228 h 2209801"/>
              <a:gd name="T40" fmla="*/ 284722 w 2208213"/>
              <a:gd name="T41" fmla="*/ 1255389 h 2209801"/>
              <a:gd name="T42" fmla="*/ 365484 w 2208213"/>
              <a:gd name="T43" fmla="*/ 1392049 h 2209801"/>
              <a:gd name="T44" fmla="*/ 469517 w 2208213"/>
              <a:gd name="T45" fmla="*/ 1504060 h 2209801"/>
              <a:gd name="T46" fmla="*/ 671834 w 2208213"/>
              <a:gd name="T47" fmla="*/ 1628669 h 2209801"/>
              <a:gd name="T48" fmla="*/ 922061 w 2208213"/>
              <a:gd name="T49" fmla="*/ 1683442 h 2209801"/>
              <a:gd name="T50" fmla="*/ 1075099 w 2208213"/>
              <a:gd name="T51" fmla="*/ 1897058 h 2209801"/>
              <a:gd name="T52" fmla="*/ 829252 w 2208213"/>
              <a:gd name="T53" fmla="*/ 1897606 h 2209801"/>
              <a:gd name="T54" fmla="*/ 643088 w 2208213"/>
              <a:gd name="T55" fmla="*/ 1852966 h 2209801"/>
              <a:gd name="T56" fmla="*/ 484300 w 2208213"/>
              <a:gd name="T57" fmla="*/ 1782308 h 2209801"/>
              <a:gd name="T58" fmla="*/ 338654 w 2208213"/>
              <a:gd name="T59" fmla="*/ 1681799 h 2209801"/>
              <a:gd name="T60" fmla="*/ 196841 w 2208213"/>
              <a:gd name="T61" fmla="*/ 1533637 h 2209801"/>
              <a:gd name="T62" fmla="*/ 84047 w 2208213"/>
              <a:gd name="T63" fmla="*/ 1345217 h 2209801"/>
              <a:gd name="T64" fmla="*/ 18342 w 2208213"/>
              <a:gd name="T65" fmla="*/ 1140913 h 2209801"/>
              <a:gd name="T66" fmla="*/ 0 w 2208213"/>
              <a:gd name="T67" fmla="*/ 928667 h 2209801"/>
              <a:gd name="T68" fmla="*/ 29020 w 2208213"/>
              <a:gd name="T69" fmla="*/ 717516 h 2209801"/>
              <a:gd name="T70" fmla="*/ 105128 w 2208213"/>
              <a:gd name="T71" fmla="*/ 516225 h 2209801"/>
              <a:gd name="T72" fmla="*/ 210530 w 2208213"/>
              <a:gd name="T73" fmla="*/ 353822 h 2209801"/>
              <a:gd name="T74" fmla="*/ 1141446 w 2208213"/>
              <a:gd name="T75" fmla="*/ 18620 h 2209801"/>
              <a:gd name="T76" fmla="*/ 1322266 w 2208213"/>
              <a:gd name="T77" fmla="*/ 74481 h 2209801"/>
              <a:gd name="T78" fmla="*/ 1477059 w 2208213"/>
              <a:gd name="T79" fmla="*/ 157177 h 2209801"/>
              <a:gd name="T80" fmla="*/ 1614592 w 2208213"/>
              <a:gd name="T81" fmla="*/ 267528 h 2209801"/>
              <a:gd name="T82" fmla="*/ 1754042 w 2208213"/>
              <a:gd name="T83" fmla="*/ 437575 h 2209801"/>
              <a:gd name="T84" fmla="*/ 1849932 w 2208213"/>
              <a:gd name="T85" fmla="*/ 632539 h 2209801"/>
              <a:gd name="T86" fmla="*/ 1898425 w 2208213"/>
              <a:gd name="T87" fmla="*/ 840647 h 2209801"/>
              <a:gd name="T88" fmla="*/ 1899521 w 2208213"/>
              <a:gd name="T89" fmla="*/ 1053410 h 2209801"/>
              <a:gd name="T90" fmla="*/ 1853220 w 2208213"/>
              <a:gd name="T91" fmla="*/ 1262339 h 2209801"/>
              <a:gd name="T92" fmla="*/ 1761440 w 2208213"/>
              <a:gd name="T93" fmla="*/ 1455113 h 2209801"/>
              <a:gd name="T94" fmla="*/ 1536237 w 2208213"/>
              <a:gd name="T95" fmla="*/ 1393502 h 2209801"/>
              <a:gd name="T96" fmla="*/ 1625825 w 2208213"/>
              <a:gd name="T97" fmla="*/ 1239886 h 2209801"/>
              <a:gd name="T98" fmla="*/ 1671304 w 2208213"/>
              <a:gd name="T99" fmla="*/ 1090925 h 2209801"/>
              <a:gd name="T100" fmla="*/ 1684455 w 2208213"/>
              <a:gd name="T101" fmla="*/ 937034 h 2209801"/>
              <a:gd name="T102" fmla="*/ 1665003 w 2208213"/>
              <a:gd name="T103" fmla="*/ 783965 h 2209801"/>
              <a:gd name="T104" fmla="*/ 1613770 w 2208213"/>
              <a:gd name="T105" fmla="*/ 636646 h 2209801"/>
              <a:gd name="T106" fmla="*/ 1529935 w 2208213"/>
              <a:gd name="T107" fmla="*/ 501102 h 2209801"/>
              <a:gd name="T108" fmla="*/ 1425004 w 2208213"/>
              <a:gd name="T109" fmla="*/ 392393 h 2209801"/>
              <a:gd name="T110" fmla="*/ 1313773 w 2208213"/>
              <a:gd name="T111" fmla="*/ 315174 h 2209801"/>
              <a:gd name="T112" fmla="*/ 1191035 w 2208213"/>
              <a:gd name="T113" fmla="*/ 259314 h 2209801"/>
              <a:gd name="T114" fmla="*/ 996790 w 2208213"/>
              <a:gd name="T115" fmla="*/ 220977 h 2209801"/>
              <a:gd name="T116" fmla="*/ 817613 w 2208213"/>
              <a:gd name="T117" fmla="*/ 53670 h 22098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08213" h="2209801">
                <a:moveTo>
                  <a:pt x="1288552" y="590550"/>
                </a:moveTo>
                <a:lnTo>
                  <a:pt x="1298410" y="590868"/>
                </a:lnTo>
                <a:lnTo>
                  <a:pt x="1307950" y="592138"/>
                </a:lnTo>
                <a:lnTo>
                  <a:pt x="1313039" y="593408"/>
                </a:lnTo>
                <a:lnTo>
                  <a:pt x="1317809" y="594678"/>
                </a:lnTo>
                <a:lnTo>
                  <a:pt x="1322579" y="596265"/>
                </a:lnTo>
                <a:lnTo>
                  <a:pt x="1326713" y="598170"/>
                </a:lnTo>
                <a:lnTo>
                  <a:pt x="1331483" y="600075"/>
                </a:lnTo>
                <a:lnTo>
                  <a:pt x="1335935" y="601980"/>
                </a:lnTo>
                <a:lnTo>
                  <a:pt x="1340705" y="604520"/>
                </a:lnTo>
                <a:lnTo>
                  <a:pt x="1344522" y="607060"/>
                </a:lnTo>
                <a:lnTo>
                  <a:pt x="1348974" y="610235"/>
                </a:lnTo>
                <a:lnTo>
                  <a:pt x="1352790" y="613410"/>
                </a:lnTo>
                <a:lnTo>
                  <a:pt x="1356924" y="616585"/>
                </a:lnTo>
                <a:lnTo>
                  <a:pt x="1360740" y="620078"/>
                </a:lnTo>
                <a:lnTo>
                  <a:pt x="1371870" y="631190"/>
                </a:lnTo>
                <a:lnTo>
                  <a:pt x="1375368" y="635000"/>
                </a:lnTo>
                <a:lnTo>
                  <a:pt x="1378867" y="639128"/>
                </a:lnTo>
                <a:lnTo>
                  <a:pt x="1382047" y="642938"/>
                </a:lnTo>
                <a:lnTo>
                  <a:pt x="1384909" y="647383"/>
                </a:lnTo>
                <a:lnTo>
                  <a:pt x="1387453" y="651510"/>
                </a:lnTo>
                <a:lnTo>
                  <a:pt x="1389997" y="655955"/>
                </a:lnTo>
                <a:lnTo>
                  <a:pt x="1392223" y="660718"/>
                </a:lnTo>
                <a:lnTo>
                  <a:pt x="1394131" y="664845"/>
                </a:lnTo>
                <a:lnTo>
                  <a:pt x="1395721" y="669608"/>
                </a:lnTo>
                <a:lnTo>
                  <a:pt x="1397311" y="674370"/>
                </a:lnTo>
                <a:lnTo>
                  <a:pt x="1398901" y="679133"/>
                </a:lnTo>
                <a:lnTo>
                  <a:pt x="1399855" y="683895"/>
                </a:lnTo>
                <a:lnTo>
                  <a:pt x="1401445" y="693738"/>
                </a:lnTo>
                <a:lnTo>
                  <a:pt x="1401763" y="703580"/>
                </a:lnTo>
                <a:lnTo>
                  <a:pt x="1401445" y="713105"/>
                </a:lnTo>
                <a:lnTo>
                  <a:pt x="1399855" y="722948"/>
                </a:lnTo>
                <a:lnTo>
                  <a:pt x="1398901" y="727710"/>
                </a:lnTo>
                <a:lnTo>
                  <a:pt x="1397311" y="732155"/>
                </a:lnTo>
                <a:lnTo>
                  <a:pt x="1395721" y="736918"/>
                </a:lnTo>
                <a:lnTo>
                  <a:pt x="1394131" y="741680"/>
                </a:lnTo>
                <a:lnTo>
                  <a:pt x="1392223" y="746443"/>
                </a:lnTo>
                <a:lnTo>
                  <a:pt x="1389997" y="750888"/>
                </a:lnTo>
                <a:lnTo>
                  <a:pt x="1387453" y="755015"/>
                </a:lnTo>
                <a:lnTo>
                  <a:pt x="1384909" y="759460"/>
                </a:lnTo>
                <a:lnTo>
                  <a:pt x="1382047" y="763905"/>
                </a:lnTo>
                <a:lnTo>
                  <a:pt x="1378867" y="767715"/>
                </a:lnTo>
                <a:lnTo>
                  <a:pt x="1375368" y="771525"/>
                </a:lnTo>
                <a:lnTo>
                  <a:pt x="1371870" y="775653"/>
                </a:lnTo>
                <a:lnTo>
                  <a:pt x="1123823" y="1022668"/>
                </a:lnTo>
                <a:lnTo>
                  <a:pt x="1123823" y="1030605"/>
                </a:lnTo>
                <a:lnTo>
                  <a:pt x="1123505" y="1038543"/>
                </a:lnTo>
                <a:lnTo>
                  <a:pt x="1122551" y="1046480"/>
                </a:lnTo>
                <a:lnTo>
                  <a:pt x="1121279" y="1053783"/>
                </a:lnTo>
                <a:lnTo>
                  <a:pt x="1120007" y="1061720"/>
                </a:lnTo>
                <a:lnTo>
                  <a:pt x="1117781" y="1069340"/>
                </a:lnTo>
                <a:lnTo>
                  <a:pt x="1115555" y="1076643"/>
                </a:lnTo>
                <a:lnTo>
                  <a:pt x="1112693" y="1084263"/>
                </a:lnTo>
                <a:lnTo>
                  <a:pt x="1109513" y="1091565"/>
                </a:lnTo>
                <a:lnTo>
                  <a:pt x="1106333" y="1098868"/>
                </a:lnTo>
                <a:lnTo>
                  <a:pt x="1102517" y="1105853"/>
                </a:lnTo>
                <a:lnTo>
                  <a:pt x="1098064" y="1112520"/>
                </a:lnTo>
                <a:lnTo>
                  <a:pt x="1093930" y="1119188"/>
                </a:lnTo>
                <a:lnTo>
                  <a:pt x="1088842" y="1125855"/>
                </a:lnTo>
                <a:lnTo>
                  <a:pt x="1083118" y="1132205"/>
                </a:lnTo>
                <a:lnTo>
                  <a:pt x="1077712" y="1138238"/>
                </a:lnTo>
                <a:lnTo>
                  <a:pt x="1071352" y="1143953"/>
                </a:lnTo>
                <a:lnTo>
                  <a:pt x="1064992" y="1149033"/>
                </a:lnTo>
                <a:lnTo>
                  <a:pt x="1058631" y="1154113"/>
                </a:lnTo>
                <a:lnTo>
                  <a:pt x="1051953" y="1158558"/>
                </a:lnTo>
                <a:lnTo>
                  <a:pt x="1045275" y="1163003"/>
                </a:lnTo>
                <a:lnTo>
                  <a:pt x="1038279" y="1166813"/>
                </a:lnTo>
                <a:lnTo>
                  <a:pt x="1031283" y="1169988"/>
                </a:lnTo>
                <a:lnTo>
                  <a:pt x="1023650" y="1173163"/>
                </a:lnTo>
                <a:lnTo>
                  <a:pt x="1023650" y="1562101"/>
                </a:lnTo>
                <a:lnTo>
                  <a:pt x="1023650" y="1567816"/>
                </a:lnTo>
                <a:lnTo>
                  <a:pt x="1022378" y="1573848"/>
                </a:lnTo>
                <a:lnTo>
                  <a:pt x="1021424" y="1579246"/>
                </a:lnTo>
                <a:lnTo>
                  <a:pt x="1019198" y="1584961"/>
                </a:lnTo>
                <a:lnTo>
                  <a:pt x="1016654" y="1590041"/>
                </a:lnTo>
                <a:lnTo>
                  <a:pt x="1013792" y="1594803"/>
                </a:lnTo>
                <a:lnTo>
                  <a:pt x="1010294" y="1599566"/>
                </a:lnTo>
                <a:lnTo>
                  <a:pt x="1006796" y="1603376"/>
                </a:lnTo>
                <a:lnTo>
                  <a:pt x="1002344" y="1607186"/>
                </a:lnTo>
                <a:lnTo>
                  <a:pt x="997892" y="1610361"/>
                </a:lnTo>
                <a:lnTo>
                  <a:pt x="993439" y="1613536"/>
                </a:lnTo>
                <a:lnTo>
                  <a:pt x="988033" y="1616076"/>
                </a:lnTo>
                <a:lnTo>
                  <a:pt x="982627" y="1617981"/>
                </a:lnTo>
                <a:lnTo>
                  <a:pt x="977221" y="1619568"/>
                </a:lnTo>
                <a:lnTo>
                  <a:pt x="971179" y="1620203"/>
                </a:lnTo>
                <a:lnTo>
                  <a:pt x="965455" y="1620838"/>
                </a:lnTo>
                <a:lnTo>
                  <a:pt x="959413" y="1620203"/>
                </a:lnTo>
                <a:lnTo>
                  <a:pt x="953370" y="1619568"/>
                </a:lnTo>
                <a:lnTo>
                  <a:pt x="947964" y="1617981"/>
                </a:lnTo>
                <a:lnTo>
                  <a:pt x="942558" y="1616076"/>
                </a:lnTo>
                <a:lnTo>
                  <a:pt x="937470" y="1613536"/>
                </a:lnTo>
                <a:lnTo>
                  <a:pt x="932700" y="1610361"/>
                </a:lnTo>
                <a:lnTo>
                  <a:pt x="927930" y="1607186"/>
                </a:lnTo>
                <a:lnTo>
                  <a:pt x="923795" y="1603376"/>
                </a:lnTo>
                <a:lnTo>
                  <a:pt x="919979" y="1599566"/>
                </a:lnTo>
                <a:lnTo>
                  <a:pt x="916799" y="1594803"/>
                </a:lnTo>
                <a:lnTo>
                  <a:pt x="913619" y="1590041"/>
                </a:lnTo>
                <a:lnTo>
                  <a:pt x="911393" y="1584961"/>
                </a:lnTo>
                <a:lnTo>
                  <a:pt x="909485" y="1579246"/>
                </a:lnTo>
                <a:lnTo>
                  <a:pt x="907895" y="1573848"/>
                </a:lnTo>
                <a:lnTo>
                  <a:pt x="906941" y="1567816"/>
                </a:lnTo>
                <a:lnTo>
                  <a:pt x="906623" y="1562101"/>
                </a:lnTo>
                <a:lnTo>
                  <a:pt x="906623" y="1173163"/>
                </a:lnTo>
                <a:lnTo>
                  <a:pt x="899627" y="1169988"/>
                </a:lnTo>
                <a:lnTo>
                  <a:pt x="892313" y="1166813"/>
                </a:lnTo>
                <a:lnTo>
                  <a:pt x="885316" y="1163003"/>
                </a:lnTo>
                <a:lnTo>
                  <a:pt x="878638" y="1158558"/>
                </a:lnTo>
                <a:lnTo>
                  <a:pt x="871960" y="1154113"/>
                </a:lnTo>
                <a:lnTo>
                  <a:pt x="865282" y="1149033"/>
                </a:lnTo>
                <a:lnTo>
                  <a:pt x="858922" y="1143953"/>
                </a:lnTo>
                <a:lnTo>
                  <a:pt x="852879" y="1138238"/>
                </a:lnTo>
                <a:lnTo>
                  <a:pt x="847473" y="1132205"/>
                </a:lnTo>
                <a:lnTo>
                  <a:pt x="842385" y="1125855"/>
                </a:lnTo>
                <a:lnTo>
                  <a:pt x="837297" y="1119505"/>
                </a:lnTo>
                <a:lnTo>
                  <a:pt x="832845" y="1113473"/>
                </a:lnTo>
                <a:lnTo>
                  <a:pt x="828393" y="1106488"/>
                </a:lnTo>
                <a:lnTo>
                  <a:pt x="824577" y="1099503"/>
                </a:lnTo>
                <a:lnTo>
                  <a:pt x="821397" y="1092835"/>
                </a:lnTo>
                <a:lnTo>
                  <a:pt x="818216" y="1085850"/>
                </a:lnTo>
                <a:lnTo>
                  <a:pt x="815354" y="1078230"/>
                </a:lnTo>
                <a:lnTo>
                  <a:pt x="813128" y="1071245"/>
                </a:lnTo>
                <a:lnTo>
                  <a:pt x="811220" y="1063625"/>
                </a:lnTo>
                <a:lnTo>
                  <a:pt x="809630" y="1056323"/>
                </a:lnTo>
                <a:lnTo>
                  <a:pt x="808040" y="1048703"/>
                </a:lnTo>
                <a:lnTo>
                  <a:pt x="807086" y="1041400"/>
                </a:lnTo>
                <a:lnTo>
                  <a:pt x="806768" y="1033463"/>
                </a:lnTo>
                <a:lnTo>
                  <a:pt x="806450" y="1025843"/>
                </a:lnTo>
                <a:lnTo>
                  <a:pt x="806768" y="1018540"/>
                </a:lnTo>
                <a:lnTo>
                  <a:pt x="807086" y="1010920"/>
                </a:lnTo>
                <a:lnTo>
                  <a:pt x="808040" y="1002983"/>
                </a:lnTo>
                <a:lnTo>
                  <a:pt x="809630" y="995680"/>
                </a:lnTo>
                <a:lnTo>
                  <a:pt x="811220" y="988060"/>
                </a:lnTo>
                <a:lnTo>
                  <a:pt x="813128" y="981075"/>
                </a:lnTo>
                <a:lnTo>
                  <a:pt x="815354" y="973455"/>
                </a:lnTo>
                <a:lnTo>
                  <a:pt x="818216" y="966470"/>
                </a:lnTo>
                <a:lnTo>
                  <a:pt x="821397" y="959485"/>
                </a:lnTo>
                <a:lnTo>
                  <a:pt x="824577" y="952183"/>
                </a:lnTo>
                <a:lnTo>
                  <a:pt x="828393" y="945515"/>
                </a:lnTo>
                <a:lnTo>
                  <a:pt x="832845" y="938848"/>
                </a:lnTo>
                <a:lnTo>
                  <a:pt x="837297" y="932180"/>
                </a:lnTo>
                <a:lnTo>
                  <a:pt x="842385" y="925830"/>
                </a:lnTo>
                <a:lnTo>
                  <a:pt x="847473" y="920115"/>
                </a:lnTo>
                <a:lnTo>
                  <a:pt x="852879" y="914083"/>
                </a:lnTo>
                <a:lnTo>
                  <a:pt x="859240" y="908368"/>
                </a:lnTo>
                <a:lnTo>
                  <a:pt x="865282" y="902653"/>
                </a:lnTo>
                <a:lnTo>
                  <a:pt x="871960" y="897890"/>
                </a:lnTo>
                <a:lnTo>
                  <a:pt x="878638" y="893445"/>
                </a:lnTo>
                <a:lnTo>
                  <a:pt x="885316" y="889000"/>
                </a:lnTo>
                <a:lnTo>
                  <a:pt x="892313" y="885508"/>
                </a:lnTo>
                <a:lnTo>
                  <a:pt x="899627" y="882015"/>
                </a:lnTo>
                <a:lnTo>
                  <a:pt x="906941" y="878840"/>
                </a:lnTo>
                <a:lnTo>
                  <a:pt x="914573" y="875983"/>
                </a:lnTo>
                <a:lnTo>
                  <a:pt x="921887" y="873760"/>
                </a:lnTo>
                <a:lnTo>
                  <a:pt x="929520" y="872173"/>
                </a:lnTo>
                <a:lnTo>
                  <a:pt x="936834" y="870585"/>
                </a:lnTo>
                <a:lnTo>
                  <a:pt x="944784" y="869315"/>
                </a:lnTo>
                <a:lnTo>
                  <a:pt x="952734" y="868363"/>
                </a:lnTo>
                <a:lnTo>
                  <a:pt x="960685" y="868045"/>
                </a:lnTo>
                <a:lnTo>
                  <a:pt x="967999" y="867728"/>
                </a:lnTo>
                <a:lnTo>
                  <a:pt x="1216364" y="620078"/>
                </a:lnTo>
                <a:lnTo>
                  <a:pt x="1219862" y="616585"/>
                </a:lnTo>
                <a:lnTo>
                  <a:pt x="1223996" y="613410"/>
                </a:lnTo>
                <a:lnTo>
                  <a:pt x="1228130" y="610235"/>
                </a:lnTo>
                <a:lnTo>
                  <a:pt x="1232264" y="607060"/>
                </a:lnTo>
                <a:lnTo>
                  <a:pt x="1236398" y="604520"/>
                </a:lnTo>
                <a:lnTo>
                  <a:pt x="1240851" y="601980"/>
                </a:lnTo>
                <a:lnTo>
                  <a:pt x="1245621" y="599758"/>
                </a:lnTo>
                <a:lnTo>
                  <a:pt x="1250073" y="597535"/>
                </a:lnTo>
                <a:lnTo>
                  <a:pt x="1254843" y="596265"/>
                </a:lnTo>
                <a:lnTo>
                  <a:pt x="1259295" y="594678"/>
                </a:lnTo>
                <a:lnTo>
                  <a:pt x="1264065" y="593408"/>
                </a:lnTo>
                <a:lnTo>
                  <a:pt x="1268835" y="592138"/>
                </a:lnTo>
                <a:lnTo>
                  <a:pt x="1278694" y="590868"/>
                </a:lnTo>
                <a:lnTo>
                  <a:pt x="1288552" y="590550"/>
                </a:lnTo>
                <a:close/>
                <a:moveTo>
                  <a:pt x="799395" y="26988"/>
                </a:moveTo>
                <a:lnTo>
                  <a:pt x="618825" y="785302"/>
                </a:lnTo>
                <a:lnTo>
                  <a:pt x="426196" y="592785"/>
                </a:lnTo>
                <a:lnTo>
                  <a:pt x="414454" y="608987"/>
                </a:lnTo>
                <a:lnTo>
                  <a:pt x="403030" y="625189"/>
                </a:lnTo>
                <a:lnTo>
                  <a:pt x="392240" y="641708"/>
                </a:lnTo>
                <a:lnTo>
                  <a:pt x="381450" y="658228"/>
                </a:lnTo>
                <a:lnTo>
                  <a:pt x="371295" y="674748"/>
                </a:lnTo>
                <a:lnTo>
                  <a:pt x="361775" y="691585"/>
                </a:lnTo>
                <a:lnTo>
                  <a:pt x="352254" y="709058"/>
                </a:lnTo>
                <a:lnTo>
                  <a:pt x="343369" y="726213"/>
                </a:lnTo>
                <a:lnTo>
                  <a:pt x="336387" y="741144"/>
                </a:lnTo>
                <a:lnTo>
                  <a:pt x="329088" y="756393"/>
                </a:lnTo>
                <a:lnTo>
                  <a:pt x="322741" y="771642"/>
                </a:lnTo>
                <a:lnTo>
                  <a:pt x="316711" y="786573"/>
                </a:lnTo>
                <a:lnTo>
                  <a:pt x="310365" y="801822"/>
                </a:lnTo>
                <a:lnTo>
                  <a:pt x="304652" y="817706"/>
                </a:lnTo>
                <a:lnTo>
                  <a:pt x="299257" y="832955"/>
                </a:lnTo>
                <a:lnTo>
                  <a:pt x="294180" y="848839"/>
                </a:lnTo>
                <a:lnTo>
                  <a:pt x="289420" y="864723"/>
                </a:lnTo>
                <a:lnTo>
                  <a:pt x="284977" y="880290"/>
                </a:lnTo>
                <a:lnTo>
                  <a:pt x="280851" y="896174"/>
                </a:lnTo>
                <a:lnTo>
                  <a:pt x="276726" y="912376"/>
                </a:lnTo>
                <a:lnTo>
                  <a:pt x="273235" y="927942"/>
                </a:lnTo>
                <a:lnTo>
                  <a:pt x="270062" y="944144"/>
                </a:lnTo>
                <a:lnTo>
                  <a:pt x="267523" y="960346"/>
                </a:lnTo>
                <a:lnTo>
                  <a:pt x="264667" y="976548"/>
                </a:lnTo>
                <a:lnTo>
                  <a:pt x="262128" y="992433"/>
                </a:lnTo>
                <a:lnTo>
                  <a:pt x="260224" y="1008634"/>
                </a:lnTo>
                <a:lnTo>
                  <a:pt x="258637" y="1024836"/>
                </a:lnTo>
                <a:lnTo>
                  <a:pt x="257050" y="1041038"/>
                </a:lnTo>
                <a:lnTo>
                  <a:pt x="256098" y="1057240"/>
                </a:lnTo>
                <a:lnTo>
                  <a:pt x="255464" y="1073760"/>
                </a:lnTo>
                <a:lnTo>
                  <a:pt x="254829" y="1089962"/>
                </a:lnTo>
                <a:lnTo>
                  <a:pt x="254829" y="1105846"/>
                </a:lnTo>
                <a:lnTo>
                  <a:pt x="254829" y="1122683"/>
                </a:lnTo>
                <a:lnTo>
                  <a:pt x="255464" y="1138568"/>
                </a:lnTo>
                <a:lnTo>
                  <a:pt x="256416" y="1155087"/>
                </a:lnTo>
                <a:lnTo>
                  <a:pt x="257050" y="1171289"/>
                </a:lnTo>
                <a:lnTo>
                  <a:pt x="258637" y="1187491"/>
                </a:lnTo>
                <a:lnTo>
                  <a:pt x="260224" y="1203693"/>
                </a:lnTo>
                <a:lnTo>
                  <a:pt x="262128" y="1219895"/>
                </a:lnTo>
                <a:lnTo>
                  <a:pt x="264667" y="1236097"/>
                </a:lnTo>
                <a:lnTo>
                  <a:pt x="267523" y="1251981"/>
                </a:lnTo>
                <a:lnTo>
                  <a:pt x="270379" y="1268183"/>
                </a:lnTo>
                <a:lnTo>
                  <a:pt x="273552" y="1284385"/>
                </a:lnTo>
                <a:lnTo>
                  <a:pt x="277361" y="1300269"/>
                </a:lnTo>
                <a:lnTo>
                  <a:pt x="281169" y="1316153"/>
                </a:lnTo>
                <a:lnTo>
                  <a:pt x="284977" y="1332038"/>
                </a:lnTo>
                <a:lnTo>
                  <a:pt x="289737" y="1347922"/>
                </a:lnTo>
                <a:lnTo>
                  <a:pt x="294497" y="1363488"/>
                </a:lnTo>
                <a:lnTo>
                  <a:pt x="299575" y="1379373"/>
                </a:lnTo>
                <a:lnTo>
                  <a:pt x="305287" y="1394622"/>
                </a:lnTo>
                <a:lnTo>
                  <a:pt x="310682" y="1410188"/>
                </a:lnTo>
                <a:lnTo>
                  <a:pt x="317029" y="1425437"/>
                </a:lnTo>
                <a:lnTo>
                  <a:pt x="323376" y="1440686"/>
                </a:lnTo>
                <a:lnTo>
                  <a:pt x="330040" y="1456252"/>
                </a:lnTo>
                <a:lnTo>
                  <a:pt x="337022" y="1471184"/>
                </a:lnTo>
                <a:lnTo>
                  <a:pt x="344003" y="1486115"/>
                </a:lnTo>
                <a:lnTo>
                  <a:pt x="351620" y="1501046"/>
                </a:lnTo>
                <a:lnTo>
                  <a:pt x="359553" y="1515660"/>
                </a:lnTo>
                <a:lnTo>
                  <a:pt x="367804" y="1530273"/>
                </a:lnTo>
                <a:lnTo>
                  <a:pt x="376373" y="1544887"/>
                </a:lnTo>
                <a:lnTo>
                  <a:pt x="384941" y="1558865"/>
                </a:lnTo>
                <a:lnTo>
                  <a:pt x="394461" y="1573161"/>
                </a:lnTo>
                <a:lnTo>
                  <a:pt x="403982" y="1587139"/>
                </a:lnTo>
                <a:lnTo>
                  <a:pt x="413819" y="1601117"/>
                </a:lnTo>
                <a:lnTo>
                  <a:pt x="423657" y="1614777"/>
                </a:lnTo>
                <a:lnTo>
                  <a:pt x="434130" y="1628120"/>
                </a:lnTo>
                <a:lnTo>
                  <a:pt x="444919" y="1641780"/>
                </a:lnTo>
                <a:lnTo>
                  <a:pt x="455709" y="1655123"/>
                </a:lnTo>
                <a:lnTo>
                  <a:pt x="466816" y="1668148"/>
                </a:lnTo>
                <a:lnTo>
                  <a:pt x="478558" y="1680856"/>
                </a:lnTo>
                <a:lnTo>
                  <a:pt x="490300" y="1693563"/>
                </a:lnTo>
                <a:lnTo>
                  <a:pt x="502676" y="1706270"/>
                </a:lnTo>
                <a:lnTo>
                  <a:pt x="512832" y="1716119"/>
                </a:lnTo>
                <a:lnTo>
                  <a:pt x="522987" y="1725967"/>
                </a:lnTo>
                <a:lnTo>
                  <a:pt x="533776" y="1735497"/>
                </a:lnTo>
                <a:lnTo>
                  <a:pt x="544249" y="1744710"/>
                </a:lnTo>
                <a:lnTo>
                  <a:pt x="555039" y="1753923"/>
                </a:lnTo>
                <a:lnTo>
                  <a:pt x="565511" y="1762818"/>
                </a:lnTo>
                <a:lnTo>
                  <a:pt x="587725" y="1780291"/>
                </a:lnTo>
                <a:lnTo>
                  <a:pt x="609939" y="1796811"/>
                </a:lnTo>
                <a:lnTo>
                  <a:pt x="633106" y="1812695"/>
                </a:lnTo>
                <a:lnTo>
                  <a:pt x="656589" y="1827626"/>
                </a:lnTo>
                <a:lnTo>
                  <a:pt x="680073" y="1841604"/>
                </a:lnTo>
                <a:lnTo>
                  <a:pt x="704509" y="1854629"/>
                </a:lnTo>
                <a:lnTo>
                  <a:pt x="728944" y="1867337"/>
                </a:lnTo>
                <a:lnTo>
                  <a:pt x="753697" y="1878774"/>
                </a:lnTo>
                <a:lnTo>
                  <a:pt x="778768" y="1889257"/>
                </a:lnTo>
                <a:lnTo>
                  <a:pt x="804155" y="1899741"/>
                </a:lnTo>
                <a:lnTo>
                  <a:pt x="829543" y="1908636"/>
                </a:lnTo>
                <a:lnTo>
                  <a:pt x="855566" y="1916896"/>
                </a:lnTo>
                <a:lnTo>
                  <a:pt x="881906" y="1923885"/>
                </a:lnTo>
                <a:lnTo>
                  <a:pt x="908245" y="1930556"/>
                </a:lnTo>
                <a:lnTo>
                  <a:pt x="934585" y="1936592"/>
                </a:lnTo>
                <a:lnTo>
                  <a:pt x="961242" y="1941357"/>
                </a:lnTo>
                <a:lnTo>
                  <a:pt x="988217" y="1945805"/>
                </a:lnTo>
                <a:lnTo>
                  <a:pt x="1014874" y="1948982"/>
                </a:lnTo>
                <a:lnTo>
                  <a:pt x="1042165" y="1951206"/>
                </a:lnTo>
                <a:lnTo>
                  <a:pt x="1068823" y="1952794"/>
                </a:lnTo>
                <a:lnTo>
                  <a:pt x="1095797" y="1953112"/>
                </a:lnTo>
                <a:lnTo>
                  <a:pt x="1123089" y="1953112"/>
                </a:lnTo>
                <a:lnTo>
                  <a:pt x="1150063" y="1951841"/>
                </a:lnTo>
                <a:lnTo>
                  <a:pt x="1177355" y="1950253"/>
                </a:lnTo>
                <a:lnTo>
                  <a:pt x="1204012" y="1947711"/>
                </a:lnTo>
                <a:lnTo>
                  <a:pt x="1231304" y="1944217"/>
                </a:lnTo>
                <a:lnTo>
                  <a:pt x="1257961" y="1939451"/>
                </a:lnTo>
                <a:lnTo>
                  <a:pt x="1284618" y="1934368"/>
                </a:lnTo>
                <a:lnTo>
                  <a:pt x="1311275" y="1928015"/>
                </a:lnTo>
                <a:lnTo>
                  <a:pt x="1258913" y="2147853"/>
                </a:lnTo>
                <a:lnTo>
                  <a:pt x="1246219" y="2200588"/>
                </a:lnTo>
                <a:lnTo>
                  <a:pt x="1220514" y="2203130"/>
                </a:lnTo>
                <a:lnTo>
                  <a:pt x="1195126" y="2205989"/>
                </a:lnTo>
                <a:lnTo>
                  <a:pt x="1169104" y="2207895"/>
                </a:lnTo>
                <a:lnTo>
                  <a:pt x="1143082" y="2209166"/>
                </a:lnTo>
                <a:lnTo>
                  <a:pt x="1117694" y="2209801"/>
                </a:lnTo>
                <a:lnTo>
                  <a:pt x="1091672" y="2209801"/>
                </a:lnTo>
                <a:lnTo>
                  <a:pt x="1065649" y="2209483"/>
                </a:lnTo>
                <a:lnTo>
                  <a:pt x="1039627" y="2208530"/>
                </a:lnTo>
                <a:lnTo>
                  <a:pt x="1013287" y="2206307"/>
                </a:lnTo>
                <a:lnTo>
                  <a:pt x="987265" y="2204083"/>
                </a:lnTo>
                <a:lnTo>
                  <a:pt x="961242" y="2201224"/>
                </a:lnTo>
                <a:lnTo>
                  <a:pt x="935537" y="2197411"/>
                </a:lnTo>
                <a:lnTo>
                  <a:pt x="909832" y="2193282"/>
                </a:lnTo>
                <a:lnTo>
                  <a:pt x="883810" y="2188199"/>
                </a:lnTo>
                <a:lnTo>
                  <a:pt x="857787" y="2182798"/>
                </a:lnTo>
                <a:lnTo>
                  <a:pt x="832400" y="2176762"/>
                </a:lnTo>
                <a:lnTo>
                  <a:pt x="832717" y="2174856"/>
                </a:lnTo>
                <a:lnTo>
                  <a:pt x="814946" y="2170091"/>
                </a:lnTo>
                <a:lnTo>
                  <a:pt x="797808" y="2165325"/>
                </a:lnTo>
                <a:lnTo>
                  <a:pt x="780037" y="2160242"/>
                </a:lnTo>
                <a:lnTo>
                  <a:pt x="762583" y="2154842"/>
                </a:lnTo>
                <a:lnTo>
                  <a:pt x="745446" y="2149441"/>
                </a:lnTo>
                <a:lnTo>
                  <a:pt x="727992" y="2143087"/>
                </a:lnTo>
                <a:lnTo>
                  <a:pt x="710856" y="2136734"/>
                </a:lnTo>
                <a:lnTo>
                  <a:pt x="693719" y="2130380"/>
                </a:lnTo>
                <a:lnTo>
                  <a:pt x="676900" y="2123391"/>
                </a:lnTo>
                <a:lnTo>
                  <a:pt x="660080" y="2116084"/>
                </a:lnTo>
                <a:lnTo>
                  <a:pt x="642943" y="2108777"/>
                </a:lnTo>
                <a:lnTo>
                  <a:pt x="626441" y="2100835"/>
                </a:lnTo>
                <a:lnTo>
                  <a:pt x="609939" y="2092893"/>
                </a:lnTo>
                <a:lnTo>
                  <a:pt x="593437" y="2084633"/>
                </a:lnTo>
                <a:lnTo>
                  <a:pt x="577253" y="2076056"/>
                </a:lnTo>
                <a:lnTo>
                  <a:pt x="561385" y="2067478"/>
                </a:lnTo>
                <a:lnTo>
                  <a:pt x="545201" y="2057948"/>
                </a:lnTo>
                <a:lnTo>
                  <a:pt x="529016" y="2048417"/>
                </a:lnTo>
                <a:lnTo>
                  <a:pt x="513149" y="2038887"/>
                </a:lnTo>
                <a:lnTo>
                  <a:pt x="497916" y="2028721"/>
                </a:lnTo>
                <a:lnTo>
                  <a:pt x="482049" y="2018555"/>
                </a:lnTo>
                <a:lnTo>
                  <a:pt x="466816" y="2007754"/>
                </a:lnTo>
                <a:lnTo>
                  <a:pt x="451901" y="1996952"/>
                </a:lnTo>
                <a:lnTo>
                  <a:pt x="436668" y="1985833"/>
                </a:lnTo>
                <a:lnTo>
                  <a:pt x="422070" y="1974397"/>
                </a:lnTo>
                <a:lnTo>
                  <a:pt x="407155" y="1962642"/>
                </a:lnTo>
                <a:lnTo>
                  <a:pt x="392557" y="1950888"/>
                </a:lnTo>
                <a:lnTo>
                  <a:pt x="378277" y="1938498"/>
                </a:lnTo>
                <a:lnTo>
                  <a:pt x="364313" y="1926109"/>
                </a:lnTo>
                <a:lnTo>
                  <a:pt x="350033" y="1913083"/>
                </a:lnTo>
                <a:lnTo>
                  <a:pt x="336387" y="1900058"/>
                </a:lnTo>
                <a:lnTo>
                  <a:pt x="322424" y="1886716"/>
                </a:lnTo>
                <a:lnTo>
                  <a:pt x="305604" y="1869243"/>
                </a:lnTo>
                <a:lnTo>
                  <a:pt x="289420" y="1852088"/>
                </a:lnTo>
                <a:lnTo>
                  <a:pt x="273235" y="1833980"/>
                </a:lnTo>
                <a:lnTo>
                  <a:pt x="258002" y="1815554"/>
                </a:lnTo>
                <a:lnTo>
                  <a:pt x="242452" y="1797446"/>
                </a:lnTo>
                <a:lnTo>
                  <a:pt x="228172" y="1779020"/>
                </a:lnTo>
                <a:lnTo>
                  <a:pt x="213891" y="1760277"/>
                </a:lnTo>
                <a:lnTo>
                  <a:pt x="200245" y="1741216"/>
                </a:lnTo>
                <a:lnTo>
                  <a:pt x="187234" y="1721837"/>
                </a:lnTo>
                <a:lnTo>
                  <a:pt x="174223" y="1702141"/>
                </a:lnTo>
                <a:lnTo>
                  <a:pt x="161846" y="1682444"/>
                </a:lnTo>
                <a:lnTo>
                  <a:pt x="150105" y="1662748"/>
                </a:lnTo>
                <a:lnTo>
                  <a:pt x="138363" y="1642734"/>
                </a:lnTo>
                <a:lnTo>
                  <a:pt x="127573" y="1622402"/>
                </a:lnTo>
                <a:lnTo>
                  <a:pt x="117101" y="1602388"/>
                </a:lnTo>
                <a:lnTo>
                  <a:pt x="106946" y="1581420"/>
                </a:lnTo>
                <a:lnTo>
                  <a:pt x="97425" y="1560453"/>
                </a:lnTo>
                <a:lnTo>
                  <a:pt x="87905" y="1539486"/>
                </a:lnTo>
                <a:lnTo>
                  <a:pt x="79336" y="1518836"/>
                </a:lnTo>
                <a:lnTo>
                  <a:pt x="71085" y="1497551"/>
                </a:lnTo>
                <a:lnTo>
                  <a:pt x="63152" y="1476267"/>
                </a:lnTo>
                <a:lnTo>
                  <a:pt x="56170" y="1454664"/>
                </a:lnTo>
                <a:lnTo>
                  <a:pt x="49189" y="1432744"/>
                </a:lnTo>
                <a:lnTo>
                  <a:pt x="42842" y="1411141"/>
                </a:lnTo>
                <a:lnTo>
                  <a:pt x="36495" y="1389539"/>
                </a:lnTo>
                <a:lnTo>
                  <a:pt x="31100" y="1367618"/>
                </a:lnTo>
                <a:lnTo>
                  <a:pt x="25705" y="1345380"/>
                </a:lnTo>
                <a:lnTo>
                  <a:pt x="21262" y="1323460"/>
                </a:lnTo>
                <a:lnTo>
                  <a:pt x="17137" y="1301222"/>
                </a:lnTo>
                <a:lnTo>
                  <a:pt x="13328" y="1278984"/>
                </a:lnTo>
                <a:lnTo>
                  <a:pt x="10155" y="1256746"/>
                </a:lnTo>
                <a:lnTo>
                  <a:pt x="7299" y="1234508"/>
                </a:lnTo>
                <a:lnTo>
                  <a:pt x="5077" y="1211953"/>
                </a:lnTo>
                <a:lnTo>
                  <a:pt x="2856" y="1189397"/>
                </a:lnTo>
                <a:lnTo>
                  <a:pt x="1587" y="1167159"/>
                </a:lnTo>
                <a:lnTo>
                  <a:pt x="317" y="1144604"/>
                </a:lnTo>
                <a:lnTo>
                  <a:pt x="0" y="1122048"/>
                </a:lnTo>
                <a:lnTo>
                  <a:pt x="0" y="1099810"/>
                </a:lnTo>
                <a:lnTo>
                  <a:pt x="0" y="1077254"/>
                </a:lnTo>
                <a:lnTo>
                  <a:pt x="635" y="1054699"/>
                </a:lnTo>
                <a:lnTo>
                  <a:pt x="2221" y="1032461"/>
                </a:lnTo>
                <a:lnTo>
                  <a:pt x="3808" y="1009905"/>
                </a:lnTo>
                <a:lnTo>
                  <a:pt x="5712" y="987350"/>
                </a:lnTo>
                <a:lnTo>
                  <a:pt x="8568" y="965429"/>
                </a:lnTo>
                <a:lnTo>
                  <a:pt x="11742" y="942874"/>
                </a:lnTo>
                <a:lnTo>
                  <a:pt x="14915" y="920636"/>
                </a:lnTo>
                <a:lnTo>
                  <a:pt x="19041" y="898398"/>
                </a:lnTo>
                <a:lnTo>
                  <a:pt x="23484" y="876478"/>
                </a:lnTo>
                <a:lnTo>
                  <a:pt x="28244" y="854240"/>
                </a:lnTo>
                <a:lnTo>
                  <a:pt x="33639" y="832319"/>
                </a:lnTo>
                <a:lnTo>
                  <a:pt x="39351" y="810717"/>
                </a:lnTo>
                <a:lnTo>
                  <a:pt x="45380" y="788479"/>
                </a:lnTo>
                <a:lnTo>
                  <a:pt x="52045" y="766876"/>
                </a:lnTo>
                <a:lnTo>
                  <a:pt x="59344" y="745591"/>
                </a:lnTo>
                <a:lnTo>
                  <a:pt x="66643" y="723989"/>
                </a:lnTo>
                <a:lnTo>
                  <a:pt x="74894" y="702704"/>
                </a:lnTo>
                <a:lnTo>
                  <a:pt x="83145" y="681737"/>
                </a:lnTo>
                <a:lnTo>
                  <a:pt x="92348" y="660452"/>
                </a:lnTo>
                <a:lnTo>
                  <a:pt x="101868" y="639802"/>
                </a:lnTo>
                <a:lnTo>
                  <a:pt x="111706" y="619153"/>
                </a:lnTo>
                <a:lnTo>
                  <a:pt x="121861" y="598821"/>
                </a:lnTo>
                <a:lnTo>
                  <a:pt x="132333" y="578171"/>
                </a:lnTo>
                <a:lnTo>
                  <a:pt x="143758" y="558157"/>
                </a:lnTo>
                <a:lnTo>
                  <a:pt x="155182" y="538143"/>
                </a:lnTo>
                <a:lnTo>
                  <a:pt x="165337" y="521623"/>
                </a:lnTo>
                <a:lnTo>
                  <a:pt x="175810" y="505422"/>
                </a:lnTo>
                <a:lnTo>
                  <a:pt x="186282" y="489220"/>
                </a:lnTo>
                <a:lnTo>
                  <a:pt x="197389" y="473018"/>
                </a:lnTo>
                <a:lnTo>
                  <a:pt x="208814" y="457451"/>
                </a:lnTo>
                <a:lnTo>
                  <a:pt x="220238" y="441567"/>
                </a:lnTo>
                <a:lnTo>
                  <a:pt x="231980" y="425683"/>
                </a:lnTo>
                <a:lnTo>
                  <a:pt x="244039" y="410434"/>
                </a:lnTo>
                <a:lnTo>
                  <a:pt x="41255" y="207115"/>
                </a:lnTo>
                <a:lnTo>
                  <a:pt x="799395" y="26988"/>
                </a:lnTo>
                <a:close/>
                <a:moveTo>
                  <a:pt x="1115113" y="0"/>
                </a:moveTo>
                <a:lnTo>
                  <a:pt x="1141155" y="953"/>
                </a:lnTo>
                <a:lnTo>
                  <a:pt x="1167196" y="1906"/>
                </a:lnTo>
                <a:lnTo>
                  <a:pt x="1193555" y="3494"/>
                </a:lnTo>
                <a:lnTo>
                  <a:pt x="1219596" y="6035"/>
                </a:lnTo>
                <a:lnTo>
                  <a:pt x="1245320" y="9212"/>
                </a:lnTo>
                <a:lnTo>
                  <a:pt x="1271044" y="12706"/>
                </a:lnTo>
                <a:lnTo>
                  <a:pt x="1297085" y="17152"/>
                </a:lnTo>
                <a:lnTo>
                  <a:pt x="1323126" y="21599"/>
                </a:lnTo>
                <a:lnTo>
                  <a:pt x="1348532" y="27317"/>
                </a:lnTo>
                <a:lnTo>
                  <a:pt x="1374574" y="33670"/>
                </a:lnTo>
                <a:lnTo>
                  <a:pt x="1392676" y="38434"/>
                </a:lnTo>
                <a:lnTo>
                  <a:pt x="1410460" y="42881"/>
                </a:lnTo>
                <a:lnTo>
                  <a:pt x="1428244" y="48599"/>
                </a:lnTo>
                <a:lnTo>
                  <a:pt x="1445711" y="53999"/>
                </a:lnTo>
                <a:lnTo>
                  <a:pt x="1463495" y="60034"/>
                </a:lnTo>
                <a:lnTo>
                  <a:pt x="1480962" y="66387"/>
                </a:lnTo>
                <a:lnTo>
                  <a:pt x="1498746" y="72422"/>
                </a:lnTo>
                <a:lnTo>
                  <a:pt x="1515578" y="79092"/>
                </a:lnTo>
                <a:lnTo>
                  <a:pt x="1532727" y="86398"/>
                </a:lnTo>
                <a:lnTo>
                  <a:pt x="1549876" y="93703"/>
                </a:lnTo>
                <a:lnTo>
                  <a:pt x="1566708" y="101327"/>
                </a:lnTo>
                <a:lnTo>
                  <a:pt x="1583222" y="109585"/>
                </a:lnTo>
                <a:lnTo>
                  <a:pt x="1600053" y="117526"/>
                </a:lnTo>
                <a:lnTo>
                  <a:pt x="1616250" y="126103"/>
                </a:lnTo>
                <a:lnTo>
                  <a:pt x="1632764" y="134679"/>
                </a:lnTo>
                <a:lnTo>
                  <a:pt x="1648960" y="143890"/>
                </a:lnTo>
                <a:lnTo>
                  <a:pt x="1665157" y="152784"/>
                </a:lnTo>
                <a:lnTo>
                  <a:pt x="1681035" y="162631"/>
                </a:lnTo>
                <a:lnTo>
                  <a:pt x="1696597" y="172478"/>
                </a:lnTo>
                <a:lnTo>
                  <a:pt x="1712158" y="182325"/>
                </a:lnTo>
                <a:lnTo>
                  <a:pt x="1727402" y="193124"/>
                </a:lnTo>
                <a:lnTo>
                  <a:pt x="1742645" y="203606"/>
                </a:lnTo>
                <a:lnTo>
                  <a:pt x="1757572" y="214406"/>
                </a:lnTo>
                <a:lnTo>
                  <a:pt x="1772498" y="225206"/>
                </a:lnTo>
                <a:lnTo>
                  <a:pt x="1787106" y="236641"/>
                </a:lnTo>
                <a:lnTo>
                  <a:pt x="1801715" y="248711"/>
                </a:lnTo>
                <a:lnTo>
                  <a:pt x="1816323" y="260464"/>
                </a:lnTo>
                <a:lnTo>
                  <a:pt x="1830614" y="272534"/>
                </a:lnTo>
                <a:lnTo>
                  <a:pt x="1844270" y="284922"/>
                </a:lnTo>
                <a:lnTo>
                  <a:pt x="1857926" y="297310"/>
                </a:lnTo>
                <a:lnTo>
                  <a:pt x="1871582" y="310333"/>
                </a:lnTo>
                <a:lnTo>
                  <a:pt x="1884920" y="323356"/>
                </a:lnTo>
                <a:lnTo>
                  <a:pt x="1901751" y="340826"/>
                </a:lnTo>
                <a:lnTo>
                  <a:pt x="1918265" y="358296"/>
                </a:lnTo>
                <a:lnTo>
                  <a:pt x="1934144" y="376084"/>
                </a:lnTo>
                <a:lnTo>
                  <a:pt x="1949706" y="394190"/>
                </a:lnTo>
                <a:lnTo>
                  <a:pt x="1964632" y="412295"/>
                </a:lnTo>
                <a:lnTo>
                  <a:pt x="1979240" y="431036"/>
                </a:lnTo>
                <a:lnTo>
                  <a:pt x="1993531" y="449776"/>
                </a:lnTo>
                <a:lnTo>
                  <a:pt x="2007187" y="468835"/>
                </a:lnTo>
                <a:lnTo>
                  <a:pt x="2020525" y="487893"/>
                </a:lnTo>
                <a:lnTo>
                  <a:pt x="2033228" y="507587"/>
                </a:lnTo>
                <a:lnTo>
                  <a:pt x="2045931" y="527280"/>
                </a:lnTo>
                <a:lnTo>
                  <a:pt x="2057682" y="546974"/>
                </a:lnTo>
                <a:lnTo>
                  <a:pt x="2069114" y="567303"/>
                </a:lnTo>
                <a:lnTo>
                  <a:pt x="2080230" y="587314"/>
                </a:lnTo>
                <a:lnTo>
                  <a:pt x="2090710" y="607643"/>
                </a:lnTo>
                <a:lnTo>
                  <a:pt x="2100555" y="628607"/>
                </a:lnTo>
                <a:lnTo>
                  <a:pt x="2110399" y="648936"/>
                </a:lnTo>
                <a:lnTo>
                  <a:pt x="2119609" y="670218"/>
                </a:lnTo>
                <a:lnTo>
                  <a:pt x="2128184" y="691182"/>
                </a:lnTo>
                <a:lnTo>
                  <a:pt x="2136441" y="712464"/>
                </a:lnTo>
                <a:lnTo>
                  <a:pt x="2144380" y="733745"/>
                </a:lnTo>
                <a:lnTo>
                  <a:pt x="2151684" y="755345"/>
                </a:lnTo>
                <a:lnTo>
                  <a:pt x="2158354" y="776627"/>
                </a:lnTo>
                <a:lnTo>
                  <a:pt x="2165023" y="798544"/>
                </a:lnTo>
                <a:lnTo>
                  <a:pt x="2171057" y="820461"/>
                </a:lnTo>
                <a:lnTo>
                  <a:pt x="2176455" y="842378"/>
                </a:lnTo>
                <a:lnTo>
                  <a:pt x="2181537" y="863977"/>
                </a:lnTo>
                <a:lnTo>
                  <a:pt x="2186300" y="886530"/>
                </a:lnTo>
                <a:lnTo>
                  <a:pt x="2190429" y="908447"/>
                </a:lnTo>
                <a:lnTo>
                  <a:pt x="2194240" y="930681"/>
                </a:lnTo>
                <a:lnTo>
                  <a:pt x="2197416" y="952916"/>
                </a:lnTo>
                <a:lnTo>
                  <a:pt x="2200591" y="975151"/>
                </a:lnTo>
                <a:lnTo>
                  <a:pt x="2202814" y="997703"/>
                </a:lnTo>
                <a:lnTo>
                  <a:pt x="2204402" y="1019938"/>
                </a:lnTo>
                <a:lnTo>
                  <a:pt x="2205990" y="1042490"/>
                </a:lnTo>
                <a:lnTo>
                  <a:pt x="2207260" y="1065043"/>
                </a:lnTo>
                <a:lnTo>
                  <a:pt x="2207578" y="1087277"/>
                </a:lnTo>
                <a:lnTo>
                  <a:pt x="2208213" y="1109830"/>
                </a:lnTo>
                <a:lnTo>
                  <a:pt x="2207578" y="1132382"/>
                </a:lnTo>
                <a:lnTo>
                  <a:pt x="2206943" y="1154617"/>
                </a:lnTo>
                <a:lnTo>
                  <a:pt x="2205673" y="1177169"/>
                </a:lnTo>
                <a:lnTo>
                  <a:pt x="2203767" y="1199721"/>
                </a:lnTo>
                <a:lnTo>
                  <a:pt x="2201862" y="1221956"/>
                </a:lnTo>
                <a:lnTo>
                  <a:pt x="2199003" y="1244508"/>
                </a:lnTo>
                <a:lnTo>
                  <a:pt x="2195828" y="1267061"/>
                </a:lnTo>
                <a:lnTo>
                  <a:pt x="2192652" y="1288978"/>
                </a:lnTo>
                <a:lnTo>
                  <a:pt x="2188841" y="1310895"/>
                </a:lnTo>
                <a:lnTo>
                  <a:pt x="2184077" y="1333447"/>
                </a:lnTo>
                <a:lnTo>
                  <a:pt x="2179314" y="1355047"/>
                </a:lnTo>
                <a:lnTo>
                  <a:pt x="2173915" y="1377281"/>
                </a:lnTo>
                <a:lnTo>
                  <a:pt x="2168198" y="1399198"/>
                </a:lnTo>
                <a:lnTo>
                  <a:pt x="2162165" y="1420798"/>
                </a:lnTo>
                <a:lnTo>
                  <a:pt x="2155178" y="1442397"/>
                </a:lnTo>
                <a:lnTo>
                  <a:pt x="2148191" y="1464314"/>
                </a:lnTo>
                <a:lnTo>
                  <a:pt x="2140887" y="1485596"/>
                </a:lnTo>
                <a:lnTo>
                  <a:pt x="2132630" y="1506878"/>
                </a:lnTo>
                <a:lnTo>
                  <a:pt x="2124055" y="1527842"/>
                </a:lnTo>
                <a:lnTo>
                  <a:pt x="2115163" y="1548806"/>
                </a:lnTo>
                <a:lnTo>
                  <a:pt x="2105636" y="1569770"/>
                </a:lnTo>
                <a:lnTo>
                  <a:pt x="2095791" y="1590735"/>
                </a:lnTo>
                <a:lnTo>
                  <a:pt x="2085628" y="1611063"/>
                </a:lnTo>
                <a:lnTo>
                  <a:pt x="2075148" y="1631710"/>
                </a:lnTo>
                <a:lnTo>
                  <a:pt x="2063716" y="1651721"/>
                </a:lnTo>
                <a:lnTo>
                  <a:pt x="2052283" y="1671732"/>
                </a:lnTo>
                <a:lnTo>
                  <a:pt x="2041803" y="1687932"/>
                </a:lnTo>
                <a:lnTo>
                  <a:pt x="2031640" y="1704449"/>
                </a:lnTo>
                <a:lnTo>
                  <a:pt x="2021160" y="1720649"/>
                </a:lnTo>
                <a:lnTo>
                  <a:pt x="2010045" y="1736848"/>
                </a:lnTo>
                <a:lnTo>
                  <a:pt x="1998930" y="1752413"/>
                </a:lnTo>
                <a:lnTo>
                  <a:pt x="1987180" y="1768295"/>
                </a:lnTo>
                <a:lnTo>
                  <a:pt x="1975429" y="1783541"/>
                </a:lnTo>
                <a:lnTo>
                  <a:pt x="1963044" y="1798788"/>
                </a:lnTo>
                <a:lnTo>
                  <a:pt x="2166293" y="2002394"/>
                </a:lnTo>
                <a:lnTo>
                  <a:pt x="1407602" y="2182813"/>
                </a:lnTo>
                <a:lnTo>
                  <a:pt x="1588303" y="1424292"/>
                </a:lnTo>
                <a:lnTo>
                  <a:pt x="1780755" y="1616463"/>
                </a:lnTo>
                <a:lnTo>
                  <a:pt x="1792823" y="1600899"/>
                </a:lnTo>
                <a:lnTo>
                  <a:pt x="1804255" y="1584699"/>
                </a:lnTo>
                <a:lnTo>
                  <a:pt x="1815053" y="1568182"/>
                </a:lnTo>
                <a:lnTo>
                  <a:pt x="1825851" y="1551665"/>
                </a:lnTo>
                <a:lnTo>
                  <a:pt x="1836013" y="1534830"/>
                </a:lnTo>
                <a:lnTo>
                  <a:pt x="1845540" y="1517678"/>
                </a:lnTo>
                <a:lnTo>
                  <a:pt x="1855068" y="1500525"/>
                </a:lnTo>
                <a:lnTo>
                  <a:pt x="1863960" y="1483055"/>
                </a:lnTo>
                <a:lnTo>
                  <a:pt x="1870946" y="1468126"/>
                </a:lnTo>
                <a:lnTo>
                  <a:pt x="1878251" y="1453197"/>
                </a:lnTo>
                <a:lnTo>
                  <a:pt x="1884602" y="1438268"/>
                </a:lnTo>
                <a:lnTo>
                  <a:pt x="1891271" y="1422704"/>
                </a:lnTo>
                <a:lnTo>
                  <a:pt x="1896988" y="1407457"/>
                </a:lnTo>
                <a:lnTo>
                  <a:pt x="1902704" y="1392210"/>
                </a:lnTo>
                <a:lnTo>
                  <a:pt x="1908103" y="1376328"/>
                </a:lnTo>
                <a:lnTo>
                  <a:pt x="1913184" y="1360764"/>
                </a:lnTo>
                <a:lnTo>
                  <a:pt x="1917948" y="1344882"/>
                </a:lnTo>
                <a:lnTo>
                  <a:pt x="1922712" y="1329000"/>
                </a:lnTo>
                <a:lnTo>
                  <a:pt x="1926522" y="1313436"/>
                </a:lnTo>
                <a:lnTo>
                  <a:pt x="1930651" y="1297554"/>
                </a:lnTo>
                <a:lnTo>
                  <a:pt x="1934144" y="1281354"/>
                </a:lnTo>
                <a:lnTo>
                  <a:pt x="1937320" y="1265473"/>
                </a:lnTo>
                <a:lnTo>
                  <a:pt x="1940496" y="1249591"/>
                </a:lnTo>
                <a:lnTo>
                  <a:pt x="1942719" y="1233391"/>
                </a:lnTo>
                <a:lnTo>
                  <a:pt x="1944942" y="1217191"/>
                </a:lnTo>
                <a:lnTo>
                  <a:pt x="1947165" y="1200992"/>
                </a:lnTo>
                <a:lnTo>
                  <a:pt x="1949070" y="1184475"/>
                </a:lnTo>
                <a:lnTo>
                  <a:pt x="1950341" y="1168593"/>
                </a:lnTo>
                <a:lnTo>
                  <a:pt x="1951293" y="1152393"/>
                </a:lnTo>
                <a:lnTo>
                  <a:pt x="1952246" y="1135876"/>
                </a:lnTo>
                <a:lnTo>
                  <a:pt x="1952564" y="1119676"/>
                </a:lnTo>
                <a:lnTo>
                  <a:pt x="1952564" y="1103477"/>
                </a:lnTo>
                <a:lnTo>
                  <a:pt x="1952564" y="1086960"/>
                </a:lnTo>
                <a:lnTo>
                  <a:pt x="1952246" y="1070760"/>
                </a:lnTo>
                <a:lnTo>
                  <a:pt x="1951293" y="1054560"/>
                </a:lnTo>
                <a:lnTo>
                  <a:pt x="1950341" y="1038043"/>
                </a:lnTo>
                <a:lnTo>
                  <a:pt x="1948753" y="1021844"/>
                </a:lnTo>
                <a:lnTo>
                  <a:pt x="1947165" y="1005962"/>
                </a:lnTo>
                <a:lnTo>
                  <a:pt x="1944942" y="989762"/>
                </a:lnTo>
                <a:lnTo>
                  <a:pt x="1942719" y="973563"/>
                </a:lnTo>
                <a:lnTo>
                  <a:pt x="1939861" y="957363"/>
                </a:lnTo>
                <a:lnTo>
                  <a:pt x="1937320" y="941163"/>
                </a:lnTo>
                <a:lnTo>
                  <a:pt x="1933509" y="925599"/>
                </a:lnTo>
                <a:lnTo>
                  <a:pt x="1930016" y="909400"/>
                </a:lnTo>
                <a:lnTo>
                  <a:pt x="1926522" y="893518"/>
                </a:lnTo>
                <a:lnTo>
                  <a:pt x="1922394" y="877318"/>
                </a:lnTo>
                <a:lnTo>
                  <a:pt x="1917948" y="861754"/>
                </a:lnTo>
                <a:lnTo>
                  <a:pt x="1912867" y="845872"/>
                </a:lnTo>
                <a:lnTo>
                  <a:pt x="1907785" y="830625"/>
                </a:lnTo>
                <a:lnTo>
                  <a:pt x="1902704" y="814743"/>
                </a:lnTo>
                <a:lnTo>
                  <a:pt x="1896670" y="799497"/>
                </a:lnTo>
                <a:lnTo>
                  <a:pt x="1890636" y="784250"/>
                </a:lnTo>
                <a:lnTo>
                  <a:pt x="1883967" y="768686"/>
                </a:lnTo>
                <a:lnTo>
                  <a:pt x="1877298" y="753757"/>
                </a:lnTo>
                <a:lnTo>
                  <a:pt x="1870629" y="738510"/>
                </a:lnTo>
                <a:lnTo>
                  <a:pt x="1863325" y="723899"/>
                </a:lnTo>
                <a:lnTo>
                  <a:pt x="1855703" y="708970"/>
                </a:lnTo>
                <a:lnTo>
                  <a:pt x="1847763" y="694358"/>
                </a:lnTo>
                <a:lnTo>
                  <a:pt x="1839506" y="679747"/>
                </a:lnTo>
                <a:lnTo>
                  <a:pt x="1830932" y="665135"/>
                </a:lnTo>
                <a:lnTo>
                  <a:pt x="1822357" y="650524"/>
                </a:lnTo>
                <a:lnTo>
                  <a:pt x="1813147" y="636548"/>
                </a:lnTo>
                <a:lnTo>
                  <a:pt x="1803620" y="622572"/>
                </a:lnTo>
                <a:lnTo>
                  <a:pt x="1793775" y="608913"/>
                </a:lnTo>
                <a:lnTo>
                  <a:pt x="1783613" y="595255"/>
                </a:lnTo>
                <a:lnTo>
                  <a:pt x="1773450" y="581279"/>
                </a:lnTo>
                <a:lnTo>
                  <a:pt x="1762653" y="567938"/>
                </a:lnTo>
                <a:lnTo>
                  <a:pt x="1751855" y="554915"/>
                </a:lnTo>
                <a:lnTo>
                  <a:pt x="1740422" y="541892"/>
                </a:lnTo>
                <a:lnTo>
                  <a:pt x="1728672" y="528868"/>
                </a:lnTo>
                <a:lnTo>
                  <a:pt x="1716604" y="516481"/>
                </a:lnTo>
                <a:lnTo>
                  <a:pt x="1704536" y="503775"/>
                </a:lnTo>
                <a:lnTo>
                  <a:pt x="1694374" y="493611"/>
                </a:lnTo>
                <a:lnTo>
                  <a:pt x="1683576" y="483764"/>
                </a:lnTo>
                <a:lnTo>
                  <a:pt x="1673414" y="473917"/>
                </a:lnTo>
                <a:lnTo>
                  <a:pt x="1662298" y="464388"/>
                </a:lnTo>
                <a:lnTo>
                  <a:pt x="1651818" y="455176"/>
                </a:lnTo>
                <a:lnTo>
                  <a:pt x="1640703" y="445965"/>
                </a:lnTo>
                <a:lnTo>
                  <a:pt x="1629270" y="437071"/>
                </a:lnTo>
                <a:lnTo>
                  <a:pt x="1618155" y="428177"/>
                </a:lnTo>
                <a:lnTo>
                  <a:pt x="1607040" y="419918"/>
                </a:lnTo>
                <a:lnTo>
                  <a:pt x="1594972" y="411342"/>
                </a:lnTo>
                <a:lnTo>
                  <a:pt x="1583539" y="403401"/>
                </a:lnTo>
                <a:lnTo>
                  <a:pt x="1571789" y="395460"/>
                </a:lnTo>
                <a:lnTo>
                  <a:pt x="1559721" y="387519"/>
                </a:lnTo>
                <a:lnTo>
                  <a:pt x="1547971" y="380213"/>
                </a:lnTo>
                <a:lnTo>
                  <a:pt x="1535585" y="372590"/>
                </a:lnTo>
                <a:lnTo>
                  <a:pt x="1522882" y="365602"/>
                </a:lnTo>
                <a:lnTo>
                  <a:pt x="1510814" y="358296"/>
                </a:lnTo>
                <a:lnTo>
                  <a:pt x="1498111" y="351626"/>
                </a:lnTo>
                <a:lnTo>
                  <a:pt x="1485726" y="345591"/>
                </a:lnTo>
                <a:lnTo>
                  <a:pt x="1472705" y="339238"/>
                </a:lnTo>
                <a:lnTo>
                  <a:pt x="1460002" y="332885"/>
                </a:lnTo>
                <a:lnTo>
                  <a:pt x="1446981" y="326850"/>
                </a:lnTo>
                <a:lnTo>
                  <a:pt x="1433961" y="321450"/>
                </a:lnTo>
                <a:lnTo>
                  <a:pt x="1420622" y="316051"/>
                </a:lnTo>
                <a:lnTo>
                  <a:pt x="1407284" y="310651"/>
                </a:lnTo>
                <a:lnTo>
                  <a:pt x="1394263" y="305568"/>
                </a:lnTo>
                <a:lnTo>
                  <a:pt x="1380608" y="300804"/>
                </a:lnTo>
                <a:lnTo>
                  <a:pt x="1367269" y="296674"/>
                </a:lnTo>
                <a:lnTo>
                  <a:pt x="1353614" y="292228"/>
                </a:lnTo>
                <a:lnTo>
                  <a:pt x="1339958" y="288416"/>
                </a:lnTo>
                <a:lnTo>
                  <a:pt x="1326302" y="284287"/>
                </a:lnTo>
                <a:lnTo>
                  <a:pt x="1312329" y="280793"/>
                </a:lnTo>
                <a:lnTo>
                  <a:pt x="1286287" y="274440"/>
                </a:lnTo>
                <a:lnTo>
                  <a:pt x="1259928" y="269358"/>
                </a:lnTo>
                <a:lnTo>
                  <a:pt x="1234205" y="264593"/>
                </a:lnTo>
                <a:lnTo>
                  <a:pt x="1207528" y="261099"/>
                </a:lnTo>
                <a:lnTo>
                  <a:pt x="1181169" y="258558"/>
                </a:lnTo>
                <a:lnTo>
                  <a:pt x="1155446" y="256334"/>
                </a:lnTo>
                <a:lnTo>
                  <a:pt x="1129087" y="255381"/>
                </a:lnTo>
                <a:lnTo>
                  <a:pt x="1102410" y="254746"/>
                </a:lnTo>
                <a:lnTo>
                  <a:pt x="1076687" y="255699"/>
                </a:lnTo>
                <a:lnTo>
                  <a:pt x="1050328" y="256970"/>
                </a:lnTo>
                <a:lnTo>
                  <a:pt x="1024286" y="258875"/>
                </a:lnTo>
                <a:lnTo>
                  <a:pt x="998245" y="261417"/>
                </a:lnTo>
                <a:lnTo>
                  <a:pt x="972204" y="265546"/>
                </a:lnTo>
                <a:lnTo>
                  <a:pt x="946798" y="269993"/>
                </a:lnTo>
                <a:lnTo>
                  <a:pt x="921074" y="275075"/>
                </a:lnTo>
                <a:lnTo>
                  <a:pt x="895350" y="280793"/>
                </a:lnTo>
                <a:lnTo>
                  <a:pt x="947750" y="62257"/>
                </a:lnTo>
                <a:lnTo>
                  <a:pt x="960453" y="9847"/>
                </a:lnTo>
                <a:lnTo>
                  <a:pt x="986177" y="6670"/>
                </a:lnTo>
                <a:lnTo>
                  <a:pt x="1011583" y="4129"/>
                </a:lnTo>
                <a:lnTo>
                  <a:pt x="1037625" y="2541"/>
                </a:lnTo>
                <a:lnTo>
                  <a:pt x="1063666" y="953"/>
                </a:lnTo>
                <a:lnTo>
                  <a:pt x="1089072" y="635"/>
                </a:lnTo>
                <a:lnTo>
                  <a:pt x="111511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31" name="组合 30"/>
          <p:cNvGrpSpPr/>
          <p:nvPr/>
        </p:nvGrpSpPr>
        <p:grpSpPr>
          <a:xfrm>
            <a:off x="4659556" y="2180093"/>
            <a:ext cx="541371" cy="380102"/>
            <a:chOff x="2409665" y="939861"/>
            <a:chExt cx="5638961" cy="3959164"/>
          </a:xfrm>
          <a:solidFill>
            <a:schemeClr val="bg1"/>
          </a:solidFill>
        </p:grpSpPr>
        <p:sp>
          <p:nvSpPr>
            <p:cNvPr id="32" name="流程图: 联系 2"/>
            <p:cNvSpPr/>
            <p:nvPr/>
          </p:nvSpPr>
          <p:spPr>
            <a:xfrm>
              <a:off x="3884040" y="1024462"/>
              <a:ext cx="2680685" cy="3874563"/>
            </a:xfrm>
            <a:custGeom>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流程图: 联系 2"/>
            <p:cNvSpPr/>
            <p:nvPr/>
          </p:nvSpPr>
          <p:spPr>
            <a:xfrm>
              <a:off x="2409665" y="939861"/>
              <a:ext cx="1914686" cy="2767416"/>
            </a:xfrm>
            <a:custGeom>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流程图: 联系 2"/>
            <p:cNvSpPr/>
            <p:nvPr/>
          </p:nvSpPr>
          <p:spPr>
            <a:xfrm>
              <a:off x="6133940" y="939861"/>
              <a:ext cx="1914686" cy="2767416"/>
            </a:xfrm>
            <a:custGeom>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Freeform 913"/>
          <p:cNvSpPr>
            <a:spLocks noEditPoints="1"/>
          </p:cNvSpPr>
          <p:nvPr/>
        </p:nvSpPr>
        <p:spPr bwMode="auto">
          <a:xfrm>
            <a:off x="7022130" y="4535588"/>
            <a:ext cx="479258" cy="411373"/>
          </a:xfrm>
          <a:custGeom>
            <a:gdLst>
              <a:gd name="T0" fmla="*/ 562282 w 154"/>
              <a:gd name="T1" fmla="*/ 371910 h 144"/>
              <a:gd name="T2" fmla="*/ 621754 w 154"/>
              <a:gd name="T3" fmla="*/ 355740 h 144"/>
              <a:gd name="T4" fmla="*/ 805577 w 154"/>
              <a:gd name="T5" fmla="*/ 32340 h 144"/>
              <a:gd name="T6" fmla="*/ 697446 w 154"/>
              <a:gd name="T7" fmla="*/ 32340 h 144"/>
              <a:gd name="T8" fmla="*/ 643380 w 154"/>
              <a:gd name="T9" fmla="*/ 32340 h 144"/>
              <a:gd name="T10" fmla="*/ 643380 w 154"/>
              <a:gd name="T11" fmla="*/ 0 h 144"/>
              <a:gd name="T12" fmla="*/ 189230 w 154"/>
              <a:gd name="T13" fmla="*/ 0 h 144"/>
              <a:gd name="T14" fmla="*/ 189230 w 154"/>
              <a:gd name="T15" fmla="*/ 32340 h 144"/>
              <a:gd name="T16" fmla="*/ 135164 w 154"/>
              <a:gd name="T17" fmla="*/ 32340 h 144"/>
              <a:gd name="T18" fmla="*/ 27033 w 154"/>
              <a:gd name="T19" fmla="*/ 32340 h 144"/>
              <a:gd name="T20" fmla="*/ 210856 w 154"/>
              <a:gd name="T21" fmla="*/ 355740 h 144"/>
              <a:gd name="T22" fmla="*/ 270328 w 154"/>
              <a:gd name="T23" fmla="*/ 371910 h 144"/>
              <a:gd name="T24" fmla="*/ 383866 w 154"/>
              <a:gd name="T25" fmla="*/ 447371 h 144"/>
              <a:gd name="T26" fmla="*/ 383866 w 154"/>
              <a:gd name="T27" fmla="*/ 679141 h 144"/>
              <a:gd name="T28" fmla="*/ 189230 w 154"/>
              <a:gd name="T29" fmla="*/ 776161 h 144"/>
              <a:gd name="T30" fmla="*/ 643380 w 154"/>
              <a:gd name="T31" fmla="*/ 776161 h 144"/>
              <a:gd name="T32" fmla="*/ 448744 w 154"/>
              <a:gd name="T33" fmla="*/ 679141 h 144"/>
              <a:gd name="T34" fmla="*/ 448744 w 154"/>
              <a:gd name="T35" fmla="*/ 447371 h 144"/>
              <a:gd name="T36" fmla="*/ 562282 w 154"/>
              <a:gd name="T37" fmla="*/ 371910 h 144"/>
              <a:gd name="T38" fmla="*/ 643380 w 154"/>
              <a:gd name="T39" fmla="*/ 140140 h 144"/>
              <a:gd name="T40" fmla="*/ 643380 w 154"/>
              <a:gd name="T41" fmla="*/ 64680 h 144"/>
              <a:gd name="T42" fmla="*/ 697446 w 154"/>
              <a:gd name="T43" fmla="*/ 64680 h 144"/>
              <a:gd name="T44" fmla="*/ 773138 w 154"/>
              <a:gd name="T45" fmla="*/ 64680 h 144"/>
              <a:gd name="T46" fmla="*/ 610941 w 154"/>
              <a:gd name="T47" fmla="*/ 323400 h 144"/>
              <a:gd name="T48" fmla="*/ 589315 w 154"/>
              <a:gd name="T49" fmla="*/ 334180 h 144"/>
              <a:gd name="T50" fmla="*/ 643380 w 154"/>
              <a:gd name="T51" fmla="*/ 140140 h 144"/>
              <a:gd name="T52" fmla="*/ 221669 w 154"/>
              <a:gd name="T53" fmla="*/ 323400 h 144"/>
              <a:gd name="T54" fmla="*/ 59472 w 154"/>
              <a:gd name="T55" fmla="*/ 64680 h 144"/>
              <a:gd name="T56" fmla="*/ 135164 w 154"/>
              <a:gd name="T57" fmla="*/ 64680 h 144"/>
              <a:gd name="T58" fmla="*/ 189230 w 154"/>
              <a:gd name="T59" fmla="*/ 64680 h 144"/>
              <a:gd name="T60" fmla="*/ 189230 w 154"/>
              <a:gd name="T61" fmla="*/ 140140 h 144"/>
              <a:gd name="T62" fmla="*/ 243295 w 154"/>
              <a:gd name="T63" fmla="*/ 334180 h 144"/>
              <a:gd name="T64" fmla="*/ 221669 w 154"/>
              <a:gd name="T65" fmla="*/ 323400 h 144"/>
              <a:gd name="T66" fmla="*/ 416305 w 154"/>
              <a:gd name="T67" fmla="*/ 285670 h 144"/>
              <a:gd name="T68" fmla="*/ 313580 w 154"/>
              <a:gd name="T69" fmla="*/ 355740 h 144"/>
              <a:gd name="T70" fmla="*/ 351426 w 154"/>
              <a:gd name="T71" fmla="*/ 237160 h 144"/>
              <a:gd name="T72" fmla="*/ 254108 w 154"/>
              <a:gd name="T73" fmla="*/ 167090 h 144"/>
              <a:gd name="T74" fmla="*/ 378459 w 154"/>
              <a:gd name="T75" fmla="*/ 161700 h 144"/>
              <a:gd name="T76" fmla="*/ 416305 w 154"/>
              <a:gd name="T77" fmla="*/ 48510 h 144"/>
              <a:gd name="T78" fmla="*/ 454151 w 154"/>
              <a:gd name="T79" fmla="*/ 161700 h 144"/>
              <a:gd name="T80" fmla="*/ 578502 w 154"/>
              <a:gd name="T81" fmla="*/ 167090 h 144"/>
              <a:gd name="T82" fmla="*/ 481184 w 154"/>
              <a:gd name="T83" fmla="*/ 237160 h 144"/>
              <a:gd name="T84" fmla="*/ 519030 w 154"/>
              <a:gd name="T85" fmla="*/ 355740 h 144"/>
              <a:gd name="T86" fmla="*/ 416305 w 154"/>
              <a:gd name="T87" fmla="*/ 285670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4"/>
              <a:gd name="T133" fmla="*/ 0 h 144"/>
              <a:gd name="T134" fmla="*/ 154 w 154"/>
              <a:gd name="T135" fmla="*/ 144 h 144"/>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4" h="144">
                <a:moveTo>
                  <a:pt x="104" y="69"/>
                </a:moveTo>
                <a:cubicBezTo>
                  <a:pt x="107" y="69"/>
                  <a:pt x="110" y="68"/>
                  <a:pt x="115" y="66"/>
                </a:cubicBezTo>
                <a:cubicBezTo>
                  <a:pt x="154" y="54"/>
                  <a:pt x="149" y="6"/>
                  <a:pt x="149" y="6"/>
                </a:cubicBezTo>
                <a:cubicBezTo>
                  <a:pt x="129" y="6"/>
                  <a:pt x="129" y="6"/>
                  <a:pt x="129" y="6"/>
                </a:cubicBezTo>
                <a:cubicBezTo>
                  <a:pt x="119" y="6"/>
                  <a:pt x="119" y="6"/>
                  <a:pt x="119" y="6"/>
                </a:cubicBezTo>
                <a:cubicBezTo>
                  <a:pt x="119" y="0"/>
                  <a:pt x="119" y="0"/>
                  <a:pt x="119" y="0"/>
                </a:cubicBezTo>
                <a:cubicBezTo>
                  <a:pt x="35" y="0"/>
                  <a:pt x="35" y="0"/>
                  <a:pt x="35" y="0"/>
                </a:cubicBezTo>
                <a:cubicBezTo>
                  <a:pt x="35" y="6"/>
                  <a:pt x="35" y="6"/>
                  <a:pt x="35" y="6"/>
                </a:cubicBezTo>
                <a:cubicBezTo>
                  <a:pt x="25" y="6"/>
                  <a:pt x="25" y="6"/>
                  <a:pt x="25" y="6"/>
                </a:cubicBezTo>
                <a:cubicBezTo>
                  <a:pt x="5" y="6"/>
                  <a:pt x="5" y="6"/>
                  <a:pt x="5" y="6"/>
                </a:cubicBezTo>
                <a:cubicBezTo>
                  <a:pt x="5" y="6"/>
                  <a:pt x="0" y="54"/>
                  <a:pt x="39" y="66"/>
                </a:cubicBezTo>
                <a:cubicBezTo>
                  <a:pt x="43" y="67"/>
                  <a:pt x="47" y="69"/>
                  <a:pt x="50" y="69"/>
                </a:cubicBezTo>
                <a:cubicBezTo>
                  <a:pt x="56" y="76"/>
                  <a:pt x="63" y="82"/>
                  <a:pt x="71" y="83"/>
                </a:cubicBezTo>
                <a:cubicBezTo>
                  <a:pt x="71" y="126"/>
                  <a:pt x="71" y="126"/>
                  <a:pt x="71" y="126"/>
                </a:cubicBezTo>
                <a:cubicBezTo>
                  <a:pt x="51" y="127"/>
                  <a:pt x="35" y="135"/>
                  <a:pt x="35" y="144"/>
                </a:cubicBezTo>
                <a:cubicBezTo>
                  <a:pt x="119" y="144"/>
                  <a:pt x="119" y="144"/>
                  <a:pt x="119" y="144"/>
                </a:cubicBezTo>
                <a:cubicBezTo>
                  <a:pt x="119" y="135"/>
                  <a:pt x="103" y="127"/>
                  <a:pt x="83" y="126"/>
                </a:cubicBezTo>
                <a:cubicBezTo>
                  <a:pt x="83" y="83"/>
                  <a:pt x="83" y="83"/>
                  <a:pt x="83" y="83"/>
                </a:cubicBezTo>
                <a:cubicBezTo>
                  <a:pt x="91" y="82"/>
                  <a:pt x="98" y="77"/>
                  <a:pt x="104" y="69"/>
                </a:cubicBezTo>
                <a:moveTo>
                  <a:pt x="119" y="26"/>
                </a:moveTo>
                <a:cubicBezTo>
                  <a:pt x="119" y="12"/>
                  <a:pt x="119" y="12"/>
                  <a:pt x="119" y="12"/>
                </a:cubicBezTo>
                <a:cubicBezTo>
                  <a:pt x="129" y="12"/>
                  <a:pt x="129" y="12"/>
                  <a:pt x="129" y="12"/>
                </a:cubicBezTo>
                <a:cubicBezTo>
                  <a:pt x="143" y="12"/>
                  <a:pt x="143" y="12"/>
                  <a:pt x="143" y="12"/>
                </a:cubicBezTo>
                <a:cubicBezTo>
                  <a:pt x="143" y="24"/>
                  <a:pt x="140" y="52"/>
                  <a:pt x="113" y="60"/>
                </a:cubicBezTo>
                <a:cubicBezTo>
                  <a:pt x="112" y="61"/>
                  <a:pt x="111" y="61"/>
                  <a:pt x="109" y="62"/>
                </a:cubicBezTo>
                <a:cubicBezTo>
                  <a:pt x="115" y="51"/>
                  <a:pt x="119" y="38"/>
                  <a:pt x="119" y="26"/>
                </a:cubicBezTo>
                <a:close/>
                <a:moveTo>
                  <a:pt x="41" y="60"/>
                </a:moveTo>
                <a:cubicBezTo>
                  <a:pt x="14" y="52"/>
                  <a:pt x="11" y="24"/>
                  <a:pt x="11" y="12"/>
                </a:cubicBezTo>
                <a:cubicBezTo>
                  <a:pt x="25" y="12"/>
                  <a:pt x="25" y="12"/>
                  <a:pt x="25" y="12"/>
                </a:cubicBezTo>
                <a:cubicBezTo>
                  <a:pt x="35" y="12"/>
                  <a:pt x="35" y="12"/>
                  <a:pt x="35" y="12"/>
                </a:cubicBezTo>
                <a:cubicBezTo>
                  <a:pt x="35" y="26"/>
                  <a:pt x="35" y="26"/>
                  <a:pt x="35" y="26"/>
                </a:cubicBezTo>
                <a:cubicBezTo>
                  <a:pt x="35" y="38"/>
                  <a:pt x="39" y="51"/>
                  <a:pt x="45" y="62"/>
                </a:cubicBezTo>
                <a:cubicBezTo>
                  <a:pt x="43" y="61"/>
                  <a:pt x="42" y="61"/>
                  <a:pt x="41" y="60"/>
                </a:cubicBezTo>
                <a:moveTo>
                  <a:pt x="77" y="53"/>
                </a:moveTo>
                <a:cubicBezTo>
                  <a:pt x="58" y="66"/>
                  <a:pt x="58" y="66"/>
                  <a:pt x="58" y="66"/>
                </a:cubicBezTo>
                <a:cubicBezTo>
                  <a:pt x="65" y="44"/>
                  <a:pt x="65" y="44"/>
                  <a:pt x="65" y="44"/>
                </a:cubicBezTo>
                <a:cubicBezTo>
                  <a:pt x="47" y="31"/>
                  <a:pt x="47" y="31"/>
                  <a:pt x="47" y="31"/>
                </a:cubicBezTo>
                <a:cubicBezTo>
                  <a:pt x="70" y="30"/>
                  <a:pt x="70" y="30"/>
                  <a:pt x="70" y="30"/>
                </a:cubicBezTo>
                <a:cubicBezTo>
                  <a:pt x="77" y="9"/>
                  <a:pt x="77" y="9"/>
                  <a:pt x="77" y="9"/>
                </a:cubicBezTo>
                <a:cubicBezTo>
                  <a:pt x="84" y="30"/>
                  <a:pt x="84" y="30"/>
                  <a:pt x="84" y="30"/>
                </a:cubicBezTo>
                <a:cubicBezTo>
                  <a:pt x="107" y="31"/>
                  <a:pt x="107" y="31"/>
                  <a:pt x="107" y="31"/>
                </a:cubicBezTo>
                <a:cubicBezTo>
                  <a:pt x="89" y="44"/>
                  <a:pt x="89" y="44"/>
                  <a:pt x="89" y="44"/>
                </a:cubicBezTo>
                <a:cubicBezTo>
                  <a:pt x="96" y="66"/>
                  <a:pt x="96" y="66"/>
                  <a:pt x="96" y="66"/>
                </a:cubicBezTo>
                <a:lnTo>
                  <a:pt x="77" y="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 name="文本框 44"/>
          <p:cNvSpPr txBox="1"/>
          <p:nvPr/>
        </p:nvSpPr>
        <p:spPr>
          <a:xfrm>
            <a:off x="5578735" y="3140211"/>
            <a:ext cx="1034530" cy="830997"/>
          </a:xfrm>
          <a:prstGeom prst="rect">
            <a:avLst/>
          </a:prstGeom>
          <a:noFill/>
        </p:spPr>
        <p:txBody>
          <a:bodyPr wrap="square" rtlCol="0">
            <a:spAutoFit/>
          </a:bodyPr>
          <a:lstStyle/>
          <a:p>
            <a:pPr algn="ctr"/>
            <a:r>
              <a:rPr lang="zh-CN" altLang="en-US" sz="2400" b="1">
                <a:solidFill>
                  <a:srgbClr val="007F00"/>
                </a:solidFill>
                <a:latin typeface="微软雅黑" panose="020b0503020204020204" pitchFamily="34" charset="-122"/>
                <a:ea typeface="微软雅黑" panose="020b0503020204020204" pitchFamily="34" charset="-122"/>
                <a:cs typeface="Aharoni" panose="02010803020104030203" pitchFamily="2" charset="-79"/>
              </a:rPr>
              <a:t>添加</a:t>
            </a:r>
            <a:endParaRPr lang="zh-CN" altLang="en-US" sz="2400" b="1">
              <a:solidFill>
                <a:srgbClr val="007F00"/>
              </a:solidFill>
              <a:latin typeface="微软雅黑" panose="020b0503020204020204" pitchFamily="34" charset="-122"/>
              <a:ea typeface="微软雅黑" panose="020b0503020204020204" pitchFamily="34" charset="-122"/>
              <a:cs typeface="Aharoni" panose="02010803020104030203" pitchFamily="2" charset="-79"/>
            </a:endParaRPr>
          </a:p>
          <a:p>
            <a:pPr algn="ctr"/>
            <a:r>
              <a:rPr lang="zh-CN" altLang="en-US" sz="2400" b="1">
                <a:solidFill>
                  <a:srgbClr val="007F00"/>
                </a:solidFill>
                <a:latin typeface="微软雅黑" panose="020b0503020204020204" pitchFamily="34" charset="-122"/>
                <a:ea typeface="微软雅黑" panose="020b0503020204020204" pitchFamily="34" charset="-122"/>
                <a:cs typeface="Aharoni" panose="02010803020104030203" pitchFamily="2" charset="-79"/>
              </a:rPr>
              <a:t>标题</a:t>
            </a:r>
            <a:endParaRPr lang="zh-CN" altLang="en-US" sz="2400" b="1">
              <a:solidFill>
                <a:srgbClr val="007F00"/>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mc:AlternateContent>
    <mc:Choice xmlns:p14="http://schemas.microsoft.com/office/powerpoint/2010/main" Requires="p14">
      <p:transition spd="slow" advTm="1245">
        <p14:wheelReverse spokes="1"/>
      </p:transition>
    </mc:Choice>
    <mc:Fallback>
      <p:transition spd="slow" advTm="1245">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fltVal val="0"/>
                                          </p:val>
                                        </p:tav>
                                        <p:tav tm="100000">
                                          <p:val>
                                            <p:strVal val="#ppt_w"/>
                                          </p:val>
                                        </p:tav>
                                      </p:tavLst>
                                    </p:anim>
                                    <p:anim calcmode="lin" valueType="num">
                                      <p:cBhvr>
                                        <p:cTn id="8" dur="250" fill="hold"/>
                                        <p:tgtEl>
                                          <p:spTgt spid="7"/>
                                        </p:tgtEl>
                                        <p:attrNameLst>
                                          <p:attrName>ppt_h</p:attrName>
                                        </p:attrNameLst>
                                      </p:cBhvr>
                                      <p:tavLst>
                                        <p:tav tm="0">
                                          <p:val>
                                            <p:fltVal val="0"/>
                                          </p:val>
                                        </p:tav>
                                        <p:tav tm="100000">
                                          <p:val>
                                            <p:strVal val="#ppt_h"/>
                                          </p:val>
                                        </p:tav>
                                      </p:tavLst>
                                    </p:anim>
                                    <p:animEffect transition="in" filter="fade">
                                      <p:cBhvr>
                                        <p:cTn id="9" dur="250"/>
                                        <p:tgtEl>
                                          <p:spTgt spid="7"/>
                                        </p:tgtEl>
                                      </p:cBhvr>
                                    </p:animEffect>
                                  </p:childTnLst>
                                </p:cTn>
                              </p:par>
                            </p:childTnLst>
                          </p:cTn>
                        </p:par>
                        <p:par>
                          <p:cTn id="10" fill="hold" nodeType="afterGroup">
                            <p:stCondLst>
                              <p:cond delay="25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250" fill="hold"/>
                                        <p:tgtEl>
                                          <p:spTgt spid="8"/>
                                        </p:tgtEl>
                                        <p:attrNameLst>
                                          <p:attrName>ppt_w</p:attrName>
                                        </p:attrNameLst>
                                      </p:cBhvr>
                                      <p:tavLst>
                                        <p:tav tm="0">
                                          <p:val>
                                            <p:fltVal val="0"/>
                                          </p:val>
                                        </p:tav>
                                        <p:tav tm="100000">
                                          <p:val>
                                            <p:strVal val="#ppt_w"/>
                                          </p:val>
                                        </p:tav>
                                      </p:tavLst>
                                    </p:anim>
                                    <p:anim calcmode="lin" valueType="num">
                                      <p:cBhvr>
                                        <p:cTn id="14" dur="250" fill="hold"/>
                                        <p:tgtEl>
                                          <p:spTgt spid="8"/>
                                        </p:tgtEl>
                                        <p:attrNameLst>
                                          <p:attrName>ppt_h</p:attrName>
                                        </p:attrNameLst>
                                      </p:cBhvr>
                                      <p:tavLst>
                                        <p:tav tm="0">
                                          <p:val>
                                            <p:fltVal val="0"/>
                                          </p:val>
                                        </p:tav>
                                        <p:tav tm="100000">
                                          <p:val>
                                            <p:strVal val="#ppt_h"/>
                                          </p:val>
                                        </p:tav>
                                      </p:tavLst>
                                    </p:anim>
                                    <p:animEffect transition="in" filter="fade">
                                      <p:cBhvr>
                                        <p:cTn id="15" dur="250"/>
                                        <p:tgtEl>
                                          <p:spTgt spid="8"/>
                                        </p:tgtEl>
                                      </p:cBhvr>
                                    </p:animEffect>
                                  </p:childTnLst>
                                </p:cTn>
                              </p:par>
                            </p:childTnLst>
                          </p:cTn>
                        </p:par>
                        <p:par>
                          <p:cTn id="16" fill="hold" nodeType="afterGroup">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250" fill="hold"/>
                                        <p:tgtEl>
                                          <p:spTgt spid="9"/>
                                        </p:tgtEl>
                                        <p:attrNameLst>
                                          <p:attrName>ppt_w</p:attrName>
                                        </p:attrNameLst>
                                      </p:cBhvr>
                                      <p:tavLst>
                                        <p:tav tm="0">
                                          <p:val>
                                            <p:fltVal val="0"/>
                                          </p:val>
                                        </p:tav>
                                        <p:tav tm="100000">
                                          <p:val>
                                            <p:strVal val="#ppt_w"/>
                                          </p:val>
                                        </p:tav>
                                      </p:tavLst>
                                    </p:anim>
                                    <p:anim calcmode="lin" valueType="num">
                                      <p:cBhvr>
                                        <p:cTn id="20" dur="250" fill="hold"/>
                                        <p:tgtEl>
                                          <p:spTgt spid="9"/>
                                        </p:tgtEl>
                                        <p:attrNameLst>
                                          <p:attrName>ppt_h</p:attrName>
                                        </p:attrNameLst>
                                      </p:cBhvr>
                                      <p:tavLst>
                                        <p:tav tm="0">
                                          <p:val>
                                            <p:fltVal val="0"/>
                                          </p:val>
                                        </p:tav>
                                        <p:tav tm="100000">
                                          <p:val>
                                            <p:strVal val="#ppt_h"/>
                                          </p:val>
                                        </p:tav>
                                      </p:tavLst>
                                    </p:anim>
                                    <p:animEffect transition="in" filter="fade">
                                      <p:cBhvr>
                                        <p:cTn id="21" dur="250"/>
                                        <p:tgtEl>
                                          <p:spTgt spid="9"/>
                                        </p:tgtEl>
                                      </p:cBhvr>
                                    </p:animEffect>
                                  </p:childTnLst>
                                </p:cTn>
                              </p:par>
                            </p:childTnLst>
                          </p:cTn>
                        </p:par>
                        <p:par>
                          <p:cTn id="22" fill="hold" nodeType="afterGroup">
                            <p:stCondLst>
                              <p:cond delay="750"/>
                            </p:stCondLst>
                            <p:childTnLst>
                              <p:par>
                                <p:cTn id="23" presetID="53" presetClass="entr" presetSubtype="16"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500" fill="hold"/>
                                        <p:tgtEl>
                                          <p:spTgt spid="36"/>
                                        </p:tgtEl>
                                        <p:attrNameLst>
                                          <p:attrName>ppt_w</p:attrName>
                                        </p:attrNameLst>
                                      </p:cBhvr>
                                      <p:tavLst>
                                        <p:tav tm="0">
                                          <p:val>
                                            <p:fltVal val="0"/>
                                          </p:val>
                                        </p:tav>
                                        <p:tav tm="100000">
                                          <p:val>
                                            <p:strVal val="#ppt_w"/>
                                          </p:val>
                                        </p:tav>
                                      </p:tavLst>
                                    </p:anim>
                                    <p:anim calcmode="lin" valueType="num">
                                      <p:cBhvr>
                                        <p:cTn id="26" dur="500" fill="hold"/>
                                        <p:tgtEl>
                                          <p:spTgt spid="36"/>
                                        </p:tgtEl>
                                        <p:attrNameLst>
                                          <p:attrName>ppt_h</p:attrName>
                                        </p:attrNameLst>
                                      </p:cBhvr>
                                      <p:tavLst>
                                        <p:tav tm="0">
                                          <p:val>
                                            <p:fltVal val="0"/>
                                          </p:val>
                                        </p:tav>
                                        <p:tav tm="100000">
                                          <p:val>
                                            <p:strVal val="#ppt_h"/>
                                          </p:val>
                                        </p:tav>
                                      </p:tavLst>
                                    </p:anim>
                                    <p:animEffect transition="in" filter="fade">
                                      <p:cBhvr>
                                        <p:cTn id="27" dur="500"/>
                                        <p:tgtEl>
                                          <p:spTgt spid="36"/>
                                        </p:tgtEl>
                                      </p:cBhvr>
                                    </p:animEffect>
                                  </p:childTnLst>
                                </p:cTn>
                              </p:par>
                            </p:childTnLst>
                          </p:cTn>
                        </p:par>
                        <p:par>
                          <p:cTn id="28" fill="hold" nodeType="afterGroup">
                            <p:stCondLst>
                              <p:cond delay="1250"/>
                            </p:stCondLst>
                            <p:childTnLst>
                              <p:par>
                                <p:cTn id="29" presetID="53" presetClass="entr" presetSubtype="52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anim calcmode="lin" valueType="num">
                                      <p:cBhvr>
                                        <p:cTn id="41" dur="500" fill="hold"/>
                                        <p:tgtEl>
                                          <p:spTgt spid="18"/>
                                        </p:tgtEl>
                                        <p:attrNameLst>
                                          <p:attrName>ppt_x</p:attrName>
                                        </p:attrNameLst>
                                      </p:cBhvr>
                                      <p:tavLst>
                                        <p:tav tm="0">
                                          <p:val>
                                            <p:fltVal val="0.5"/>
                                          </p:val>
                                        </p:tav>
                                        <p:tav tm="100000">
                                          <p:val>
                                            <p:strVal val="#ppt_x"/>
                                          </p:val>
                                        </p:tav>
                                      </p:tavLst>
                                    </p:anim>
                                    <p:anim calcmode="lin" valueType="num">
                                      <p:cBhvr>
                                        <p:cTn id="42" dur="500" fill="hold"/>
                                        <p:tgtEl>
                                          <p:spTgt spid="18"/>
                                        </p:tgtEl>
                                        <p:attrNameLst>
                                          <p:attrName>ppt_y</p:attrName>
                                        </p:attrNameLst>
                                      </p:cBhvr>
                                      <p:tavLst>
                                        <p:tav tm="0">
                                          <p:val>
                                            <p:fltVal val="0.5"/>
                                          </p:val>
                                        </p:tav>
                                        <p:tav tm="100000">
                                          <p:val>
                                            <p:strVal val="#ppt_y"/>
                                          </p:val>
                                        </p:tav>
                                      </p:tavLst>
                                    </p:anim>
                                  </p:childTnLst>
                                </p:cTn>
                              </p:par>
                              <p:par>
                                <p:cTn id="43" presetID="53" presetClass="entr" presetSubtype="528"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anim calcmode="lin" valueType="num">
                                      <p:cBhvr>
                                        <p:cTn id="48" dur="500" fill="hold"/>
                                        <p:tgtEl>
                                          <p:spTgt spid="11"/>
                                        </p:tgtEl>
                                        <p:attrNameLst>
                                          <p:attrName>ppt_x</p:attrName>
                                        </p:attrNameLst>
                                      </p:cBhvr>
                                      <p:tavLst>
                                        <p:tav tm="0">
                                          <p:val>
                                            <p:fltVal val="0.5"/>
                                          </p:val>
                                        </p:tav>
                                        <p:tav tm="100000">
                                          <p:val>
                                            <p:strVal val="#ppt_x"/>
                                          </p:val>
                                        </p:tav>
                                      </p:tavLst>
                                    </p:anim>
                                    <p:anim calcmode="lin" valueType="num">
                                      <p:cBhvr>
                                        <p:cTn id="49" dur="500" fill="hold"/>
                                        <p:tgtEl>
                                          <p:spTgt spid="11"/>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fltVal val="0.5"/>
                                          </p:val>
                                        </p:tav>
                                        <p:tav tm="100000">
                                          <p:val>
                                            <p:strVal val="#ppt_x"/>
                                          </p:val>
                                        </p:tav>
                                      </p:tavLst>
                                    </p:anim>
                                    <p:anim calcmode="lin" valueType="num">
                                      <p:cBhvr>
                                        <p:cTn id="56" dur="500" fill="hold"/>
                                        <p:tgtEl>
                                          <p:spTgt spid="1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500" fill="hold"/>
                                        <p:tgtEl>
                                          <p:spTgt spid="20"/>
                                        </p:tgtEl>
                                        <p:attrNameLst>
                                          <p:attrName>ppt_w</p:attrName>
                                        </p:attrNameLst>
                                      </p:cBhvr>
                                      <p:tavLst>
                                        <p:tav tm="0">
                                          <p:val>
                                            <p:fltVal val="0"/>
                                          </p:val>
                                        </p:tav>
                                        <p:tav tm="100000">
                                          <p:val>
                                            <p:strVal val="#ppt_w"/>
                                          </p:val>
                                        </p:tav>
                                      </p:tavLst>
                                    </p:anim>
                                    <p:anim calcmode="lin" valueType="num">
                                      <p:cBhvr>
                                        <p:cTn id="67" dur="500" fill="hold"/>
                                        <p:tgtEl>
                                          <p:spTgt spid="20"/>
                                        </p:tgtEl>
                                        <p:attrNameLst>
                                          <p:attrName>ppt_h</p:attrName>
                                        </p:attrNameLst>
                                      </p:cBhvr>
                                      <p:tavLst>
                                        <p:tav tm="0">
                                          <p:val>
                                            <p:fltVal val="0"/>
                                          </p:val>
                                        </p:tav>
                                        <p:tav tm="100000">
                                          <p:val>
                                            <p:strVal val="#ppt_h"/>
                                          </p:val>
                                        </p:tav>
                                      </p:tavLst>
                                    </p:anim>
                                    <p:animEffect transition="in" filter="fade">
                                      <p:cBhvr>
                                        <p:cTn id="68" dur="500"/>
                                        <p:tgtEl>
                                          <p:spTgt spid="20"/>
                                        </p:tgtEl>
                                      </p:cBhvr>
                                    </p:animEffect>
                                    <p:anim calcmode="lin" valueType="num">
                                      <p:cBhvr>
                                        <p:cTn id="69" dur="500" fill="hold"/>
                                        <p:tgtEl>
                                          <p:spTgt spid="20"/>
                                        </p:tgtEl>
                                        <p:attrNameLst>
                                          <p:attrName>ppt_x</p:attrName>
                                        </p:attrNameLst>
                                      </p:cBhvr>
                                      <p:tavLst>
                                        <p:tav tm="0">
                                          <p:val>
                                            <p:fltVal val="0.5"/>
                                          </p:val>
                                        </p:tav>
                                        <p:tav tm="100000">
                                          <p:val>
                                            <p:strVal val="#ppt_x"/>
                                          </p:val>
                                        </p:tav>
                                      </p:tavLst>
                                    </p:anim>
                                    <p:anim calcmode="lin" valueType="num">
                                      <p:cBhvr>
                                        <p:cTn id="70" dur="500" fill="hold"/>
                                        <p:tgtEl>
                                          <p:spTgt spid="20"/>
                                        </p:tgtEl>
                                        <p:attrNameLst>
                                          <p:attrName>ppt_y</p:attrName>
                                        </p:attrNameLst>
                                      </p:cBhvr>
                                      <p:tavLst>
                                        <p:tav tm="0">
                                          <p:val>
                                            <p:fltVal val="0.5"/>
                                          </p:val>
                                        </p:tav>
                                        <p:tav tm="100000">
                                          <p:val>
                                            <p:strVal val="#ppt_y"/>
                                          </p:val>
                                        </p:tav>
                                      </p:tavLst>
                                    </p:anim>
                                  </p:childTnLst>
                                </p:cTn>
                              </p:par>
                            </p:childTnLst>
                          </p:cTn>
                        </p:par>
                        <p:par>
                          <p:cTn id="71" fill="hold" nodeType="afterGroup">
                            <p:stCondLst>
                              <p:cond delay="1750"/>
                            </p:stCondLst>
                            <p:childTnLst>
                              <p:par>
                                <p:cTn id="72" presetID="10" presetClass="entr" presetSubtype="0" fill="hold" nodeType="after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childTnLst>
                          </p:cTn>
                        </p:par>
                        <p:par>
                          <p:cTn id="75" fill="hold" nodeType="afterGroup">
                            <p:stCondLst>
                              <p:cond delay="2250"/>
                            </p:stCondLst>
                            <p:childTnLst>
                              <p:par>
                                <p:cTn id="76" presetID="22" presetClass="entr" presetSubtype="2"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right)">
                                      <p:cBhvr>
                                        <p:cTn id="78" dur="500"/>
                                        <p:tgtEl>
                                          <p:spTgt spid="21"/>
                                        </p:tgtEl>
                                      </p:cBhvr>
                                    </p:animEffect>
                                  </p:childTnLst>
                                </p:cTn>
                              </p:par>
                            </p:childTnLst>
                          </p:cTn>
                        </p:par>
                        <p:par>
                          <p:cTn id="79" fill="hold" nodeType="afterGroup">
                            <p:stCondLst>
                              <p:cond delay="2750"/>
                            </p:stCondLst>
                            <p:childTnLst>
                              <p:par>
                                <p:cTn id="80" presetID="10" presetClass="entr" presetSubtype="0" fill="hold" grpId="0" nodeType="after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500"/>
                                        <p:tgtEl>
                                          <p:spTgt spid="27"/>
                                        </p:tgtEl>
                                      </p:cBhvr>
                                    </p:animEffect>
                                  </p:childTnLst>
                                </p:cTn>
                              </p:par>
                            </p:childTnLst>
                          </p:cTn>
                        </p:par>
                        <p:par>
                          <p:cTn id="83" fill="hold" nodeType="afterGroup">
                            <p:stCondLst>
                              <p:cond delay="3250"/>
                            </p:stCondLst>
                            <p:childTnLst>
                              <p:par>
                                <p:cTn id="84" presetID="22" presetClass="entr" presetSubtype="8"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wipe(left)">
                                      <p:cBhvr>
                                        <p:cTn id="86" dur="500"/>
                                        <p:tgtEl>
                                          <p:spTgt spid="24"/>
                                        </p:tgtEl>
                                      </p:cBhvr>
                                    </p:animEffect>
                                  </p:childTnLst>
                                </p:cTn>
                              </p:par>
                            </p:childTnLst>
                          </p:cTn>
                        </p:par>
                        <p:par>
                          <p:cTn id="87" fill="hold" nodeType="afterGroup">
                            <p:stCondLst>
                              <p:cond delay="3750"/>
                            </p:stCondLst>
                            <p:childTnLst>
                              <p:par>
                                <p:cTn id="88" presetID="10" presetClass="entr" presetSubtype="0" fill="hold" grpId="0" nodeType="after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500"/>
                                        <p:tgtEl>
                                          <p:spTgt spid="28"/>
                                        </p:tgtEl>
                                      </p:cBhvr>
                                    </p:animEffect>
                                  </p:childTnLst>
                                </p:cTn>
                              </p:par>
                            </p:childTnLst>
                          </p:cTn>
                        </p:par>
                        <p:par>
                          <p:cTn id="91" fill="hold" nodeType="afterGroup">
                            <p:stCondLst>
                              <p:cond delay="4250"/>
                            </p:stCondLst>
                            <p:childTnLst>
                              <p:par>
                                <p:cTn id="92" presetID="22" presetClass="entr" presetSubtype="2" fill="hold" grpId="0" nodeType="after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wipe(right)">
                                      <p:cBhvr>
                                        <p:cTn id="94" dur="500"/>
                                        <p:tgtEl>
                                          <p:spTgt spid="22"/>
                                        </p:tgtEl>
                                      </p:cBhvr>
                                    </p:animEffect>
                                  </p:childTnLst>
                                </p:cTn>
                              </p:par>
                            </p:childTnLst>
                          </p:cTn>
                        </p:par>
                        <p:par>
                          <p:cTn id="95" fill="hold" nodeType="afterGroup">
                            <p:stCondLst>
                              <p:cond delay="4750"/>
                            </p:stCondLst>
                            <p:childTnLst>
                              <p:par>
                                <p:cTn id="96" presetID="10"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500"/>
                                        <p:tgtEl>
                                          <p:spTgt spid="29"/>
                                        </p:tgtEl>
                                      </p:cBhvr>
                                    </p:animEffect>
                                  </p:childTnLst>
                                </p:cTn>
                              </p:par>
                            </p:childTnLst>
                          </p:cTn>
                        </p:par>
                        <p:par>
                          <p:cTn id="99" fill="hold" nodeType="afterGroup">
                            <p:stCondLst>
                              <p:cond delay="5250"/>
                            </p:stCondLst>
                            <p:childTnLst>
                              <p:par>
                                <p:cTn id="100" presetID="22" presetClass="entr" presetSubtype="8" fill="hold" grpId="0" nodeType="after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wipe(left)">
                                      <p:cBhvr>
                                        <p:cTn id="102" dur="500"/>
                                        <p:tgtEl>
                                          <p:spTgt spid="25"/>
                                        </p:tgtEl>
                                      </p:cBhvr>
                                    </p:animEffect>
                                  </p:childTnLst>
                                </p:cTn>
                              </p:par>
                            </p:childTnLst>
                          </p:cTn>
                        </p:par>
                        <p:par>
                          <p:cTn id="103" fill="hold" nodeType="afterGroup">
                            <p:stCondLst>
                              <p:cond delay="5750"/>
                            </p:stCondLst>
                            <p:childTnLst>
                              <p:par>
                                <p:cTn id="104" presetID="10" presetClass="entr" presetSubtype="0" fill="hold" grpId="0" nodeType="after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fade">
                                      <p:cBhvr>
                                        <p:cTn id="106" dur="500"/>
                                        <p:tgtEl>
                                          <p:spTgt spid="30"/>
                                        </p:tgtEl>
                                      </p:cBhvr>
                                    </p:animEffect>
                                  </p:childTnLst>
                                </p:cTn>
                              </p:par>
                            </p:childTnLst>
                          </p:cTn>
                        </p:par>
                        <p:par>
                          <p:cTn id="107" fill="hold" nodeType="afterGroup">
                            <p:stCondLst>
                              <p:cond delay="6250"/>
                            </p:stCondLst>
                            <p:childTnLst>
                              <p:par>
                                <p:cTn id="108" presetID="22" presetClass="entr" presetSubtype="2"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right)">
                                      <p:cBhvr>
                                        <p:cTn id="110" dur="500"/>
                                        <p:tgtEl>
                                          <p:spTgt spid="23"/>
                                        </p:tgtEl>
                                      </p:cBhvr>
                                    </p:animEffect>
                                  </p:childTnLst>
                                </p:cTn>
                              </p:par>
                            </p:childTnLst>
                          </p:cTn>
                        </p:par>
                        <p:par>
                          <p:cTn id="111" fill="hold" nodeType="afterGroup">
                            <p:stCondLst>
                              <p:cond delay="6750"/>
                            </p:stCondLst>
                            <p:childTnLst>
                              <p:par>
                                <p:cTn id="112" presetID="10" presetClass="entr" presetSubtype="0"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fade">
                                      <p:cBhvr>
                                        <p:cTn id="114" dur="500"/>
                                        <p:tgtEl>
                                          <p:spTgt spid="35"/>
                                        </p:tgtEl>
                                      </p:cBhvr>
                                    </p:animEffect>
                                  </p:childTnLst>
                                </p:cTn>
                              </p:par>
                            </p:childTnLst>
                          </p:cTn>
                        </p:par>
                        <p:par>
                          <p:cTn id="115" fill="hold" nodeType="afterGroup">
                            <p:stCondLst>
                              <p:cond delay="7250"/>
                            </p:stCondLst>
                            <p:childTnLst>
                              <p:par>
                                <p:cTn id="116" presetID="22" presetClass="entr" presetSubtype="8" fill="hold" grpId="0"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left)">
                                      <p:cBhvr>
                                        <p:cTn id="1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7" grpId="0" animBg="1"/>
      <p:bldP spid="18" grpId="0" animBg="1"/>
      <p:bldP spid="19" grpId="0" animBg="1"/>
      <p:bldP spid="20" grpId="0" animBg="1"/>
      <p:bldP spid="21" grpId="0"/>
      <p:bldP spid="22" grpId="0"/>
      <p:bldP spid="23" grpId="0"/>
      <p:bldP spid="24" grpId="0"/>
      <p:bldP spid="25" grpId="0"/>
      <p:bldP spid="26" grpId="0"/>
      <p:bldP spid="27" grpId="0" animBg="1"/>
      <p:bldP spid="28" grpId="0" animBg="1"/>
      <p:bldP spid="29" grpId="0" animBg="1"/>
      <p:bldP spid="30" grpId="0" animBg="1"/>
      <p:bldP spid="35" grpId="0" animBg="1"/>
      <p:bldP spid="36"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787723"/>
            <a:ext cx="12189406" cy="3088004"/>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rcRect t="17018"/>
          <a:stretch>
            <a:fillRect/>
          </a:stretch>
        </p:blipFill>
        <p:spPr>
          <a:xfrm>
            <a:off x="4313378" y="0"/>
            <a:ext cx="3565245" cy="3079430"/>
          </a:xfrm>
          <a:prstGeom prst="rect">
            <a:avLst/>
          </a:prstGeom>
        </p:spPr>
      </p:pic>
      <p:sp>
        <p:nvSpPr>
          <p:cNvPr id="5" name="矩形 4"/>
          <p:cNvSpPr/>
          <p:nvPr/>
        </p:nvSpPr>
        <p:spPr>
          <a:xfrm>
            <a:off x="4848407" y="1231841"/>
            <a:ext cx="2403222" cy="830997"/>
          </a:xfrm>
          <a:prstGeom prst="rect">
            <a:avLst/>
          </a:prstGeom>
        </p:spPr>
        <p:txBody>
          <a:bodyPr wrap="none">
            <a:spAutoFit/>
          </a:bodyPr>
          <a:lstStyle/>
          <a:p>
            <a:pPr algn="ctr"/>
            <a:r>
              <a:rPr lang="en-US" altLang="zh-CN" sz="4800" b="1" kern="0">
                <a:solidFill>
                  <a:schemeClr val="accent6"/>
                </a:solidFill>
                <a:latin typeface="微软雅黑" panose="020b0503020204020204" pitchFamily="34" charset="-122"/>
                <a:ea typeface="微软雅黑" panose="020b0503020204020204" pitchFamily="34" charset="-122"/>
              </a:rPr>
              <a:t>Part 04</a:t>
            </a:r>
            <a:endParaRPr lang="zh-CN" altLang="en-US" sz="4800" b="1" kern="0">
              <a:solidFill>
                <a:schemeClr val="accent6"/>
              </a:solidFill>
              <a:latin typeface="微软雅黑" panose="020b0503020204020204" pitchFamily="34" charset="-122"/>
              <a:ea typeface="微软雅黑" panose="020b0503020204020204" pitchFamily="34" charset="-122"/>
            </a:endParaRPr>
          </a:p>
        </p:txBody>
      </p:sp>
      <p:sp>
        <p:nvSpPr>
          <p:cNvPr id="8" name="圆角矩形 7"/>
          <p:cNvSpPr/>
          <p:nvPr/>
        </p:nvSpPr>
        <p:spPr>
          <a:xfrm>
            <a:off x="3953912" y="3192084"/>
            <a:ext cx="4284176" cy="595640"/>
          </a:xfrm>
          <a:prstGeom prst="roundRect">
            <a:avLst/>
          </a:prstGeom>
          <a:solidFill>
            <a:srgbClr val="98C052"/>
          </a:solidFill>
          <a:ln w="22225" cap="flat" cmpd="sng" algn="ctr">
            <a:solidFill>
              <a:srgbClr val="FFFFFF">
                <a:alpha val="85000"/>
              </a:srgbClr>
            </a:solidFill>
            <a:prstDash val="solid"/>
            <a:miter lim="800000"/>
          </a:ln>
          <a:effectLst>
            <a:outerShdw blurRad="215900" dist="165100" dir="7800000" sx="98000" sy="98000" algn="tr" rotWithShape="0">
              <a:prstClr val="black">
                <a:alpha val="26000"/>
              </a:prstClr>
            </a:outerShdw>
          </a:effectLst>
        </p:spPr>
        <p:txBody>
          <a:bodyPr lIns="103693" tIns="51846" rIns="103693" bIns="51846"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a:ea typeface="微软雅黑" panose="020b0503020204020204" pitchFamily="34" charset="-122"/>
              <a:cs typeface="+mn-cs"/>
            </a:endParaRPr>
          </a:p>
        </p:txBody>
      </p:sp>
      <p:sp>
        <p:nvSpPr>
          <p:cNvPr id="10" name="Text Placeholder 12"/>
          <p:cNvSpPr txBox="1"/>
          <p:nvPr/>
        </p:nvSpPr>
        <p:spPr>
          <a:xfrm>
            <a:off x="4904206" y="3279036"/>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800" b="1">
                <a:solidFill>
                  <a:schemeClr val="bg1"/>
                </a:solidFill>
                <a:latin typeface="微软雅黑" panose="020b0503020204020204" pitchFamily="34" charset="-122"/>
                <a:ea typeface="微软雅黑" panose="020b0503020204020204" pitchFamily="34" charset="-122"/>
              </a:rPr>
              <a:t>添加章节大标题</a:t>
            </a:r>
            <a:endParaRPr lang="en-GB" sz="2800" b="1">
              <a:solidFill>
                <a:schemeClr val="bg1"/>
              </a:solidFill>
              <a:latin typeface="微软雅黑" panose="020b0503020204020204" pitchFamily="34" charset="-122"/>
              <a:ea typeface="微软雅黑" panose="020b0503020204020204" pitchFamily="34" charset="-122"/>
            </a:endParaRPr>
          </a:p>
        </p:txBody>
      </p:sp>
      <p:sp>
        <p:nvSpPr>
          <p:cNvPr id="11" name="Rectangle 2"/>
          <p:cNvSpPr/>
          <p:nvPr/>
        </p:nvSpPr>
        <p:spPr bwMode="auto">
          <a:xfrm>
            <a:off x="3645964" y="4153442"/>
            <a:ext cx="5125867" cy="84230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vert="horz" lIns="91440" tIns="45720" rIns="91440" bIns="45720" rtlCol="0" anchor="t">
            <a:noAutofit/>
          </a:bodyPr>
          <a:lstStyle/>
          <a:p>
            <a:pPr algn="r" defTabSz="913765">
              <a:lnSpc>
                <a:spcPct val="113000"/>
              </a:lnSpc>
              <a:buFont typeface="Arial" panose="020b0604020202020204" pitchFamily="34" charset="0"/>
              <a:buNone/>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200</a:t>
            </a: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字。</a:t>
            </a:r>
            <a:endParaRPr lang="en-US" sz="1400">
              <a:solidFill>
                <a:schemeClr val="tx1">
                  <a:lumMod val="50000"/>
                  <a:lumOff val="50000"/>
                </a:schemeClr>
              </a:solidFill>
              <a:latin typeface="微软雅黑" panose="020b0503020204020204" pitchFamily="34" charset="-122"/>
              <a:ea typeface="微软雅黑" panose="020b0503020204020204" pitchFamily="34" charset="-122"/>
              <a:sym typeface="Lato Light" charset="0"/>
            </a:endParaRPr>
          </a:p>
        </p:txBody>
      </p:sp>
    </p:spTree>
  </p:cSld>
  <p:clrMapOvr>
    <a:masterClrMapping/>
  </p:clrMapOvr>
  <mc:AlternateContent>
    <mc:Choice xmlns:p14="http://schemas.microsoft.com/office/powerpoint/2010/main" Requires="p14">
      <p:transition spd="slow" advTm="1940">
        <p14:wheelReverse spokes="1"/>
      </p:transition>
    </mc:Choice>
    <mc:Fallback>
      <p:transition spd="slow" advTm="1940">
        <p:fade/>
      </p:transition>
    </mc:Fallback>
  </mc:AlternateConten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TextBox 11"/>
          <p:cNvSpPr txBox="1"/>
          <p:nvPr/>
        </p:nvSpPr>
        <p:spPr>
          <a:xfrm>
            <a:off x="989375" y="327095"/>
            <a:ext cx="2621280" cy="483235"/>
          </a:xfrm>
          <a:prstGeom prst="rect">
            <a:avLst/>
          </a:prstGeom>
          <a:noFill/>
        </p:spPr>
        <p:txBody>
          <a:bodyPr wrap="none" rtlCol="0">
            <a:spAutoFit/>
          </a:bodyPr>
          <a:lstStyle/>
          <a:p>
            <a:pPr algn="l"/>
            <a:r>
              <a:rPr sz="2400">
                <a:latin typeface="微软雅黑" panose="020b0503020204020204" pitchFamily="34" charset="-122"/>
                <a:ea typeface="微软雅黑" panose="020b0503020204020204" pitchFamily="34" charset="-122"/>
              </a:rPr>
              <a:t>单击此处添加标题</a:t>
            </a:r>
            <a:endParaRPr sz="2400">
              <a:latin typeface="微软雅黑" panose="020b0503020204020204" pitchFamily="34" charset="-122"/>
              <a:ea typeface="微软雅黑" panose="020b0503020204020204" pitchFamily="34" charset="-122"/>
            </a:endParaRPr>
          </a:p>
        </p:txBody>
      </p:sp>
      <p:sp>
        <p:nvSpPr>
          <p:cNvPr id="13" name="Freeform 40"/>
          <p:cNvSpPr>
            <a:spLocks noEditPoints="1"/>
          </p:cNvSpPr>
          <p:nvPr/>
        </p:nvSpPr>
        <p:spPr bwMode="auto">
          <a:xfrm>
            <a:off x="511175" y="303530"/>
            <a:ext cx="307975" cy="523875"/>
          </a:xfrm>
          <a:custGeom>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14"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cxnSp>
        <p:nvCxnSpPr>
          <p:cNvPr id="15" name="直接连接符 14"/>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16" name="TextBox 51"/>
          <p:cNvSpPr txBox="1"/>
          <p:nvPr/>
        </p:nvSpPr>
        <p:spPr>
          <a:xfrm>
            <a:off x="11075080" y="165170"/>
            <a:ext cx="627380" cy="287020"/>
          </a:xfrm>
          <a:prstGeom prst="rect">
            <a:avLst/>
          </a:prstGeom>
          <a:noFill/>
        </p:spPr>
        <p:txBody>
          <a:bodyPr wrap="none" rtlCol="0">
            <a:spAutoFit/>
          </a:bodyPr>
          <a:lstStyle/>
          <a:p>
            <a:pPr algn="l"/>
            <a:r>
              <a:rPr lang="en-US" sz="1200" b="1">
                <a:solidFill>
                  <a:schemeClr val="bg1"/>
                </a:solidFill>
                <a:latin typeface="微软雅黑" panose="020b0503020204020204" pitchFamily="34" charset="-122"/>
                <a:ea typeface="微软雅黑" panose="020b0503020204020204" pitchFamily="34" charset="-122"/>
              </a:rPr>
              <a:t>LOGO</a:t>
            </a:r>
            <a:endParaRPr lang="en-US" sz="1200" b="1">
              <a:solidFill>
                <a:schemeClr val="bg1"/>
              </a:solidFill>
              <a:latin typeface="微软雅黑" panose="020b0503020204020204" pitchFamily="34" charset="-122"/>
              <a:ea typeface="微软雅黑" panose="020b0503020204020204" pitchFamily="34" charset="-122"/>
            </a:endParaRPr>
          </a:p>
        </p:txBody>
      </p:sp>
      <p:grpSp>
        <p:nvGrpSpPr>
          <p:cNvPr id="7" name="Group 66"/>
          <p:cNvGrpSpPr/>
          <p:nvPr/>
        </p:nvGrpSpPr>
        <p:grpSpPr>
          <a:xfrm>
            <a:off x="697484" y="1508788"/>
            <a:ext cx="5095541" cy="4287241"/>
            <a:chOff x="720" y="839"/>
            <a:chExt cx="3740" cy="3146"/>
          </a:xfrm>
          <a:solidFill>
            <a:srgbClr val="F8F8F8"/>
          </a:solidFill>
        </p:grpSpPr>
        <p:sp>
          <p:nvSpPr>
            <p:cNvPr id="8" name="Freeform 67"/>
            <p:cNvSpPr/>
            <p:nvPr/>
          </p:nvSpPr>
          <p:spPr bwMode="gray">
            <a:xfrm>
              <a:off x="720" y="1296"/>
              <a:ext cx="1495" cy="1136"/>
            </a:xfrm>
            <a:custGeom>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rgbClr val="006600"/>
              </a:solidFill>
              <a:prstDash val="solid"/>
              <a:round/>
            </a:ln>
          </p:spPr>
          <p:txBody>
            <a:bodyPr/>
            <a:lstStyle/>
            <a:p>
              <a:endParaRPr lang="zh-CN" altLang="en-US" sz="3200"/>
            </a:p>
          </p:txBody>
        </p:sp>
        <p:sp>
          <p:nvSpPr>
            <p:cNvPr id="9" name="Freeform 68"/>
            <p:cNvSpPr/>
            <p:nvPr/>
          </p:nvSpPr>
          <p:spPr bwMode="gray">
            <a:xfrm>
              <a:off x="720" y="1296"/>
              <a:ext cx="1495" cy="1136"/>
            </a:xfrm>
            <a:custGeom>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rgbClr val="006600"/>
              </a:solidFill>
              <a:prstDash val="solid"/>
              <a:round/>
            </a:ln>
          </p:spPr>
          <p:txBody>
            <a:bodyPr/>
            <a:lstStyle/>
            <a:p>
              <a:endParaRPr lang="zh-CN" altLang="en-US" sz="3200"/>
            </a:p>
          </p:txBody>
        </p:sp>
        <p:sp>
          <p:nvSpPr>
            <p:cNvPr id="10" name="Freeform 69"/>
            <p:cNvSpPr/>
            <p:nvPr/>
          </p:nvSpPr>
          <p:spPr bwMode="gray">
            <a:xfrm>
              <a:off x="900" y="2373"/>
              <a:ext cx="1448" cy="781"/>
            </a:xfrm>
            <a:custGeom>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rgbClr val="006600"/>
              </a:solidFill>
              <a:prstDash val="solid"/>
              <a:round/>
            </a:ln>
          </p:spPr>
          <p:txBody>
            <a:bodyPr/>
            <a:lstStyle/>
            <a:p>
              <a:endParaRPr lang="zh-CN" altLang="en-US" sz="3200"/>
            </a:p>
          </p:txBody>
        </p:sp>
        <p:sp>
          <p:nvSpPr>
            <p:cNvPr id="11" name="Freeform 70"/>
            <p:cNvSpPr/>
            <p:nvPr/>
          </p:nvSpPr>
          <p:spPr bwMode="gray">
            <a:xfrm>
              <a:off x="900" y="2373"/>
              <a:ext cx="1448" cy="781"/>
            </a:xfrm>
            <a:custGeom>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rgbClr val="006600"/>
              </a:solidFill>
              <a:prstDash val="solid"/>
              <a:round/>
            </a:ln>
          </p:spPr>
          <p:txBody>
            <a:bodyPr/>
            <a:lstStyle/>
            <a:p>
              <a:endParaRPr lang="zh-CN" altLang="en-US" sz="3200"/>
            </a:p>
          </p:txBody>
        </p:sp>
        <p:sp>
          <p:nvSpPr>
            <p:cNvPr id="17" name="Freeform 71"/>
            <p:cNvSpPr/>
            <p:nvPr/>
          </p:nvSpPr>
          <p:spPr bwMode="gray">
            <a:xfrm>
              <a:off x="2215" y="3052"/>
              <a:ext cx="676" cy="694"/>
            </a:xfrm>
            <a:custGeom>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rgbClr val="006600"/>
              </a:solidFill>
              <a:prstDash val="solid"/>
              <a:round/>
            </a:ln>
          </p:spPr>
          <p:txBody>
            <a:bodyPr/>
            <a:lstStyle/>
            <a:p>
              <a:endParaRPr lang="zh-CN" altLang="en-US" sz="3200"/>
            </a:p>
          </p:txBody>
        </p:sp>
        <p:sp>
          <p:nvSpPr>
            <p:cNvPr id="18" name="Freeform 72"/>
            <p:cNvSpPr/>
            <p:nvPr/>
          </p:nvSpPr>
          <p:spPr bwMode="gray">
            <a:xfrm>
              <a:off x="2215" y="3052"/>
              <a:ext cx="676" cy="694"/>
            </a:xfrm>
            <a:custGeom>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rgbClr val="006600"/>
              </a:solidFill>
              <a:prstDash val="solid"/>
              <a:round/>
            </a:ln>
          </p:spPr>
          <p:txBody>
            <a:bodyPr/>
            <a:lstStyle/>
            <a:p>
              <a:endParaRPr lang="zh-CN" altLang="en-US" sz="3200"/>
            </a:p>
          </p:txBody>
        </p:sp>
        <p:sp>
          <p:nvSpPr>
            <p:cNvPr id="19" name="Freeform 73"/>
            <p:cNvSpPr/>
            <p:nvPr/>
          </p:nvSpPr>
          <p:spPr bwMode="gray">
            <a:xfrm>
              <a:off x="2755" y="3269"/>
              <a:ext cx="596" cy="432"/>
            </a:xfrm>
            <a:custGeom>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rgbClr val="006600"/>
              </a:solidFill>
              <a:prstDash val="solid"/>
              <a:round/>
            </a:ln>
          </p:spPr>
          <p:txBody>
            <a:bodyPr/>
            <a:lstStyle/>
            <a:p>
              <a:endParaRPr lang="zh-CN" altLang="en-US" sz="3200"/>
            </a:p>
          </p:txBody>
        </p:sp>
        <p:sp>
          <p:nvSpPr>
            <p:cNvPr id="20" name="Freeform 74"/>
            <p:cNvSpPr/>
            <p:nvPr/>
          </p:nvSpPr>
          <p:spPr bwMode="gray">
            <a:xfrm>
              <a:off x="2755" y="3269"/>
              <a:ext cx="596" cy="432"/>
            </a:xfrm>
            <a:custGeom>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solidFill>
              <a:schemeClr val="bg1">
                <a:lumMod val="65000"/>
              </a:schemeClr>
            </a:solidFill>
            <a:ln w="6350">
              <a:solidFill>
                <a:srgbClr val="006600"/>
              </a:solidFill>
              <a:prstDash val="solid"/>
              <a:round/>
            </a:ln>
          </p:spPr>
          <p:txBody>
            <a:bodyPr/>
            <a:lstStyle/>
            <a:p>
              <a:endParaRPr lang="zh-CN" altLang="en-US" sz="3200"/>
            </a:p>
          </p:txBody>
        </p:sp>
        <p:sp>
          <p:nvSpPr>
            <p:cNvPr id="21" name="Freeform 75"/>
            <p:cNvSpPr/>
            <p:nvPr/>
          </p:nvSpPr>
          <p:spPr bwMode="gray">
            <a:xfrm>
              <a:off x="3116" y="3813"/>
              <a:ext cx="195" cy="172"/>
            </a:xfrm>
            <a:custGeom>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rgbClr val="006600"/>
              </a:solidFill>
              <a:prstDash val="solid"/>
              <a:round/>
            </a:ln>
          </p:spPr>
          <p:txBody>
            <a:bodyPr/>
            <a:lstStyle/>
            <a:p>
              <a:endParaRPr lang="zh-CN" altLang="en-US" sz="3200"/>
            </a:p>
          </p:txBody>
        </p:sp>
        <p:sp>
          <p:nvSpPr>
            <p:cNvPr id="22" name="Freeform 76"/>
            <p:cNvSpPr/>
            <p:nvPr/>
          </p:nvSpPr>
          <p:spPr bwMode="gray">
            <a:xfrm>
              <a:off x="3116" y="3813"/>
              <a:ext cx="195" cy="172"/>
            </a:xfrm>
            <a:custGeom>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rgbClr val="006600"/>
              </a:solidFill>
              <a:prstDash val="solid"/>
              <a:round/>
            </a:ln>
          </p:spPr>
          <p:txBody>
            <a:bodyPr/>
            <a:lstStyle/>
            <a:p>
              <a:endParaRPr lang="zh-CN" altLang="en-US" sz="3200"/>
            </a:p>
          </p:txBody>
        </p:sp>
        <p:sp>
          <p:nvSpPr>
            <p:cNvPr id="23" name="Freeform 77"/>
            <p:cNvSpPr/>
            <p:nvPr/>
          </p:nvSpPr>
          <p:spPr bwMode="gray">
            <a:xfrm>
              <a:off x="3188" y="3319"/>
              <a:ext cx="564" cy="480"/>
            </a:xfrm>
            <a:custGeom>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rgbClr val="006600"/>
              </a:solidFill>
              <a:prstDash val="solid"/>
              <a:round/>
            </a:ln>
          </p:spPr>
          <p:txBody>
            <a:bodyPr/>
            <a:lstStyle/>
            <a:p>
              <a:endParaRPr lang="zh-CN" altLang="en-US" sz="3200"/>
            </a:p>
          </p:txBody>
        </p:sp>
        <p:sp>
          <p:nvSpPr>
            <p:cNvPr id="24" name="Freeform 78"/>
            <p:cNvSpPr/>
            <p:nvPr/>
          </p:nvSpPr>
          <p:spPr bwMode="gray">
            <a:xfrm>
              <a:off x="3188" y="3319"/>
              <a:ext cx="564" cy="480"/>
            </a:xfrm>
            <a:custGeom>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rgbClr val="006600"/>
              </a:solidFill>
              <a:prstDash val="solid"/>
              <a:round/>
            </a:ln>
          </p:spPr>
          <p:txBody>
            <a:bodyPr/>
            <a:lstStyle/>
            <a:p>
              <a:endParaRPr lang="zh-CN" altLang="en-US" sz="3200"/>
            </a:p>
          </p:txBody>
        </p:sp>
        <p:sp>
          <p:nvSpPr>
            <p:cNvPr id="25" name="Freeform 79"/>
            <p:cNvSpPr/>
            <p:nvPr/>
          </p:nvSpPr>
          <p:spPr bwMode="gray">
            <a:xfrm>
              <a:off x="3636" y="3029"/>
              <a:ext cx="313" cy="413"/>
            </a:xfrm>
            <a:custGeom>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rgbClr val="006600"/>
              </a:solidFill>
              <a:prstDash val="solid"/>
              <a:round/>
            </a:ln>
          </p:spPr>
          <p:txBody>
            <a:bodyPr/>
            <a:lstStyle/>
            <a:p>
              <a:endParaRPr lang="zh-CN" altLang="en-US" sz="3200"/>
            </a:p>
          </p:txBody>
        </p:sp>
        <p:sp>
          <p:nvSpPr>
            <p:cNvPr id="26" name="Freeform 80"/>
            <p:cNvSpPr/>
            <p:nvPr/>
          </p:nvSpPr>
          <p:spPr bwMode="gray">
            <a:xfrm>
              <a:off x="3636" y="3029"/>
              <a:ext cx="313" cy="413"/>
            </a:xfrm>
            <a:custGeom>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solidFill>
              <a:schemeClr val="bg1">
                <a:lumMod val="65000"/>
              </a:schemeClr>
            </a:solidFill>
            <a:ln w="6350">
              <a:solidFill>
                <a:srgbClr val="006600"/>
              </a:solidFill>
              <a:prstDash val="solid"/>
              <a:round/>
            </a:ln>
          </p:spPr>
          <p:txBody>
            <a:bodyPr/>
            <a:lstStyle/>
            <a:p>
              <a:endParaRPr lang="zh-CN" altLang="en-US" sz="3200"/>
            </a:p>
          </p:txBody>
        </p:sp>
        <p:sp>
          <p:nvSpPr>
            <p:cNvPr id="27" name="Freeform 81"/>
            <p:cNvSpPr/>
            <p:nvPr/>
          </p:nvSpPr>
          <p:spPr bwMode="gray">
            <a:xfrm>
              <a:off x="3746" y="2774"/>
              <a:ext cx="283" cy="318"/>
            </a:xfrm>
            <a:custGeom>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rgbClr val="006600"/>
              </a:solidFill>
              <a:prstDash val="solid"/>
              <a:round/>
            </a:ln>
          </p:spPr>
          <p:txBody>
            <a:bodyPr/>
            <a:lstStyle/>
            <a:p>
              <a:endParaRPr lang="zh-CN" altLang="en-US" sz="3200"/>
            </a:p>
          </p:txBody>
        </p:sp>
        <p:sp>
          <p:nvSpPr>
            <p:cNvPr id="28" name="Freeform 82"/>
            <p:cNvSpPr/>
            <p:nvPr/>
          </p:nvSpPr>
          <p:spPr bwMode="gray">
            <a:xfrm>
              <a:off x="3746" y="2774"/>
              <a:ext cx="283" cy="318"/>
            </a:xfrm>
            <a:custGeom>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rgbClr val="006600"/>
              </a:solidFill>
              <a:prstDash val="solid"/>
              <a:round/>
            </a:ln>
          </p:spPr>
          <p:txBody>
            <a:bodyPr/>
            <a:lstStyle/>
            <a:p>
              <a:endParaRPr lang="zh-CN" altLang="en-US" sz="3200"/>
            </a:p>
          </p:txBody>
        </p:sp>
        <p:sp>
          <p:nvSpPr>
            <p:cNvPr id="29" name="Freeform 83"/>
            <p:cNvSpPr/>
            <p:nvPr/>
          </p:nvSpPr>
          <p:spPr bwMode="gray">
            <a:xfrm>
              <a:off x="3622" y="2455"/>
              <a:ext cx="383" cy="340"/>
            </a:xfrm>
            <a:custGeom>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rgbClr val="006600"/>
              </a:solidFill>
              <a:prstDash val="solid"/>
              <a:round/>
            </a:ln>
          </p:spPr>
          <p:txBody>
            <a:bodyPr/>
            <a:lstStyle/>
            <a:p>
              <a:endParaRPr lang="zh-CN" altLang="en-US" sz="3200"/>
            </a:p>
          </p:txBody>
        </p:sp>
        <p:sp>
          <p:nvSpPr>
            <p:cNvPr id="30" name="Freeform 84"/>
            <p:cNvSpPr/>
            <p:nvPr/>
          </p:nvSpPr>
          <p:spPr bwMode="gray">
            <a:xfrm>
              <a:off x="3622" y="2455"/>
              <a:ext cx="383" cy="340"/>
            </a:xfrm>
            <a:custGeom>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rgbClr val="006600"/>
              </a:solidFill>
              <a:prstDash val="solid"/>
              <a:round/>
            </a:ln>
          </p:spPr>
          <p:txBody>
            <a:bodyPr/>
            <a:lstStyle/>
            <a:p>
              <a:endParaRPr lang="zh-CN" altLang="en-US" sz="3200"/>
            </a:p>
          </p:txBody>
        </p:sp>
        <p:sp>
          <p:nvSpPr>
            <p:cNvPr id="31" name="Freeform 85"/>
            <p:cNvSpPr/>
            <p:nvPr/>
          </p:nvSpPr>
          <p:spPr bwMode="gray">
            <a:xfrm>
              <a:off x="3848" y="2705"/>
              <a:ext cx="58" cy="77"/>
            </a:xfrm>
            <a:custGeom>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5"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rgbClr val="006600"/>
              </a:solidFill>
              <a:prstDash val="solid"/>
              <a:round/>
            </a:ln>
          </p:spPr>
          <p:txBody>
            <a:bodyPr/>
            <a:lstStyle/>
            <a:p>
              <a:endParaRPr lang="zh-CN" altLang="en-US" sz="3200"/>
            </a:p>
          </p:txBody>
        </p:sp>
        <p:sp>
          <p:nvSpPr>
            <p:cNvPr id="32" name="Freeform 86"/>
            <p:cNvSpPr/>
            <p:nvPr/>
          </p:nvSpPr>
          <p:spPr bwMode="gray">
            <a:xfrm>
              <a:off x="3848" y="2705"/>
              <a:ext cx="58" cy="77"/>
            </a:xfrm>
            <a:custGeom>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5"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rgbClr val="006600"/>
              </a:solidFill>
              <a:prstDash val="solid"/>
              <a:round/>
            </a:ln>
          </p:spPr>
          <p:txBody>
            <a:bodyPr/>
            <a:lstStyle/>
            <a:p>
              <a:endParaRPr lang="zh-CN" altLang="en-US" sz="3200"/>
            </a:p>
          </p:txBody>
        </p:sp>
        <p:sp>
          <p:nvSpPr>
            <p:cNvPr id="33" name="Freeform 87"/>
            <p:cNvSpPr/>
            <p:nvPr/>
          </p:nvSpPr>
          <p:spPr bwMode="gray">
            <a:xfrm>
              <a:off x="3714" y="2597"/>
              <a:ext cx="37" cy="32"/>
            </a:xfrm>
            <a:custGeom>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cxnLst>
                <a:cxn ang="T12">
                  <a:pos x="T0" y="T1"/>
                </a:cxn>
                <a:cxn ang="T13">
                  <a:pos x="T2" y="T3"/>
                </a:cxn>
                <a:cxn ang="T14">
                  <a:pos x="T4" y="T5"/>
                </a:cxn>
                <a:cxn ang="T15">
                  <a:pos x="T6" y="T7"/>
                </a:cxn>
                <a:cxn ang="T16">
                  <a:pos x="T8" y="T9"/>
                </a:cxn>
                <a:cxn ang="T17">
                  <a:pos x="T10" y="T11"/>
                </a:cxn>
              </a:cxnLst>
              <a:rect l="T18" t="T19" r="T20" b="T21"/>
              <a:pathLst>
                <a:path w="75" h="62">
                  <a:moveTo>
                    <a:pt x="0" y="45"/>
                  </a:moveTo>
                  <a:lnTo>
                    <a:pt x="33" y="0"/>
                  </a:lnTo>
                  <a:lnTo>
                    <a:pt x="73" y="14"/>
                  </a:lnTo>
                  <a:lnTo>
                    <a:pt x="75" y="49"/>
                  </a:lnTo>
                  <a:lnTo>
                    <a:pt x="32" y="63"/>
                  </a:lnTo>
                  <a:lnTo>
                    <a:pt x="0" y="45"/>
                  </a:lnTo>
                  <a:close/>
                </a:path>
              </a:pathLst>
            </a:custGeom>
            <a:grpFill/>
            <a:ln w="0">
              <a:solidFill>
                <a:srgbClr val="006600"/>
              </a:solidFill>
              <a:prstDash val="solid"/>
              <a:round/>
            </a:ln>
          </p:spPr>
          <p:txBody>
            <a:bodyPr/>
            <a:lstStyle/>
            <a:p>
              <a:endParaRPr lang="zh-CN" altLang="en-US" sz="3200"/>
            </a:p>
          </p:txBody>
        </p:sp>
        <p:sp>
          <p:nvSpPr>
            <p:cNvPr id="34" name="Freeform 88"/>
            <p:cNvSpPr/>
            <p:nvPr/>
          </p:nvSpPr>
          <p:spPr bwMode="gray">
            <a:xfrm>
              <a:off x="3714" y="2597"/>
              <a:ext cx="37" cy="32"/>
            </a:xfrm>
            <a:custGeom>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cxnLst>
                <a:cxn ang="T12">
                  <a:pos x="T0" y="T1"/>
                </a:cxn>
                <a:cxn ang="T13">
                  <a:pos x="T2" y="T3"/>
                </a:cxn>
                <a:cxn ang="T14">
                  <a:pos x="T4" y="T5"/>
                </a:cxn>
                <a:cxn ang="T15">
                  <a:pos x="T6" y="T7"/>
                </a:cxn>
                <a:cxn ang="T16">
                  <a:pos x="T8" y="T9"/>
                </a:cxn>
                <a:cxn ang="T17">
                  <a:pos x="T10" y="T11"/>
                </a:cxn>
              </a:cxnLst>
              <a:rect l="T18" t="T19" r="T20" b="T21"/>
              <a:pathLst>
                <a:path w="75" h="62">
                  <a:moveTo>
                    <a:pt x="0" y="45"/>
                  </a:moveTo>
                  <a:lnTo>
                    <a:pt x="33" y="0"/>
                  </a:lnTo>
                  <a:lnTo>
                    <a:pt x="73" y="14"/>
                  </a:lnTo>
                  <a:lnTo>
                    <a:pt x="75" y="49"/>
                  </a:lnTo>
                  <a:lnTo>
                    <a:pt x="32" y="63"/>
                  </a:lnTo>
                  <a:lnTo>
                    <a:pt x="0" y="45"/>
                  </a:lnTo>
                </a:path>
              </a:pathLst>
            </a:custGeom>
            <a:grpFill/>
            <a:ln w="6350">
              <a:solidFill>
                <a:srgbClr val="006600"/>
              </a:solidFill>
              <a:prstDash val="solid"/>
              <a:round/>
            </a:ln>
          </p:spPr>
          <p:txBody>
            <a:bodyPr/>
            <a:lstStyle/>
            <a:p>
              <a:endParaRPr lang="zh-CN" altLang="en-US" sz="3200"/>
            </a:p>
          </p:txBody>
        </p:sp>
        <p:sp>
          <p:nvSpPr>
            <p:cNvPr id="35" name="Freeform 89"/>
            <p:cNvSpPr/>
            <p:nvPr/>
          </p:nvSpPr>
          <p:spPr bwMode="gray">
            <a:xfrm>
              <a:off x="3768" y="2614"/>
              <a:ext cx="37" cy="52"/>
            </a:xfrm>
            <a:custGeom>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rgbClr val="006600"/>
              </a:solidFill>
              <a:prstDash val="solid"/>
              <a:round/>
            </a:ln>
          </p:spPr>
          <p:txBody>
            <a:bodyPr/>
            <a:lstStyle/>
            <a:p>
              <a:endParaRPr lang="zh-CN" altLang="en-US" sz="3200"/>
            </a:p>
          </p:txBody>
        </p:sp>
        <p:sp>
          <p:nvSpPr>
            <p:cNvPr id="36" name="Freeform 90"/>
            <p:cNvSpPr/>
            <p:nvPr/>
          </p:nvSpPr>
          <p:spPr bwMode="gray">
            <a:xfrm>
              <a:off x="3768" y="2614"/>
              <a:ext cx="37" cy="52"/>
            </a:xfrm>
            <a:custGeom>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rgbClr val="006600"/>
              </a:solidFill>
              <a:prstDash val="solid"/>
              <a:round/>
            </a:ln>
          </p:spPr>
          <p:txBody>
            <a:bodyPr/>
            <a:lstStyle/>
            <a:p>
              <a:endParaRPr lang="zh-CN" altLang="en-US" sz="3200"/>
            </a:p>
          </p:txBody>
        </p:sp>
        <p:sp>
          <p:nvSpPr>
            <p:cNvPr id="37" name="Freeform 91"/>
            <p:cNvSpPr/>
            <p:nvPr/>
          </p:nvSpPr>
          <p:spPr bwMode="gray">
            <a:xfrm>
              <a:off x="3451" y="2207"/>
              <a:ext cx="493" cy="331"/>
            </a:xfrm>
            <a:custGeom>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6"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rgbClr val="006600"/>
              </a:solidFill>
              <a:prstDash val="solid"/>
              <a:round/>
            </a:ln>
          </p:spPr>
          <p:txBody>
            <a:bodyPr/>
            <a:lstStyle/>
            <a:p>
              <a:endParaRPr lang="zh-CN" altLang="en-US" sz="3200"/>
            </a:p>
          </p:txBody>
        </p:sp>
        <p:sp>
          <p:nvSpPr>
            <p:cNvPr id="38" name="Freeform 92"/>
            <p:cNvSpPr/>
            <p:nvPr/>
          </p:nvSpPr>
          <p:spPr bwMode="gray">
            <a:xfrm>
              <a:off x="3451" y="2207"/>
              <a:ext cx="493" cy="331"/>
            </a:xfrm>
            <a:custGeom>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6"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rgbClr val="006600"/>
              </a:solidFill>
              <a:prstDash val="solid"/>
              <a:round/>
            </a:ln>
          </p:spPr>
          <p:txBody>
            <a:bodyPr/>
            <a:lstStyle/>
            <a:p>
              <a:endParaRPr lang="zh-CN" altLang="en-US" sz="3200"/>
            </a:p>
          </p:txBody>
        </p:sp>
        <p:sp>
          <p:nvSpPr>
            <p:cNvPr id="39" name="Freeform 93"/>
            <p:cNvSpPr/>
            <p:nvPr/>
          </p:nvSpPr>
          <p:spPr bwMode="gray">
            <a:xfrm>
              <a:off x="3322" y="1838"/>
              <a:ext cx="400" cy="580"/>
            </a:xfrm>
            <a:custGeom>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rgbClr val="006600"/>
              </a:solidFill>
              <a:prstDash val="solid"/>
              <a:round/>
            </a:ln>
          </p:spPr>
          <p:txBody>
            <a:bodyPr/>
            <a:lstStyle/>
            <a:p>
              <a:endParaRPr lang="zh-CN" altLang="en-US" sz="3200"/>
            </a:p>
          </p:txBody>
        </p:sp>
        <p:sp>
          <p:nvSpPr>
            <p:cNvPr id="40" name="Freeform 94"/>
            <p:cNvSpPr/>
            <p:nvPr/>
          </p:nvSpPr>
          <p:spPr bwMode="gray">
            <a:xfrm>
              <a:off x="3322" y="1838"/>
              <a:ext cx="400" cy="580"/>
            </a:xfrm>
            <a:custGeom>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rgbClr val="006600"/>
              </a:solidFill>
              <a:prstDash val="solid"/>
              <a:round/>
            </a:ln>
          </p:spPr>
          <p:txBody>
            <a:bodyPr/>
            <a:lstStyle/>
            <a:p>
              <a:endParaRPr lang="zh-CN" altLang="en-US" sz="3200"/>
            </a:p>
          </p:txBody>
        </p:sp>
        <p:sp>
          <p:nvSpPr>
            <p:cNvPr id="41" name="Freeform 95"/>
            <p:cNvSpPr/>
            <p:nvPr/>
          </p:nvSpPr>
          <p:spPr bwMode="gray">
            <a:xfrm>
              <a:off x="3440" y="1985"/>
              <a:ext cx="121" cy="140"/>
            </a:xfrm>
            <a:custGeom>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1"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rgbClr val="006600"/>
              </a:solidFill>
              <a:prstDash val="solid"/>
              <a:round/>
            </a:ln>
          </p:spPr>
          <p:txBody>
            <a:bodyPr/>
            <a:lstStyle/>
            <a:p>
              <a:endParaRPr lang="zh-CN" altLang="en-US" sz="3200"/>
            </a:p>
          </p:txBody>
        </p:sp>
        <p:sp>
          <p:nvSpPr>
            <p:cNvPr id="42" name="Freeform 96"/>
            <p:cNvSpPr/>
            <p:nvPr/>
          </p:nvSpPr>
          <p:spPr bwMode="gray">
            <a:xfrm>
              <a:off x="3440" y="1985"/>
              <a:ext cx="121" cy="140"/>
            </a:xfrm>
            <a:custGeom>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1"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rgbClr val="006600"/>
              </a:solidFill>
              <a:prstDash val="solid"/>
              <a:round/>
            </a:ln>
          </p:spPr>
          <p:txBody>
            <a:bodyPr/>
            <a:lstStyle/>
            <a:p>
              <a:endParaRPr lang="zh-CN" altLang="en-US" sz="3200"/>
            </a:p>
          </p:txBody>
        </p:sp>
        <p:sp>
          <p:nvSpPr>
            <p:cNvPr id="43" name="Freeform 97"/>
            <p:cNvSpPr/>
            <p:nvPr/>
          </p:nvSpPr>
          <p:spPr bwMode="gray">
            <a:xfrm>
              <a:off x="3527" y="2070"/>
              <a:ext cx="86" cy="115"/>
            </a:xfrm>
            <a:custGeom>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rgbClr val="006600"/>
              </a:solidFill>
              <a:prstDash val="solid"/>
              <a:round/>
            </a:ln>
          </p:spPr>
          <p:txBody>
            <a:bodyPr/>
            <a:lstStyle/>
            <a:p>
              <a:endParaRPr lang="zh-CN" altLang="en-US" sz="3200"/>
            </a:p>
          </p:txBody>
        </p:sp>
        <p:sp>
          <p:nvSpPr>
            <p:cNvPr id="44" name="Freeform 98"/>
            <p:cNvSpPr/>
            <p:nvPr/>
          </p:nvSpPr>
          <p:spPr bwMode="gray">
            <a:xfrm>
              <a:off x="3527" y="2070"/>
              <a:ext cx="86" cy="115"/>
            </a:xfrm>
            <a:custGeom>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rgbClr val="006600"/>
              </a:solidFill>
              <a:prstDash val="solid"/>
              <a:round/>
            </a:ln>
          </p:spPr>
          <p:txBody>
            <a:bodyPr/>
            <a:lstStyle/>
            <a:p>
              <a:endParaRPr lang="zh-CN" altLang="en-US" sz="3200"/>
            </a:p>
          </p:txBody>
        </p:sp>
        <p:sp>
          <p:nvSpPr>
            <p:cNvPr id="45" name="Freeform 99"/>
            <p:cNvSpPr/>
            <p:nvPr/>
          </p:nvSpPr>
          <p:spPr bwMode="gray">
            <a:xfrm>
              <a:off x="3643" y="1699"/>
              <a:ext cx="430" cy="429"/>
            </a:xfrm>
            <a:custGeom>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rgbClr val="006600"/>
              </a:solidFill>
              <a:prstDash val="solid"/>
              <a:round/>
            </a:ln>
          </p:spPr>
          <p:txBody>
            <a:bodyPr/>
            <a:lstStyle/>
            <a:p>
              <a:endParaRPr lang="zh-CN" altLang="en-US" sz="3200"/>
            </a:p>
          </p:txBody>
        </p:sp>
        <p:sp>
          <p:nvSpPr>
            <p:cNvPr id="46" name="Freeform 100"/>
            <p:cNvSpPr/>
            <p:nvPr/>
          </p:nvSpPr>
          <p:spPr bwMode="gray">
            <a:xfrm>
              <a:off x="3643" y="1699"/>
              <a:ext cx="430" cy="429"/>
            </a:xfrm>
            <a:custGeom>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bg1">
                <a:lumMod val="65000"/>
              </a:schemeClr>
            </a:solidFill>
            <a:ln w="6350">
              <a:solidFill>
                <a:srgbClr val="006600"/>
              </a:solidFill>
              <a:prstDash val="solid"/>
              <a:round/>
            </a:ln>
          </p:spPr>
          <p:txBody>
            <a:bodyPr/>
            <a:lstStyle/>
            <a:p>
              <a:endParaRPr lang="zh-CN" altLang="en-US" sz="3200"/>
            </a:p>
          </p:txBody>
        </p:sp>
        <p:sp>
          <p:nvSpPr>
            <p:cNvPr id="47" name="Freeform 101"/>
            <p:cNvSpPr/>
            <p:nvPr/>
          </p:nvSpPr>
          <p:spPr bwMode="gray">
            <a:xfrm>
              <a:off x="3738" y="1458"/>
              <a:ext cx="630" cy="431"/>
            </a:xfrm>
            <a:custGeom>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rgbClr val="006600"/>
              </a:solidFill>
              <a:prstDash val="solid"/>
              <a:round/>
            </a:ln>
          </p:spPr>
          <p:txBody>
            <a:bodyPr/>
            <a:lstStyle/>
            <a:p>
              <a:endParaRPr lang="zh-CN" altLang="en-US" sz="3200"/>
            </a:p>
          </p:txBody>
        </p:sp>
        <p:sp>
          <p:nvSpPr>
            <p:cNvPr id="48" name="Freeform 102"/>
            <p:cNvSpPr/>
            <p:nvPr/>
          </p:nvSpPr>
          <p:spPr bwMode="gray">
            <a:xfrm>
              <a:off x="3738" y="1458"/>
              <a:ext cx="630" cy="431"/>
            </a:xfrm>
            <a:custGeom>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rgbClr val="006600"/>
              </a:solidFill>
              <a:prstDash val="solid"/>
              <a:round/>
            </a:ln>
          </p:spPr>
          <p:txBody>
            <a:bodyPr/>
            <a:lstStyle/>
            <a:p>
              <a:endParaRPr lang="zh-CN" altLang="en-US" sz="3200"/>
            </a:p>
          </p:txBody>
        </p:sp>
        <p:sp>
          <p:nvSpPr>
            <p:cNvPr id="49" name="Freeform 103"/>
            <p:cNvSpPr/>
            <p:nvPr/>
          </p:nvSpPr>
          <p:spPr bwMode="gray">
            <a:xfrm>
              <a:off x="3599" y="839"/>
              <a:ext cx="861" cy="778"/>
            </a:xfrm>
            <a:custGeom>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rgbClr val="006600"/>
              </a:solidFill>
              <a:prstDash val="solid"/>
              <a:round/>
            </a:ln>
          </p:spPr>
          <p:txBody>
            <a:bodyPr/>
            <a:lstStyle/>
            <a:p>
              <a:endParaRPr lang="zh-CN" altLang="en-US" sz="3200"/>
            </a:p>
          </p:txBody>
        </p:sp>
        <p:sp>
          <p:nvSpPr>
            <p:cNvPr id="50" name="Freeform 104"/>
            <p:cNvSpPr/>
            <p:nvPr/>
          </p:nvSpPr>
          <p:spPr bwMode="gray">
            <a:xfrm>
              <a:off x="3599" y="839"/>
              <a:ext cx="861" cy="778"/>
            </a:xfrm>
            <a:custGeom>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rgbClr val="006600"/>
              </a:solidFill>
              <a:prstDash val="solid"/>
              <a:round/>
            </a:ln>
          </p:spPr>
          <p:txBody>
            <a:bodyPr/>
            <a:lstStyle/>
            <a:p>
              <a:endParaRPr lang="zh-CN" altLang="en-US" sz="3200"/>
            </a:p>
          </p:txBody>
        </p:sp>
        <p:sp>
          <p:nvSpPr>
            <p:cNvPr id="51" name="Freeform 105"/>
            <p:cNvSpPr/>
            <p:nvPr/>
          </p:nvSpPr>
          <p:spPr bwMode="gray">
            <a:xfrm>
              <a:off x="2264" y="884"/>
              <a:ext cx="1641" cy="1473"/>
            </a:xfrm>
            <a:custGeom>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rgbClr val="006600"/>
              </a:solidFill>
              <a:prstDash val="solid"/>
              <a:round/>
            </a:ln>
          </p:spPr>
          <p:txBody>
            <a:bodyPr/>
            <a:lstStyle/>
            <a:p>
              <a:endParaRPr lang="zh-CN" altLang="en-US" sz="3200"/>
            </a:p>
          </p:txBody>
        </p:sp>
        <p:sp>
          <p:nvSpPr>
            <p:cNvPr id="52" name="Freeform 106"/>
            <p:cNvSpPr/>
            <p:nvPr/>
          </p:nvSpPr>
          <p:spPr bwMode="gray">
            <a:xfrm>
              <a:off x="2264" y="884"/>
              <a:ext cx="1641" cy="1473"/>
            </a:xfrm>
            <a:custGeom>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rgbClr val="006600"/>
              </a:solidFill>
              <a:prstDash val="solid"/>
              <a:round/>
            </a:ln>
          </p:spPr>
          <p:txBody>
            <a:bodyPr/>
            <a:lstStyle/>
            <a:p>
              <a:endParaRPr lang="zh-CN" altLang="en-US" sz="3200"/>
            </a:p>
          </p:txBody>
        </p:sp>
        <p:sp>
          <p:nvSpPr>
            <p:cNvPr id="53" name="Freeform 107"/>
            <p:cNvSpPr/>
            <p:nvPr/>
          </p:nvSpPr>
          <p:spPr bwMode="gray">
            <a:xfrm>
              <a:off x="2016" y="1899"/>
              <a:ext cx="1007" cy="870"/>
            </a:xfrm>
            <a:custGeom>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3"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rgbClr val="006600"/>
              </a:solidFill>
              <a:prstDash val="solid"/>
              <a:round/>
            </a:ln>
          </p:spPr>
          <p:txBody>
            <a:bodyPr/>
            <a:lstStyle/>
            <a:p>
              <a:endParaRPr lang="zh-CN" altLang="en-US" sz="3200"/>
            </a:p>
          </p:txBody>
        </p:sp>
        <p:sp>
          <p:nvSpPr>
            <p:cNvPr id="54" name="Freeform 108"/>
            <p:cNvSpPr/>
            <p:nvPr/>
          </p:nvSpPr>
          <p:spPr bwMode="gray">
            <a:xfrm>
              <a:off x="2016" y="1899"/>
              <a:ext cx="1007" cy="870"/>
            </a:xfrm>
            <a:custGeom>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3"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rgbClr val="006600"/>
              </a:solidFill>
              <a:prstDash val="solid"/>
              <a:round/>
            </a:ln>
          </p:spPr>
          <p:txBody>
            <a:bodyPr/>
            <a:lstStyle/>
            <a:p>
              <a:endParaRPr lang="zh-CN" altLang="en-US" sz="3200"/>
            </a:p>
          </p:txBody>
        </p:sp>
        <p:sp>
          <p:nvSpPr>
            <p:cNvPr id="55" name="Freeform 109"/>
            <p:cNvSpPr/>
            <p:nvPr/>
          </p:nvSpPr>
          <p:spPr bwMode="gray">
            <a:xfrm>
              <a:off x="1694" y="2177"/>
              <a:ext cx="936" cy="666"/>
            </a:xfrm>
            <a:custGeom>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rgbClr val="006600"/>
              </a:solidFill>
              <a:prstDash val="solid"/>
              <a:round/>
            </a:ln>
          </p:spPr>
          <p:txBody>
            <a:bodyPr/>
            <a:lstStyle/>
            <a:p>
              <a:endParaRPr lang="zh-CN" altLang="en-US" sz="3200"/>
            </a:p>
          </p:txBody>
        </p:sp>
        <p:sp>
          <p:nvSpPr>
            <p:cNvPr id="56" name="Freeform 110"/>
            <p:cNvSpPr/>
            <p:nvPr/>
          </p:nvSpPr>
          <p:spPr bwMode="gray">
            <a:xfrm>
              <a:off x="1694" y="2177"/>
              <a:ext cx="936" cy="666"/>
            </a:xfrm>
            <a:custGeom>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rgbClr val="006600"/>
              </a:solidFill>
              <a:prstDash val="solid"/>
              <a:round/>
            </a:ln>
          </p:spPr>
          <p:txBody>
            <a:bodyPr/>
            <a:lstStyle/>
            <a:p>
              <a:endParaRPr lang="zh-CN" altLang="en-US" sz="3200"/>
            </a:p>
          </p:txBody>
        </p:sp>
        <p:sp>
          <p:nvSpPr>
            <p:cNvPr id="57" name="Freeform 111"/>
            <p:cNvSpPr/>
            <p:nvPr/>
          </p:nvSpPr>
          <p:spPr bwMode="gray">
            <a:xfrm>
              <a:off x="2241" y="2635"/>
              <a:ext cx="911" cy="693"/>
            </a:xfrm>
            <a:custGeom>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rgbClr val="006600"/>
              </a:solidFill>
              <a:prstDash val="solid"/>
              <a:round/>
            </a:ln>
          </p:spPr>
          <p:txBody>
            <a:bodyPr/>
            <a:lstStyle/>
            <a:p>
              <a:endParaRPr lang="zh-CN" altLang="en-US" sz="3200"/>
            </a:p>
          </p:txBody>
        </p:sp>
        <p:sp>
          <p:nvSpPr>
            <p:cNvPr id="58" name="Freeform 112"/>
            <p:cNvSpPr/>
            <p:nvPr/>
          </p:nvSpPr>
          <p:spPr bwMode="gray">
            <a:xfrm>
              <a:off x="2241" y="2635"/>
              <a:ext cx="911" cy="693"/>
            </a:xfrm>
            <a:custGeom>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rgbClr val="006600"/>
              </a:solidFill>
              <a:prstDash val="solid"/>
              <a:round/>
            </a:ln>
          </p:spPr>
          <p:txBody>
            <a:bodyPr/>
            <a:lstStyle/>
            <a:p>
              <a:endParaRPr lang="zh-CN" altLang="en-US" sz="3200"/>
            </a:p>
          </p:txBody>
        </p:sp>
        <p:sp>
          <p:nvSpPr>
            <p:cNvPr id="59" name="Freeform 113"/>
            <p:cNvSpPr/>
            <p:nvPr/>
          </p:nvSpPr>
          <p:spPr bwMode="gray">
            <a:xfrm>
              <a:off x="2685" y="3045"/>
              <a:ext cx="453" cy="398"/>
            </a:xfrm>
            <a:custGeom>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6"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rgbClr val="006600"/>
              </a:solidFill>
              <a:prstDash val="solid"/>
              <a:round/>
            </a:ln>
          </p:spPr>
          <p:txBody>
            <a:bodyPr/>
            <a:lstStyle/>
            <a:p>
              <a:endParaRPr lang="zh-CN" altLang="en-US" sz="3200"/>
            </a:p>
          </p:txBody>
        </p:sp>
        <p:sp>
          <p:nvSpPr>
            <p:cNvPr id="60" name="Freeform 114"/>
            <p:cNvSpPr/>
            <p:nvPr/>
          </p:nvSpPr>
          <p:spPr bwMode="gray">
            <a:xfrm>
              <a:off x="2685" y="3045"/>
              <a:ext cx="453" cy="398"/>
            </a:xfrm>
            <a:custGeom>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6"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rgbClr val="006600"/>
              </a:solidFill>
              <a:prstDash val="solid"/>
              <a:round/>
            </a:ln>
          </p:spPr>
          <p:txBody>
            <a:bodyPr/>
            <a:lstStyle/>
            <a:p>
              <a:endParaRPr lang="zh-CN" altLang="en-US" sz="3200"/>
            </a:p>
          </p:txBody>
        </p:sp>
        <p:sp>
          <p:nvSpPr>
            <p:cNvPr id="61" name="Freeform 115"/>
            <p:cNvSpPr/>
            <p:nvPr/>
          </p:nvSpPr>
          <p:spPr bwMode="gray">
            <a:xfrm>
              <a:off x="3094" y="2950"/>
              <a:ext cx="402" cy="458"/>
            </a:xfrm>
            <a:custGeom>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rgbClr val="006600"/>
              </a:solidFill>
              <a:prstDash val="solid"/>
              <a:round/>
            </a:ln>
          </p:spPr>
          <p:txBody>
            <a:bodyPr/>
            <a:lstStyle/>
            <a:p>
              <a:endParaRPr lang="zh-CN" altLang="en-US" sz="3200"/>
            </a:p>
          </p:txBody>
        </p:sp>
        <p:sp>
          <p:nvSpPr>
            <p:cNvPr id="62" name="Freeform 116"/>
            <p:cNvSpPr/>
            <p:nvPr/>
          </p:nvSpPr>
          <p:spPr bwMode="gray">
            <a:xfrm>
              <a:off x="3094" y="2950"/>
              <a:ext cx="402" cy="458"/>
            </a:xfrm>
            <a:custGeom>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rgbClr val="006600"/>
              </a:solidFill>
              <a:prstDash val="solid"/>
              <a:round/>
            </a:ln>
          </p:spPr>
          <p:txBody>
            <a:bodyPr/>
            <a:lstStyle/>
            <a:p>
              <a:endParaRPr lang="zh-CN" altLang="en-US" sz="3200"/>
            </a:p>
          </p:txBody>
        </p:sp>
        <p:sp>
          <p:nvSpPr>
            <p:cNvPr id="63" name="Freeform 117"/>
            <p:cNvSpPr/>
            <p:nvPr/>
          </p:nvSpPr>
          <p:spPr bwMode="gray">
            <a:xfrm>
              <a:off x="3436" y="2904"/>
              <a:ext cx="356" cy="491"/>
            </a:xfrm>
            <a:custGeom>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rgbClr val="006600"/>
              </a:solidFill>
              <a:prstDash val="solid"/>
              <a:round/>
            </a:ln>
          </p:spPr>
          <p:txBody>
            <a:bodyPr/>
            <a:lstStyle/>
            <a:p>
              <a:endParaRPr lang="zh-CN" altLang="en-US" sz="3200"/>
            </a:p>
          </p:txBody>
        </p:sp>
        <p:sp>
          <p:nvSpPr>
            <p:cNvPr id="64" name="Freeform 118"/>
            <p:cNvSpPr/>
            <p:nvPr/>
          </p:nvSpPr>
          <p:spPr bwMode="gray">
            <a:xfrm>
              <a:off x="3436" y="2904"/>
              <a:ext cx="356" cy="491"/>
            </a:xfrm>
            <a:custGeom>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rgbClr val="006600"/>
              </a:solidFill>
              <a:prstDash val="solid"/>
              <a:round/>
            </a:ln>
          </p:spPr>
          <p:txBody>
            <a:bodyPr/>
            <a:lstStyle/>
            <a:p>
              <a:endParaRPr lang="zh-CN" altLang="en-US" sz="3200"/>
            </a:p>
          </p:txBody>
        </p:sp>
        <p:sp>
          <p:nvSpPr>
            <p:cNvPr id="65" name="Freeform 119"/>
            <p:cNvSpPr/>
            <p:nvPr/>
          </p:nvSpPr>
          <p:spPr bwMode="gray">
            <a:xfrm>
              <a:off x="3477" y="2497"/>
              <a:ext cx="361" cy="447"/>
            </a:xfrm>
            <a:custGeom>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rgbClr val="006600"/>
              </a:solidFill>
              <a:prstDash val="solid"/>
              <a:round/>
            </a:ln>
          </p:spPr>
          <p:txBody>
            <a:bodyPr/>
            <a:lstStyle/>
            <a:p>
              <a:endParaRPr lang="zh-CN" altLang="en-US" sz="3200"/>
            </a:p>
          </p:txBody>
        </p:sp>
        <p:sp>
          <p:nvSpPr>
            <p:cNvPr id="66" name="Freeform 120"/>
            <p:cNvSpPr/>
            <p:nvPr/>
          </p:nvSpPr>
          <p:spPr bwMode="gray">
            <a:xfrm>
              <a:off x="3477" y="2497"/>
              <a:ext cx="361" cy="447"/>
            </a:xfrm>
            <a:custGeom>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rgbClr val="006600"/>
              </a:solidFill>
              <a:prstDash val="solid"/>
              <a:round/>
            </a:ln>
          </p:spPr>
          <p:txBody>
            <a:bodyPr/>
            <a:lstStyle/>
            <a:p>
              <a:endParaRPr lang="zh-CN" altLang="en-US" sz="3200"/>
            </a:p>
          </p:txBody>
        </p:sp>
        <p:sp>
          <p:nvSpPr>
            <p:cNvPr id="67" name="Freeform 121"/>
            <p:cNvSpPr/>
            <p:nvPr/>
          </p:nvSpPr>
          <p:spPr bwMode="gray">
            <a:xfrm>
              <a:off x="3034" y="2686"/>
              <a:ext cx="568" cy="356"/>
            </a:xfrm>
            <a:custGeom>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rgbClr val="006600"/>
              </a:solidFill>
              <a:prstDash val="solid"/>
              <a:round/>
            </a:ln>
          </p:spPr>
          <p:txBody>
            <a:bodyPr/>
            <a:lstStyle/>
            <a:p>
              <a:endParaRPr lang="zh-CN" altLang="en-US" sz="3200"/>
            </a:p>
          </p:txBody>
        </p:sp>
        <p:sp>
          <p:nvSpPr>
            <p:cNvPr id="68" name="Freeform 122"/>
            <p:cNvSpPr/>
            <p:nvPr/>
          </p:nvSpPr>
          <p:spPr bwMode="gray">
            <a:xfrm>
              <a:off x="3034" y="2686"/>
              <a:ext cx="568" cy="356"/>
            </a:xfrm>
            <a:custGeom>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rgbClr val="006600"/>
              </a:solidFill>
              <a:prstDash val="solid"/>
              <a:round/>
            </a:ln>
          </p:spPr>
          <p:txBody>
            <a:bodyPr/>
            <a:lstStyle/>
            <a:p>
              <a:endParaRPr lang="zh-CN" altLang="en-US" sz="3200"/>
            </a:p>
          </p:txBody>
        </p:sp>
        <p:sp>
          <p:nvSpPr>
            <p:cNvPr id="69" name="Freeform 123"/>
            <p:cNvSpPr/>
            <p:nvPr/>
          </p:nvSpPr>
          <p:spPr bwMode="gray">
            <a:xfrm>
              <a:off x="3140" y="2406"/>
              <a:ext cx="448" cy="398"/>
            </a:xfrm>
            <a:custGeom>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rgbClr val="006600"/>
              </a:solidFill>
              <a:prstDash val="solid"/>
              <a:round/>
            </a:ln>
          </p:spPr>
          <p:txBody>
            <a:bodyPr/>
            <a:lstStyle/>
            <a:p>
              <a:endParaRPr lang="zh-CN" altLang="en-US" sz="3200"/>
            </a:p>
          </p:txBody>
        </p:sp>
        <p:sp>
          <p:nvSpPr>
            <p:cNvPr id="70" name="Freeform 124"/>
            <p:cNvSpPr/>
            <p:nvPr/>
          </p:nvSpPr>
          <p:spPr bwMode="gray">
            <a:xfrm>
              <a:off x="3140" y="2406"/>
              <a:ext cx="448" cy="398"/>
            </a:xfrm>
            <a:custGeom>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rgbClr val="006600"/>
              </a:solidFill>
              <a:prstDash val="solid"/>
              <a:round/>
            </a:ln>
          </p:spPr>
          <p:txBody>
            <a:bodyPr/>
            <a:lstStyle/>
            <a:p>
              <a:endParaRPr lang="zh-CN" altLang="en-US" sz="3200"/>
            </a:p>
          </p:txBody>
        </p:sp>
        <p:sp>
          <p:nvSpPr>
            <p:cNvPr id="71" name="Freeform 125"/>
            <p:cNvSpPr/>
            <p:nvPr/>
          </p:nvSpPr>
          <p:spPr bwMode="gray">
            <a:xfrm>
              <a:off x="3128" y="2050"/>
              <a:ext cx="251" cy="526"/>
            </a:xfrm>
            <a:custGeom>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rgbClr val="006600"/>
              </a:solidFill>
              <a:prstDash val="solid"/>
              <a:round/>
            </a:ln>
          </p:spPr>
          <p:txBody>
            <a:bodyPr/>
            <a:lstStyle/>
            <a:p>
              <a:endParaRPr lang="zh-CN" altLang="en-US" sz="3200"/>
            </a:p>
          </p:txBody>
        </p:sp>
        <p:sp>
          <p:nvSpPr>
            <p:cNvPr id="72" name="Freeform 126"/>
            <p:cNvSpPr/>
            <p:nvPr/>
          </p:nvSpPr>
          <p:spPr bwMode="gray">
            <a:xfrm>
              <a:off x="3128" y="2050"/>
              <a:ext cx="251" cy="526"/>
            </a:xfrm>
            <a:custGeom>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solidFill>
              <a:schemeClr val="bg1">
                <a:lumMod val="65000"/>
              </a:schemeClr>
            </a:solidFill>
            <a:ln w="6350">
              <a:solidFill>
                <a:srgbClr val="006600"/>
              </a:solidFill>
              <a:prstDash val="solid"/>
              <a:round/>
            </a:ln>
          </p:spPr>
          <p:txBody>
            <a:bodyPr/>
            <a:lstStyle/>
            <a:p>
              <a:endParaRPr lang="zh-CN" altLang="en-US" sz="3200"/>
            </a:p>
          </p:txBody>
        </p:sp>
        <p:sp>
          <p:nvSpPr>
            <p:cNvPr id="73" name="Freeform 127"/>
            <p:cNvSpPr/>
            <p:nvPr/>
          </p:nvSpPr>
          <p:spPr bwMode="gray">
            <a:xfrm>
              <a:off x="2736" y="2154"/>
              <a:ext cx="464" cy="664"/>
            </a:xfrm>
            <a:custGeom>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rgbClr val="006600"/>
              </a:solidFill>
              <a:prstDash val="solid"/>
              <a:round/>
            </a:ln>
          </p:spPr>
          <p:txBody>
            <a:bodyPr/>
            <a:lstStyle/>
            <a:p>
              <a:endParaRPr lang="zh-CN" altLang="en-US" sz="3200"/>
            </a:p>
          </p:txBody>
        </p:sp>
        <p:sp>
          <p:nvSpPr>
            <p:cNvPr id="74" name="Freeform 128"/>
            <p:cNvSpPr/>
            <p:nvPr/>
          </p:nvSpPr>
          <p:spPr bwMode="gray">
            <a:xfrm>
              <a:off x="3987" y="3238"/>
              <a:ext cx="121" cy="305"/>
            </a:xfrm>
            <a:custGeom>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1"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rgbClr val="006600"/>
              </a:solidFill>
              <a:prstDash val="solid"/>
              <a:round/>
            </a:ln>
          </p:spPr>
          <p:txBody>
            <a:bodyPr/>
            <a:lstStyle/>
            <a:p>
              <a:endParaRPr lang="zh-CN" altLang="en-US" sz="3200"/>
            </a:p>
          </p:txBody>
        </p:sp>
      </p:grpSp>
      <p:cxnSp>
        <p:nvCxnSpPr>
          <p:cNvPr id="75" name="直接连接符 74"/>
          <p:cNvCxnSpPr/>
          <p:nvPr/>
        </p:nvCxnSpPr>
        <p:spPr>
          <a:xfrm>
            <a:off x="4976896" y="2959377"/>
            <a:ext cx="336551" cy="33133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5313445" y="3290712"/>
            <a:ext cx="1640864" cy="1010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4081767" y="3594987"/>
            <a:ext cx="336551" cy="33133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4418319" y="3915420"/>
            <a:ext cx="2535991" cy="1090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4829852" y="4548639"/>
            <a:ext cx="421665" cy="27311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5251519" y="4548639"/>
            <a:ext cx="170229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4011787" y="5183376"/>
            <a:ext cx="336551" cy="33133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4348337" y="5514711"/>
            <a:ext cx="2605476"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3" name="矩形 82"/>
          <p:cNvSpPr/>
          <p:nvPr/>
        </p:nvSpPr>
        <p:spPr>
          <a:xfrm>
            <a:off x="5586069" y="2947710"/>
            <a:ext cx="1371616" cy="348920"/>
          </a:xfrm>
          <a:prstGeom prst="rect">
            <a:avLst/>
          </a:prstGeom>
        </p:spPr>
        <p:txBody>
          <a:bodyPr wrap="none" lIns="121963" tIns="60981" rIns="121963" bIns="60981">
            <a:spAutoFit/>
          </a:bodyPr>
          <a:lstStyle/>
          <a:p>
            <a:r>
              <a:rPr lang="zh-CN" altLang="en-US" sz="1465">
                <a:latin typeface="微软雅黑" panose="020b0503020204020204" pitchFamily="34" charset="-122"/>
                <a:ea typeface="微软雅黑" panose="020b0503020204020204" pitchFamily="34" charset="-122"/>
              </a:rPr>
              <a:t>点击添加文本</a:t>
            </a:r>
            <a:endParaRPr lang="zh-CN" altLang="en-US" sz="1465">
              <a:latin typeface="微软雅黑" panose="020b0503020204020204" pitchFamily="34" charset="-122"/>
              <a:ea typeface="微软雅黑" panose="020b0503020204020204" pitchFamily="34" charset="-122"/>
            </a:endParaRPr>
          </a:p>
        </p:txBody>
      </p:sp>
      <p:sp>
        <p:nvSpPr>
          <p:cNvPr id="84" name="矩形 83"/>
          <p:cNvSpPr/>
          <p:nvPr/>
        </p:nvSpPr>
        <p:spPr>
          <a:xfrm>
            <a:off x="5586069" y="3568542"/>
            <a:ext cx="1371616" cy="348920"/>
          </a:xfrm>
          <a:prstGeom prst="rect">
            <a:avLst/>
          </a:prstGeom>
        </p:spPr>
        <p:txBody>
          <a:bodyPr wrap="none" lIns="121963" tIns="60981" rIns="121963" bIns="60981">
            <a:spAutoFit/>
          </a:bodyPr>
          <a:lstStyle/>
          <a:p>
            <a:r>
              <a:rPr lang="zh-CN" altLang="en-US" sz="1465">
                <a:latin typeface="微软雅黑" panose="020b0503020204020204" pitchFamily="34" charset="-122"/>
                <a:ea typeface="微软雅黑" panose="020b0503020204020204" pitchFamily="34" charset="-122"/>
              </a:rPr>
              <a:t>点击添加文本</a:t>
            </a:r>
            <a:endParaRPr lang="zh-CN" altLang="en-US" sz="1465">
              <a:latin typeface="微软雅黑" panose="020b0503020204020204" pitchFamily="34" charset="-122"/>
              <a:ea typeface="微软雅黑" panose="020b0503020204020204" pitchFamily="34" charset="-122"/>
            </a:endParaRPr>
          </a:p>
        </p:txBody>
      </p:sp>
      <p:sp>
        <p:nvSpPr>
          <p:cNvPr id="85" name="矩形 84"/>
          <p:cNvSpPr/>
          <p:nvPr/>
        </p:nvSpPr>
        <p:spPr>
          <a:xfrm>
            <a:off x="5586069" y="4204105"/>
            <a:ext cx="1371616" cy="348920"/>
          </a:xfrm>
          <a:prstGeom prst="rect">
            <a:avLst/>
          </a:prstGeom>
        </p:spPr>
        <p:txBody>
          <a:bodyPr wrap="none" lIns="121963" tIns="60981" rIns="121963" bIns="60981">
            <a:spAutoFit/>
          </a:bodyPr>
          <a:lstStyle/>
          <a:p>
            <a:r>
              <a:rPr lang="zh-CN" altLang="en-US" sz="1465">
                <a:latin typeface="微软雅黑" panose="020b0503020204020204" pitchFamily="34" charset="-122"/>
                <a:ea typeface="微软雅黑" panose="020b0503020204020204" pitchFamily="34" charset="-122"/>
              </a:rPr>
              <a:t>点击添加文本</a:t>
            </a:r>
            <a:endParaRPr lang="zh-CN" altLang="en-US" sz="1465">
              <a:latin typeface="微软雅黑" panose="020b0503020204020204" pitchFamily="34" charset="-122"/>
              <a:ea typeface="微软雅黑" panose="020b0503020204020204" pitchFamily="34" charset="-122"/>
            </a:endParaRPr>
          </a:p>
        </p:txBody>
      </p:sp>
      <p:sp>
        <p:nvSpPr>
          <p:cNvPr id="86" name="矩形 85"/>
          <p:cNvSpPr/>
          <p:nvPr/>
        </p:nvSpPr>
        <p:spPr>
          <a:xfrm>
            <a:off x="5586069" y="5163258"/>
            <a:ext cx="1371616" cy="348920"/>
          </a:xfrm>
          <a:prstGeom prst="rect">
            <a:avLst/>
          </a:prstGeom>
        </p:spPr>
        <p:txBody>
          <a:bodyPr wrap="none" lIns="121963" tIns="60981" rIns="121963" bIns="60981">
            <a:spAutoFit/>
          </a:bodyPr>
          <a:lstStyle/>
          <a:p>
            <a:r>
              <a:rPr lang="zh-CN" altLang="en-US" sz="1465">
                <a:latin typeface="微软雅黑" panose="020b0503020204020204" pitchFamily="34" charset="-122"/>
                <a:ea typeface="微软雅黑" panose="020b0503020204020204" pitchFamily="34" charset="-122"/>
              </a:rPr>
              <a:t>点击添加文本</a:t>
            </a:r>
            <a:endParaRPr lang="zh-CN" altLang="en-US" sz="1465">
              <a:latin typeface="微软雅黑" panose="020b0503020204020204" pitchFamily="34" charset="-122"/>
              <a:ea typeface="微软雅黑" panose="020b0503020204020204" pitchFamily="34" charset="-122"/>
            </a:endParaRPr>
          </a:p>
        </p:txBody>
      </p:sp>
      <p:grpSp>
        <p:nvGrpSpPr>
          <p:cNvPr id="87" name="组合 86"/>
          <p:cNvGrpSpPr/>
          <p:nvPr/>
        </p:nvGrpSpPr>
        <p:grpSpPr>
          <a:xfrm>
            <a:off x="7928350" y="1604797"/>
            <a:ext cx="2769600" cy="576715"/>
            <a:chOff x="814328" y="3219334"/>
            <a:chExt cx="2077200" cy="432536"/>
          </a:xfrm>
        </p:grpSpPr>
        <p:grpSp>
          <p:nvGrpSpPr>
            <p:cNvPr id="88" name="组合 87"/>
            <p:cNvGrpSpPr/>
            <p:nvPr/>
          </p:nvGrpSpPr>
          <p:grpSpPr>
            <a:xfrm>
              <a:off x="814328" y="3219334"/>
              <a:ext cx="2077200" cy="432536"/>
              <a:chOff x="4304043" y="1286668"/>
              <a:chExt cx="5877487" cy="2757793"/>
            </a:xfrm>
            <a:effectLst>
              <a:outerShdw blurRad="381000" dist="254000" dir="8100000" algn="tr" rotWithShape="0">
                <a:prstClr val="black">
                  <a:alpha val="40000"/>
                </a:prstClr>
              </a:outerShdw>
            </a:effectLst>
          </p:grpSpPr>
          <p:sp>
            <p:nvSpPr>
              <p:cNvPr id="90" name="圆角矩形 89"/>
              <p:cNvSpPr/>
              <p:nvPr/>
            </p:nvSpPr>
            <p:spPr>
              <a:xfrm>
                <a:off x="4304043" y="1286668"/>
                <a:ext cx="587748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6600"/>
                  </a:solidFill>
                </a:endParaRPr>
              </a:p>
            </p:txBody>
          </p:sp>
          <p:sp>
            <p:nvSpPr>
              <p:cNvPr id="91" name="圆角矩形 90"/>
              <p:cNvSpPr/>
              <p:nvPr/>
            </p:nvSpPr>
            <p:spPr>
              <a:xfrm>
                <a:off x="4351924" y="1373342"/>
                <a:ext cx="577562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6600"/>
                  </a:solidFill>
                </a:endParaRPr>
              </a:p>
            </p:txBody>
          </p:sp>
        </p:grpSp>
        <p:sp>
          <p:nvSpPr>
            <p:cNvPr id="89" name="TextBox 88"/>
            <p:cNvSpPr txBox="1"/>
            <p:nvPr/>
          </p:nvSpPr>
          <p:spPr>
            <a:xfrm>
              <a:off x="831250" y="3331792"/>
              <a:ext cx="1999302" cy="2154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865">
                  <a:solidFill>
                    <a:srgbClr val="006600"/>
                  </a:solidFill>
                </a:rPr>
                <a:t>点击输入标题文本</a:t>
              </a:r>
              <a:endParaRPr lang="zh-CN" altLang="en-US" sz="1865">
                <a:solidFill>
                  <a:srgbClr val="006600"/>
                </a:solidFill>
              </a:endParaRPr>
            </a:p>
          </p:txBody>
        </p:sp>
      </p:grpSp>
      <p:sp>
        <p:nvSpPr>
          <p:cNvPr id="92" name="TextBox 91"/>
          <p:cNvSpPr txBox="1"/>
          <p:nvPr/>
        </p:nvSpPr>
        <p:spPr>
          <a:xfrm>
            <a:off x="7632964" y="2577372"/>
            <a:ext cx="3360375" cy="972767"/>
          </a:xfrm>
          <a:prstGeom prst="rect">
            <a:avLst/>
          </a:prstGeom>
          <a:noFill/>
        </p:spPr>
        <p:txBody>
          <a:bodyPr wrap="square" rtlCol="0">
            <a:spAutoFit/>
          </a:bodyPr>
          <a:lstStyle/>
          <a:p>
            <a:pPr>
              <a:lnSpc>
                <a:spcPct val="130000"/>
              </a:lnSpc>
              <a:defRPr/>
            </a:pPr>
            <a:r>
              <a:rPr lang="en-US" altLang="zh-CN" sz="1465">
                <a:latin typeface="微软雅黑" panose="020b0503020204020204" pitchFamily="34" charset="-122"/>
                <a:ea typeface="微软雅黑" panose="020b0503020204020204" pitchFamily="34" charset="-122"/>
              </a:rPr>
              <a:t>01</a:t>
            </a:r>
            <a:r>
              <a:rPr lang="zh-CN" altLang="en-US" sz="1465">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465">
                <a:latin typeface="微软雅黑" panose="020b0503020204020204" pitchFamily="34" charset="-122"/>
                <a:ea typeface="微软雅黑" panose="020b0503020204020204" pitchFamily="34" charset="-122"/>
              </a:rPr>
              <a:t>……</a:t>
            </a:r>
            <a:endParaRPr lang="zh-CN" altLang="en-US" sz="1465">
              <a:latin typeface="微软雅黑" panose="020b0503020204020204" pitchFamily="34" charset="-122"/>
              <a:ea typeface="微软雅黑" panose="020b0503020204020204" pitchFamily="34" charset="-122"/>
            </a:endParaRPr>
          </a:p>
        </p:txBody>
      </p:sp>
      <p:sp>
        <p:nvSpPr>
          <p:cNvPr id="93" name="TextBox 92"/>
          <p:cNvSpPr txBox="1"/>
          <p:nvPr/>
        </p:nvSpPr>
        <p:spPr>
          <a:xfrm>
            <a:off x="7632964" y="3674438"/>
            <a:ext cx="3360375" cy="972767"/>
          </a:xfrm>
          <a:prstGeom prst="rect">
            <a:avLst/>
          </a:prstGeom>
          <a:noFill/>
        </p:spPr>
        <p:txBody>
          <a:bodyPr wrap="square" rtlCol="0">
            <a:spAutoFit/>
          </a:bodyPr>
          <a:lstStyle/>
          <a:p>
            <a:pPr>
              <a:lnSpc>
                <a:spcPct val="130000"/>
              </a:lnSpc>
              <a:defRPr/>
            </a:pPr>
            <a:r>
              <a:rPr lang="en-US" altLang="zh-CN" sz="1465">
                <a:latin typeface="微软雅黑" panose="020b0503020204020204" pitchFamily="34" charset="-122"/>
                <a:ea typeface="微软雅黑" panose="020b0503020204020204" pitchFamily="34" charset="-122"/>
              </a:rPr>
              <a:t>02</a:t>
            </a:r>
            <a:r>
              <a:rPr lang="zh-CN" altLang="en-US" sz="1465">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465">
                <a:latin typeface="微软雅黑" panose="020b0503020204020204" pitchFamily="34" charset="-122"/>
                <a:ea typeface="微软雅黑" panose="020b0503020204020204" pitchFamily="34" charset="-122"/>
              </a:rPr>
              <a:t>……</a:t>
            </a:r>
            <a:endParaRPr lang="zh-CN" altLang="en-US" sz="1465">
              <a:latin typeface="微软雅黑" panose="020b0503020204020204" pitchFamily="34" charset="-122"/>
              <a:ea typeface="微软雅黑" panose="020b0503020204020204" pitchFamily="34" charset="-122"/>
            </a:endParaRPr>
          </a:p>
        </p:txBody>
      </p:sp>
      <p:sp>
        <p:nvSpPr>
          <p:cNvPr id="94" name="TextBox 93"/>
          <p:cNvSpPr txBox="1"/>
          <p:nvPr/>
        </p:nvSpPr>
        <p:spPr>
          <a:xfrm>
            <a:off x="7632964" y="4826566"/>
            <a:ext cx="3360375" cy="972767"/>
          </a:xfrm>
          <a:prstGeom prst="rect">
            <a:avLst/>
          </a:prstGeom>
          <a:noFill/>
        </p:spPr>
        <p:txBody>
          <a:bodyPr wrap="square" rtlCol="0">
            <a:spAutoFit/>
          </a:bodyPr>
          <a:lstStyle/>
          <a:p>
            <a:pPr>
              <a:lnSpc>
                <a:spcPct val="130000"/>
              </a:lnSpc>
              <a:defRPr/>
            </a:pPr>
            <a:r>
              <a:rPr lang="en-US" altLang="zh-CN" sz="1465">
                <a:latin typeface="微软雅黑" panose="020b0503020204020204" pitchFamily="34" charset="-122"/>
                <a:ea typeface="微软雅黑" panose="020b0503020204020204" pitchFamily="34" charset="-122"/>
              </a:rPr>
              <a:t>03</a:t>
            </a:r>
            <a:r>
              <a:rPr lang="zh-CN" altLang="en-US" sz="1465">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465">
                <a:latin typeface="微软雅黑" panose="020b0503020204020204" pitchFamily="34" charset="-122"/>
                <a:ea typeface="微软雅黑" panose="020b0503020204020204" pitchFamily="34" charset="-122"/>
              </a:rPr>
              <a:t>……</a:t>
            </a:r>
            <a:endParaRPr lang="zh-CN" altLang="en-US" sz="1465">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344">
        <p14:wheelReverse spokes="1"/>
      </p:transition>
    </mc:Choice>
    <mc:Fallback>
      <p:transition spd="slow" advTm="344">
        <p:fade/>
      </p:transition>
    </mc:Fallback>
  </mc:AlternateConten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TextBox 11"/>
          <p:cNvSpPr txBox="1"/>
          <p:nvPr/>
        </p:nvSpPr>
        <p:spPr>
          <a:xfrm>
            <a:off x="989375" y="327095"/>
            <a:ext cx="2621280" cy="483235"/>
          </a:xfrm>
          <a:prstGeom prst="rect">
            <a:avLst/>
          </a:prstGeom>
          <a:noFill/>
        </p:spPr>
        <p:txBody>
          <a:bodyPr wrap="none" rtlCol="0">
            <a:spAutoFit/>
          </a:bodyPr>
          <a:lstStyle/>
          <a:p>
            <a:pPr algn="l"/>
            <a:r>
              <a:rPr sz="2400">
                <a:latin typeface="微软雅黑" panose="020b0503020204020204" pitchFamily="34" charset="-122"/>
                <a:ea typeface="微软雅黑" panose="020b0503020204020204" pitchFamily="34" charset="-122"/>
              </a:rPr>
              <a:t>单击此处添加标题</a:t>
            </a:r>
            <a:endParaRPr sz="2400">
              <a:latin typeface="微软雅黑" panose="020b0503020204020204" pitchFamily="34" charset="-122"/>
              <a:ea typeface="微软雅黑" panose="020b0503020204020204" pitchFamily="34" charset="-122"/>
            </a:endParaRPr>
          </a:p>
        </p:txBody>
      </p:sp>
      <p:sp>
        <p:nvSpPr>
          <p:cNvPr id="13" name="Freeform 40"/>
          <p:cNvSpPr>
            <a:spLocks noEditPoints="1"/>
          </p:cNvSpPr>
          <p:nvPr/>
        </p:nvSpPr>
        <p:spPr bwMode="auto">
          <a:xfrm>
            <a:off x="511175" y="303530"/>
            <a:ext cx="307975" cy="523875"/>
          </a:xfrm>
          <a:custGeom>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14"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cxnSp>
        <p:nvCxnSpPr>
          <p:cNvPr id="15" name="直接连接符 14"/>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16" name="TextBox 51"/>
          <p:cNvSpPr txBox="1"/>
          <p:nvPr/>
        </p:nvSpPr>
        <p:spPr>
          <a:xfrm>
            <a:off x="11075080" y="165170"/>
            <a:ext cx="627380" cy="287020"/>
          </a:xfrm>
          <a:prstGeom prst="rect">
            <a:avLst/>
          </a:prstGeom>
          <a:noFill/>
        </p:spPr>
        <p:txBody>
          <a:bodyPr wrap="none" rtlCol="0">
            <a:spAutoFit/>
          </a:bodyPr>
          <a:lstStyle/>
          <a:p>
            <a:pPr algn="l"/>
            <a:r>
              <a:rPr lang="en-US" sz="1200" b="1">
                <a:solidFill>
                  <a:schemeClr val="bg1"/>
                </a:solidFill>
                <a:latin typeface="微软雅黑" panose="020b0503020204020204" pitchFamily="34" charset="-122"/>
                <a:ea typeface="微软雅黑" panose="020b0503020204020204" pitchFamily="34" charset="-122"/>
              </a:rPr>
              <a:t>LOGO</a:t>
            </a:r>
            <a:endParaRPr lang="en-US" sz="1200" b="1">
              <a:solidFill>
                <a:schemeClr val="bg1"/>
              </a:solidFill>
              <a:latin typeface="微软雅黑" panose="020b0503020204020204" pitchFamily="34" charset="-122"/>
              <a:ea typeface="微软雅黑" panose="020b0503020204020204" pitchFamily="34" charset="-122"/>
            </a:endParaRPr>
          </a:p>
        </p:txBody>
      </p:sp>
      <p:grpSp>
        <p:nvGrpSpPr>
          <p:cNvPr id="7" name="Group 40"/>
          <p:cNvGrpSpPr/>
          <p:nvPr/>
        </p:nvGrpSpPr>
        <p:grpSpPr>
          <a:xfrm>
            <a:off x="659015" y="1493245"/>
            <a:ext cx="2783079" cy="1670775"/>
            <a:chOff x="1441450" y="1398043"/>
            <a:chExt cx="2019300" cy="1211904"/>
          </a:xfrm>
        </p:grpSpPr>
        <p:sp>
          <p:nvSpPr>
            <p:cNvPr id="8"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40000"/>
                </a:lnSpc>
              </a:pPr>
              <a:r>
                <a:rPr lang="zh-CN" altLang="en-US" sz="2665" b="1">
                  <a:solidFill>
                    <a:srgbClr val="007F00"/>
                  </a:solidFill>
                  <a:latin typeface="微软雅黑" panose="020b0503020204020204" pitchFamily="34" charset="-122"/>
                  <a:ea typeface="微软雅黑" panose="020b0503020204020204" pitchFamily="34" charset="-122"/>
                </a:rPr>
                <a:t>添加文字</a:t>
              </a:r>
              <a:endParaRPr lang="zh-CN" altLang="en-US" sz="2665" b="1">
                <a:solidFill>
                  <a:srgbClr val="007F00"/>
                </a:solidFill>
                <a:latin typeface="微软雅黑" panose="020b0503020204020204" pitchFamily="34" charset="-122"/>
                <a:ea typeface="微软雅黑" panose="020b0503020204020204" pitchFamily="34" charset="-122"/>
              </a:endParaRPr>
            </a:p>
          </p:txBody>
        </p:sp>
        <p:sp>
          <p:nvSpPr>
            <p:cNvPr id="9" name="Text Placeholder 8"/>
            <p:cNvSpPr txBox="1"/>
            <p:nvPr/>
          </p:nvSpPr>
          <p:spPr>
            <a:xfrm>
              <a:off x="1441450" y="1775301"/>
              <a:ext cx="2019300" cy="834646"/>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r>
                <a:rPr lang="zh-CN" altLang="en-US" sz="1400">
                  <a:solidFill>
                    <a:schemeClr val="tx1"/>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lang="zh-CN" altLang="en-US" sz="1400">
                <a:solidFill>
                  <a:schemeClr val="tx1"/>
                </a:solidFill>
                <a:latin typeface="微软雅黑" panose="020b0503020204020204" pitchFamily="34" charset="-122"/>
                <a:ea typeface="微软雅黑" panose="020b0503020204020204" pitchFamily="34" charset="-122"/>
              </a:endParaRPr>
            </a:p>
          </p:txBody>
        </p:sp>
      </p:grpSp>
      <p:grpSp>
        <p:nvGrpSpPr>
          <p:cNvPr id="10" name="Group 43"/>
          <p:cNvGrpSpPr/>
          <p:nvPr/>
        </p:nvGrpSpPr>
        <p:grpSpPr>
          <a:xfrm>
            <a:off x="659012" y="4111092"/>
            <a:ext cx="2783080" cy="1849444"/>
            <a:chOff x="1441449" y="1375177"/>
            <a:chExt cx="2019301" cy="1341502"/>
          </a:xfrm>
        </p:grpSpPr>
        <p:sp>
          <p:nvSpPr>
            <p:cNvPr id="11" name="Text Placeholder 2"/>
            <p:cNvSpPr txBox="1"/>
            <p:nvPr/>
          </p:nvSpPr>
          <p:spPr>
            <a:xfrm>
              <a:off x="1441450" y="1375177"/>
              <a:ext cx="2019300" cy="285799"/>
            </a:xfrm>
            <a:prstGeom prst="rect">
              <a:avLst/>
            </a:prstGeom>
          </p:spPr>
          <p:txBody>
            <a:bodyPr vert="horz"/>
            <a:lstStyle>
              <a:defPPr>
                <a:defRPr lang="zh-CN"/>
              </a:defPPr>
              <a:lvl1pPr indent="0" defTabSz="457200">
                <a:lnSpc>
                  <a:spcPct val="140000"/>
                </a:lnSpc>
                <a:spcBef>
                  <a:spcPct val="20000"/>
                </a:spcBef>
                <a:buFont typeface="Arial"/>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sz="2665" b="1">
                  <a:solidFill>
                    <a:srgbClr val="007F00"/>
                  </a:solidFill>
                </a:rPr>
                <a:t>添加文字</a:t>
              </a:r>
              <a:endParaRPr lang="zh-CN" altLang="en-US" sz="2665" b="1">
                <a:solidFill>
                  <a:srgbClr val="007F00"/>
                </a:solidFill>
              </a:endParaRPr>
            </a:p>
          </p:txBody>
        </p:sp>
        <p:sp>
          <p:nvSpPr>
            <p:cNvPr id="17" name="Text Placeholder 8"/>
            <p:cNvSpPr txBox="1"/>
            <p:nvPr/>
          </p:nvSpPr>
          <p:spPr>
            <a:xfrm>
              <a:off x="1441449" y="1799482"/>
              <a:ext cx="2019300" cy="917197"/>
            </a:xfrm>
            <a:prstGeom prst="rect">
              <a:avLst/>
            </a:prstGeom>
          </p:spPr>
          <p:txBody>
            <a:bodyPr vert="horz"/>
            <a:lstStyle>
              <a:defPPr>
                <a:defRPr lang="zh-CN"/>
              </a:defPPr>
              <a:lvl1pPr indent="0" defTabSz="457200">
                <a:lnSpc>
                  <a:spcPct val="100000"/>
                </a:lnSpc>
                <a:spcBef>
                  <a:spcPct val="20000"/>
                </a:spcBef>
                <a:buFont typeface="Arial"/>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a:solidFill>
                    <a:schemeClr val="tx1"/>
                  </a:solidFill>
                </a:rPr>
                <a:t>点击添加文字内容点击添加文字内容点击添加文字内容点击添加文字内容点击添加文字内容</a:t>
              </a:r>
              <a:endParaRPr lang="zh-CN" altLang="en-US">
                <a:solidFill>
                  <a:schemeClr val="tx1"/>
                </a:solidFill>
              </a:endParaRPr>
            </a:p>
          </p:txBody>
        </p:sp>
      </p:grpSp>
      <p:grpSp>
        <p:nvGrpSpPr>
          <p:cNvPr id="18" name="Group 46"/>
          <p:cNvGrpSpPr/>
          <p:nvPr/>
        </p:nvGrpSpPr>
        <p:grpSpPr>
          <a:xfrm>
            <a:off x="8882140" y="1493247"/>
            <a:ext cx="2783079" cy="1805625"/>
            <a:chOff x="1342364" y="1398043"/>
            <a:chExt cx="2019300" cy="1309719"/>
          </a:xfrm>
        </p:grpSpPr>
        <p:sp>
          <p:nvSpPr>
            <p:cNvPr id="19" name="Text Placeholder 2"/>
            <p:cNvSpPr txBox="1"/>
            <p:nvPr/>
          </p:nvSpPr>
          <p:spPr>
            <a:xfrm>
              <a:off x="1342364" y="1398043"/>
              <a:ext cx="2019300" cy="285799"/>
            </a:xfrm>
            <a:prstGeom prst="rect">
              <a:avLst/>
            </a:prstGeom>
          </p:spPr>
          <p:txBody>
            <a:bodyPr vert="horz"/>
            <a:lstStyle>
              <a:defPPr>
                <a:defRPr lang="zh-CN"/>
              </a:defPPr>
              <a:lvl1pPr indent="0" defTabSz="457200">
                <a:lnSpc>
                  <a:spcPct val="140000"/>
                </a:lnSpc>
                <a:spcBef>
                  <a:spcPct val="20000"/>
                </a:spcBef>
                <a:buFont typeface="Arial"/>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sz="2665" b="1">
                  <a:solidFill>
                    <a:srgbClr val="007F00"/>
                  </a:solidFill>
                </a:rPr>
                <a:t>添加文字</a:t>
              </a:r>
              <a:endParaRPr lang="zh-CN" altLang="en-US" sz="2665" b="1">
                <a:solidFill>
                  <a:srgbClr val="007F00"/>
                </a:solidFill>
              </a:endParaRPr>
            </a:p>
          </p:txBody>
        </p:sp>
        <p:sp>
          <p:nvSpPr>
            <p:cNvPr id="20" name="Text Placeholder 8"/>
            <p:cNvSpPr txBox="1"/>
            <p:nvPr/>
          </p:nvSpPr>
          <p:spPr>
            <a:xfrm>
              <a:off x="1342364" y="1790565"/>
              <a:ext cx="2019300" cy="917197"/>
            </a:xfrm>
            <a:prstGeom prst="rect">
              <a:avLst/>
            </a:prstGeom>
          </p:spPr>
          <p:txBody>
            <a:bodyPr vert="horz"/>
            <a:lstStyle>
              <a:defPPr>
                <a:defRPr lang="zh-CN"/>
              </a:defPPr>
              <a:lvl1pPr indent="0" defTabSz="457200">
                <a:lnSpc>
                  <a:spcPct val="100000"/>
                </a:lnSpc>
                <a:spcBef>
                  <a:spcPct val="20000"/>
                </a:spcBef>
                <a:buFont typeface="Arial"/>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a:solidFill>
                    <a:schemeClr val="tx1"/>
                  </a:solidFill>
                </a:rPr>
                <a:t>点击添加文字内容点击添加文字内容点击添加文字内容点击添加文字内容点击添加文字内容</a:t>
              </a:r>
              <a:endParaRPr lang="zh-CN" altLang="en-US">
                <a:solidFill>
                  <a:schemeClr val="tx1"/>
                </a:solidFill>
              </a:endParaRPr>
            </a:p>
          </p:txBody>
        </p:sp>
      </p:grpSp>
      <p:cxnSp>
        <p:nvCxnSpPr>
          <p:cNvPr id="21" name="直接连接符 20"/>
          <p:cNvCxnSpPr>
            <a:stCxn id="29" idx="0"/>
          </p:cNvCxnSpPr>
          <p:nvPr/>
        </p:nvCxnSpPr>
        <p:spPr>
          <a:xfrm flipH="1" flipV="1">
            <a:off x="3817632" y="2179629"/>
            <a:ext cx="0" cy="548383"/>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3442096" y="2179629"/>
            <a:ext cx="375537"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30" idx="0"/>
          </p:cNvCxnSpPr>
          <p:nvPr/>
        </p:nvCxnSpPr>
        <p:spPr>
          <a:xfrm flipH="1" flipV="1">
            <a:off x="5392959" y="2179629"/>
            <a:ext cx="0" cy="548383"/>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392960" y="2179629"/>
            <a:ext cx="3390171"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31" idx="4"/>
          </p:cNvCxnSpPr>
          <p:nvPr/>
        </p:nvCxnSpPr>
        <p:spPr>
          <a:xfrm>
            <a:off x="6968288" y="4618952"/>
            <a:ext cx="6564" cy="63223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3442094" y="5251192"/>
            <a:ext cx="353275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32" idx="4"/>
          </p:cNvCxnSpPr>
          <p:nvPr/>
        </p:nvCxnSpPr>
        <p:spPr>
          <a:xfrm flipH="1">
            <a:off x="8620496" y="4618953"/>
            <a:ext cx="0" cy="931471"/>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8620496" y="5550408"/>
            <a:ext cx="398215" cy="13"/>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sp>
        <p:nvSpPr>
          <p:cNvPr id="29" name="Oval 8"/>
          <p:cNvSpPr/>
          <p:nvPr/>
        </p:nvSpPr>
        <p:spPr>
          <a:xfrm>
            <a:off x="2872740" y="2727960"/>
            <a:ext cx="1890395" cy="1891030"/>
          </a:xfrm>
          <a:prstGeom prst="ellipse">
            <a:avLst/>
          </a:prstGeom>
          <a:blipFill rotWithShape="1">
            <a:blip r:embed="rId3"/>
            <a:stretch>
              <a:fillRect l="-16000" t="-2000" r="-16000"/>
            </a:stretch>
          </a:blipFill>
          <a:ln w="25400">
            <a:no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en-US" sz="1600">
              <a:solidFill>
                <a:schemeClr val="tx1"/>
              </a:solidFill>
              <a:latin typeface="微软雅黑" panose="020b0503020204020204" pitchFamily="34" charset="-122"/>
              <a:ea typeface="微软雅黑" panose="020b0503020204020204" pitchFamily="34" charset="-122"/>
            </a:endParaRPr>
          </a:p>
        </p:txBody>
      </p:sp>
      <p:sp>
        <p:nvSpPr>
          <p:cNvPr id="30" name="Oval 9"/>
          <p:cNvSpPr/>
          <p:nvPr/>
        </p:nvSpPr>
        <p:spPr>
          <a:xfrm>
            <a:off x="4447540" y="2727960"/>
            <a:ext cx="1890395" cy="1891030"/>
          </a:xfrm>
          <a:prstGeom prst="ellipse">
            <a:avLst/>
          </a:prstGeom>
          <a:blipFill rotWithShape="1">
            <a:blip r:embed="rId4"/>
            <a:stretch>
              <a:fillRect l="-16000" t="-2000" r="-16000"/>
            </a:stretch>
          </a:blipFill>
          <a:ln w="25400">
            <a:no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en-US" sz="1600">
              <a:solidFill>
                <a:schemeClr val="tx1"/>
              </a:solidFill>
              <a:latin typeface="微软雅黑" panose="020b0503020204020204" pitchFamily="34" charset="-122"/>
              <a:ea typeface="微软雅黑" panose="020b0503020204020204" pitchFamily="34" charset="-122"/>
            </a:endParaRPr>
          </a:p>
        </p:txBody>
      </p:sp>
      <p:sp>
        <p:nvSpPr>
          <p:cNvPr id="31" name="Oval 10"/>
          <p:cNvSpPr/>
          <p:nvPr/>
        </p:nvSpPr>
        <p:spPr>
          <a:xfrm>
            <a:off x="6022975" y="2727960"/>
            <a:ext cx="1890395" cy="1891030"/>
          </a:xfrm>
          <a:prstGeom prst="ellipse">
            <a:avLst/>
          </a:prstGeom>
          <a:blipFill rotWithShape="1">
            <a:blip r:embed="rId5"/>
            <a:stretch>
              <a:fillRect l="-16000" t="-2000" r="-16000"/>
            </a:stretch>
          </a:blipFill>
          <a:ln w="25400">
            <a:no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en-US" sz="1600">
              <a:solidFill>
                <a:schemeClr val="tx1"/>
              </a:solidFill>
              <a:latin typeface="微软雅黑" panose="020b0503020204020204" pitchFamily="34" charset="-122"/>
              <a:ea typeface="微软雅黑" panose="020b0503020204020204" pitchFamily="34" charset="-122"/>
            </a:endParaRPr>
          </a:p>
        </p:txBody>
      </p:sp>
      <p:sp>
        <p:nvSpPr>
          <p:cNvPr id="32" name="Oval 11"/>
          <p:cNvSpPr/>
          <p:nvPr/>
        </p:nvSpPr>
        <p:spPr>
          <a:xfrm>
            <a:off x="7675245" y="2727960"/>
            <a:ext cx="1890395" cy="1891030"/>
          </a:xfrm>
          <a:prstGeom prst="ellipse">
            <a:avLst/>
          </a:prstGeom>
          <a:blipFill rotWithShape="1">
            <a:blip r:embed="rId6"/>
            <a:stretch>
              <a:fillRect l="-16000" t="-2000" r="-16000"/>
            </a:stretch>
          </a:blipFill>
          <a:ln w="38100">
            <a:no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en-US" sz="1600">
              <a:solidFill>
                <a:schemeClr val="tx1"/>
              </a:solidFill>
              <a:latin typeface="微软雅黑" panose="020b0503020204020204" pitchFamily="34" charset="-122"/>
              <a:ea typeface="微软雅黑" panose="020b0503020204020204" pitchFamily="34" charset="-122"/>
            </a:endParaRPr>
          </a:p>
        </p:txBody>
      </p:sp>
      <p:grpSp>
        <p:nvGrpSpPr>
          <p:cNvPr id="33" name="Group 49"/>
          <p:cNvGrpSpPr/>
          <p:nvPr/>
        </p:nvGrpSpPr>
        <p:grpSpPr>
          <a:xfrm>
            <a:off x="8914571" y="4469576"/>
            <a:ext cx="2795779" cy="1836915"/>
            <a:chOff x="1441450" y="1619081"/>
            <a:chExt cx="2028515" cy="1332412"/>
          </a:xfrm>
        </p:grpSpPr>
        <p:sp>
          <p:nvSpPr>
            <p:cNvPr id="34" name="Text Placeholder 2"/>
            <p:cNvSpPr txBox="1"/>
            <p:nvPr/>
          </p:nvSpPr>
          <p:spPr>
            <a:xfrm>
              <a:off x="1441450" y="1619081"/>
              <a:ext cx="2019300" cy="285799"/>
            </a:xfrm>
            <a:prstGeom prst="rect">
              <a:avLst/>
            </a:prstGeom>
          </p:spPr>
          <p:txBody>
            <a:bodyPr vert="horz"/>
            <a:lstStyle>
              <a:defPPr>
                <a:defRPr lang="zh-CN"/>
              </a:defPPr>
              <a:lvl1pPr indent="0" defTabSz="457200">
                <a:lnSpc>
                  <a:spcPct val="140000"/>
                </a:lnSpc>
                <a:spcBef>
                  <a:spcPct val="20000"/>
                </a:spcBef>
                <a:buFont typeface="Arial"/>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sz="2665" b="1">
                  <a:solidFill>
                    <a:srgbClr val="007F00"/>
                  </a:solidFill>
                </a:rPr>
                <a:t>添加文字</a:t>
              </a:r>
              <a:endParaRPr lang="zh-CN" altLang="en-US" sz="2665" b="1">
                <a:solidFill>
                  <a:srgbClr val="007F00"/>
                </a:solidFill>
              </a:endParaRPr>
            </a:p>
          </p:txBody>
        </p:sp>
        <p:sp>
          <p:nvSpPr>
            <p:cNvPr id="35" name="Text Placeholder 8"/>
            <p:cNvSpPr txBox="1"/>
            <p:nvPr/>
          </p:nvSpPr>
          <p:spPr>
            <a:xfrm>
              <a:off x="1450665" y="2034296"/>
              <a:ext cx="2019300" cy="917197"/>
            </a:xfrm>
            <a:prstGeom prst="rect">
              <a:avLst/>
            </a:prstGeom>
          </p:spPr>
          <p:txBody>
            <a:bodyPr vert="horz"/>
            <a:lstStyle>
              <a:defPPr>
                <a:defRPr lang="zh-CN"/>
              </a:defPPr>
              <a:lvl1pPr indent="0" defTabSz="457200">
                <a:lnSpc>
                  <a:spcPct val="100000"/>
                </a:lnSpc>
                <a:spcBef>
                  <a:spcPct val="20000"/>
                </a:spcBef>
                <a:buFont typeface="Arial"/>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a:solidFill>
                    <a:schemeClr val="tx1"/>
                  </a:solidFill>
                </a:rPr>
                <a:t>点击添加文字内容点击添加文字内容点击添加文字内容点击添加文字内容点击添加文字内容</a:t>
              </a:r>
              <a:endParaRPr lang="zh-CN" altLang="en-US">
                <a:solidFill>
                  <a:schemeClr val="tx1"/>
                </a:solidFill>
              </a:endParaRPr>
            </a:p>
          </p:txBody>
        </p:sp>
      </p:grpSp>
    </p:spTree>
    <p:custDataLst>
      <p:tags r:id="rId7"/>
    </p:custDataLst>
  </p:cSld>
  <p:clrMapOvr>
    <a:masterClrMapping/>
  </p:clrMapOvr>
  <mc:AlternateContent>
    <mc:Choice xmlns:p14="http://schemas.microsoft.com/office/powerpoint/2010/main" Requires="p14">
      <p:transition spd="slow" advTm="1884">
        <p14:wheelReverse spokes="1"/>
      </p:transition>
    </mc:Choice>
    <mc:Fallback>
      <p:transition spd="slow" advTm="1884">
        <p:fade/>
      </p:transition>
    </mc:Fallback>
  </mc:AlternateConten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TextBox 11"/>
          <p:cNvSpPr txBox="1"/>
          <p:nvPr/>
        </p:nvSpPr>
        <p:spPr>
          <a:xfrm>
            <a:off x="989375" y="327095"/>
            <a:ext cx="2621280" cy="483235"/>
          </a:xfrm>
          <a:prstGeom prst="rect">
            <a:avLst/>
          </a:prstGeom>
          <a:noFill/>
        </p:spPr>
        <p:txBody>
          <a:bodyPr wrap="none" rtlCol="0">
            <a:spAutoFit/>
          </a:bodyPr>
          <a:lstStyle/>
          <a:p>
            <a:pPr algn="l"/>
            <a:r>
              <a:rPr sz="2400">
                <a:latin typeface="微软雅黑" panose="020b0503020204020204" pitchFamily="34" charset="-122"/>
                <a:ea typeface="微软雅黑" panose="020b0503020204020204" pitchFamily="34" charset="-122"/>
              </a:rPr>
              <a:t>单击此处添加标题</a:t>
            </a:r>
            <a:endParaRPr sz="2400">
              <a:latin typeface="微软雅黑" panose="020b0503020204020204" pitchFamily="34" charset="-122"/>
              <a:ea typeface="微软雅黑" panose="020b0503020204020204" pitchFamily="34" charset="-122"/>
            </a:endParaRPr>
          </a:p>
        </p:txBody>
      </p:sp>
      <p:sp>
        <p:nvSpPr>
          <p:cNvPr id="13" name="Freeform 40"/>
          <p:cNvSpPr>
            <a:spLocks noEditPoints="1"/>
          </p:cNvSpPr>
          <p:nvPr/>
        </p:nvSpPr>
        <p:spPr bwMode="auto">
          <a:xfrm>
            <a:off x="511175" y="303530"/>
            <a:ext cx="307975" cy="523875"/>
          </a:xfrm>
          <a:custGeom>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14"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cxnSp>
        <p:nvCxnSpPr>
          <p:cNvPr id="15" name="直接连接符 14"/>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16" name="TextBox 51"/>
          <p:cNvSpPr txBox="1"/>
          <p:nvPr/>
        </p:nvSpPr>
        <p:spPr>
          <a:xfrm>
            <a:off x="11075080" y="165170"/>
            <a:ext cx="627380" cy="287020"/>
          </a:xfrm>
          <a:prstGeom prst="rect">
            <a:avLst/>
          </a:prstGeom>
          <a:noFill/>
        </p:spPr>
        <p:txBody>
          <a:bodyPr wrap="none" rtlCol="0">
            <a:spAutoFit/>
          </a:bodyPr>
          <a:lstStyle/>
          <a:p>
            <a:pPr algn="l"/>
            <a:r>
              <a:rPr lang="en-US" sz="1200" b="1">
                <a:solidFill>
                  <a:schemeClr val="bg1"/>
                </a:solidFill>
                <a:latin typeface="微软雅黑" panose="020b0503020204020204" pitchFamily="34" charset="-122"/>
                <a:ea typeface="微软雅黑" panose="020b0503020204020204" pitchFamily="34" charset="-122"/>
              </a:rPr>
              <a:t>LOGO</a:t>
            </a:r>
            <a:endParaRPr lang="en-US" sz="1200" b="1">
              <a:solidFill>
                <a:schemeClr val="bg1"/>
              </a:solidFill>
              <a:latin typeface="微软雅黑" panose="020b0503020204020204" pitchFamily="34" charset="-122"/>
              <a:ea typeface="微软雅黑" panose="020b0503020204020204" pitchFamily="34" charset="-122"/>
            </a:endParaRPr>
          </a:p>
        </p:txBody>
      </p:sp>
      <p:grpSp>
        <p:nvGrpSpPr>
          <p:cNvPr id="47" name="Group 5"/>
          <p:cNvGrpSpPr/>
          <p:nvPr/>
        </p:nvGrpSpPr>
        <p:grpSpPr>
          <a:xfrm>
            <a:off x="1955979" y="3799101"/>
            <a:ext cx="1269412" cy="1271501"/>
            <a:chExt cx="1080120" cy="1080120"/>
          </a:xfrm>
        </p:grpSpPr>
        <p:grpSp>
          <p:nvGrpSpPr>
            <p:cNvPr id="48" name="Group 6"/>
            <p:cNvGrpSpPr/>
            <p:nvPr/>
          </p:nvGrpSpPr>
          <p:grpSpPr>
            <a:xfrm>
              <a:off x="0" y="0"/>
              <a:ext cx="1080120" cy="1080120"/>
              <a:chExt cx="1080120" cy="1080120"/>
            </a:xfrm>
          </p:grpSpPr>
          <p:sp>
            <p:nvSpPr>
              <p:cNvPr id="50" name="椭圆 6"/>
              <p:cNvSpPr>
                <a:spLocks noChangeArrowheads="1"/>
              </p:cNvSpPr>
              <p:nvPr/>
            </p:nvSpPr>
            <p:spPr bwMode="auto">
              <a:xfrm>
                <a:off x="0" y="0"/>
                <a:ext cx="1080120" cy="1080120"/>
              </a:xfrm>
              <a:prstGeom prst="ellipse">
                <a:avLst/>
              </a:prstGeom>
              <a:solidFill>
                <a:srgbClr val="FFFFFF">
                  <a:lumMod val="75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2135"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椭圆 5"/>
              <p:cNvSpPr>
                <a:spLocks noChangeArrowheads="1"/>
              </p:cNvSpPr>
              <p:nvPr/>
            </p:nvSpPr>
            <p:spPr bwMode="auto">
              <a:xfrm>
                <a:off x="72008" y="72008"/>
                <a:ext cx="936104" cy="936104"/>
              </a:xfrm>
              <a:prstGeom prst="ellipse">
                <a:avLst/>
              </a:prstGeom>
              <a:solidFill>
                <a:srgbClr val="98C052"/>
              </a:solidFill>
              <a:ln w="19050">
                <a:solidFill>
                  <a:srgbClr val="000000">
                    <a:lumMod val="65000"/>
                    <a:lumOff val="35000"/>
                  </a:srgb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2135"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9" name="文本框 10"/>
            <p:cNvSpPr>
              <a:spLocks noChangeArrowheads="1"/>
            </p:cNvSpPr>
            <p:nvPr/>
          </p:nvSpPr>
          <p:spPr bwMode="auto">
            <a:xfrm>
              <a:off x="153829" y="365759"/>
              <a:ext cx="766822" cy="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1865" b="1" i="0" u="none" strike="noStrike" kern="0" cap="none" spc="0" normalizeH="0" baseline="0" noProof="0">
                  <a:ln>
                    <a:noFill/>
                  </a:ln>
                  <a:solidFill>
                    <a:srgbClr val="FFFFFF">
                      <a:lumMod val="9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关键词</a:t>
              </a:r>
              <a:endParaRPr kumimoji="0" lang="zh-CN" altLang="en-US" sz="1865" b="1" i="0" u="none" strike="noStrike" kern="0" cap="none" spc="0" normalizeH="0" baseline="0" noProof="0">
                <a:ln>
                  <a:noFill/>
                </a:ln>
                <a:solidFill>
                  <a:srgbClr val="FFFFFF">
                    <a:lumMod val="9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2" name="Group 10"/>
          <p:cNvGrpSpPr/>
          <p:nvPr/>
        </p:nvGrpSpPr>
        <p:grpSpPr>
          <a:xfrm>
            <a:off x="3266462" y="2107500"/>
            <a:ext cx="1741708" cy="1742012"/>
            <a:chExt cx="1080120" cy="1080120"/>
          </a:xfrm>
        </p:grpSpPr>
        <p:grpSp>
          <p:nvGrpSpPr>
            <p:cNvPr id="53" name="Group 11"/>
            <p:cNvGrpSpPr/>
            <p:nvPr/>
          </p:nvGrpSpPr>
          <p:grpSpPr>
            <a:xfrm>
              <a:off x="0" y="0"/>
              <a:ext cx="1080120" cy="1080120"/>
              <a:chExt cx="1080120" cy="1080120"/>
            </a:xfrm>
          </p:grpSpPr>
          <p:sp>
            <p:nvSpPr>
              <p:cNvPr id="55" name="椭圆 27"/>
              <p:cNvSpPr>
                <a:spLocks noChangeArrowheads="1"/>
              </p:cNvSpPr>
              <p:nvPr/>
            </p:nvSpPr>
            <p:spPr bwMode="auto">
              <a:xfrm>
                <a:off x="0" y="0"/>
                <a:ext cx="1080120" cy="1080120"/>
              </a:xfrm>
              <a:prstGeom prst="ellipse">
                <a:avLst/>
              </a:prstGeom>
              <a:solidFill>
                <a:srgbClr val="FFFFFF">
                  <a:lumMod val="75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2135"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椭圆 28"/>
              <p:cNvSpPr>
                <a:spLocks noChangeArrowheads="1"/>
              </p:cNvSpPr>
              <p:nvPr/>
            </p:nvSpPr>
            <p:spPr bwMode="auto">
              <a:xfrm>
                <a:off x="72008" y="72008"/>
                <a:ext cx="936104" cy="936104"/>
              </a:xfrm>
              <a:prstGeom prst="ellipse">
                <a:avLst/>
              </a:prstGeom>
              <a:solidFill>
                <a:schemeClr val="accent6"/>
              </a:solidFill>
              <a:ln w="19050">
                <a:solidFill>
                  <a:srgbClr val="000000">
                    <a:lumMod val="65000"/>
                    <a:lumOff val="35000"/>
                  </a:srgb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2135"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4" name="文本框 26"/>
            <p:cNvSpPr>
              <a:spLocks noChangeArrowheads="1"/>
            </p:cNvSpPr>
            <p:nvPr/>
          </p:nvSpPr>
          <p:spPr bwMode="auto">
            <a:xfrm>
              <a:off x="227815" y="400115"/>
              <a:ext cx="624495" cy="2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135" b="1" i="0" u="none" strike="noStrike" kern="0" cap="none" spc="0" normalizeH="0" baseline="0" noProof="0">
                  <a:ln>
                    <a:noFill/>
                  </a:ln>
                  <a:solidFill>
                    <a:srgbClr val="FFFFFF">
                      <a:lumMod val="9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关键词</a:t>
              </a:r>
              <a:endParaRPr kumimoji="0" lang="zh-CN" altLang="en-US" sz="2135" b="1" i="0" u="none" strike="noStrike" kern="0" cap="none" spc="0" normalizeH="0" baseline="0" noProof="0">
                <a:ln>
                  <a:noFill/>
                </a:ln>
                <a:solidFill>
                  <a:srgbClr val="FFFFFF">
                    <a:lumMod val="9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7" name="Group 15"/>
          <p:cNvGrpSpPr/>
          <p:nvPr/>
        </p:nvGrpSpPr>
        <p:grpSpPr>
          <a:xfrm>
            <a:off x="5571937" y="3799101"/>
            <a:ext cx="1560631" cy="1560903"/>
            <a:chExt cx="1080120" cy="1080120"/>
          </a:xfrm>
        </p:grpSpPr>
        <p:grpSp>
          <p:nvGrpSpPr>
            <p:cNvPr id="58" name="Group 16"/>
            <p:cNvGrpSpPr/>
            <p:nvPr/>
          </p:nvGrpSpPr>
          <p:grpSpPr>
            <a:xfrm>
              <a:off x="0" y="0"/>
              <a:ext cx="1080120" cy="1080120"/>
              <a:chExt cx="1080120" cy="1080120"/>
            </a:xfrm>
          </p:grpSpPr>
          <p:sp>
            <p:nvSpPr>
              <p:cNvPr id="60" name="椭圆 32"/>
              <p:cNvSpPr>
                <a:spLocks noChangeArrowheads="1"/>
              </p:cNvSpPr>
              <p:nvPr/>
            </p:nvSpPr>
            <p:spPr bwMode="auto">
              <a:xfrm>
                <a:off x="0" y="0"/>
                <a:ext cx="1080120" cy="1080120"/>
              </a:xfrm>
              <a:prstGeom prst="ellipse">
                <a:avLst/>
              </a:prstGeom>
              <a:solidFill>
                <a:srgbClr val="FFFFFF">
                  <a:lumMod val="75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2135"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椭圆 33"/>
              <p:cNvSpPr>
                <a:spLocks noChangeArrowheads="1"/>
              </p:cNvSpPr>
              <p:nvPr/>
            </p:nvSpPr>
            <p:spPr bwMode="auto">
              <a:xfrm>
                <a:off x="72008" y="72008"/>
                <a:ext cx="936104" cy="936104"/>
              </a:xfrm>
              <a:prstGeom prst="ellipse">
                <a:avLst/>
              </a:prstGeom>
              <a:solidFill>
                <a:schemeClr val="accent6"/>
              </a:solidFill>
              <a:ln w="19050">
                <a:solidFill>
                  <a:srgbClr val="000000">
                    <a:lumMod val="65000"/>
                    <a:lumOff val="35000"/>
                  </a:srgb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2135"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9" name="文本框 31"/>
            <p:cNvSpPr>
              <a:spLocks noChangeArrowheads="1"/>
            </p:cNvSpPr>
            <p:nvPr/>
          </p:nvSpPr>
          <p:spPr bwMode="auto">
            <a:xfrm>
              <a:off x="191584" y="398075"/>
              <a:ext cx="696954" cy="29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135"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关键词</a:t>
              </a:r>
              <a:endParaRPr kumimoji="0" lang="zh-CN" altLang="en-US" sz="2135"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2" name="Group 20"/>
          <p:cNvGrpSpPr/>
          <p:nvPr/>
        </p:nvGrpSpPr>
        <p:grpSpPr>
          <a:xfrm>
            <a:off x="7399517" y="1345718"/>
            <a:ext cx="2286808" cy="2287208"/>
            <a:chExt cx="1080120" cy="1080120"/>
          </a:xfrm>
        </p:grpSpPr>
        <p:grpSp>
          <p:nvGrpSpPr>
            <p:cNvPr id="63" name="Group 21"/>
            <p:cNvGrpSpPr/>
            <p:nvPr/>
          </p:nvGrpSpPr>
          <p:grpSpPr>
            <a:xfrm>
              <a:off x="0" y="0"/>
              <a:ext cx="1080120" cy="1080120"/>
              <a:chExt cx="1080120" cy="1080120"/>
            </a:xfrm>
          </p:grpSpPr>
          <p:sp>
            <p:nvSpPr>
              <p:cNvPr id="65" name="椭圆 38"/>
              <p:cNvSpPr>
                <a:spLocks noChangeArrowheads="1"/>
              </p:cNvSpPr>
              <p:nvPr/>
            </p:nvSpPr>
            <p:spPr bwMode="auto">
              <a:xfrm>
                <a:off x="0" y="0"/>
                <a:ext cx="1080120" cy="1080120"/>
              </a:xfrm>
              <a:prstGeom prst="ellipse">
                <a:avLst/>
              </a:prstGeom>
              <a:solidFill>
                <a:srgbClr val="FFFFFF">
                  <a:lumMod val="75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2135"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椭圆 39"/>
              <p:cNvSpPr>
                <a:spLocks noChangeArrowheads="1"/>
              </p:cNvSpPr>
              <p:nvPr/>
            </p:nvSpPr>
            <p:spPr bwMode="auto">
              <a:xfrm>
                <a:off x="72008" y="72008"/>
                <a:ext cx="936104" cy="936104"/>
              </a:xfrm>
              <a:prstGeom prst="ellipse">
                <a:avLst/>
              </a:prstGeom>
              <a:solidFill>
                <a:srgbClr val="98C052"/>
              </a:solidFill>
              <a:ln w="19050">
                <a:solidFill>
                  <a:srgbClr val="000000">
                    <a:lumMod val="65000"/>
                    <a:lumOff val="35000"/>
                  </a:srgb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2135"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64" name="文本框 37"/>
            <p:cNvSpPr>
              <a:spLocks noChangeArrowheads="1"/>
            </p:cNvSpPr>
            <p:nvPr/>
          </p:nvSpPr>
          <p:spPr bwMode="auto">
            <a:xfrm>
              <a:off x="254541" y="414093"/>
              <a:ext cx="571036" cy="23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665" b="1" i="0" u="none" strike="noStrike" kern="0" cap="none" spc="0" normalizeH="0" baseline="0" noProof="0">
                  <a:ln>
                    <a:noFill/>
                  </a:ln>
                  <a:solidFill>
                    <a:srgbClr val="FFFFFF">
                      <a:lumMod val="9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关键词</a:t>
              </a:r>
              <a:endParaRPr kumimoji="0" lang="zh-CN" altLang="en-US" sz="2665" b="1" i="0" u="none" strike="noStrike" kern="0" cap="none" spc="0" normalizeH="0" baseline="0" noProof="0">
                <a:ln>
                  <a:noFill/>
                </a:ln>
                <a:solidFill>
                  <a:srgbClr val="FFFFFF">
                    <a:lumMod val="9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cxnSp>
        <p:nvCxnSpPr>
          <p:cNvPr id="67" name="直接连接符 13"/>
          <p:cNvCxnSpPr>
            <a:cxnSpLocks noChangeShapeType="1"/>
            <a:stCxn id="50" idx="7"/>
            <a:endCxn id="55" idx="3"/>
          </p:cNvCxnSpPr>
          <p:nvPr/>
        </p:nvCxnSpPr>
        <p:spPr bwMode="auto">
          <a:xfrm flipV="1">
            <a:off x="3039490" y="3594399"/>
            <a:ext cx="482037" cy="390907"/>
          </a:xfrm>
          <a:prstGeom prst="line">
            <a:avLst/>
          </a:prstGeom>
          <a:noFill/>
          <a:ln w="28575">
            <a:solidFill>
              <a:srgbClr val="FFFFFF">
                <a:lumMod val="75000"/>
              </a:srgbClr>
            </a:solidFill>
            <a:miter lim="800000"/>
          </a:ln>
          <a:extLst>
            <a:ext uri="{909E8E84-426E-40DD-AFC4-6F175D3DCCD1}">
              <a14:hiddenFill xmlns:a14="http://schemas.microsoft.com/office/drawing/2010/main">
                <a:noFill/>
              </a14:hiddenFill>
            </a:ext>
          </a:extLst>
        </p:spPr>
      </p:cxnSp>
      <p:cxnSp>
        <p:nvCxnSpPr>
          <p:cNvPr id="68" name="直接连接符 17"/>
          <p:cNvCxnSpPr>
            <a:cxnSpLocks noChangeShapeType="1"/>
            <a:endCxn id="60" idx="1"/>
          </p:cNvCxnSpPr>
          <p:nvPr/>
        </p:nvCxnSpPr>
        <p:spPr bwMode="auto">
          <a:xfrm>
            <a:off x="4892055" y="3373401"/>
            <a:ext cx="908431" cy="654289"/>
          </a:xfrm>
          <a:prstGeom prst="line">
            <a:avLst/>
          </a:prstGeom>
          <a:noFill/>
          <a:ln w="28575">
            <a:solidFill>
              <a:srgbClr val="FFFFFF">
                <a:lumMod val="75000"/>
              </a:srgbClr>
            </a:solidFill>
            <a:miter lim="800000"/>
          </a:ln>
          <a:extLst>
            <a:ext uri="{909E8E84-426E-40DD-AFC4-6F175D3DCCD1}">
              <a14:hiddenFill xmlns:a14="http://schemas.microsoft.com/office/drawing/2010/main">
                <a:noFill/>
              </a14:hiddenFill>
            </a:ext>
          </a:extLst>
        </p:spPr>
      </p:cxnSp>
      <p:cxnSp>
        <p:nvCxnSpPr>
          <p:cNvPr id="69" name="直接连接符 20"/>
          <p:cNvCxnSpPr>
            <a:cxnSpLocks noChangeShapeType="1"/>
            <a:stCxn id="60" idx="7"/>
            <a:endCxn id="65" idx="3"/>
          </p:cNvCxnSpPr>
          <p:nvPr/>
        </p:nvCxnSpPr>
        <p:spPr bwMode="auto">
          <a:xfrm flipV="1">
            <a:off x="6902954" y="3296846"/>
            <a:ext cx="830717" cy="731907"/>
          </a:xfrm>
          <a:prstGeom prst="line">
            <a:avLst/>
          </a:prstGeom>
          <a:noFill/>
          <a:ln w="28575">
            <a:solidFill>
              <a:srgbClr val="FFFFFF">
                <a:lumMod val="75000"/>
              </a:srgbClr>
            </a:solidFill>
            <a:miter lim="800000"/>
          </a:ln>
          <a:extLst>
            <a:ext uri="{909E8E84-426E-40DD-AFC4-6F175D3DCCD1}">
              <a14:hiddenFill xmlns:a14="http://schemas.microsoft.com/office/drawing/2010/main">
                <a:noFill/>
              </a14:hiddenFill>
            </a:ext>
          </a:extLst>
        </p:spPr>
      </p:cxnSp>
      <p:cxnSp>
        <p:nvCxnSpPr>
          <p:cNvPr id="70" name="直接连接符 23"/>
          <p:cNvCxnSpPr>
            <a:cxnSpLocks noChangeShapeType="1"/>
            <a:stCxn id="79" idx="5"/>
            <a:endCxn id="50" idx="1"/>
          </p:cNvCxnSpPr>
          <p:nvPr/>
        </p:nvCxnSpPr>
        <p:spPr bwMode="auto">
          <a:xfrm>
            <a:off x="1742458" y="3700529"/>
            <a:ext cx="399422" cy="284779"/>
          </a:xfrm>
          <a:prstGeom prst="line">
            <a:avLst/>
          </a:prstGeom>
          <a:noFill/>
          <a:ln w="28575">
            <a:solidFill>
              <a:srgbClr val="FFFFFF">
                <a:lumMod val="75000"/>
              </a:srgbClr>
            </a:solidFill>
            <a:miter lim="800000"/>
          </a:ln>
          <a:extLst>
            <a:ext uri="{909E8E84-426E-40DD-AFC4-6F175D3DCCD1}">
              <a14:hiddenFill xmlns:a14="http://schemas.microsoft.com/office/drawing/2010/main">
                <a:noFill/>
              </a14:hiddenFill>
            </a:ext>
          </a:extLst>
        </p:spPr>
      </p:cxnSp>
      <p:cxnSp>
        <p:nvCxnSpPr>
          <p:cNvPr id="71" name="直接连接符 43"/>
          <p:cNvCxnSpPr>
            <a:cxnSpLocks noChangeShapeType="1"/>
            <a:stCxn id="80" idx="7"/>
            <a:endCxn id="60" idx="3"/>
          </p:cNvCxnSpPr>
          <p:nvPr/>
        </p:nvCxnSpPr>
        <p:spPr bwMode="auto">
          <a:xfrm flipV="1">
            <a:off x="5398458" y="5131415"/>
            <a:ext cx="402028" cy="370724"/>
          </a:xfrm>
          <a:prstGeom prst="line">
            <a:avLst/>
          </a:prstGeom>
          <a:noFill/>
          <a:ln w="28575">
            <a:solidFill>
              <a:srgbClr val="FFFFFF">
                <a:lumMod val="75000"/>
              </a:srgbClr>
            </a:solidFill>
            <a:miter lim="800000"/>
          </a:ln>
          <a:extLst>
            <a:ext uri="{909E8E84-426E-40DD-AFC4-6F175D3DCCD1}">
              <a14:hiddenFill xmlns:a14="http://schemas.microsoft.com/office/drawing/2010/main">
                <a:noFill/>
              </a14:hiddenFill>
            </a:ext>
          </a:extLst>
        </p:spPr>
      </p:cxnSp>
      <p:cxnSp>
        <p:nvCxnSpPr>
          <p:cNvPr id="72" name="直接连接符 72"/>
          <p:cNvCxnSpPr>
            <a:cxnSpLocks noChangeShapeType="1"/>
            <a:stCxn id="65" idx="6"/>
            <a:endCxn id="81" idx="1"/>
          </p:cNvCxnSpPr>
          <p:nvPr/>
        </p:nvCxnSpPr>
        <p:spPr bwMode="auto">
          <a:xfrm>
            <a:off x="9686325" y="2489322"/>
            <a:ext cx="558374" cy="374768"/>
          </a:xfrm>
          <a:prstGeom prst="line">
            <a:avLst/>
          </a:prstGeom>
          <a:noFill/>
          <a:ln w="28575">
            <a:solidFill>
              <a:srgbClr val="FFFFFF">
                <a:lumMod val="75000"/>
              </a:srgbClr>
            </a:solidFill>
            <a:miter lim="800000"/>
          </a:ln>
          <a:extLst>
            <a:ext uri="{909E8E84-426E-40DD-AFC4-6F175D3DCCD1}">
              <a14:hiddenFill xmlns:a14="http://schemas.microsoft.com/office/drawing/2010/main">
                <a:noFill/>
              </a14:hiddenFill>
            </a:ext>
          </a:extLst>
        </p:spPr>
      </p:cxnSp>
      <p:sp>
        <p:nvSpPr>
          <p:cNvPr id="73" name="矩形 76"/>
          <p:cNvSpPr>
            <a:spLocks noChangeArrowheads="1"/>
          </p:cNvSpPr>
          <p:nvPr/>
        </p:nvSpPr>
        <p:spPr bwMode="auto">
          <a:xfrm>
            <a:off x="1628194" y="5081804"/>
            <a:ext cx="1821980" cy="35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527" tIns="53764" rIns="107527" bIns="5376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ts val="1880"/>
              </a:lnSpc>
              <a:spcBef>
                <a:spcPct val="0"/>
              </a:spcBef>
              <a:spcAft>
                <a:spcPct val="0"/>
              </a:spcAft>
              <a:buClrTx/>
              <a:buSzTx/>
              <a:buFont typeface="Arial" panose="020b0604020202020204" pitchFamily="34" charset="0"/>
              <a:buNone/>
              <a:defRPr/>
            </a:pPr>
            <a:r>
              <a:rPr kumimoji="0" lang="zh-CN" altLang="en-US" sz="1335" b="0" i="0" u="none" strike="noStrike" kern="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点击添加描述总结</a:t>
            </a:r>
            <a:r>
              <a:rPr kumimoji="0" lang="en-US" altLang="zh-CN" sz="1335" b="0" i="0" u="none" strike="noStrike" kern="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1335" b="0" i="0" u="none" strike="noStrike" kern="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矩形 80"/>
          <p:cNvSpPr>
            <a:spLocks noChangeArrowheads="1"/>
          </p:cNvSpPr>
          <p:nvPr/>
        </p:nvSpPr>
        <p:spPr bwMode="auto">
          <a:xfrm>
            <a:off x="3209357" y="3884987"/>
            <a:ext cx="1821980" cy="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527" tIns="53764" rIns="107527" bIns="5376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ts val="1880"/>
              </a:lnSpc>
              <a:spcBef>
                <a:spcPct val="0"/>
              </a:spcBef>
              <a:spcAft>
                <a:spcPct val="0"/>
              </a:spcAft>
              <a:buClrTx/>
              <a:buSzTx/>
              <a:buFont typeface="Arial" panose="020b0604020202020204" pitchFamily="34" charset="0"/>
              <a:buNone/>
              <a:defRPr/>
            </a:pPr>
            <a:r>
              <a:rPr kumimoji="0" lang="zh-CN" altLang="en-US" sz="1335" b="0" i="0" u="none" strike="noStrike" kern="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点击添加描述总结</a:t>
            </a:r>
            <a:r>
              <a:rPr kumimoji="0" lang="en-US" altLang="zh-CN" sz="1335" b="0" i="0" u="none" strike="noStrike" kern="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1335" b="0" i="0" u="none" strike="noStrike" kern="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矩形 81"/>
          <p:cNvSpPr>
            <a:spLocks noChangeArrowheads="1"/>
          </p:cNvSpPr>
          <p:nvPr/>
        </p:nvSpPr>
        <p:spPr bwMode="auto">
          <a:xfrm>
            <a:off x="5481233" y="5406680"/>
            <a:ext cx="1821980" cy="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527" tIns="53764" rIns="107527" bIns="5376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ts val="1880"/>
              </a:lnSpc>
              <a:spcBef>
                <a:spcPct val="0"/>
              </a:spcBef>
              <a:spcAft>
                <a:spcPct val="0"/>
              </a:spcAft>
              <a:buClrTx/>
              <a:buSzTx/>
              <a:buFont typeface="Arial" panose="020b0604020202020204" pitchFamily="34" charset="0"/>
              <a:buNone/>
              <a:defRPr/>
            </a:pPr>
            <a:r>
              <a:rPr kumimoji="0" lang="zh-CN" altLang="en-US" sz="1335" b="0" i="0" u="none" strike="noStrike" kern="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点击添加描述总结</a:t>
            </a:r>
            <a:r>
              <a:rPr kumimoji="0" lang="en-US" altLang="zh-CN" sz="1335" b="0" i="0" u="none" strike="noStrike" kern="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1335" b="0" i="0" u="none" strike="noStrike" kern="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 name="矩形 82"/>
          <p:cNvSpPr>
            <a:spLocks noChangeArrowheads="1"/>
          </p:cNvSpPr>
          <p:nvPr/>
        </p:nvSpPr>
        <p:spPr bwMode="auto">
          <a:xfrm>
            <a:off x="7659767" y="3662802"/>
            <a:ext cx="1821980" cy="35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527" tIns="53764" rIns="107527" bIns="5376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ts val="1880"/>
              </a:lnSpc>
              <a:spcBef>
                <a:spcPct val="0"/>
              </a:spcBef>
              <a:spcAft>
                <a:spcPct val="0"/>
              </a:spcAft>
              <a:buClrTx/>
              <a:buSzTx/>
              <a:buFont typeface="Arial" panose="020b0604020202020204" pitchFamily="34" charset="0"/>
              <a:buNone/>
              <a:defRPr/>
            </a:pPr>
            <a:r>
              <a:rPr kumimoji="0" lang="zh-CN" altLang="en-US" sz="1335" b="0" i="0" u="none" strike="noStrike" kern="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点击添加描述总结</a:t>
            </a:r>
            <a:endParaRPr kumimoji="0" lang="zh-CN" altLang="en-US" sz="1335" b="0" i="0" u="none" strike="noStrike" kern="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矩形 85"/>
          <p:cNvSpPr>
            <a:spLocks noChangeArrowheads="1"/>
          </p:cNvSpPr>
          <p:nvPr/>
        </p:nvSpPr>
        <p:spPr bwMode="auto">
          <a:xfrm>
            <a:off x="7919040" y="4442127"/>
            <a:ext cx="3097721" cy="4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5208" tIns="57603" rIns="115208" bIns="576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r"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200" b="1" i="0" u="none" strike="noStrike" kern="0" cap="none" spc="0" normalizeH="0" baseline="0" noProof="0">
                <a:ln>
                  <a:noFill/>
                </a:ln>
                <a:solidFill>
                  <a:srgbClr val="5D910B"/>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添加主要观点</a:t>
            </a:r>
            <a:endParaRPr kumimoji="0" lang="zh-CN" altLang="en-US" sz="2200" b="0" i="0" u="none" strike="noStrike" kern="0" cap="none" spc="0" normalizeH="0" baseline="0" noProof="0">
              <a:ln>
                <a:noFill/>
              </a:ln>
              <a:solidFill>
                <a:srgbClr val="5D910B"/>
              </a:solidFill>
              <a:effectLst/>
              <a:uLnTx/>
              <a:uFillTx/>
              <a:latin typeface="Arial" panose="020b0604020202020204" pitchFamily="34" charset="0"/>
              <a:ea typeface="微软雅黑" panose="020b0503020204020204" pitchFamily="34" charset="-122"/>
              <a:sym typeface="Calibri" panose="020f0502020204030204" pitchFamily="34" charset="0"/>
            </a:endParaRPr>
          </a:p>
        </p:txBody>
      </p:sp>
      <p:sp>
        <p:nvSpPr>
          <p:cNvPr id="78" name="文本框 13"/>
          <p:cNvSpPr txBox="1"/>
          <p:nvPr/>
        </p:nvSpPr>
        <p:spPr>
          <a:xfrm>
            <a:off x="7410719" y="4917021"/>
            <a:ext cx="3654168" cy="1384986"/>
          </a:xfrm>
          <a:prstGeom prst="rect">
            <a:avLst/>
          </a:prstGeom>
          <a:noFill/>
        </p:spPr>
        <p:txBody>
          <a:bodyPr wrap="square" lIns="91435" tIns="45716" rIns="91435" bIns="45716" rtlCol="0">
            <a:spAutoFit/>
          </a:bodyPr>
          <a:lstStyle/>
          <a:p>
            <a:pPr marL="0" marR="0" lvl="0" indent="0" defTabSz="914400" eaLnBrk="1" fontAlgn="auto" latinLnBrk="0" hangingPunct="1">
              <a:lnSpc>
                <a:spcPct val="120000"/>
              </a:lnSpc>
              <a:spcBef>
                <a:spcPct val="0"/>
              </a:spcBef>
              <a:spcAft>
                <a:spcPct val="0"/>
              </a:spcAft>
              <a:buClrTx/>
              <a:buSzTx/>
              <a:buFontTx/>
              <a:buNone/>
              <a:defRPr/>
            </a:pPr>
            <a:r>
              <a:rPr kumimoji="0" lang="zh-CN" altLang="en-US" sz="1400" b="0" i="0" u="none" strike="noStrike" kern="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kumimoji="0" lang="zh-CN" altLang="en-US" sz="1400" b="0" i="0" u="none" strike="noStrike" kern="0" cap="none" spc="0" normalizeH="0" baseline="0" noProof="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 name="椭圆 56"/>
          <p:cNvSpPr>
            <a:spLocks noChangeArrowheads="1"/>
          </p:cNvSpPr>
          <p:nvPr/>
        </p:nvSpPr>
        <p:spPr bwMode="auto">
          <a:xfrm rot="21019160">
            <a:off x="1278026" y="3296846"/>
            <a:ext cx="511499" cy="511588"/>
          </a:xfrm>
          <a:prstGeom prst="ellipse">
            <a:avLst/>
          </a:prstGeom>
          <a:solidFill>
            <a:srgbClr val="FFFFFF">
              <a:lumMod val="75000"/>
            </a:srgbClr>
          </a:solidFill>
          <a:ln>
            <a:noFill/>
          </a:ln>
        </p:spPr>
        <p:txBody>
          <a:bodyPr lIns="107527" tIns="53764" rIns="107527" bIns="53764"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2135"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 name="椭圆 58"/>
          <p:cNvSpPr>
            <a:spLocks noChangeArrowheads="1"/>
          </p:cNvSpPr>
          <p:nvPr/>
        </p:nvSpPr>
        <p:spPr bwMode="auto">
          <a:xfrm>
            <a:off x="4837581" y="5405617"/>
            <a:ext cx="657108" cy="659091"/>
          </a:xfrm>
          <a:prstGeom prst="ellipse">
            <a:avLst/>
          </a:prstGeom>
          <a:solidFill>
            <a:srgbClr val="FFFFFF">
              <a:lumMod val="75000"/>
            </a:srgbClr>
          </a:solidFill>
          <a:ln>
            <a:noFill/>
          </a:ln>
        </p:spPr>
        <p:txBody>
          <a:bodyPr lIns="107527" tIns="53764" rIns="107527" bIns="53764"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2135"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 name="椭圆 70"/>
          <p:cNvSpPr>
            <a:spLocks noChangeArrowheads="1"/>
          </p:cNvSpPr>
          <p:nvPr/>
        </p:nvSpPr>
        <p:spPr bwMode="auto">
          <a:xfrm>
            <a:off x="10133432" y="2752803"/>
            <a:ext cx="759781" cy="759913"/>
          </a:xfrm>
          <a:prstGeom prst="ellipse">
            <a:avLst/>
          </a:prstGeom>
          <a:solidFill>
            <a:srgbClr val="FFFFFF">
              <a:lumMod val="75000"/>
            </a:srgbClr>
          </a:solidFill>
          <a:ln>
            <a:noFill/>
          </a:ln>
        </p:spPr>
        <p:txBody>
          <a:bodyPr lIns="107527" tIns="53764" rIns="107527" bIns="53764"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2135"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mc:Choice xmlns:p14="http://schemas.microsoft.com/office/powerpoint/2010/main" Requires="p14">
      <p:transition spd="slow" advTm="1539">
        <p14:wheelReverse spokes="1"/>
      </p:transition>
    </mc:Choice>
    <mc:Fallback>
      <p:transition spd="slow" advTm="1539">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wipe(left)">
                                      <p:cBhvr>
                                        <p:cTn id="11" dur="350"/>
                                        <p:tgtEl>
                                          <p:spTgt spid="70"/>
                                        </p:tgtEl>
                                      </p:cBhvr>
                                    </p:animEffect>
                                  </p:childTnLst>
                                </p:cTn>
                              </p:par>
                            </p:childTnLst>
                          </p:cTn>
                        </p:par>
                        <p:par>
                          <p:cTn id="12" fill="hold" nodeType="afterGroup">
                            <p:stCondLst>
                              <p:cond delay="850"/>
                            </p:stCondLst>
                            <p:childTnLst>
                              <p:par>
                                <p:cTn id="13" presetID="22" presetClass="entr" presetSubtype="8"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left)">
                                      <p:cBhvr>
                                        <p:cTn id="15" dur="650"/>
                                        <p:tgtEl>
                                          <p:spTgt spid="47"/>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400"/>
                                        <p:tgtEl>
                                          <p:spTgt spid="73"/>
                                        </p:tgtEl>
                                      </p:cBhvr>
                                    </p:animEffect>
                                  </p:childTnLst>
                                </p:cTn>
                              </p:par>
                            </p:childTnLst>
                          </p:cTn>
                        </p:par>
                        <p:par>
                          <p:cTn id="19" fill="hold" nodeType="afterGroup">
                            <p:stCondLst>
                              <p:cond delay="1500"/>
                            </p:stCondLst>
                            <p:childTnLst>
                              <p:par>
                                <p:cTn id="20" presetID="22" presetClass="entr" presetSubtype="8" fill="hold" nodeType="after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wipe(left)">
                                      <p:cBhvr>
                                        <p:cTn id="22" dur="350"/>
                                        <p:tgtEl>
                                          <p:spTgt spid="67"/>
                                        </p:tgtEl>
                                      </p:cBhvr>
                                    </p:animEffect>
                                  </p:childTnLst>
                                </p:cTn>
                              </p:par>
                            </p:childTnLst>
                          </p:cTn>
                        </p:par>
                        <p:par>
                          <p:cTn id="23" fill="hold" nodeType="afterGroup">
                            <p:stCondLst>
                              <p:cond delay="1850"/>
                            </p:stCondLst>
                            <p:childTnLst>
                              <p:par>
                                <p:cTn id="24" presetID="22" presetClass="entr" presetSubtype="8" fill="hold"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left)">
                                      <p:cBhvr>
                                        <p:cTn id="26" dur="750"/>
                                        <p:tgtEl>
                                          <p:spTgt spid="52"/>
                                        </p:tgtEl>
                                      </p:cBhvr>
                                    </p:animEffect>
                                  </p:childTnLst>
                                </p:cTn>
                              </p:par>
                              <p:par>
                                <p:cTn id="27" presetID="10" presetClass="entr" presetSubtype="0" fill="hold" grpId="0" nodeType="withEffect">
                                  <p:stCondLst>
                                    <p:cond delay="25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500"/>
                                        <p:tgtEl>
                                          <p:spTgt spid="74"/>
                                        </p:tgtEl>
                                      </p:cBhvr>
                                    </p:animEffect>
                                  </p:childTnLst>
                                </p:cTn>
                              </p:par>
                            </p:childTnLst>
                          </p:cTn>
                        </p:par>
                        <p:par>
                          <p:cTn id="30" fill="hold" nodeType="afterGroup">
                            <p:stCondLst>
                              <p:cond delay="2600"/>
                            </p:stCondLst>
                            <p:childTnLst>
                              <p:par>
                                <p:cTn id="31" presetID="22" presetClass="entr" presetSubtype="8" fill="hold" nodeType="after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wipe(left)">
                                      <p:cBhvr>
                                        <p:cTn id="33" dur="450"/>
                                        <p:tgtEl>
                                          <p:spTgt spid="68"/>
                                        </p:tgtEl>
                                      </p:cBhvr>
                                    </p:animEffect>
                                  </p:childTnLst>
                                </p:cTn>
                              </p:par>
                            </p:childTnLst>
                          </p:cTn>
                        </p:par>
                        <p:par>
                          <p:cTn id="34" fill="hold" nodeType="afterGroup">
                            <p:stCondLst>
                              <p:cond delay="3050"/>
                            </p:stCondLst>
                            <p:childTnLst>
                              <p:par>
                                <p:cTn id="35" presetID="22" presetClass="entr" presetSubtype="8"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left)">
                                      <p:cBhvr>
                                        <p:cTn id="37" dur="650"/>
                                        <p:tgtEl>
                                          <p:spTgt spid="57"/>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75"/>
                                        </p:tgtEl>
                                        <p:attrNameLst>
                                          <p:attrName>style.visibility</p:attrName>
                                        </p:attrNameLst>
                                      </p:cBhvr>
                                      <p:to>
                                        <p:strVal val="visible"/>
                                      </p:to>
                                    </p:set>
                                    <p:animEffect transition="in" filter="fade">
                                      <p:cBhvr>
                                        <p:cTn id="40" dur="400"/>
                                        <p:tgtEl>
                                          <p:spTgt spid="75"/>
                                        </p:tgtEl>
                                      </p:cBhvr>
                                    </p:animEffect>
                                  </p:childTnLst>
                                </p:cTn>
                              </p:par>
                            </p:childTnLst>
                          </p:cTn>
                        </p:par>
                        <p:par>
                          <p:cTn id="41" fill="hold" nodeType="afterGroup">
                            <p:stCondLst>
                              <p:cond delay="3700"/>
                            </p:stCondLst>
                            <p:childTnLst>
                              <p:par>
                                <p:cTn id="42" presetID="22" presetClass="entr" presetSubtype="8" fill="hold" nodeType="after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450"/>
                                        <p:tgtEl>
                                          <p:spTgt spid="69"/>
                                        </p:tgtEl>
                                      </p:cBhvr>
                                    </p:animEffect>
                                  </p:childTnLst>
                                </p:cTn>
                              </p:par>
                              <p:par>
                                <p:cTn id="45" presetID="22" presetClass="entr" presetSubtype="2" fill="hold" nodeType="with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right)">
                                      <p:cBhvr>
                                        <p:cTn id="47" dur="400"/>
                                        <p:tgtEl>
                                          <p:spTgt spid="71"/>
                                        </p:tgtEl>
                                      </p:cBhvr>
                                    </p:animEffect>
                                  </p:childTnLst>
                                </p:cTn>
                              </p:par>
                            </p:childTnLst>
                          </p:cTn>
                        </p:par>
                        <p:par>
                          <p:cTn id="48" fill="hold" nodeType="afterGroup">
                            <p:stCondLst>
                              <p:cond delay="4150"/>
                            </p:stCondLst>
                            <p:childTnLst>
                              <p:par>
                                <p:cTn id="49" presetID="22" presetClass="entr" presetSubtype="8" fill="hold"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left)">
                                      <p:cBhvr>
                                        <p:cTn id="51" dur="750"/>
                                        <p:tgtEl>
                                          <p:spTgt spid="62"/>
                                        </p:tgtEl>
                                      </p:cBhvr>
                                    </p:animEffect>
                                  </p:childTnLst>
                                </p:cTn>
                              </p:par>
                              <p:par>
                                <p:cTn id="52" presetID="10" presetClass="entr" presetSubtype="0" fill="hold" grpId="0" nodeType="withEffect">
                                  <p:stCondLst>
                                    <p:cond delay="250"/>
                                  </p:stCondLst>
                                  <p:childTnLst>
                                    <p:set>
                                      <p:cBhvr>
                                        <p:cTn id="53" dur="1" fill="hold">
                                          <p:stCondLst>
                                            <p:cond delay="0"/>
                                          </p:stCondLst>
                                        </p:cTn>
                                        <p:tgtEl>
                                          <p:spTgt spid="76"/>
                                        </p:tgtEl>
                                        <p:attrNameLst>
                                          <p:attrName>style.visibility</p:attrName>
                                        </p:attrNameLst>
                                      </p:cBhvr>
                                      <p:to>
                                        <p:strVal val="visible"/>
                                      </p:to>
                                    </p:set>
                                    <p:animEffect transition="in" filter="fade">
                                      <p:cBhvr>
                                        <p:cTn id="54" dur="500"/>
                                        <p:tgtEl>
                                          <p:spTgt spid="76"/>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wipe(right)">
                                      <p:cBhvr>
                                        <p:cTn id="57" dur="400"/>
                                        <p:tgtEl>
                                          <p:spTgt spid="80"/>
                                        </p:tgtEl>
                                      </p:cBhvr>
                                    </p:animEffect>
                                  </p:childTnLst>
                                </p:cTn>
                              </p:par>
                            </p:childTnLst>
                          </p:cTn>
                        </p:par>
                        <p:par>
                          <p:cTn id="58" fill="hold" nodeType="afterGroup">
                            <p:stCondLst>
                              <p:cond delay="4900"/>
                            </p:stCondLst>
                            <p:childTnLst>
                              <p:par>
                                <p:cTn id="59" presetID="22" presetClass="entr" presetSubtype="8" fill="hold"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350"/>
                                        <p:tgtEl>
                                          <p:spTgt spid="72"/>
                                        </p:tgtEl>
                                      </p:cBhvr>
                                    </p:animEffect>
                                  </p:childTnLst>
                                </p:cTn>
                              </p:par>
                            </p:childTnLst>
                          </p:cTn>
                        </p:par>
                        <p:par>
                          <p:cTn id="62" fill="hold" nodeType="afterGroup">
                            <p:stCondLst>
                              <p:cond delay="5250"/>
                            </p:stCondLst>
                            <p:childTnLst>
                              <p:par>
                                <p:cTn id="63" presetID="22" presetClass="entr" presetSubtype="8" fill="hold" grpId="0" nodeType="afterEffect">
                                  <p:stCondLst>
                                    <p:cond delay="0"/>
                                  </p:stCondLst>
                                  <p:childTnLst>
                                    <p:set>
                                      <p:cBhvr>
                                        <p:cTn id="64" dur="1" fill="hold">
                                          <p:stCondLst>
                                            <p:cond delay="0"/>
                                          </p:stCondLst>
                                        </p:cTn>
                                        <p:tgtEl>
                                          <p:spTgt spid="81"/>
                                        </p:tgtEl>
                                        <p:attrNameLst>
                                          <p:attrName>style.visibility</p:attrName>
                                        </p:attrNameLst>
                                      </p:cBhvr>
                                      <p:to>
                                        <p:strVal val="visible"/>
                                      </p:to>
                                    </p:set>
                                    <p:animEffect transition="in" filter="wipe(left)">
                                      <p:cBhvr>
                                        <p:cTn id="65" dur="400"/>
                                        <p:tgtEl>
                                          <p:spTgt spid="81"/>
                                        </p:tgtEl>
                                      </p:cBhvr>
                                    </p:animEffect>
                                  </p:childTnLst>
                                </p:cTn>
                              </p:par>
                            </p:childTnLst>
                          </p:cTn>
                        </p:par>
                        <p:par>
                          <p:cTn id="66" fill="hold" nodeType="afterGroup">
                            <p:stCondLst>
                              <p:cond delay="5650"/>
                            </p:stCondLst>
                            <p:childTnLst>
                              <p:par>
                                <p:cTn id="67" presetID="26" presetClass="emph" presetSubtype="0" fill="hold" nodeType="afterEffect">
                                  <p:stCondLst>
                                    <p:cond delay="0"/>
                                  </p:stCondLst>
                                  <p:childTnLst>
                                    <p:animEffect transition="out" filter="fade">
                                      <p:cBhvr>
                                        <p:cTn id="68" dur="500" tmFilter="0, 0; .2, .5; .8, .5; 1, 0"/>
                                        <p:tgtEl>
                                          <p:spTgt spid="47"/>
                                        </p:tgtEl>
                                      </p:cBhvr>
                                    </p:animEffect>
                                    <p:animScale>
                                      <p:cBhvr>
                                        <p:cTn id="69" dur="250" autoRev="1" fill="hold"/>
                                        <p:tgtEl>
                                          <p:spTgt spid="47"/>
                                        </p:tgtEl>
                                      </p:cBhvr>
                                      <p:by x="105000" y="105000"/>
                                    </p:animScale>
                                  </p:childTnLst>
                                </p:cTn>
                              </p:par>
                              <p:par>
                                <p:cTn id="70" presetID="26" presetClass="emph" presetSubtype="0" fill="hold" nodeType="withEffect">
                                  <p:stCondLst>
                                    <p:cond delay="500"/>
                                  </p:stCondLst>
                                  <p:childTnLst>
                                    <p:animEffect transition="out" filter="fade">
                                      <p:cBhvr>
                                        <p:cTn id="71" dur="500" tmFilter="0, 0; .2, .5; .8, .5; 1, 0"/>
                                        <p:tgtEl>
                                          <p:spTgt spid="52"/>
                                        </p:tgtEl>
                                      </p:cBhvr>
                                    </p:animEffect>
                                    <p:animScale>
                                      <p:cBhvr>
                                        <p:cTn id="72" dur="250" autoRev="1" fill="hold"/>
                                        <p:tgtEl>
                                          <p:spTgt spid="52"/>
                                        </p:tgtEl>
                                      </p:cBhvr>
                                      <p:by x="105000" y="105000"/>
                                    </p:animScale>
                                  </p:childTnLst>
                                </p:cTn>
                              </p:par>
                              <p:par>
                                <p:cTn id="73" presetID="26" presetClass="emph" presetSubtype="0" fill="hold" nodeType="withEffect">
                                  <p:stCondLst>
                                    <p:cond delay="250"/>
                                  </p:stCondLst>
                                  <p:childTnLst>
                                    <p:animEffect transition="out" filter="fade">
                                      <p:cBhvr>
                                        <p:cTn id="74" dur="500" tmFilter="0, 0; .2, .5; .8, .5; 1, 0"/>
                                        <p:tgtEl>
                                          <p:spTgt spid="57"/>
                                        </p:tgtEl>
                                      </p:cBhvr>
                                    </p:animEffect>
                                    <p:animScale>
                                      <p:cBhvr>
                                        <p:cTn id="75" dur="250" autoRev="1" fill="hold"/>
                                        <p:tgtEl>
                                          <p:spTgt spid="57"/>
                                        </p:tgtEl>
                                      </p:cBhvr>
                                      <p:by x="105000" y="105000"/>
                                    </p:animScale>
                                  </p:childTnLst>
                                </p:cTn>
                              </p:par>
                              <p:par>
                                <p:cTn id="76" presetID="26" presetClass="emph" presetSubtype="0" fill="hold" nodeType="withEffect">
                                  <p:stCondLst>
                                    <p:cond delay="750"/>
                                  </p:stCondLst>
                                  <p:childTnLst>
                                    <p:animEffect transition="out" filter="fade">
                                      <p:cBhvr>
                                        <p:cTn id="77" dur="500" tmFilter="0, 0; .2, .5; .8, .5; 1, 0"/>
                                        <p:tgtEl>
                                          <p:spTgt spid="62"/>
                                        </p:tgtEl>
                                      </p:cBhvr>
                                    </p:animEffect>
                                    <p:animScale>
                                      <p:cBhvr>
                                        <p:cTn id="78" dur="250" autoRev="1" fill="hold"/>
                                        <p:tgtEl>
                                          <p:spTgt spid="62"/>
                                        </p:tgtEl>
                                      </p:cBhvr>
                                      <p:by x="105000" y="105000"/>
                                    </p:animScale>
                                  </p:childTnLst>
                                </p:cTn>
                              </p:par>
                            </p:childTnLst>
                          </p:cTn>
                        </p:par>
                        <p:par>
                          <p:cTn id="79" fill="hold" nodeType="afterGroup">
                            <p:stCondLst>
                              <p:cond delay="6900"/>
                            </p:stCondLst>
                            <p:childTnLst>
                              <p:par>
                                <p:cTn id="80" presetID="22" presetClass="entr" presetSubtype="2"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right)">
                                      <p:cBhvr>
                                        <p:cTn id="82" dur="500"/>
                                        <p:tgtEl>
                                          <p:spTgt spid="77"/>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78"/>
                                        </p:tgtEl>
                                        <p:attrNameLst>
                                          <p:attrName>style.visibility</p:attrName>
                                        </p:attrNameLst>
                                      </p:cBhvr>
                                      <p:to>
                                        <p:strVal val="visible"/>
                                      </p:to>
                                    </p:set>
                                    <p:animEffect transition="in" filter="wipe(right)">
                                      <p:cBhvr>
                                        <p:cTn id="85" dur="75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P spid="76" grpId="0"/>
      <p:bldP spid="77" grpId="0"/>
      <p:bldP spid="78" grpId="0"/>
      <p:bldP spid="79" grpId="0" animBg="1"/>
      <p:bldP spid="80" grpId="0" animBg="1"/>
      <p:bldP spid="81" grpId="0" animBg="1"/>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TextBox 11"/>
          <p:cNvSpPr txBox="1"/>
          <p:nvPr/>
        </p:nvSpPr>
        <p:spPr>
          <a:xfrm>
            <a:off x="989375" y="327095"/>
            <a:ext cx="2621280" cy="483235"/>
          </a:xfrm>
          <a:prstGeom prst="rect">
            <a:avLst/>
          </a:prstGeom>
          <a:noFill/>
        </p:spPr>
        <p:txBody>
          <a:bodyPr wrap="none" rtlCol="0">
            <a:spAutoFit/>
          </a:bodyPr>
          <a:lstStyle/>
          <a:p>
            <a:pPr algn="l"/>
            <a:r>
              <a:rPr sz="2400">
                <a:latin typeface="微软雅黑" panose="020b0503020204020204" pitchFamily="34" charset="-122"/>
                <a:ea typeface="微软雅黑" panose="020b0503020204020204" pitchFamily="34" charset="-122"/>
              </a:rPr>
              <a:t>单击此处添加标题</a:t>
            </a:r>
            <a:endParaRPr sz="2400">
              <a:latin typeface="微软雅黑" panose="020b0503020204020204" pitchFamily="34" charset="-122"/>
              <a:ea typeface="微软雅黑" panose="020b0503020204020204" pitchFamily="34" charset="-122"/>
            </a:endParaRPr>
          </a:p>
        </p:txBody>
      </p:sp>
      <p:sp>
        <p:nvSpPr>
          <p:cNvPr id="13" name="Freeform 40"/>
          <p:cNvSpPr>
            <a:spLocks noEditPoints="1"/>
          </p:cNvSpPr>
          <p:nvPr/>
        </p:nvSpPr>
        <p:spPr bwMode="auto">
          <a:xfrm>
            <a:off x="511175" y="303530"/>
            <a:ext cx="307975" cy="523875"/>
          </a:xfrm>
          <a:custGeom>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14"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cxnSp>
        <p:nvCxnSpPr>
          <p:cNvPr id="15" name="直接连接符 14"/>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16" name="TextBox 51"/>
          <p:cNvSpPr txBox="1"/>
          <p:nvPr/>
        </p:nvSpPr>
        <p:spPr>
          <a:xfrm>
            <a:off x="11075080" y="165170"/>
            <a:ext cx="627380" cy="287020"/>
          </a:xfrm>
          <a:prstGeom prst="rect">
            <a:avLst/>
          </a:prstGeom>
          <a:noFill/>
        </p:spPr>
        <p:txBody>
          <a:bodyPr wrap="none" rtlCol="0">
            <a:spAutoFit/>
          </a:bodyPr>
          <a:lstStyle/>
          <a:p>
            <a:pPr algn="l"/>
            <a:r>
              <a:rPr lang="en-US" sz="1200" b="1">
                <a:solidFill>
                  <a:schemeClr val="bg1"/>
                </a:solidFill>
                <a:latin typeface="微软雅黑" panose="020b0503020204020204" pitchFamily="34" charset="-122"/>
                <a:ea typeface="微软雅黑" panose="020b0503020204020204" pitchFamily="34" charset="-122"/>
              </a:rPr>
              <a:t>LOGO</a:t>
            </a:r>
            <a:endParaRPr lang="en-US" sz="1200" b="1">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1702739" y="4738275"/>
            <a:ext cx="8585200" cy="1059255"/>
          </a:xfrm>
          <a:prstGeom prst="rect">
            <a:avLst/>
          </a:prstGeom>
          <a:noFill/>
          <a:ln w="12700" cap="flat" cmpd="sng" algn="ctr">
            <a:solidFill>
              <a:sysClr val="windowText" lastClr="000000">
                <a:lumMod val="50000"/>
                <a:lumOff val="50000"/>
              </a:sysClr>
            </a:solidFill>
            <a:prstDash val="solid"/>
            <a:miter lim="800000"/>
          </a:ln>
          <a:effectLst/>
        </p:spPr>
        <p:txBody>
          <a:bodyPr lIns="29725" rIns="29725"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155"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a:off x="1534574" y="2125813"/>
            <a:ext cx="2506818" cy="1267236"/>
          </a:xfrm>
          <a:prstGeom prst="rect">
            <a:avLst/>
          </a:prstGeom>
          <a:blipFill dpi="0" rotWithShape="0">
            <a:blip r:embed="rId3"/>
            <a:stretch>
              <a:fillRect/>
            </a:stretch>
          </a:bli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32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4661366" y="2125813"/>
            <a:ext cx="2506818" cy="1267236"/>
          </a:xfrm>
          <a:prstGeom prst="rect">
            <a:avLst/>
          </a:prstGeom>
          <a:blipFill dpi="0" rotWithShape="0">
            <a:blip r:embed="rId4"/>
            <a:stretch>
              <a:fillRect/>
            </a:stretch>
          </a:bli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32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矩形 9"/>
          <p:cNvSpPr/>
          <p:nvPr/>
        </p:nvSpPr>
        <p:spPr>
          <a:xfrm>
            <a:off x="7781122" y="2125813"/>
            <a:ext cx="2506818" cy="1267236"/>
          </a:xfrm>
          <a:prstGeom prst="rect">
            <a:avLst/>
          </a:prstGeom>
          <a:blipFill dpi="0" rotWithShape="0">
            <a:blip r:embed="rId5"/>
            <a:stretch>
              <a:fillRect/>
            </a:stretch>
          </a:bli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32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1534573" y="1822553"/>
            <a:ext cx="2506818" cy="339232"/>
          </a:xfrm>
          <a:prstGeom prst="rect">
            <a:avLst/>
          </a:prstGeom>
          <a:solidFill>
            <a:srgbClr val="98C052"/>
          </a:solidFill>
          <a:ln w="12700" cap="flat" cmpd="sng" algn="ctr">
            <a:noFill/>
            <a:prstDash val="solid"/>
            <a:miter lim="800000"/>
          </a:ln>
          <a:effectLst/>
        </p:spPr>
        <p:txBody>
          <a:bodyPr lIns="29725" rIns="29725"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65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165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7" name="矩形 16"/>
          <p:cNvSpPr/>
          <p:nvPr/>
        </p:nvSpPr>
        <p:spPr>
          <a:xfrm>
            <a:off x="4661366" y="1822532"/>
            <a:ext cx="2506818" cy="339232"/>
          </a:xfrm>
          <a:prstGeom prst="rect">
            <a:avLst/>
          </a:prstGeom>
          <a:solidFill>
            <a:srgbClr val="5D910B"/>
          </a:solidFill>
          <a:ln w="12700" cap="flat" cmpd="sng" algn="ctr">
            <a:noFill/>
            <a:prstDash val="solid"/>
            <a:miter lim="800000"/>
          </a:ln>
          <a:effectLst/>
        </p:spPr>
        <p:txBody>
          <a:bodyPr lIns="29725" rIns="29725"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65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165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矩形 17"/>
          <p:cNvSpPr/>
          <p:nvPr/>
        </p:nvSpPr>
        <p:spPr>
          <a:xfrm>
            <a:off x="7781121" y="1822532"/>
            <a:ext cx="2506818" cy="339232"/>
          </a:xfrm>
          <a:prstGeom prst="rect">
            <a:avLst/>
          </a:prstGeom>
          <a:solidFill>
            <a:srgbClr val="98C052"/>
          </a:solidFill>
          <a:ln w="12700" cap="flat" cmpd="sng" algn="ctr">
            <a:noFill/>
            <a:prstDash val="solid"/>
            <a:miter lim="800000"/>
          </a:ln>
          <a:effectLst/>
        </p:spPr>
        <p:txBody>
          <a:bodyPr lIns="29725" rIns="29725"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65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165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 name="TextBox 22"/>
          <p:cNvSpPr txBox="1"/>
          <p:nvPr/>
        </p:nvSpPr>
        <p:spPr>
          <a:xfrm>
            <a:off x="1495941" y="3553903"/>
            <a:ext cx="2620228" cy="792140"/>
          </a:xfrm>
          <a:prstGeom prst="rect">
            <a:avLst/>
          </a:prstGeom>
          <a:noFill/>
        </p:spPr>
        <p:txBody>
          <a:bodyPr wrap="square" rtlCol="0">
            <a:spAutoFit/>
          </a:bodyPr>
          <a:lstStyle>
            <a:defPPr>
              <a:defRPr lang="zh-CN"/>
            </a:defPPr>
            <a:lvl1pPr>
              <a:lnSpc>
                <a:spcPct val="120000"/>
              </a:lnSpc>
              <a:defRPr sz="14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20000"/>
              </a:lnSpc>
              <a:spcBef>
                <a:spcPct val="0"/>
              </a:spcBef>
              <a:spcAft>
                <a:spcPct val="0"/>
              </a:spcAft>
              <a:buClrTx/>
              <a:buSzTx/>
              <a:buFontTx/>
              <a:buNone/>
              <a:defRPr/>
            </a:pPr>
            <a:r>
              <a:rPr kumimoji="0" lang="zh-CN" altLang="en-US" sz="1300" b="0" i="0" u="none" strike="noStrike" kern="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kumimoji="0" lang="zh-CN" altLang="en-US" sz="1300" b="0" i="0" u="none" strike="noStrike" kern="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endParaRPr>
          </a:p>
        </p:txBody>
      </p:sp>
      <p:sp>
        <p:nvSpPr>
          <p:cNvPr id="20" name="TextBox 23"/>
          <p:cNvSpPr txBox="1"/>
          <p:nvPr/>
        </p:nvSpPr>
        <p:spPr>
          <a:xfrm>
            <a:off x="4677456" y="3553903"/>
            <a:ext cx="2542378" cy="792140"/>
          </a:xfrm>
          <a:prstGeom prst="rect">
            <a:avLst/>
          </a:prstGeom>
          <a:noFill/>
        </p:spPr>
        <p:txBody>
          <a:bodyPr wrap="square" rtlCol="0">
            <a:spAutoFit/>
          </a:bodyPr>
          <a:lstStyle>
            <a:defPPr>
              <a:defRPr lang="zh-CN"/>
            </a:defPPr>
            <a:lvl1pPr>
              <a:lnSpc>
                <a:spcPct val="120000"/>
              </a:lnSpc>
              <a:defRPr sz="14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20000"/>
              </a:lnSpc>
              <a:spcBef>
                <a:spcPct val="0"/>
              </a:spcBef>
              <a:spcAft>
                <a:spcPct val="0"/>
              </a:spcAft>
              <a:buClrTx/>
              <a:buSzTx/>
              <a:buFontTx/>
              <a:buNone/>
              <a:defRPr/>
            </a:pPr>
            <a:r>
              <a:rPr kumimoji="0" lang="zh-CN" altLang="en-US" sz="1300" b="0" i="0" u="none" strike="noStrike" kern="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kumimoji="0" lang="zh-CN" altLang="en-US" sz="1300" b="0" i="0" u="none" strike="noStrike" kern="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endParaRPr>
          </a:p>
        </p:txBody>
      </p:sp>
      <p:sp>
        <p:nvSpPr>
          <p:cNvPr id="21" name="TextBox 24"/>
          <p:cNvSpPr txBox="1"/>
          <p:nvPr/>
        </p:nvSpPr>
        <p:spPr>
          <a:xfrm>
            <a:off x="7794609" y="3553903"/>
            <a:ext cx="2529226" cy="792140"/>
          </a:xfrm>
          <a:prstGeom prst="rect">
            <a:avLst/>
          </a:prstGeom>
          <a:noFill/>
        </p:spPr>
        <p:txBody>
          <a:bodyPr wrap="square" rtlCol="0">
            <a:spAutoFit/>
          </a:bodyPr>
          <a:lstStyle>
            <a:defPPr>
              <a:defRPr lang="zh-CN"/>
            </a:defPPr>
            <a:lvl1pPr>
              <a:lnSpc>
                <a:spcPct val="120000"/>
              </a:lnSpc>
              <a:defRPr sz="14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20000"/>
              </a:lnSpc>
              <a:spcBef>
                <a:spcPct val="0"/>
              </a:spcBef>
              <a:spcAft>
                <a:spcPct val="0"/>
              </a:spcAft>
              <a:buClrTx/>
              <a:buSzTx/>
              <a:buFontTx/>
              <a:buNone/>
              <a:defRPr/>
            </a:pPr>
            <a:r>
              <a:rPr kumimoji="0" lang="zh-CN" altLang="en-US" sz="1300" b="0" i="0" u="none" strike="noStrike" kern="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kumimoji="0" lang="zh-CN" altLang="en-US" sz="1300" b="0" i="0" u="none" strike="noStrike" kern="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endParaRPr>
          </a:p>
        </p:txBody>
      </p:sp>
      <p:sp>
        <p:nvSpPr>
          <p:cNvPr id="22" name="矩形 30"/>
          <p:cNvSpPr>
            <a:spLocks noChangeArrowheads="1"/>
          </p:cNvSpPr>
          <p:nvPr/>
        </p:nvSpPr>
        <p:spPr bwMode="auto">
          <a:xfrm>
            <a:off x="1960208" y="4886409"/>
            <a:ext cx="8115300" cy="609398"/>
          </a:xfrm>
          <a:prstGeom prst="rect">
            <a:avLst/>
          </a:prstGeom>
          <a:noFill/>
        </p:spPr>
        <p:txBody>
          <a:bodyPr wrap="square" rtlCol="0">
            <a:spAutoFit/>
          </a:bodyPr>
          <a:lstStyle/>
          <a:p>
            <a:pPr>
              <a:lnSpc>
                <a:spcPct val="120000"/>
              </a:lnSpc>
            </a:pPr>
            <a:r>
              <a:rPr lang="zh-CN" altLang="en-US" sz="140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endParaRPr lang="zh-CN" altLang="en-US" sz="1400">
              <a:solidFill>
                <a:prstClr val="black">
                  <a:lumMod val="50000"/>
                  <a:lumOff val="50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2985">
        <p14:wheelReverse spokes="1"/>
      </p:transition>
    </mc:Choice>
    <mc:Fallback>
      <p:transition spd="slow" advTm="2985">
        <p:fade/>
      </p:transition>
    </mc:Fallback>
  </mc:AlternateConten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TextBox 11"/>
          <p:cNvSpPr txBox="1"/>
          <p:nvPr/>
        </p:nvSpPr>
        <p:spPr>
          <a:xfrm>
            <a:off x="989375" y="327095"/>
            <a:ext cx="2621280" cy="483235"/>
          </a:xfrm>
          <a:prstGeom prst="rect">
            <a:avLst/>
          </a:prstGeom>
          <a:noFill/>
        </p:spPr>
        <p:txBody>
          <a:bodyPr wrap="none" rtlCol="0">
            <a:spAutoFit/>
          </a:bodyPr>
          <a:lstStyle/>
          <a:p>
            <a:pPr algn="l"/>
            <a:r>
              <a:rPr sz="2400">
                <a:latin typeface="微软雅黑" panose="020b0503020204020204" pitchFamily="34" charset="-122"/>
                <a:ea typeface="微软雅黑" panose="020b0503020204020204" pitchFamily="34" charset="-122"/>
              </a:rPr>
              <a:t>单击此处添加标题</a:t>
            </a:r>
            <a:endParaRPr sz="2400">
              <a:latin typeface="微软雅黑" panose="020b0503020204020204" pitchFamily="34" charset="-122"/>
              <a:ea typeface="微软雅黑" panose="020b0503020204020204" pitchFamily="34" charset="-122"/>
            </a:endParaRPr>
          </a:p>
        </p:txBody>
      </p:sp>
      <p:sp>
        <p:nvSpPr>
          <p:cNvPr id="13" name="Freeform 40"/>
          <p:cNvSpPr>
            <a:spLocks noEditPoints="1"/>
          </p:cNvSpPr>
          <p:nvPr/>
        </p:nvSpPr>
        <p:spPr bwMode="auto">
          <a:xfrm>
            <a:off x="511175" y="303530"/>
            <a:ext cx="307975" cy="523875"/>
          </a:xfrm>
          <a:custGeom>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14"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cxnSp>
        <p:nvCxnSpPr>
          <p:cNvPr id="15" name="直接连接符 14"/>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16" name="TextBox 51"/>
          <p:cNvSpPr txBox="1"/>
          <p:nvPr/>
        </p:nvSpPr>
        <p:spPr>
          <a:xfrm>
            <a:off x="11075080" y="165170"/>
            <a:ext cx="627380" cy="287020"/>
          </a:xfrm>
          <a:prstGeom prst="rect">
            <a:avLst/>
          </a:prstGeom>
          <a:noFill/>
        </p:spPr>
        <p:txBody>
          <a:bodyPr wrap="none" rtlCol="0">
            <a:spAutoFit/>
          </a:bodyPr>
          <a:lstStyle/>
          <a:p>
            <a:pPr algn="l"/>
            <a:r>
              <a:rPr lang="en-US" sz="1200" b="1">
                <a:solidFill>
                  <a:schemeClr val="bg1"/>
                </a:solidFill>
                <a:latin typeface="微软雅黑" panose="020b0503020204020204" pitchFamily="34" charset="-122"/>
                <a:ea typeface="微软雅黑" panose="020b0503020204020204" pitchFamily="34" charset="-122"/>
              </a:rPr>
              <a:t>LOGO</a:t>
            </a:r>
            <a:endParaRPr lang="en-US" sz="1200" b="1">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028204" y="1974472"/>
            <a:ext cx="2543621" cy="1804336"/>
            <a:chOff x="742222" y="1246410"/>
            <a:chExt cx="1907964" cy="1352939"/>
          </a:xfrm>
        </p:grpSpPr>
        <p:grpSp>
          <p:nvGrpSpPr>
            <p:cNvPr id="8" name="组合 7"/>
            <p:cNvGrpSpPr/>
            <p:nvPr/>
          </p:nvGrpSpPr>
          <p:grpSpPr>
            <a:xfrm rot="16200000">
              <a:off x="1934657" y="1883820"/>
              <a:ext cx="1352939" cy="78119"/>
              <a:chOff x="1115616" y="2668472"/>
              <a:chExt cx="1526897" cy="78118"/>
            </a:xfrm>
            <a:solidFill>
              <a:srgbClr val="C00000"/>
            </a:solidFill>
          </p:grpSpPr>
          <p:cxnSp>
            <p:nvCxnSpPr>
              <p:cNvPr id="11" name="直接连接符 10"/>
              <p:cNvCxnSpPr/>
              <p:nvPr/>
            </p:nvCxnSpPr>
            <p:spPr>
              <a:xfrm>
                <a:off x="1115616" y="2746590"/>
                <a:ext cx="1526897" cy="0"/>
              </a:xfrm>
              <a:prstGeom prst="line">
                <a:avLst/>
              </a:prstGeom>
              <a:grpFill/>
              <a:ln w="19050" cap="flat" cmpd="sng" algn="ctr">
                <a:solidFill>
                  <a:srgbClr val="313A59"/>
                </a:solidFill>
                <a:prstDash val="solid"/>
              </a:ln>
              <a:effectLst/>
            </p:spPr>
          </p:cxnSp>
          <p:sp>
            <p:nvSpPr>
              <p:cNvPr id="17" name="等腰三角形 16"/>
              <p:cNvSpPr/>
              <p:nvPr/>
            </p:nvSpPr>
            <p:spPr>
              <a:xfrm>
                <a:off x="1834297" y="2668472"/>
                <a:ext cx="181233" cy="78118"/>
              </a:xfrm>
              <a:prstGeom prst="triangle">
                <a:avLst/>
              </a:prstGeom>
              <a:solidFill>
                <a:srgbClr val="313A59"/>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ct val="0"/>
                  </a:spcBef>
                  <a:spcAft>
                    <a:spcPct val="0"/>
                  </a:spcAft>
                  <a:buClrTx/>
                  <a:buSzTx/>
                  <a:buFontTx/>
                  <a:buNone/>
                  <a:defRPr/>
                </a:pPr>
                <a:endParaRPr kumimoji="0" lang="zh-CN" altLang="en-US" sz="1900" b="1"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9" name="TextBox 8"/>
            <p:cNvSpPr txBox="1"/>
            <p:nvPr/>
          </p:nvSpPr>
          <p:spPr>
            <a:xfrm>
              <a:off x="1708595" y="1375214"/>
              <a:ext cx="869582" cy="288474"/>
            </a:xfrm>
            <a:prstGeom prst="rect">
              <a:avLst/>
            </a:prstGeom>
            <a:noFill/>
          </p:spPr>
          <p:txBody>
            <a:bodyPr wrap="none" rtlCol="0">
              <a:spAutoFit/>
            </a:bodyPr>
            <a:lstStyle/>
            <a:p>
              <a:pPr marL="0" marR="0" lvl="0" indent="0" algn="r" defTabSz="1218565" eaLnBrk="1" fontAlgn="auto" latinLnBrk="0" hangingPunct="1">
                <a:lnSpc>
                  <a:spcPct val="100000"/>
                </a:lnSpc>
                <a:spcBef>
                  <a:spcPct val="0"/>
                </a:spcBef>
                <a:spcAft>
                  <a:spcPct val="0"/>
                </a:spcAft>
                <a:buClrTx/>
                <a:buSzTx/>
                <a:buFontTx/>
                <a:buNone/>
                <a:defRPr/>
              </a:pPr>
              <a:r>
                <a:rPr kumimoji="0" lang="zh-CN" altLang="en-US" sz="1900" b="1"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段落标题</a:t>
              </a:r>
              <a:endParaRPr kumimoji="0" lang="en-US" altLang="zh-CN" sz="1900" b="1"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p:txBody>
        </p:sp>
        <p:sp>
          <p:nvSpPr>
            <p:cNvPr id="10" name="TextBox 9"/>
            <p:cNvSpPr txBox="1"/>
            <p:nvPr/>
          </p:nvSpPr>
          <p:spPr>
            <a:xfrm>
              <a:off x="742222" y="1773964"/>
              <a:ext cx="1835956" cy="567716"/>
            </a:xfrm>
            <a:prstGeom prst="rect">
              <a:avLst/>
            </a:prstGeom>
            <a:noFill/>
          </p:spPr>
          <p:txBody>
            <a:bodyPr wrap="square" rtlCol="0">
              <a:spAutoFit/>
            </a:bodyPr>
            <a:lstStyle/>
            <a:p>
              <a:pPr lvl="0">
                <a:lnSpc>
                  <a:spcPct val="120000"/>
                </a:lnSpc>
                <a:defRPr/>
              </a:pPr>
              <a:r>
                <a:rPr lang="zh-CN" altLang="en-US" sz="1200" kern="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kern="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1028205" y="3956689"/>
            <a:ext cx="2554330" cy="1804336"/>
            <a:chOff x="742222" y="2732729"/>
            <a:chExt cx="1915997" cy="1352939"/>
          </a:xfrm>
        </p:grpSpPr>
        <p:grpSp>
          <p:nvGrpSpPr>
            <p:cNvPr id="19" name="组合 18"/>
            <p:cNvGrpSpPr/>
            <p:nvPr/>
          </p:nvGrpSpPr>
          <p:grpSpPr>
            <a:xfrm rot="16200000">
              <a:off x="1942690" y="3370139"/>
              <a:ext cx="1352939" cy="78119"/>
              <a:chOff x="1115616" y="2668472"/>
              <a:chExt cx="1526897" cy="78118"/>
            </a:xfrm>
            <a:solidFill>
              <a:srgbClr val="C00000"/>
            </a:solidFill>
          </p:grpSpPr>
          <p:cxnSp>
            <p:nvCxnSpPr>
              <p:cNvPr id="22" name="直接连接符 21"/>
              <p:cNvCxnSpPr/>
              <p:nvPr/>
            </p:nvCxnSpPr>
            <p:spPr>
              <a:xfrm>
                <a:off x="1115616" y="2746590"/>
                <a:ext cx="1526897" cy="0"/>
              </a:xfrm>
              <a:prstGeom prst="line">
                <a:avLst/>
              </a:prstGeom>
              <a:grpFill/>
              <a:ln w="19050" cap="flat" cmpd="sng" algn="ctr">
                <a:solidFill>
                  <a:srgbClr val="313A59"/>
                </a:solidFill>
                <a:prstDash val="solid"/>
              </a:ln>
              <a:effectLst/>
            </p:spPr>
          </p:cxnSp>
          <p:sp>
            <p:nvSpPr>
              <p:cNvPr id="23" name="等腰三角形 22"/>
              <p:cNvSpPr/>
              <p:nvPr/>
            </p:nvSpPr>
            <p:spPr>
              <a:xfrm>
                <a:off x="1834297" y="2668472"/>
                <a:ext cx="181233" cy="78118"/>
              </a:xfrm>
              <a:prstGeom prst="triangle">
                <a:avLst/>
              </a:prstGeom>
              <a:solidFill>
                <a:srgbClr val="313A59"/>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ct val="0"/>
                  </a:spcBef>
                  <a:spcAft>
                    <a:spcPct val="0"/>
                  </a:spcAft>
                  <a:buClrTx/>
                  <a:buSzTx/>
                  <a:buFontTx/>
                  <a:buNone/>
                  <a:defRPr/>
                </a:pPr>
                <a:endParaRPr kumimoji="0" lang="zh-CN" altLang="en-US" sz="1900" b="1"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20" name="TextBox 19"/>
            <p:cNvSpPr txBox="1"/>
            <p:nvPr/>
          </p:nvSpPr>
          <p:spPr>
            <a:xfrm>
              <a:off x="1708595" y="2860032"/>
              <a:ext cx="869582" cy="288474"/>
            </a:xfrm>
            <a:prstGeom prst="rect">
              <a:avLst/>
            </a:prstGeom>
            <a:noFill/>
          </p:spPr>
          <p:txBody>
            <a:bodyPr wrap="none" rtlCol="0">
              <a:spAutoFit/>
            </a:bodyPr>
            <a:lstStyle/>
            <a:p>
              <a:pPr marL="0" marR="0" lvl="0" indent="0" algn="r" defTabSz="1218565" eaLnBrk="1" fontAlgn="auto" latinLnBrk="0" hangingPunct="1">
                <a:lnSpc>
                  <a:spcPct val="100000"/>
                </a:lnSpc>
                <a:spcBef>
                  <a:spcPct val="0"/>
                </a:spcBef>
                <a:spcAft>
                  <a:spcPct val="0"/>
                </a:spcAft>
                <a:buClrTx/>
                <a:buSzTx/>
                <a:buFontTx/>
                <a:buNone/>
                <a:defRPr/>
              </a:pPr>
              <a:r>
                <a:rPr kumimoji="0" lang="zh-CN" altLang="en-US" sz="1900" b="1"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段落标题</a:t>
              </a:r>
              <a:endParaRPr kumimoji="0" lang="en-US" altLang="zh-CN" sz="1900" b="1"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p:txBody>
        </p:sp>
        <p:sp>
          <p:nvSpPr>
            <p:cNvPr id="21" name="TextBox 20"/>
            <p:cNvSpPr txBox="1"/>
            <p:nvPr/>
          </p:nvSpPr>
          <p:spPr>
            <a:xfrm>
              <a:off x="742222" y="3258782"/>
              <a:ext cx="1835956" cy="567716"/>
            </a:xfrm>
            <a:prstGeom prst="rect">
              <a:avLst/>
            </a:prstGeom>
            <a:noFill/>
          </p:spPr>
          <p:txBody>
            <a:bodyPr wrap="square" rtlCol="0">
              <a:spAutoFit/>
            </a:bodyPr>
            <a:lstStyle/>
            <a:p>
              <a:pPr lvl="0">
                <a:lnSpc>
                  <a:spcPct val="120000"/>
                </a:lnSpc>
                <a:defRPr/>
              </a:pPr>
              <a:r>
                <a:rPr lang="zh-CN" altLang="en-US" sz="1200" kern="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kern="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8436688" y="1974472"/>
            <a:ext cx="2670663" cy="1804336"/>
            <a:chOff x="6299308" y="1246410"/>
            <a:chExt cx="2003258" cy="1352939"/>
          </a:xfrm>
        </p:grpSpPr>
        <p:grpSp>
          <p:nvGrpSpPr>
            <p:cNvPr id="25" name="组合 24"/>
            <p:cNvGrpSpPr/>
            <p:nvPr/>
          </p:nvGrpSpPr>
          <p:grpSpPr>
            <a:xfrm rot="5400000" flipH="1">
              <a:off x="5661898" y="1883820"/>
              <a:ext cx="1352939" cy="78119"/>
              <a:chOff x="1115616" y="2668472"/>
              <a:chExt cx="1526897" cy="78118"/>
            </a:xfrm>
            <a:solidFill>
              <a:srgbClr val="C00000"/>
            </a:solidFill>
          </p:grpSpPr>
          <p:cxnSp>
            <p:nvCxnSpPr>
              <p:cNvPr id="28" name="直接连接符 27"/>
              <p:cNvCxnSpPr/>
              <p:nvPr/>
            </p:nvCxnSpPr>
            <p:spPr>
              <a:xfrm>
                <a:off x="1115616" y="2746590"/>
                <a:ext cx="1526897" cy="0"/>
              </a:xfrm>
              <a:prstGeom prst="line">
                <a:avLst/>
              </a:prstGeom>
              <a:grpFill/>
              <a:ln w="19050" cap="flat" cmpd="sng" algn="ctr">
                <a:solidFill>
                  <a:srgbClr val="313A59"/>
                </a:solidFill>
                <a:prstDash val="solid"/>
              </a:ln>
              <a:effectLst/>
            </p:spPr>
          </p:cxnSp>
          <p:sp>
            <p:nvSpPr>
              <p:cNvPr id="29" name="等腰三角形 28"/>
              <p:cNvSpPr/>
              <p:nvPr/>
            </p:nvSpPr>
            <p:spPr>
              <a:xfrm>
                <a:off x="1834297" y="2668472"/>
                <a:ext cx="181233" cy="78118"/>
              </a:xfrm>
              <a:prstGeom prst="triangle">
                <a:avLst/>
              </a:prstGeom>
              <a:solidFill>
                <a:srgbClr val="313A59"/>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ct val="0"/>
                  </a:spcBef>
                  <a:spcAft>
                    <a:spcPct val="0"/>
                  </a:spcAft>
                  <a:buClrTx/>
                  <a:buSzTx/>
                  <a:buFontTx/>
                  <a:buNone/>
                  <a:defRPr/>
                </a:pPr>
                <a:endParaRPr kumimoji="0" lang="zh-CN" altLang="en-US" sz="1900" b="1"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26" name="TextBox 25"/>
            <p:cNvSpPr txBox="1"/>
            <p:nvPr/>
          </p:nvSpPr>
          <p:spPr>
            <a:xfrm>
              <a:off x="6466610" y="1328953"/>
              <a:ext cx="869582" cy="288474"/>
            </a:xfrm>
            <a:prstGeom prst="rect">
              <a:avLst/>
            </a:prstGeom>
            <a:noFill/>
          </p:spPr>
          <p:txBody>
            <a:bodyPr wrap="none" rtlCol="0">
              <a:spAutoFit/>
            </a:bodyPr>
            <a:lstStyle/>
            <a:p>
              <a:pPr marL="0" marR="0" lvl="0" indent="0" defTabSz="1218565" eaLnBrk="1" fontAlgn="auto" latinLnBrk="0" hangingPunct="1">
                <a:lnSpc>
                  <a:spcPct val="100000"/>
                </a:lnSpc>
                <a:spcBef>
                  <a:spcPct val="0"/>
                </a:spcBef>
                <a:spcAft>
                  <a:spcPct val="0"/>
                </a:spcAft>
                <a:buClrTx/>
                <a:buSzTx/>
                <a:buFontTx/>
                <a:buNone/>
                <a:defRPr/>
              </a:pPr>
              <a:r>
                <a:rPr kumimoji="0" lang="zh-CN" altLang="en-US" sz="1900" b="1"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段落标题</a:t>
              </a:r>
              <a:endParaRPr kumimoji="0" lang="en-US" altLang="zh-CN" sz="1900" b="1"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p:txBody>
        </p:sp>
        <p:sp>
          <p:nvSpPr>
            <p:cNvPr id="27" name="TextBox 26"/>
            <p:cNvSpPr txBox="1"/>
            <p:nvPr/>
          </p:nvSpPr>
          <p:spPr>
            <a:xfrm>
              <a:off x="6466610" y="1727703"/>
              <a:ext cx="1835956" cy="567716"/>
            </a:xfrm>
            <a:prstGeom prst="rect">
              <a:avLst/>
            </a:prstGeom>
            <a:noFill/>
          </p:spPr>
          <p:txBody>
            <a:bodyPr wrap="square" rtlCol="0">
              <a:spAutoFit/>
            </a:bodyPr>
            <a:lstStyle/>
            <a:p>
              <a:pPr lvl="0">
                <a:lnSpc>
                  <a:spcPct val="120000"/>
                </a:lnSpc>
                <a:defRPr/>
              </a:pPr>
              <a:r>
                <a:rPr lang="zh-CN" altLang="en-US" sz="1200" kern="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kern="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8447398" y="3956689"/>
            <a:ext cx="2659954" cy="1804336"/>
            <a:chOff x="6307341" y="2732729"/>
            <a:chExt cx="1995225" cy="1352939"/>
          </a:xfrm>
        </p:grpSpPr>
        <p:grpSp>
          <p:nvGrpSpPr>
            <p:cNvPr id="31" name="组合 30"/>
            <p:cNvGrpSpPr/>
            <p:nvPr/>
          </p:nvGrpSpPr>
          <p:grpSpPr>
            <a:xfrm rot="5400000" flipH="1">
              <a:off x="5669931" y="3370139"/>
              <a:ext cx="1352939" cy="78119"/>
              <a:chOff x="1115616" y="2668472"/>
              <a:chExt cx="1526897" cy="78118"/>
            </a:xfrm>
            <a:solidFill>
              <a:srgbClr val="C00000"/>
            </a:solidFill>
          </p:grpSpPr>
          <p:cxnSp>
            <p:nvCxnSpPr>
              <p:cNvPr id="34" name="直接连接符 33"/>
              <p:cNvCxnSpPr/>
              <p:nvPr/>
            </p:nvCxnSpPr>
            <p:spPr>
              <a:xfrm>
                <a:off x="1115616" y="2746590"/>
                <a:ext cx="1526897" cy="0"/>
              </a:xfrm>
              <a:prstGeom prst="line">
                <a:avLst/>
              </a:prstGeom>
              <a:grpFill/>
              <a:ln w="19050" cap="flat" cmpd="sng" algn="ctr">
                <a:solidFill>
                  <a:srgbClr val="313A59"/>
                </a:solidFill>
                <a:prstDash val="solid"/>
              </a:ln>
              <a:effectLst/>
            </p:spPr>
          </p:cxnSp>
          <p:sp>
            <p:nvSpPr>
              <p:cNvPr id="35" name="等腰三角形 34"/>
              <p:cNvSpPr/>
              <p:nvPr/>
            </p:nvSpPr>
            <p:spPr>
              <a:xfrm>
                <a:off x="1834297" y="2668472"/>
                <a:ext cx="181233" cy="78118"/>
              </a:xfrm>
              <a:prstGeom prst="triangle">
                <a:avLst/>
              </a:prstGeom>
              <a:solidFill>
                <a:srgbClr val="313A59"/>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ct val="0"/>
                  </a:spcBef>
                  <a:spcAft>
                    <a:spcPct val="0"/>
                  </a:spcAft>
                  <a:buClrTx/>
                  <a:buSzTx/>
                  <a:buFontTx/>
                  <a:buNone/>
                  <a:defRPr/>
                </a:pPr>
                <a:endParaRPr kumimoji="0" lang="zh-CN" altLang="en-US" sz="1900" b="1"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32" name="TextBox 31"/>
            <p:cNvSpPr txBox="1"/>
            <p:nvPr/>
          </p:nvSpPr>
          <p:spPr>
            <a:xfrm>
              <a:off x="6466610" y="2820707"/>
              <a:ext cx="869582" cy="288474"/>
            </a:xfrm>
            <a:prstGeom prst="rect">
              <a:avLst/>
            </a:prstGeom>
            <a:noFill/>
          </p:spPr>
          <p:txBody>
            <a:bodyPr wrap="none" rtlCol="0">
              <a:spAutoFit/>
            </a:bodyPr>
            <a:lstStyle/>
            <a:p>
              <a:pPr marL="0" marR="0" lvl="0" indent="0" defTabSz="1218565" eaLnBrk="1" fontAlgn="auto" latinLnBrk="0" hangingPunct="1">
                <a:lnSpc>
                  <a:spcPct val="100000"/>
                </a:lnSpc>
                <a:spcBef>
                  <a:spcPct val="0"/>
                </a:spcBef>
                <a:spcAft>
                  <a:spcPct val="0"/>
                </a:spcAft>
                <a:buClrTx/>
                <a:buSzTx/>
                <a:buFontTx/>
                <a:buNone/>
                <a:defRPr/>
              </a:pPr>
              <a:r>
                <a:rPr kumimoji="0" lang="zh-CN" altLang="en-US" sz="1900" b="1"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段落标题</a:t>
              </a:r>
              <a:endParaRPr kumimoji="0" lang="en-US" altLang="zh-CN" sz="1900" b="1"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p:txBody>
        </p:sp>
        <p:sp>
          <p:nvSpPr>
            <p:cNvPr id="33" name="TextBox 32"/>
            <p:cNvSpPr txBox="1"/>
            <p:nvPr/>
          </p:nvSpPr>
          <p:spPr>
            <a:xfrm>
              <a:off x="6466610" y="3219457"/>
              <a:ext cx="1835956" cy="567716"/>
            </a:xfrm>
            <a:prstGeom prst="rect">
              <a:avLst/>
            </a:prstGeom>
            <a:noFill/>
          </p:spPr>
          <p:txBody>
            <a:bodyPr wrap="square" rtlCol="0">
              <a:spAutoFit/>
            </a:bodyPr>
            <a:lstStyle/>
            <a:p>
              <a:pPr lvl="0">
                <a:lnSpc>
                  <a:spcPct val="120000"/>
                </a:lnSpc>
                <a:defRPr/>
              </a:pPr>
              <a:r>
                <a:rPr lang="zh-CN" altLang="en-US" sz="1200" kern="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kern="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3955818" y="1854118"/>
            <a:ext cx="1781005" cy="1781650"/>
            <a:chOff x="2938218" y="1156166"/>
            <a:chExt cx="1335928" cy="1335928"/>
          </a:xfrm>
        </p:grpSpPr>
        <p:grpSp>
          <p:nvGrpSpPr>
            <p:cNvPr id="37" name="组合 36"/>
            <p:cNvGrpSpPr/>
            <p:nvPr/>
          </p:nvGrpSpPr>
          <p:grpSpPr>
            <a:xfrm>
              <a:off x="2938218" y="1156166"/>
              <a:ext cx="1335928" cy="1335928"/>
              <a:chOff x="3102712" y="2989122"/>
              <a:chExt cx="676808" cy="676808"/>
            </a:xfrm>
          </p:grpSpPr>
          <p:sp>
            <p:nvSpPr>
              <p:cNvPr id="41" name="椭圆 40"/>
              <p:cNvSpPr/>
              <p:nvPr/>
            </p:nvSpPr>
            <p:spPr>
              <a:xfrm>
                <a:off x="3102712" y="2989122"/>
                <a:ext cx="676808" cy="676808"/>
              </a:xfrm>
              <a:prstGeom prst="ellipse">
                <a:avLst/>
              </a:prstGeom>
              <a:solidFill>
                <a:sysClr val="window" lastClr="FFFFFF"/>
              </a:solidFill>
              <a:ln w="25400" cap="flat" cmpd="sng" algn="ctr">
                <a:solidFill>
                  <a:srgbClr val="5D910B"/>
                </a:solidFill>
                <a:prstDash val="solid"/>
              </a:ln>
              <a:effectLst/>
            </p:spPr>
            <p:txBody>
              <a:bodyPr rtlCol="0" anchor="ctr"/>
              <a:lstStyle/>
              <a:p>
                <a:pPr marL="0" marR="0" lvl="0" indent="0" algn="ctr" defTabSz="1218565" eaLnBrk="1" fontAlgn="auto"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42" name="椭圆 41"/>
              <p:cNvSpPr/>
              <p:nvPr/>
            </p:nvSpPr>
            <p:spPr>
              <a:xfrm>
                <a:off x="3148432" y="3034842"/>
                <a:ext cx="585368" cy="585368"/>
              </a:xfrm>
              <a:prstGeom prst="ellipse">
                <a:avLst/>
              </a:prstGeom>
              <a:solidFill>
                <a:srgbClr val="98C052"/>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38" name="Freeform 88"/>
            <p:cNvSpPr>
              <a:spLocks noEditPoints="1"/>
            </p:cNvSpPr>
            <p:nvPr/>
          </p:nvSpPr>
          <p:spPr bwMode="auto">
            <a:xfrm>
              <a:off x="3358954" y="1443636"/>
              <a:ext cx="393946" cy="330328"/>
            </a:xfrm>
            <a:custGeom>
              <a:gdLst>
                <a:gd name="T0" fmla="*/ 42 w 68"/>
                <a:gd name="T1" fmla="*/ 32 h 57"/>
                <a:gd name="T2" fmla="*/ 36 w 68"/>
                <a:gd name="T3" fmla="*/ 32 h 57"/>
                <a:gd name="T4" fmla="*/ 33 w 68"/>
                <a:gd name="T5" fmla="*/ 31 h 57"/>
                <a:gd name="T6" fmla="*/ 31 w 68"/>
                <a:gd name="T7" fmla="*/ 27 h 57"/>
                <a:gd name="T8" fmla="*/ 34 w 68"/>
                <a:gd name="T9" fmla="*/ 22 h 57"/>
                <a:gd name="T10" fmla="*/ 36 w 68"/>
                <a:gd name="T11" fmla="*/ 20 h 57"/>
                <a:gd name="T12" fmla="*/ 37 w 68"/>
                <a:gd name="T13" fmla="*/ 16 h 57"/>
                <a:gd name="T14" fmla="*/ 37 w 68"/>
                <a:gd name="T15" fmla="*/ 16 h 57"/>
                <a:gd name="T16" fmla="*/ 36 w 68"/>
                <a:gd name="T17" fmla="*/ 15 h 57"/>
                <a:gd name="T18" fmla="*/ 36 w 68"/>
                <a:gd name="T19" fmla="*/ 15 h 57"/>
                <a:gd name="T20" fmla="*/ 33 w 68"/>
                <a:gd name="T21" fmla="*/ 4 h 57"/>
                <a:gd name="T22" fmla="*/ 17 w 68"/>
                <a:gd name="T23" fmla="*/ 3 h 57"/>
                <a:gd name="T24" fmla="*/ 13 w 68"/>
                <a:gd name="T25" fmla="*/ 15 h 57"/>
                <a:gd name="T26" fmla="*/ 13 w 68"/>
                <a:gd name="T27" fmla="*/ 15 h 57"/>
                <a:gd name="T28" fmla="*/ 13 w 68"/>
                <a:gd name="T29" fmla="*/ 16 h 57"/>
                <a:gd name="T30" fmla="*/ 13 w 68"/>
                <a:gd name="T31" fmla="*/ 16 h 57"/>
                <a:gd name="T32" fmla="*/ 13 w 68"/>
                <a:gd name="T33" fmla="*/ 20 h 57"/>
                <a:gd name="T34" fmla="*/ 15 w 68"/>
                <a:gd name="T35" fmla="*/ 22 h 57"/>
                <a:gd name="T36" fmla="*/ 17 w 68"/>
                <a:gd name="T37" fmla="*/ 26 h 57"/>
                <a:gd name="T38" fmla="*/ 15 w 68"/>
                <a:gd name="T39" fmla="*/ 31 h 57"/>
                <a:gd name="T40" fmla="*/ 12 w 68"/>
                <a:gd name="T41" fmla="*/ 31 h 57"/>
                <a:gd name="T42" fmla="*/ 8 w 68"/>
                <a:gd name="T43" fmla="*/ 31 h 57"/>
                <a:gd name="T44" fmla="*/ 1 w 68"/>
                <a:gd name="T45" fmla="*/ 52 h 57"/>
                <a:gd name="T46" fmla="*/ 48 w 68"/>
                <a:gd name="T47" fmla="*/ 52 h 57"/>
                <a:gd name="T48" fmla="*/ 42 w 68"/>
                <a:gd name="T49" fmla="*/ 32 h 57"/>
                <a:gd name="T50" fmla="*/ 63 w 68"/>
                <a:gd name="T51" fmla="*/ 22 h 57"/>
                <a:gd name="T52" fmla="*/ 68 w 68"/>
                <a:gd name="T53" fmla="*/ 36 h 57"/>
                <a:gd name="T54" fmla="*/ 50 w 68"/>
                <a:gd name="T55" fmla="*/ 38 h 57"/>
                <a:gd name="T56" fmla="*/ 44 w 68"/>
                <a:gd name="T57" fmla="*/ 29 h 57"/>
                <a:gd name="T58" fmla="*/ 43 w 68"/>
                <a:gd name="T59" fmla="*/ 27 h 57"/>
                <a:gd name="T60" fmla="*/ 42 w 68"/>
                <a:gd name="T61" fmla="*/ 27 h 57"/>
                <a:gd name="T62" fmla="*/ 36 w 68"/>
                <a:gd name="T63" fmla="*/ 27 h 57"/>
                <a:gd name="T64" fmla="*/ 36 w 68"/>
                <a:gd name="T65" fmla="*/ 27 h 57"/>
                <a:gd name="T66" fmla="*/ 38 w 68"/>
                <a:gd name="T67" fmla="*/ 24 h 57"/>
                <a:gd name="T68" fmla="*/ 40 w 68"/>
                <a:gd name="T69" fmla="*/ 22 h 57"/>
                <a:gd name="T70" fmla="*/ 43 w 68"/>
                <a:gd name="T71" fmla="*/ 22 h 57"/>
                <a:gd name="T72" fmla="*/ 45 w 68"/>
                <a:gd name="T73" fmla="*/ 21 h 57"/>
                <a:gd name="T74" fmla="*/ 46 w 68"/>
                <a:gd name="T75" fmla="*/ 18 h 57"/>
                <a:gd name="T76" fmla="*/ 44 w 68"/>
                <a:gd name="T77" fmla="*/ 15 h 57"/>
                <a:gd name="T78" fmla="*/ 43 w 68"/>
                <a:gd name="T79" fmla="*/ 13 h 57"/>
                <a:gd name="T80" fmla="*/ 43 w 68"/>
                <a:gd name="T81" fmla="*/ 11 h 57"/>
                <a:gd name="T82" fmla="*/ 43 w 68"/>
                <a:gd name="T83" fmla="*/ 10 h 57"/>
                <a:gd name="T84" fmla="*/ 43 w 68"/>
                <a:gd name="T85" fmla="*/ 10 h 57"/>
                <a:gd name="T86" fmla="*/ 43 w 68"/>
                <a:gd name="T87" fmla="*/ 10 h 57"/>
                <a:gd name="T88" fmla="*/ 46 w 68"/>
                <a:gd name="T89" fmla="*/ 2 h 57"/>
                <a:gd name="T90" fmla="*/ 57 w 68"/>
                <a:gd name="T91" fmla="*/ 2 h 57"/>
                <a:gd name="T92" fmla="*/ 59 w 68"/>
                <a:gd name="T93" fmla="*/ 10 h 57"/>
                <a:gd name="T94" fmla="*/ 59 w 68"/>
                <a:gd name="T95" fmla="*/ 10 h 57"/>
                <a:gd name="T96" fmla="*/ 60 w 68"/>
                <a:gd name="T97" fmla="*/ 10 h 57"/>
                <a:gd name="T98" fmla="*/ 60 w 68"/>
                <a:gd name="T99" fmla="*/ 11 h 57"/>
                <a:gd name="T100" fmla="*/ 59 w 68"/>
                <a:gd name="T101" fmla="*/ 13 h 57"/>
                <a:gd name="T102" fmla="*/ 58 w 68"/>
                <a:gd name="T103" fmla="*/ 15 h 57"/>
                <a:gd name="T104" fmla="*/ 56 w 68"/>
                <a:gd name="T105" fmla="*/ 18 h 57"/>
                <a:gd name="T106" fmla="*/ 57 w 68"/>
                <a:gd name="T107" fmla="*/ 21 h 57"/>
                <a:gd name="T108" fmla="*/ 59 w 68"/>
                <a:gd name="T109" fmla="*/ 22 h 57"/>
                <a:gd name="T110" fmla="*/ 63 w 68"/>
                <a:gd name="T111" fmla="*/ 22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 h="57">
                  <a:moveTo>
                    <a:pt x="42" y="32"/>
                  </a:moveTo>
                  <a:cubicBezTo>
                    <a:pt x="40" y="32"/>
                    <a:pt x="38" y="32"/>
                    <a:pt x="36" y="32"/>
                  </a:cubicBezTo>
                  <a:cubicBezTo>
                    <a:pt x="35" y="32"/>
                    <a:pt x="34" y="32"/>
                    <a:pt x="33" y="31"/>
                  </a:cubicBezTo>
                  <a:cubicBezTo>
                    <a:pt x="32" y="30"/>
                    <a:pt x="32" y="28"/>
                    <a:pt x="31" y="27"/>
                  </a:cubicBezTo>
                  <a:cubicBezTo>
                    <a:pt x="33" y="25"/>
                    <a:pt x="34" y="24"/>
                    <a:pt x="34" y="22"/>
                  </a:cubicBezTo>
                  <a:cubicBezTo>
                    <a:pt x="35" y="21"/>
                    <a:pt x="36" y="21"/>
                    <a:pt x="36" y="20"/>
                  </a:cubicBezTo>
                  <a:cubicBezTo>
                    <a:pt x="36" y="19"/>
                    <a:pt x="37" y="18"/>
                    <a:pt x="37" y="16"/>
                  </a:cubicBezTo>
                  <a:cubicBezTo>
                    <a:pt x="37" y="16"/>
                    <a:pt x="37" y="16"/>
                    <a:pt x="37" y="16"/>
                  </a:cubicBezTo>
                  <a:cubicBezTo>
                    <a:pt x="36" y="15"/>
                    <a:pt x="36" y="15"/>
                    <a:pt x="36" y="15"/>
                  </a:cubicBezTo>
                  <a:cubicBezTo>
                    <a:pt x="36" y="15"/>
                    <a:pt x="36" y="15"/>
                    <a:pt x="36" y="15"/>
                  </a:cubicBezTo>
                  <a:cubicBezTo>
                    <a:pt x="37" y="9"/>
                    <a:pt x="36" y="6"/>
                    <a:pt x="33" y="4"/>
                  </a:cubicBezTo>
                  <a:cubicBezTo>
                    <a:pt x="29" y="0"/>
                    <a:pt x="21" y="0"/>
                    <a:pt x="17" y="3"/>
                  </a:cubicBezTo>
                  <a:cubicBezTo>
                    <a:pt x="14" y="5"/>
                    <a:pt x="13" y="9"/>
                    <a:pt x="13" y="15"/>
                  </a:cubicBezTo>
                  <a:cubicBezTo>
                    <a:pt x="13" y="15"/>
                    <a:pt x="13" y="15"/>
                    <a:pt x="13" y="15"/>
                  </a:cubicBezTo>
                  <a:cubicBezTo>
                    <a:pt x="13" y="16"/>
                    <a:pt x="13" y="16"/>
                    <a:pt x="13" y="16"/>
                  </a:cubicBezTo>
                  <a:cubicBezTo>
                    <a:pt x="13" y="16"/>
                    <a:pt x="13" y="16"/>
                    <a:pt x="13" y="16"/>
                  </a:cubicBezTo>
                  <a:cubicBezTo>
                    <a:pt x="13" y="18"/>
                    <a:pt x="13" y="19"/>
                    <a:pt x="13" y="20"/>
                  </a:cubicBezTo>
                  <a:cubicBezTo>
                    <a:pt x="13" y="21"/>
                    <a:pt x="14" y="21"/>
                    <a:pt x="15" y="22"/>
                  </a:cubicBezTo>
                  <a:cubicBezTo>
                    <a:pt x="15" y="23"/>
                    <a:pt x="16" y="25"/>
                    <a:pt x="17" y="26"/>
                  </a:cubicBezTo>
                  <a:cubicBezTo>
                    <a:pt x="17" y="28"/>
                    <a:pt x="16" y="30"/>
                    <a:pt x="15" y="31"/>
                  </a:cubicBezTo>
                  <a:cubicBezTo>
                    <a:pt x="15" y="31"/>
                    <a:pt x="14" y="32"/>
                    <a:pt x="12" y="31"/>
                  </a:cubicBezTo>
                  <a:cubicBezTo>
                    <a:pt x="11" y="31"/>
                    <a:pt x="9" y="31"/>
                    <a:pt x="8" y="31"/>
                  </a:cubicBezTo>
                  <a:cubicBezTo>
                    <a:pt x="3" y="36"/>
                    <a:pt x="0" y="45"/>
                    <a:pt x="1" y="52"/>
                  </a:cubicBezTo>
                  <a:cubicBezTo>
                    <a:pt x="8" y="57"/>
                    <a:pt x="43" y="57"/>
                    <a:pt x="48" y="52"/>
                  </a:cubicBezTo>
                  <a:cubicBezTo>
                    <a:pt x="48" y="46"/>
                    <a:pt x="47" y="37"/>
                    <a:pt x="42" y="32"/>
                  </a:cubicBezTo>
                  <a:close/>
                  <a:moveTo>
                    <a:pt x="63" y="22"/>
                  </a:moveTo>
                  <a:cubicBezTo>
                    <a:pt x="67" y="25"/>
                    <a:pt x="68" y="32"/>
                    <a:pt x="68" y="36"/>
                  </a:cubicBezTo>
                  <a:cubicBezTo>
                    <a:pt x="66" y="38"/>
                    <a:pt x="58" y="38"/>
                    <a:pt x="50" y="38"/>
                  </a:cubicBezTo>
                  <a:cubicBezTo>
                    <a:pt x="49" y="34"/>
                    <a:pt x="47" y="31"/>
                    <a:pt x="44" y="29"/>
                  </a:cubicBezTo>
                  <a:cubicBezTo>
                    <a:pt x="43" y="27"/>
                    <a:pt x="43" y="27"/>
                    <a:pt x="43" y="27"/>
                  </a:cubicBezTo>
                  <a:cubicBezTo>
                    <a:pt x="42" y="27"/>
                    <a:pt x="42" y="27"/>
                    <a:pt x="42" y="27"/>
                  </a:cubicBezTo>
                  <a:cubicBezTo>
                    <a:pt x="40" y="27"/>
                    <a:pt x="38" y="27"/>
                    <a:pt x="36" y="27"/>
                  </a:cubicBezTo>
                  <a:cubicBezTo>
                    <a:pt x="36" y="27"/>
                    <a:pt x="36" y="27"/>
                    <a:pt x="36" y="27"/>
                  </a:cubicBezTo>
                  <a:cubicBezTo>
                    <a:pt x="37" y="27"/>
                    <a:pt x="38" y="25"/>
                    <a:pt x="38" y="24"/>
                  </a:cubicBezTo>
                  <a:cubicBezTo>
                    <a:pt x="39" y="24"/>
                    <a:pt x="39" y="23"/>
                    <a:pt x="40" y="22"/>
                  </a:cubicBezTo>
                  <a:cubicBezTo>
                    <a:pt x="41" y="22"/>
                    <a:pt x="42" y="22"/>
                    <a:pt x="43" y="22"/>
                  </a:cubicBezTo>
                  <a:cubicBezTo>
                    <a:pt x="44" y="22"/>
                    <a:pt x="44" y="22"/>
                    <a:pt x="45" y="21"/>
                  </a:cubicBezTo>
                  <a:cubicBezTo>
                    <a:pt x="45" y="21"/>
                    <a:pt x="46" y="19"/>
                    <a:pt x="46" y="18"/>
                  </a:cubicBezTo>
                  <a:cubicBezTo>
                    <a:pt x="45" y="17"/>
                    <a:pt x="45" y="16"/>
                    <a:pt x="44" y="15"/>
                  </a:cubicBezTo>
                  <a:cubicBezTo>
                    <a:pt x="44" y="14"/>
                    <a:pt x="43" y="14"/>
                    <a:pt x="43" y="13"/>
                  </a:cubicBezTo>
                  <a:cubicBezTo>
                    <a:pt x="43" y="13"/>
                    <a:pt x="43" y="12"/>
                    <a:pt x="43" y="11"/>
                  </a:cubicBezTo>
                  <a:cubicBezTo>
                    <a:pt x="43" y="10"/>
                    <a:pt x="43" y="10"/>
                    <a:pt x="43" y="10"/>
                  </a:cubicBezTo>
                  <a:cubicBezTo>
                    <a:pt x="43" y="10"/>
                    <a:pt x="43" y="10"/>
                    <a:pt x="43" y="10"/>
                  </a:cubicBezTo>
                  <a:cubicBezTo>
                    <a:pt x="43" y="10"/>
                    <a:pt x="43" y="10"/>
                    <a:pt x="43" y="10"/>
                  </a:cubicBezTo>
                  <a:cubicBezTo>
                    <a:pt x="43" y="6"/>
                    <a:pt x="44" y="3"/>
                    <a:pt x="46" y="2"/>
                  </a:cubicBezTo>
                  <a:cubicBezTo>
                    <a:pt x="49" y="0"/>
                    <a:pt x="54" y="0"/>
                    <a:pt x="57" y="2"/>
                  </a:cubicBezTo>
                  <a:cubicBezTo>
                    <a:pt x="59" y="4"/>
                    <a:pt x="60" y="6"/>
                    <a:pt x="59" y="10"/>
                  </a:cubicBezTo>
                  <a:cubicBezTo>
                    <a:pt x="59" y="10"/>
                    <a:pt x="59" y="10"/>
                    <a:pt x="59" y="10"/>
                  </a:cubicBezTo>
                  <a:cubicBezTo>
                    <a:pt x="60" y="10"/>
                    <a:pt x="60" y="10"/>
                    <a:pt x="60" y="10"/>
                  </a:cubicBezTo>
                  <a:cubicBezTo>
                    <a:pt x="60" y="11"/>
                    <a:pt x="60" y="11"/>
                    <a:pt x="60" y="11"/>
                  </a:cubicBezTo>
                  <a:cubicBezTo>
                    <a:pt x="60" y="12"/>
                    <a:pt x="59" y="13"/>
                    <a:pt x="59" y="13"/>
                  </a:cubicBezTo>
                  <a:cubicBezTo>
                    <a:pt x="59" y="14"/>
                    <a:pt x="59" y="14"/>
                    <a:pt x="58" y="15"/>
                  </a:cubicBezTo>
                  <a:cubicBezTo>
                    <a:pt x="58" y="16"/>
                    <a:pt x="57" y="17"/>
                    <a:pt x="56" y="18"/>
                  </a:cubicBezTo>
                  <a:cubicBezTo>
                    <a:pt x="56" y="19"/>
                    <a:pt x="57" y="20"/>
                    <a:pt x="57" y="21"/>
                  </a:cubicBezTo>
                  <a:cubicBezTo>
                    <a:pt x="58" y="22"/>
                    <a:pt x="58" y="22"/>
                    <a:pt x="59" y="22"/>
                  </a:cubicBezTo>
                  <a:cubicBezTo>
                    <a:pt x="60" y="22"/>
                    <a:pt x="62" y="22"/>
                    <a:pt x="63" y="22"/>
                  </a:cubicBezTo>
                  <a:close/>
                </a:path>
              </a:pathLst>
            </a:custGeom>
            <a:solidFill>
              <a:sysClr val="window" lastClr="FFFFFF"/>
            </a:solidFill>
            <a:ln w="9525">
              <a:solidFill>
                <a:sysClr val="window" lastClr="FFFFFF"/>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600" b="1"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39" name="椭圆 282"/>
            <p:cNvSpPr/>
            <p:nvPr/>
          </p:nvSpPr>
          <p:spPr>
            <a:xfrm>
              <a:off x="3113214" y="2099149"/>
              <a:ext cx="993202" cy="347226"/>
            </a:xfrm>
            <a:custGeom>
              <a:rect l="l" t="t" r="r" b="b"/>
              <a:pathLst>
                <a:path w="924976" h="323374">
                  <a:moveTo>
                    <a:pt x="0" y="0"/>
                  </a:moveTo>
                  <a:lnTo>
                    <a:pt x="924976" y="0"/>
                  </a:lnTo>
                  <a:cubicBezTo>
                    <a:pt x="856683" y="189061"/>
                    <a:pt x="675271" y="323374"/>
                    <a:pt x="462488" y="323374"/>
                  </a:cubicBezTo>
                  <a:cubicBezTo>
                    <a:pt x="249706" y="323374"/>
                    <a:pt x="68293" y="189061"/>
                    <a:pt x="0" y="0"/>
                  </a:cubicBezTo>
                  <a:close/>
                </a:path>
              </a:pathLst>
            </a:custGeom>
            <a:solidFill>
              <a:srgbClr val="98C052"/>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40" name="矩形 9"/>
            <p:cNvSpPr/>
            <p:nvPr/>
          </p:nvSpPr>
          <p:spPr>
            <a:xfrm>
              <a:off x="2996698" y="1824130"/>
              <a:ext cx="1207878" cy="332850"/>
            </a:xfrm>
            <a:custGeom>
              <a:gdLst>
                <a:gd name="connsiteX0" fmla="*/ 0 w 1207878"/>
                <a:gd name="connsiteY0" fmla="*/ 0 h 234100"/>
                <a:gd name="connsiteX1" fmla="*/ 1207878 w 1207878"/>
                <a:gd name="connsiteY1" fmla="*/ 0 h 234100"/>
                <a:gd name="connsiteX2" fmla="*/ 1207878 w 1207878"/>
                <a:gd name="connsiteY2" fmla="*/ 234100 h 234100"/>
                <a:gd name="connsiteX3" fmla="*/ 0 w 1207878"/>
                <a:gd name="connsiteY3" fmla="*/ 234100 h 234100"/>
                <a:gd name="connsiteX4" fmla="*/ 0 w 1207878"/>
                <a:gd name="connsiteY4" fmla="*/ 0 h 234100"/>
                <a:gd name="connsiteX0-1" fmla="*/ 0 w 1207878"/>
                <a:gd name="connsiteY0-2" fmla="*/ 0 h 234100"/>
                <a:gd name="connsiteX1-3" fmla="*/ 1207878 w 1207878"/>
                <a:gd name="connsiteY1-4" fmla="*/ 0 h 234100"/>
                <a:gd name="connsiteX2-5" fmla="*/ 1146918 w 1207878"/>
                <a:gd name="connsiteY2-6" fmla="*/ 234100 h 234100"/>
                <a:gd name="connsiteX3-7" fmla="*/ 0 w 1207878"/>
                <a:gd name="connsiteY3-8" fmla="*/ 234100 h 234100"/>
                <a:gd name="connsiteX4-9" fmla="*/ 0 w 1207878"/>
                <a:gd name="connsiteY4-10" fmla="*/ 0 h 234100"/>
                <a:gd name="connsiteX0-11" fmla="*/ 0 w 1207878"/>
                <a:gd name="connsiteY0-12" fmla="*/ 0 h 234100"/>
                <a:gd name="connsiteX1-13" fmla="*/ 1207878 w 1207878"/>
                <a:gd name="connsiteY1-14" fmla="*/ 0 h 234100"/>
                <a:gd name="connsiteX2-15" fmla="*/ 1146918 w 1207878"/>
                <a:gd name="connsiteY2-16" fmla="*/ 234100 h 234100"/>
                <a:gd name="connsiteX3-17" fmla="*/ 60960 w 1207878"/>
                <a:gd name="connsiteY3-18" fmla="*/ 234100 h 234100"/>
                <a:gd name="connsiteX4-19" fmla="*/ 0 w 1207878"/>
                <a:gd name="connsiteY4-20" fmla="*/ 0 h 2341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07878" h="234100">
                  <a:moveTo>
                    <a:pt x="0" y="0"/>
                  </a:moveTo>
                  <a:lnTo>
                    <a:pt x="1207878" y="0"/>
                  </a:lnTo>
                  <a:lnTo>
                    <a:pt x="1146918" y="234100"/>
                  </a:lnTo>
                  <a:lnTo>
                    <a:pt x="60960" y="234100"/>
                  </a:lnTo>
                  <a:lnTo>
                    <a:pt x="0" y="0"/>
                  </a:lnTo>
                  <a:close/>
                </a:path>
              </a:pathLst>
            </a:custGeom>
            <a:solidFill>
              <a:sysClr val="window" lastClr="FFFFFF"/>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输入文本</a:t>
              </a:r>
              <a:endParaRPr kumimoji="0" lang="zh-CN" altLang="en-US" sz="1600" b="1"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grpSp>
      <p:grpSp>
        <p:nvGrpSpPr>
          <p:cNvPr id="43" name="组合 42"/>
          <p:cNvGrpSpPr/>
          <p:nvPr/>
        </p:nvGrpSpPr>
        <p:grpSpPr>
          <a:xfrm>
            <a:off x="6351085" y="1854117"/>
            <a:ext cx="1804264" cy="1781651"/>
            <a:chOff x="4734902" y="1156165"/>
            <a:chExt cx="1353374" cy="1335929"/>
          </a:xfrm>
        </p:grpSpPr>
        <p:sp>
          <p:nvSpPr>
            <p:cNvPr id="44" name="椭圆 43"/>
            <p:cNvSpPr/>
            <p:nvPr/>
          </p:nvSpPr>
          <p:spPr>
            <a:xfrm>
              <a:off x="4734902" y="1156165"/>
              <a:ext cx="1335925" cy="1335928"/>
            </a:xfrm>
            <a:prstGeom prst="ellipse">
              <a:avLst/>
            </a:prstGeom>
            <a:solidFill>
              <a:sysClr val="window" lastClr="FFFFFF"/>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45" name="组合 44"/>
            <p:cNvGrpSpPr/>
            <p:nvPr/>
          </p:nvGrpSpPr>
          <p:grpSpPr>
            <a:xfrm>
              <a:off x="4752348" y="1156166"/>
              <a:ext cx="1335928" cy="1335928"/>
              <a:chOff x="3102712" y="2989122"/>
              <a:chExt cx="676808" cy="676808"/>
            </a:xfrm>
          </p:grpSpPr>
          <p:sp>
            <p:nvSpPr>
              <p:cNvPr id="49" name="椭圆 48"/>
              <p:cNvSpPr/>
              <p:nvPr/>
            </p:nvSpPr>
            <p:spPr>
              <a:xfrm>
                <a:off x="3102712" y="2989122"/>
                <a:ext cx="676808" cy="676808"/>
              </a:xfrm>
              <a:prstGeom prst="ellipse">
                <a:avLst/>
              </a:prstGeom>
              <a:solidFill>
                <a:sysClr val="window" lastClr="FFFFFF"/>
              </a:solidFill>
              <a:ln w="25400" cap="flat" cmpd="sng" algn="ctr">
                <a:solidFill>
                  <a:srgbClr val="5D910B"/>
                </a:solidFill>
                <a:prstDash val="solid"/>
              </a:ln>
              <a:effectLst/>
            </p:spPr>
            <p:txBody>
              <a:bodyPr rtlCol="0" anchor="ctr"/>
              <a:lstStyle/>
              <a:p>
                <a:pPr marL="0" marR="0" lvl="0" indent="0" algn="ctr" defTabSz="1218565" eaLnBrk="1" fontAlgn="auto"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50" name="椭圆 49"/>
              <p:cNvSpPr/>
              <p:nvPr/>
            </p:nvSpPr>
            <p:spPr>
              <a:xfrm>
                <a:off x="3148432" y="3034842"/>
                <a:ext cx="585368" cy="585368"/>
              </a:xfrm>
              <a:prstGeom prst="ellipse">
                <a:avLst/>
              </a:prstGeom>
              <a:solidFill>
                <a:srgbClr val="7CCA62"/>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46" name="椭圆 282"/>
            <p:cNvSpPr/>
            <p:nvPr/>
          </p:nvSpPr>
          <p:spPr>
            <a:xfrm>
              <a:off x="4927344" y="2099149"/>
              <a:ext cx="993202" cy="347226"/>
            </a:xfrm>
            <a:custGeom>
              <a:rect l="l" t="t" r="r" b="b"/>
              <a:pathLst>
                <a:path w="924976" h="323374">
                  <a:moveTo>
                    <a:pt x="0" y="0"/>
                  </a:moveTo>
                  <a:lnTo>
                    <a:pt x="924976" y="0"/>
                  </a:lnTo>
                  <a:cubicBezTo>
                    <a:pt x="856683" y="189061"/>
                    <a:pt x="675271" y="323374"/>
                    <a:pt x="462488" y="323374"/>
                  </a:cubicBezTo>
                  <a:cubicBezTo>
                    <a:pt x="249706" y="323374"/>
                    <a:pt x="68293" y="189061"/>
                    <a:pt x="0" y="0"/>
                  </a:cubicBezTo>
                  <a:close/>
                </a:path>
              </a:pathLst>
            </a:custGeom>
            <a:solidFill>
              <a:srgbClr val="7CCA62"/>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47" name="矩形 9"/>
            <p:cNvSpPr/>
            <p:nvPr/>
          </p:nvSpPr>
          <p:spPr>
            <a:xfrm>
              <a:off x="4810828" y="1824130"/>
              <a:ext cx="1207878" cy="332850"/>
            </a:xfrm>
            <a:custGeom>
              <a:gdLst>
                <a:gd name="connsiteX0" fmla="*/ 0 w 1207878"/>
                <a:gd name="connsiteY0" fmla="*/ 0 h 234100"/>
                <a:gd name="connsiteX1" fmla="*/ 1207878 w 1207878"/>
                <a:gd name="connsiteY1" fmla="*/ 0 h 234100"/>
                <a:gd name="connsiteX2" fmla="*/ 1207878 w 1207878"/>
                <a:gd name="connsiteY2" fmla="*/ 234100 h 234100"/>
                <a:gd name="connsiteX3" fmla="*/ 0 w 1207878"/>
                <a:gd name="connsiteY3" fmla="*/ 234100 h 234100"/>
                <a:gd name="connsiteX4" fmla="*/ 0 w 1207878"/>
                <a:gd name="connsiteY4" fmla="*/ 0 h 234100"/>
                <a:gd name="connsiteX0-1" fmla="*/ 0 w 1207878"/>
                <a:gd name="connsiteY0-2" fmla="*/ 0 h 234100"/>
                <a:gd name="connsiteX1-3" fmla="*/ 1207878 w 1207878"/>
                <a:gd name="connsiteY1-4" fmla="*/ 0 h 234100"/>
                <a:gd name="connsiteX2-5" fmla="*/ 1146918 w 1207878"/>
                <a:gd name="connsiteY2-6" fmla="*/ 234100 h 234100"/>
                <a:gd name="connsiteX3-7" fmla="*/ 0 w 1207878"/>
                <a:gd name="connsiteY3-8" fmla="*/ 234100 h 234100"/>
                <a:gd name="connsiteX4-9" fmla="*/ 0 w 1207878"/>
                <a:gd name="connsiteY4-10" fmla="*/ 0 h 234100"/>
                <a:gd name="connsiteX0-11" fmla="*/ 0 w 1207878"/>
                <a:gd name="connsiteY0-12" fmla="*/ 0 h 234100"/>
                <a:gd name="connsiteX1-13" fmla="*/ 1207878 w 1207878"/>
                <a:gd name="connsiteY1-14" fmla="*/ 0 h 234100"/>
                <a:gd name="connsiteX2-15" fmla="*/ 1146918 w 1207878"/>
                <a:gd name="connsiteY2-16" fmla="*/ 234100 h 234100"/>
                <a:gd name="connsiteX3-17" fmla="*/ 60960 w 1207878"/>
                <a:gd name="connsiteY3-18" fmla="*/ 234100 h 234100"/>
                <a:gd name="connsiteX4-19" fmla="*/ 0 w 1207878"/>
                <a:gd name="connsiteY4-20" fmla="*/ 0 h 2341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07878" h="234100">
                  <a:moveTo>
                    <a:pt x="0" y="0"/>
                  </a:moveTo>
                  <a:lnTo>
                    <a:pt x="1207878" y="0"/>
                  </a:lnTo>
                  <a:lnTo>
                    <a:pt x="1146918" y="234100"/>
                  </a:lnTo>
                  <a:lnTo>
                    <a:pt x="60960" y="234100"/>
                  </a:lnTo>
                  <a:lnTo>
                    <a:pt x="0" y="0"/>
                  </a:lnTo>
                  <a:close/>
                </a:path>
              </a:pathLst>
            </a:custGeom>
            <a:solidFill>
              <a:sysClr val="window" lastClr="FFFFFF"/>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输入文本</a:t>
              </a:r>
              <a:endParaRPr kumimoji="0" lang="zh-CN" altLang="en-US" sz="1600" b="1"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48" name="Freeform 353"/>
            <p:cNvSpPr>
              <a:spLocks noEditPoints="1"/>
            </p:cNvSpPr>
            <p:nvPr/>
          </p:nvSpPr>
          <p:spPr bwMode="auto">
            <a:xfrm>
              <a:off x="5242474" y="1375214"/>
              <a:ext cx="305477" cy="324839"/>
            </a:xfrm>
            <a:custGeom>
              <a:gdLst>
                <a:gd name="T0" fmla="*/ 19 w 60"/>
                <a:gd name="T1" fmla="*/ 7 h 64"/>
                <a:gd name="T2" fmla="*/ 30 w 60"/>
                <a:gd name="T3" fmla="*/ 28 h 64"/>
                <a:gd name="T4" fmla="*/ 39 w 60"/>
                <a:gd name="T5" fmla="*/ 20 h 64"/>
                <a:gd name="T6" fmla="*/ 30 w 60"/>
                <a:gd name="T7" fmla="*/ 7 h 64"/>
                <a:gd name="T8" fmla="*/ 49 w 60"/>
                <a:gd name="T9" fmla="*/ 7 h 64"/>
                <a:gd name="T10" fmla="*/ 51 w 60"/>
                <a:gd name="T11" fmla="*/ 19 h 64"/>
                <a:gd name="T12" fmla="*/ 43 w 60"/>
                <a:gd name="T13" fmla="*/ 21 h 64"/>
                <a:gd name="T14" fmla="*/ 47 w 60"/>
                <a:gd name="T15" fmla="*/ 10 h 64"/>
                <a:gd name="T16" fmla="*/ 36 w 60"/>
                <a:gd name="T17" fmla="*/ 32 h 64"/>
                <a:gd name="T18" fmla="*/ 35 w 60"/>
                <a:gd name="T19" fmla="*/ 36 h 64"/>
                <a:gd name="T20" fmla="*/ 44 w 60"/>
                <a:gd name="T21" fmla="*/ 44 h 64"/>
                <a:gd name="T22" fmla="*/ 47 w 60"/>
                <a:gd name="T23" fmla="*/ 48 h 64"/>
                <a:gd name="T24" fmla="*/ 14 w 60"/>
                <a:gd name="T25" fmla="*/ 64 h 64"/>
                <a:gd name="T26" fmla="*/ 16 w 60"/>
                <a:gd name="T27" fmla="*/ 48 h 64"/>
                <a:gd name="T28" fmla="*/ 23 w 60"/>
                <a:gd name="T29" fmla="*/ 44 h 64"/>
                <a:gd name="T30" fmla="*/ 25 w 60"/>
                <a:gd name="T31" fmla="*/ 36 h 64"/>
                <a:gd name="T32" fmla="*/ 21 w 60"/>
                <a:gd name="T33" fmla="*/ 29 h 64"/>
                <a:gd name="T34" fmla="*/ 17 w 60"/>
                <a:gd name="T35" fmla="*/ 30 h 64"/>
                <a:gd name="T36" fmla="*/ 7 w 60"/>
                <a:gd name="T37" fmla="*/ 21 h 64"/>
                <a:gd name="T38" fmla="*/ 2 w 60"/>
                <a:gd name="T39" fmla="*/ 3 h 64"/>
                <a:gd name="T40" fmla="*/ 13 w 60"/>
                <a:gd name="T41" fmla="*/ 3 h 64"/>
                <a:gd name="T42" fmla="*/ 48 w 60"/>
                <a:gd name="T43" fmla="*/ 0 h 64"/>
                <a:gd name="T44" fmla="*/ 59 w 60"/>
                <a:gd name="T45" fmla="*/ 3 h 64"/>
                <a:gd name="T46" fmla="*/ 54 w 60"/>
                <a:gd name="T47" fmla="*/ 21 h 64"/>
                <a:gd name="T48" fmla="*/ 44 w 60"/>
                <a:gd name="T49" fmla="*/ 30 h 64"/>
                <a:gd name="T50" fmla="*/ 39 w 60"/>
                <a:gd name="T51" fmla="*/ 29 h 64"/>
                <a:gd name="T52" fmla="*/ 12 w 60"/>
                <a:gd name="T53" fmla="*/ 7 h 64"/>
                <a:gd name="T54" fmla="*/ 9 w 60"/>
                <a:gd name="T55" fmla="*/ 19 h 64"/>
                <a:gd name="T56" fmla="*/ 17 w 60"/>
                <a:gd name="T57" fmla="*/ 21 h 64"/>
                <a:gd name="T58" fmla="*/ 14 w 60"/>
                <a:gd name="T59" fmla="*/ 10 h 64"/>
                <a:gd name="T60" fmla="*/ 19 w 60"/>
                <a:gd name="T61" fmla="*/ 60 h 64"/>
                <a:gd name="T62" fmla="*/ 42 w 60"/>
                <a:gd name="T63" fmla="*/ 51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4">
                  <a:moveTo>
                    <a:pt x="30" y="7"/>
                  </a:moveTo>
                  <a:cubicBezTo>
                    <a:pt x="19" y="7"/>
                    <a:pt x="19" y="7"/>
                    <a:pt x="19" y="7"/>
                  </a:cubicBezTo>
                  <a:cubicBezTo>
                    <a:pt x="20" y="11"/>
                    <a:pt x="20" y="16"/>
                    <a:pt x="22" y="20"/>
                  </a:cubicBezTo>
                  <a:cubicBezTo>
                    <a:pt x="23" y="25"/>
                    <a:pt x="26" y="28"/>
                    <a:pt x="30" y="28"/>
                  </a:cubicBezTo>
                  <a:cubicBezTo>
                    <a:pt x="30" y="28"/>
                    <a:pt x="30" y="28"/>
                    <a:pt x="30" y="28"/>
                  </a:cubicBezTo>
                  <a:cubicBezTo>
                    <a:pt x="35" y="28"/>
                    <a:pt x="37" y="25"/>
                    <a:pt x="39" y="20"/>
                  </a:cubicBezTo>
                  <a:cubicBezTo>
                    <a:pt x="40" y="16"/>
                    <a:pt x="41" y="11"/>
                    <a:pt x="41" y="7"/>
                  </a:cubicBezTo>
                  <a:cubicBezTo>
                    <a:pt x="30" y="7"/>
                    <a:pt x="30" y="7"/>
                    <a:pt x="30" y="7"/>
                  </a:cubicBezTo>
                  <a:close/>
                  <a:moveTo>
                    <a:pt x="47" y="10"/>
                  </a:moveTo>
                  <a:cubicBezTo>
                    <a:pt x="49" y="7"/>
                    <a:pt x="49" y="7"/>
                    <a:pt x="49" y="7"/>
                  </a:cubicBezTo>
                  <a:cubicBezTo>
                    <a:pt x="56" y="7"/>
                    <a:pt x="56" y="7"/>
                    <a:pt x="56" y="7"/>
                  </a:cubicBezTo>
                  <a:cubicBezTo>
                    <a:pt x="56" y="12"/>
                    <a:pt x="54" y="16"/>
                    <a:pt x="51" y="19"/>
                  </a:cubicBezTo>
                  <a:cubicBezTo>
                    <a:pt x="49" y="21"/>
                    <a:pt x="46" y="23"/>
                    <a:pt x="42" y="24"/>
                  </a:cubicBezTo>
                  <a:cubicBezTo>
                    <a:pt x="43" y="23"/>
                    <a:pt x="43" y="22"/>
                    <a:pt x="43" y="21"/>
                  </a:cubicBezTo>
                  <a:cubicBezTo>
                    <a:pt x="45" y="17"/>
                    <a:pt x="45" y="13"/>
                    <a:pt x="45" y="9"/>
                  </a:cubicBezTo>
                  <a:cubicBezTo>
                    <a:pt x="47" y="10"/>
                    <a:pt x="47" y="10"/>
                    <a:pt x="47" y="10"/>
                  </a:cubicBezTo>
                  <a:close/>
                  <a:moveTo>
                    <a:pt x="39" y="29"/>
                  </a:moveTo>
                  <a:cubicBezTo>
                    <a:pt x="38" y="30"/>
                    <a:pt x="37" y="31"/>
                    <a:pt x="36" y="32"/>
                  </a:cubicBezTo>
                  <a:cubicBezTo>
                    <a:pt x="36" y="36"/>
                    <a:pt x="36" y="36"/>
                    <a:pt x="36" y="36"/>
                  </a:cubicBezTo>
                  <a:cubicBezTo>
                    <a:pt x="35" y="36"/>
                    <a:pt x="35" y="36"/>
                    <a:pt x="35" y="36"/>
                  </a:cubicBezTo>
                  <a:cubicBezTo>
                    <a:pt x="35" y="39"/>
                    <a:pt x="36" y="41"/>
                    <a:pt x="37" y="44"/>
                  </a:cubicBezTo>
                  <a:cubicBezTo>
                    <a:pt x="44" y="44"/>
                    <a:pt x="44" y="44"/>
                    <a:pt x="44" y="44"/>
                  </a:cubicBezTo>
                  <a:cubicBezTo>
                    <a:pt x="44" y="48"/>
                    <a:pt x="44" y="48"/>
                    <a:pt x="44" y="48"/>
                  </a:cubicBezTo>
                  <a:cubicBezTo>
                    <a:pt x="47" y="48"/>
                    <a:pt x="47" y="48"/>
                    <a:pt x="47" y="48"/>
                  </a:cubicBezTo>
                  <a:cubicBezTo>
                    <a:pt x="47" y="64"/>
                    <a:pt x="47" y="64"/>
                    <a:pt x="47" y="64"/>
                  </a:cubicBezTo>
                  <a:cubicBezTo>
                    <a:pt x="14" y="64"/>
                    <a:pt x="14" y="64"/>
                    <a:pt x="14" y="64"/>
                  </a:cubicBezTo>
                  <a:cubicBezTo>
                    <a:pt x="14" y="48"/>
                    <a:pt x="14" y="48"/>
                    <a:pt x="14" y="48"/>
                  </a:cubicBezTo>
                  <a:cubicBezTo>
                    <a:pt x="16" y="48"/>
                    <a:pt x="16" y="48"/>
                    <a:pt x="16" y="48"/>
                  </a:cubicBezTo>
                  <a:cubicBezTo>
                    <a:pt x="16" y="44"/>
                    <a:pt x="16" y="44"/>
                    <a:pt x="16" y="44"/>
                  </a:cubicBezTo>
                  <a:cubicBezTo>
                    <a:pt x="23" y="44"/>
                    <a:pt x="23" y="44"/>
                    <a:pt x="23" y="44"/>
                  </a:cubicBezTo>
                  <a:cubicBezTo>
                    <a:pt x="25" y="41"/>
                    <a:pt x="25" y="39"/>
                    <a:pt x="26" y="36"/>
                  </a:cubicBezTo>
                  <a:cubicBezTo>
                    <a:pt x="25" y="36"/>
                    <a:pt x="25" y="36"/>
                    <a:pt x="25" y="36"/>
                  </a:cubicBezTo>
                  <a:cubicBezTo>
                    <a:pt x="25" y="32"/>
                    <a:pt x="25" y="32"/>
                    <a:pt x="25" y="32"/>
                  </a:cubicBezTo>
                  <a:cubicBezTo>
                    <a:pt x="23" y="31"/>
                    <a:pt x="22" y="30"/>
                    <a:pt x="21" y="29"/>
                  </a:cubicBezTo>
                  <a:cubicBezTo>
                    <a:pt x="20" y="31"/>
                    <a:pt x="20" y="31"/>
                    <a:pt x="20" y="31"/>
                  </a:cubicBezTo>
                  <a:cubicBezTo>
                    <a:pt x="17" y="30"/>
                    <a:pt x="17" y="30"/>
                    <a:pt x="17" y="30"/>
                  </a:cubicBezTo>
                  <a:cubicBezTo>
                    <a:pt x="17" y="27"/>
                    <a:pt x="17" y="27"/>
                    <a:pt x="17" y="27"/>
                  </a:cubicBezTo>
                  <a:cubicBezTo>
                    <a:pt x="13" y="26"/>
                    <a:pt x="10" y="24"/>
                    <a:pt x="7" y="21"/>
                  </a:cubicBezTo>
                  <a:cubicBezTo>
                    <a:pt x="3" y="18"/>
                    <a:pt x="1" y="12"/>
                    <a:pt x="0" y="5"/>
                  </a:cubicBezTo>
                  <a:cubicBezTo>
                    <a:pt x="2" y="3"/>
                    <a:pt x="2" y="3"/>
                    <a:pt x="2" y="3"/>
                  </a:cubicBezTo>
                  <a:cubicBezTo>
                    <a:pt x="12" y="3"/>
                    <a:pt x="12" y="3"/>
                    <a:pt x="12" y="3"/>
                  </a:cubicBezTo>
                  <a:cubicBezTo>
                    <a:pt x="13" y="3"/>
                    <a:pt x="13" y="3"/>
                    <a:pt x="13" y="3"/>
                  </a:cubicBezTo>
                  <a:cubicBezTo>
                    <a:pt x="13" y="0"/>
                    <a:pt x="13" y="0"/>
                    <a:pt x="13" y="0"/>
                  </a:cubicBezTo>
                  <a:cubicBezTo>
                    <a:pt x="48" y="0"/>
                    <a:pt x="48" y="0"/>
                    <a:pt x="48" y="0"/>
                  </a:cubicBezTo>
                  <a:cubicBezTo>
                    <a:pt x="48" y="3"/>
                    <a:pt x="48" y="3"/>
                    <a:pt x="48" y="3"/>
                  </a:cubicBezTo>
                  <a:cubicBezTo>
                    <a:pt x="59" y="3"/>
                    <a:pt x="59" y="3"/>
                    <a:pt x="59" y="3"/>
                  </a:cubicBezTo>
                  <a:cubicBezTo>
                    <a:pt x="60" y="5"/>
                    <a:pt x="60" y="5"/>
                    <a:pt x="60" y="5"/>
                  </a:cubicBezTo>
                  <a:cubicBezTo>
                    <a:pt x="60" y="12"/>
                    <a:pt x="57" y="18"/>
                    <a:pt x="54" y="21"/>
                  </a:cubicBezTo>
                  <a:cubicBezTo>
                    <a:pt x="51" y="24"/>
                    <a:pt x="47" y="26"/>
                    <a:pt x="43" y="27"/>
                  </a:cubicBezTo>
                  <a:cubicBezTo>
                    <a:pt x="44" y="30"/>
                    <a:pt x="44" y="30"/>
                    <a:pt x="44" y="30"/>
                  </a:cubicBezTo>
                  <a:cubicBezTo>
                    <a:pt x="40" y="31"/>
                    <a:pt x="40" y="31"/>
                    <a:pt x="40" y="31"/>
                  </a:cubicBezTo>
                  <a:cubicBezTo>
                    <a:pt x="39" y="29"/>
                    <a:pt x="39" y="29"/>
                    <a:pt x="39" y="29"/>
                  </a:cubicBezTo>
                  <a:close/>
                  <a:moveTo>
                    <a:pt x="14" y="10"/>
                  </a:moveTo>
                  <a:cubicBezTo>
                    <a:pt x="12" y="7"/>
                    <a:pt x="12" y="7"/>
                    <a:pt x="12" y="7"/>
                  </a:cubicBezTo>
                  <a:cubicBezTo>
                    <a:pt x="4" y="7"/>
                    <a:pt x="4" y="7"/>
                    <a:pt x="4" y="7"/>
                  </a:cubicBezTo>
                  <a:cubicBezTo>
                    <a:pt x="5" y="12"/>
                    <a:pt x="7" y="16"/>
                    <a:pt x="9" y="19"/>
                  </a:cubicBezTo>
                  <a:cubicBezTo>
                    <a:pt x="12" y="21"/>
                    <a:pt x="15" y="23"/>
                    <a:pt x="18" y="24"/>
                  </a:cubicBezTo>
                  <a:cubicBezTo>
                    <a:pt x="18" y="23"/>
                    <a:pt x="17" y="22"/>
                    <a:pt x="17" y="21"/>
                  </a:cubicBezTo>
                  <a:cubicBezTo>
                    <a:pt x="16" y="17"/>
                    <a:pt x="15" y="13"/>
                    <a:pt x="15" y="9"/>
                  </a:cubicBezTo>
                  <a:cubicBezTo>
                    <a:pt x="14" y="10"/>
                    <a:pt x="14" y="10"/>
                    <a:pt x="14" y="10"/>
                  </a:cubicBezTo>
                  <a:close/>
                  <a:moveTo>
                    <a:pt x="19" y="51"/>
                  </a:moveTo>
                  <a:cubicBezTo>
                    <a:pt x="19" y="60"/>
                    <a:pt x="19" y="60"/>
                    <a:pt x="19" y="60"/>
                  </a:cubicBezTo>
                  <a:cubicBezTo>
                    <a:pt x="42" y="60"/>
                    <a:pt x="42" y="60"/>
                    <a:pt x="42" y="60"/>
                  </a:cubicBezTo>
                  <a:cubicBezTo>
                    <a:pt x="42" y="51"/>
                    <a:pt x="42" y="51"/>
                    <a:pt x="42" y="51"/>
                  </a:cubicBezTo>
                  <a:lnTo>
                    <a:pt x="19" y="51"/>
                  </a:lnTo>
                  <a:close/>
                </a:path>
              </a:pathLst>
            </a:custGeom>
            <a:solidFill>
              <a:sysClr val="window" lastClr="FFFFFF"/>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600" b="1"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grpSp>
      <p:grpSp>
        <p:nvGrpSpPr>
          <p:cNvPr id="51" name="组合 50"/>
          <p:cNvGrpSpPr/>
          <p:nvPr/>
        </p:nvGrpSpPr>
        <p:grpSpPr>
          <a:xfrm>
            <a:off x="3955818" y="4007816"/>
            <a:ext cx="1781005" cy="1781650"/>
            <a:chOff x="2938218" y="2771066"/>
            <a:chExt cx="1335928" cy="1335928"/>
          </a:xfrm>
        </p:grpSpPr>
        <p:grpSp>
          <p:nvGrpSpPr>
            <p:cNvPr id="52" name="组合 51"/>
            <p:cNvGrpSpPr/>
            <p:nvPr/>
          </p:nvGrpSpPr>
          <p:grpSpPr>
            <a:xfrm>
              <a:off x="2938218" y="2771066"/>
              <a:ext cx="1335928" cy="1335928"/>
              <a:chOff x="3102712" y="2989122"/>
              <a:chExt cx="676808" cy="676808"/>
            </a:xfrm>
          </p:grpSpPr>
          <p:sp>
            <p:nvSpPr>
              <p:cNvPr id="56" name="椭圆 55"/>
              <p:cNvSpPr/>
              <p:nvPr/>
            </p:nvSpPr>
            <p:spPr>
              <a:xfrm>
                <a:off x="3102712" y="2989122"/>
                <a:ext cx="676808" cy="676808"/>
              </a:xfrm>
              <a:prstGeom prst="ellipse">
                <a:avLst/>
              </a:prstGeom>
              <a:solidFill>
                <a:sysClr val="window" lastClr="FFFFFF"/>
              </a:solidFill>
              <a:ln w="25400" cap="flat" cmpd="sng" algn="ctr">
                <a:solidFill>
                  <a:srgbClr val="5D910B"/>
                </a:solidFill>
                <a:prstDash val="solid"/>
              </a:ln>
              <a:effectLst/>
            </p:spPr>
            <p:txBody>
              <a:bodyPr rtlCol="0" anchor="ctr"/>
              <a:lstStyle/>
              <a:p>
                <a:pPr marL="0" marR="0" lvl="0" indent="0" algn="ctr" defTabSz="1218565" eaLnBrk="1" fontAlgn="auto"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57" name="椭圆 56"/>
              <p:cNvSpPr/>
              <p:nvPr/>
            </p:nvSpPr>
            <p:spPr>
              <a:xfrm>
                <a:off x="3148432" y="3034842"/>
                <a:ext cx="585368" cy="585368"/>
              </a:xfrm>
              <a:prstGeom prst="ellipse">
                <a:avLst/>
              </a:prstGeom>
              <a:solidFill>
                <a:srgbClr val="5D910B"/>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53" name="椭圆 282"/>
            <p:cNvSpPr/>
            <p:nvPr/>
          </p:nvSpPr>
          <p:spPr>
            <a:xfrm>
              <a:off x="3113214" y="3714049"/>
              <a:ext cx="993202" cy="347226"/>
            </a:xfrm>
            <a:custGeom>
              <a:rect l="l" t="t" r="r" b="b"/>
              <a:pathLst>
                <a:path w="924976" h="323374">
                  <a:moveTo>
                    <a:pt x="0" y="0"/>
                  </a:moveTo>
                  <a:lnTo>
                    <a:pt x="924976" y="0"/>
                  </a:lnTo>
                  <a:cubicBezTo>
                    <a:pt x="856683" y="189061"/>
                    <a:pt x="675271" y="323374"/>
                    <a:pt x="462488" y="323374"/>
                  </a:cubicBezTo>
                  <a:cubicBezTo>
                    <a:pt x="249706" y="323374"/>
                    <a:pt x="68293" y="189061"/>
                    <a:pt x="0" y="0"/>
                  </a:cubicBezTo>
                  <a:close/>
                </a:path>
              </a:pathLst>
            </a:custGeom>
            <a:solidFill>
              <a:srgbClr val="5D910B"/>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54" name="矩形 9"/>
            <p:cNvSpPr/>
            <p:nvPr/>
          </p:nvSpPr>
          <p:spPr>
            <a:xfrm>
              <a:off x="2996698" y="3439030"/>
              <a:ext cx="1207878" cy="332850"/>
            </a:xfrm>
            <a:custGeom>
              <a:gdLst>
                <a:gd name="connsiteX0" fmla="*/ 0 w 1207878"/>
                <a:gd name="connsiteY0" fmla="*/ 0 h 234100"/>
                <a:gd name="connsiteX1" fmla="*/ 1207878 w 1207878"/>
                <a:gd name="connsiteY1" fmla="*/ 0 h 234100"/>
                <a:gd name="connsiteX2" fmla="*/ 1207878 w 1207878"/>
                <a:gd name="connsiteY2" fmla="*/ 234100 h 234100"/>
                <a:gd name="connsiteX3" fmla="*/ 0 w 1207878"/>
                <a:gd name="connsiteY3" fmla="*/ 234100 h 234100"/>
                <a:gd name="connsiteX4" fmla="*/ 0 w 1207878"/>
                <a:gd name="connsiteY4" fmla="*/ 0 h 234100"/>
                <a:gd name="connsiteX0-1" fmla="*/ 0 w 1207878"/>
                <a:gd name="connsiteY0-2" fmla="*/ 0 h 234100"/>
                <a:gd name="connsiteX1-3" fmla="*/ 1207878 w 1207878"/>
                <a:gd name="connsiteY1-4" fmla="*/ 0 h 234100"/>
                <a:gd name="connsiteX2-5" fmla="*/ 1146918 w 1207878"/>
                <a:gd name="connsiteY2-6" fmla="*/ 234100 h 234100"/>
                <a:gd name="connsiteX3-7" fmla="*/ 0 w 1207878"/>
                <a:gd name="connsiteY3-8" fmla="*/ 234100 h 234100"/>
                <a:gd name="connsiteX4-9" fmla="*/ 0 w 1207878"/>
                <a:gd name="connsiteY4-10" fmla="*/ 0 h 234100"/>
                <a:gd name="connsiteX0-11" fmla="*/ 0 w 1207878"/>
                <a:gd name="connsiteY0-12" fmla="*/ 0 h 234100"/>
                <a:gd name="connsiteX1-13" fmla="*/ 1207878 w 1207878"/>
                <a:gd name="connsiteY1-14" fmla="*/ 0 h 234100"/>
                <a:gd name="connsiteX2-15" fmla="*/ 1146918 w 1207878"/>
                <a:gd name="connsiteY2-16" fmla="*/ 234100 h 234100"/>
                <a:gd name="connsiteX3-17" fmla="*/ 60960 w 1207878"/>
                <a:gd name="connsiteY3-18" fmla="*/ 234100 h 234100"/>
                <a:gd name="connsiteX4-19" fmla="*/ 0 w 1207878"/>
                <a:gd name="connsiteY4-20" fmla="*/ 0 h 2341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07878" h="234100">
                  <a:moveTo>
                    <a:pt x="0" y="0"/>
                  </a:moveTo>
                  <a:lnTo>
                    <a:pt x="1207878" y="0"/>
                  </a:lnTo>
                  <a:lnTo>
                    <a:pt x="1146918" y="234100"/>
                  </a:lnTo>
                  <a:lnTo>
                    <a:pt x="60960" y="234100"/>
                  </a:lnTo>
                  <a:lnTo>
                    <a:pt x="0" y="0"/>
                  </a:lnTo>
                  <a:close/>
                </a:path>
              </a:pathLst>
            </a:custGeom>
            <a:solidFill>
              <a:sysClr val="window" lastClr="FFFFFF"/>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输入文本</a:t>
              </a:r>
              <a:endParaRPr kumimoji="0" lang="zh-CN" altLang="en-US" sz="1600" b="1"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55" name="Freeform 86"/>
            <p:cNvSpPr>
              <a:spLocks noEditPoints="1"/>
            </p:cNvSpPr>
            <p:nvPr/>
          </p:nvSpPr>
          <p:spPr bwMode="auto">
            <a:xfrm>
              <a:off x="3426208" y="2959390"/>
              <a:ext cx="304098" cy="385509"/>
            </a:xfrm>
            <a:custGeom>
              <a:gdLst>
                <a:gd name="T0" fmla="*/ 51 w 54"/>
                <a:gd name="T1" fmla="*/ 61 h 68"/>
                <a:gd name="T2" fmla="*/ 37 w 54"/>
                <a:gd name="T3" fmla="*/ 66 h 68"/>
                <a:gd name="T4" fmla="*/ 27 w 54"/>
                <a:gd name="T5" fmla="*/ 0 h 68"/>
                <a:gd name="T6" fmla="*/ 0 w 54"/>
                <a:gd name="T7" fmla="*/ 28 h 68"/>
                <a:gd name="T8" fmla="*/ 26 w 54"/>
                <a:gd name="T9" fmla="*/ 55 h 68"/>
                <a:gd name="T10" fmla="*/ 20 w 54"/>
                <a:gd name="T11" fmla="*/ 60 h 68"/>
                <a:gd name="T12" fmla="*/ 3 w 54"/>
                <a:gd name="T13" fmla="*/ 61 h 68"/>
                <a:gd name="T14" fmla="*/ 20 w 54"/>
                <a:gd name="T15" fmla="*/ 66 h 68"/>
                <a:gd name="T16" fmla="*/ 35 w 54"/>
                <a:gd name="T17" fmla="*/ 68 h 68"/>
                <a:gd name="T18" fmla="*/ 35 w 54"/>
                <a:gd name="T19" fmla="*/ 61 h 68"/>
                <a:gd name="T20" fmla="*/ 29 w 54"/>
                <a:gd name="T21" fmla="*/ 60 h 68"/>
                <a:gd name="T22" fmla="*/ 46 w 54"/>
                <a:gd name="T23" fmla="*/ 47 h 68"/>
                <a:gd name="T24" fmla="*/ 46 w 54"/>
                <a:gd name="T25" fmla="*/ 8 h 68"/>
                <a:gd name="T26" fmla="*/ 48 w 54"/>
                <a:gd name="T27" fmla="*/ 30 h 68"/>
                <a:gd name="T28" fmla="*/ 42 w 54"/>
                <a:gd name="T29" fmla="*/ 35 h 68"/>
                <a:gd name="T30" fmla="*/ 48 w 54"/>
                <a:gd name="T31" fmla="*/ 30 h 68"/>
                <a:gd name="T32" fmla="*/ 36 w 54"/>
                <a:gd name="T33" fmla="*/ 37 h 68"/>
                <a:gd name="T34" fmla="*/ 30 w 54"/>
                <a:gd name="T35" fmla="*/ 30 h 68"/>
                <a:gd name="T36" fmla="*/ 25 w 54"/>
                <a:gd name="T37" fmla="*/ 30 h 68"/>
                <a:gd name="T38" fmla="*/ 18 w 54"/>
                <a:gd name="T39" fmla="*/ 37 h 68"/>
                <a:gd name="T40" fmla="*/ 25 w 54"/>
                <a:gd name="T41" fmla="*/ 30 h 68"/>
                <a:gd name="T42" fmla="*/ 12 w 54"/>
                <a:gd name="T43" fmla="*/ 35 h 68"/>
                <a:gd name="T44" fmla="*/ 6 w 54"/>
                <a:gd name="T45" fmla="*/ 30 h 68"/>
                <a:gd name="T46" fmla="*/ 6 w 54"/>
                <a:gd name="T47" fmla="*/ 25 h 68"/>
                <a:gd name="T48" fmla="*/ 12 w 54"/>
                <a:gd name="T49" fmla="*/ 21 h 68"/>
                <a:gd name="T50" fmla="*/ 6 w 54"/>
                <a:gd name="T51" fmla="*/ 25 h 68"/>
                <a:gd name="T52" fmla="*/ 18 w 54"/>
                <a:gd name="T53" fmla="*/ 19 h 68"/>
                <a:gd name="T54" fmla="*/ 25 w 54"/>
                <a:gd name="T55" fmla="*/ 25 h 68"/>
                <a:gd name="T56" fmla="*/ 30 w 54"/>
                <a:gd name="T57" fmla="*/ 25 h 68"/>
                <a:gd name="T58" fmla="*/ 36 w 54"/>
                <a:gd name="T59" fmla="*/ 19 h 68"/>
                <a:gd name="T60" fmla="*/ 30 w 54"/>
                <a:gd name="T61" fmla="*/ 25 h 68"/>
                <a:gd name="T62" fmla="*/ 42 w 54"/>
                <a:gd name="T63" fmla="*/ 21 h 68"/>
                <a:gd name="T64" fmla="*/ 48 w 54"/>
                <a:gd name="T65" fmla="*/ 25 h 68"/>
                <a:gd name="T66" fmla="*/ 30 w 54"/>
                <a:gd name="T67" fmla="*/ 7 h 68"/>
                <a:gd name="T68" fmla="*/ 34 w 54"/>
                <a:gd name="T69" fmla="*/ 13 h 68"/>
                <a:gd name="T70" fmla="*/ 30 w 54"/>
                <a:gd name="T71" fmla="*/ 7 h 68"/>
                <a:gd name="T72" fmla="*/ 34 w 54"/>
                <a:gd name="T73" fmla="*/ 43 h 68"/>
                <a:gd name="T74" fmla="*/ 30 w 54"/>
                <a:gd name="T75" fmla="*/ 48 h 68"/>
                <a:gd name="T76" fmla="*/ 25 w 54"/>
                <a:gd name="T77" fmla="*/ 49 h 68"/>
                <a:gd name="T78" fmla="*/ 20 w 54"/>
                <a:gd name="T79" fmla="*/ 43 h 68"/>
                <a:gd name="T80" fmla="*/ 25 w 54"/>
                <a:gd name="T81" fmla="*/ 49 h 68"/>
                <a:gd name="T82" fmla="*/ 20 w 54"/>
                <a:gd name="T83" fmla="*/ 13 h 68"/>
                <a:gd name="T84" fmla="*/ 25 w 54"/>
                <a:gd name="T85" fmla="*/ 7 h 68"/>
                <a:gd name="T86" fmla="*/ 45 w 54"/>
                <a:gd name="T87" fmla="*/ 39 h 68"/>
                <a:gd name="T88" fmla="*/ 39 w 54"/>
                <a:gd name="T89" fmla="*/ 46 h 68"/>
                <a:gd name="T90" fmla="*/ 45 w 54"/>
                <a:gd name="T91" fmla="*/ 39 h 68"/>
                <a:gd name="T92" fmla="*/ 16 w 54"/>
                <a:gd name="T93" fmla="*/ 46 h 68"/>
                <a:gd name="T94" fmla="*/ 9 w 54"/>
                <a:gd name="T95" fmla="*/ 39 h 68"/>
                <a:gd name="T96" fmla="*/ 9 w 54"/>
                <a:gd name="T97" fmla="*/ 16 h 68"/>
                <a:gd name="T98" fmla="*/ 16 w 54"/>
                <a:gd name="T99" fmla="*/ 9 h 68"/>
                <a:gd name="T100" fmla="*/ 9 w 54"/>
                <a:gd name="T101" fmla="*/ 16 h 68"/>
                <a:gd name="T102" fmla="*/ 39 w 54"/>
                <a:gd name="T103" fmla="*/ 9 h 68"/>
                <a:gd name="T104" fmla="*/ 45 w 54"/>
                <a:gd name="T105" fmla="*/ 16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 h="68">
                  <a:moveTo>
                    <a:pt x="37" y="61"/>
                  </a:moveTo>
                  <a:cubicBezTo>
                    <a:pt x="51" y="61"/>
                    <a:pt x="51" y="61"/>
                    <a:pt x="51" y="61"/>
                  </a:cubicBezTo>
                  <a:cubicBezTo>
                    <a:pt x="51" y="66"/>
                    <a:pt x="51" y="66"/>
                    <a:pt x="51" y="66"/>
                  </a:cubicBezTo>
                  <a:cubicBezTo>
                    <a:pt x="37" y="66"/>
                    <a:pt x="37" y="66"/>
                    <a:pt x="37" y="66"/>
                  </a:cubicBezTo>
                  <a:cubicBezTo>
                    <a:pt x="37" y="61"/>
                    <a:pt x="37" y="61"/>
                    <a:pt x="37" y="61"/>
                  </a:cubicBezTo>
                  <a:close/>
                  <a:moveTo>
                    <a:pt x="27" y="0"/>
                  </a:moveTo>
                  <a:cubicBezTo>
                    <a:pt x="20" y="0"/>
                    <a:pt x="13" y="3"/>
                    <a:pt x="8" y="8"/>
                  </a:cubicBezTo>
                  <a:cubicBezTo>
                    <a:pt x="3" y="13"/>
                    <a:pt x="0" y="20"/>
                    <a:pt x="0" y="28"/>
                  </a:cubicBezTo>
                  <a:cubicBezTo>
                    <a:pt x="0" y="35"/>
                    <a:pt x="3" y="42"/>
                    <a:pt x="8" y="47"/>
                  </a:cubicBezTo>
                  <a:cubicBezTo>
                    <a:pt x="13" y="51"/>
                    <a:pt x="19" y="54"/>
                    <a:pt x="26" y="55"/>
                  </a:cubicBezTo>
                  <a:cubicBezTo>
                    <a:pt x="26" y="60"/>
                    <a:pt x="26" y="60"/>
                    <a:pt x="26" y="60"/>
                  </a:cubicBezTo>
                  <a:cubicBezTo>
                    <a:pt x="20" y="60"/>
                    <a:pt x="20" y="60"/>
                    <a:pt x="20" y="60"/>
                  </a:cubicBezTo>
                  <a:cubicBezTo>
                    <a:pt x="20" y="61"/>
                    <a:pt x="20" y="61"/>
                    <a:pt x="20" y="61"/>
                  </a:cubicBezTo>
                  <a:cubicBezTo>
                    <a:pt x="3" y="61"/>
                    <a:pt x="3" y="61"/>
                    <a:pt x="3" y="61"/>
                  </a:cubicBezTo>
                  <a:cubicBezTo>
                    <a:pt x="3" y="66"/>
                    <a:pt x="3" y="66"/>
                    <a:pt x="3" y="66"/>
                  </a:cubicBezTo>
                  <a:cubicBezTo>
                    <a:pt x="20" y="66"/>
                    <a:pt x="20" y="66"/>
                    <a:pt x="20" y="66"/>
                  </a:cubicBezTo>
                  <a:cubicBezTo>
                    <a:pt x="20" y="68"/>
                    <a:pt x="20" y="68"/>
                    <a:pt x="20" y="68"/>
                  </a:cubicBezTo>
                  <a:cubicBezTo>
                    <a:pt x="35" y="68"/>
                    <a:pt x="35" y="68"/>
                    <a:pt x="35" y="68"/>
                  </a:cubicBezTo>
                  <a:cubicBezTo>
                    <a:pt x="35" y="66"/>
                    <a:pt x="35" y="66"/>
                    <a:pt x="35" y="66"/>
                  </a:cubicBezTo>
                  <a:cubicBezTo>
                    <a:pt x="35" y="61"/>
                    <a:pt x="35" y="61"/>
                    <a:pt x="35" y="61"/>
                  </a:cubicBezTo>
                  <a:cubicBezTo>
                    <a:pt x="35" y="60"/>
                    <a:pt x="35" y="60"/>
                    <a:pt x="35" y="60"/>
                  </a:cubicBezTo>
                  <a:cubicBezTo>
                    <a:pt x="29" y="60"/>
                    <a:pt x="29" y="60"/>
                    <a:pt x="29" y="60"/>
                  </a:cubicBezTo>
                  <a:cubicBezTo>
                    <a:pt x="29" y="55"/>
                    <a:pt x="29" y="55"/>
                    <a:pt x="29" y="55"/>
                  </a:cubicBezTo>
                  <a:cubicBezTo>
                    <a:pt x="36" y="54"/>
                    <a:pt x="42" y="51"/>
                    <a:pt x="46" y="47"/>
                  </a:cubicBezTo>
                  <a:cubicBezTo>
                    <a:pt x="51" y="42"/>
                    <a:pt x="54" y="35"/>
                    <a:pt x="54" y="28"/>
                  </a:cubicBezTo>
                  <a:cubicBezTo>
                    <a:pt x="54" y="20"/>
                    <a:pt x="51" y="13"/>
                    <a:pt x="46" y="8"/>
                  </a:cubicBezTo>
                  <a:cubicBezTo>
                    <a:pt x="41" y="3"/>
                    <a:pt x="35" y="0"/>
                    <a:pt x="27" y="0"/>
                  </a:cubicBezTo>
                  <a:close/>
                  <a:moveTo>
                    <a:pt x="48" y="30"/>
                  </a:moveTo>
                  <a:cubicBezTo>
                    <a:pt x="47" y="32"/>
                    <a:pt x="45" y="33"/>
                    <a:pt x="43" y="34"/>
                  </a:cubicBezTo>
                  <a:cubicBezTo>
                    <a:pt x="43" y="34"/>
                    <a:pt x="43" y="35"/>
                    <a:pt x="42" y="35"/>
                  </a:cubicBezTo>
                  <a:cubicBezTo>
                    <a:pt x="42" y="33"/>
                    <a:pt x="43" y="32"/>
                    <a:pt x="43" y="30"/>
                  </a:cubicBezTo>
                  <a:cubicBezTo>
                    <a:pt x="48" y="30"/>
                    <a:pt x="48" y="30"/>
                    <a:pt x="48" y="30"/>
                  </a:cubicBezTo>
                  <a:close/>
                  <a:moveTo>
                    <a:pt x="37" y="30"/>
                  </a:moveTo>
                  <a:cubicBezTo>
                    <a:pt x="37" y="32"/>
                    <a:pt x="37" y="35"/>
                    <a:pt x="36" y="37"/>
                  </a:cubicBezTo>
                  <a:cubicBezTo>
                    <a:pt x="34" y="37"/>
                    <a:pt x="32" y="37"/>
                    <a:pt x="30" y="38"/>
                  </a:cubicBezTo>
                  <a:cubicBezTo>
                    <a:pt x="30" y="30"/>
                    <a:pt x="30" y="30"/>
                    <a:pt x="30" y="30"/>
                  </a:cubicBezTo>
                  <a:cubicBezTo>
                    <a:pt x="37" y="30"/>
                    <a:pt x="37" y="30"/>
                    <a:pt x="37" y="30"/>
                  </a:cubicBezTo>
                  <a:close/>
                  <a:moveTo>
                    <a:pt x="25" y="30"/>
                  </a:moveTo>
                  <a:cubicBezTo>
                    <a:pt x="25" y="38"/>
                    <a:pt x="25" y="38"/>
                    <a:pt x="25" y="38"/>
                  </a:cubicBezTo>
                  <a:cubicBezTo>
                    <a:pt x="23" y="37"/>
                    <a:pt x="20" y="37"/>
                    <a:pt x="18" y="37"/>
                  </a:cubicBezTo>
                  <a:cubicBezTo>
                    <a:pt x="18" y="35"/>
                    <a:pt x="17" y="32"/>
                    <a:pt x="17" y="30"/>
                  </a:cubicBezTo>
                  <a:cubicBezTo>
                    <a:pt x="25" y="30"/>
                    <a:pt x="25" y="30"/>
                    <a:pt x="25" y="30"/>
                  </a:cubicBezTo>
                  <a:close/>
                  <a:moveTo>
                    <a:pt x="12" y="30"/>
                  </a:moveTo>
                  <a:cubicBezTo>
                    <a:pt x="12" y="32"/>
                    <a:pt x="12" y="33"/>
                    <a:pt x="12" y="35"/>
                  </a:cubicBezTo>
                  <a:cubicBezTo>
                    <a:pt x="12" y="35"/>
                    <a:pt x="11" y="34"/>
                    <a:pt x="11" y="34"/>
                  </a:cubicBezTo>
                  <a:cubicBezTo>
                    <a:pt x="9" y="33"/>
                    <a:pt x="7" y="32"/>
                    <a:pt x="6" y="30"/>
                  </a:cubicBezTo>
                  <a:cubicBezTo>
                    <a:pt x="12" y="30"/>
                    <a:pt x="12" y="30"/>
                    <a:pt x="12" y="30"/>
                  </a:cubicBezTo>
                  <a:close/>
                  <a:moveTo>
                    <a:pt x="6" y="25"/>
                  </a:moveTo>
                  <a:cubicBezTo>
                    <a:pt x="7" y="24"/>
                    <a:pt x="9" y="22"/>
                    <a:pt x="11" y="21"/>
                  </a:cubicBezTo>
                  <a:cubicBezTo>
                    <a:pt x="11" y="21"/>
                    <a:pt x="12" y="21"/>
                    <a:pt x="12" y="21"/>
                  </a:cubicBezTo>
                  <a:cubicBezTo>
                    <a:pt x="12" y="22"/>
                    <a:pt x="12" y="24"/>
                    <a:pt x="12" y="25"/>
                  </a:cubicBezTo>
                  <a:cubicBezTo>
                    <a:pt x="6" y="25"/>
                    <a:pt x="6" y="25"/>
                    <a:pt x="6" y="25"/>
                  </a:cubicBezTo>
                  <a:close/>
                  <a:moveTo>
                    <a:pt x="17" y="25"/>
                  </a:moveTo>
                  <a:cubicBezTo>
                    <a:pt x="17" y="23"/>
                    <a:pt x="18" y="21"/>
                    <a:pt x="18" y="19"/>
                  </a:cubicBezTo>
                  <a:cubicBezTo>
                    <a:pt x="20" y="18"/>
                    <a:pt x="23" y="18"/>
                    <a:pt x="25" y="18"/>
                  </a:cubicBezTo>
                  <a:cubicBezTo>
                    <a:pt x="25" y="25"/>
                    <a:pt x="25" y="25"/>
                    <a:pt x="25" y="25"/>
                  </a:cubicBezTo>
                  <a:cubicBezTo>
                    <a:pt x="17" y="25"/>
                    <a:pt x="17" y="25"/>
                    <a:pt x="17" y="25"/>
                  </a:cubicBezTo>
                  <a:close/>
                  <a:moveTo>
                    <a:pt x="30" y="25"/>
                  </a:moveTo>
                  <a:cubicBezTo>
                    <a:pt x="30" y="18"/>
                    <a:pt x="30" y="18"/>
                    <a:pt x="30" y="18"/>
                  </a:cubicBezTo>
                  <a:cubicBezTo>
                    <a:pt x="32" y="18"/>
                    <a:pt x="34" y="18"/>
                    <a:pt x="36" y="19"/>
                  </a:cubicBezTo>
                  <a:cubicBezTo>
                    <a:pt x="37" y="21"/>
                    <a:pt x="37" y="23"/>
                    <a:pt x="37" y="25"/>
                  </a:cubicBezTo>
                  <a:cubicBezTo>
                    <a:pt x="30" y="25"/>
                    <a:pt x="30" y="25"/>
                    <a:pt x="30" y="25"/>
                  </a:cubicBezTo>
                  <a:close/>
                  <a:moveTo>
                    <a:pt x="43" y="25"/>
                  </a:moveTo>
                  <a:cubicBezTo>
                    <a:pt x="43" y="24"/>
                    <a:pt x="42" y="22"/>
                    <a:pt x="42" y="21"/>
                  </a:cubicBezTo>
                  <a:cubicBezTo>
                    <a:pt x="43" y="21"/>
                    <a:pt x="43" y="21"/>
                    <a:pt x="43" y="21"/>
                  </a:cubicBezTo>
                  <a:cubicBezTo>
                    <a:pt x="45" y="22"/>
                    <a:pt x="47" y="24"/>
                    <a:pt x="48" y="25"/>
                  </a:cubicBezTo>
                  <a:cubicBezTo>
                    <a:pt x="43" y="25"/>
                    <a:pt x="43" y="25"/>
                    <a:pt x="43" y="25"/>
                  </a:cubicBezTo>
                  <a:close/>
                  <a:moveTo>
                    <a:pt x="30" y="7"/>
                  </a:moveTo>
                  <a:cubicBezTo>
                    <a:pt x="31" y="8"/>
                    <a:pt x="33" y="9"/>
                    <a:pt x="34" y="12"/>
                  </a:cubicBezTo>
                  <a:cubicBezTo>
                    <a:pt x="34" y="12"/>
                    <a:pt x="34" y="12"/>
                    <a:pt x="34" y="13"/>
                  </a:cubicBezTo>
                  <a:cubicBezTo>
                    <a:pt x="33" y="12"/>
                    <a:pt x="31" y="12"/>
                    <a:pt x="30" y="12"/>
                  </a:cubicBezTo>
                  <a:cubicBezTo>
                    <a:pt x="30" y="7"/>
                    <a:pt x="30" y="7"/>
                    <a:pt x="30" y="7"/>
                  </a:cubicBezTo>
                  <a:close/>
                  <a:moveTo>
                    <a:pt x="30" y="43"/>
                  </a:moveTo>
                  <a:cubicBezTo>
                    <a:pt x="31" y="43"/>
                    <a:pt x="33" y="43"/>
                    <a:pt x="34" y="43"/>
                  </a:cubicBezTo>
                  <a:cubicBezTo>
                    <a:pt x="34" y="43"/>
                    <a:pt x="34" y="43"/>
                    <a:pt x="34" y="44"/>
                  </a:cubicBezTo>
                  <a:cubicBezTo>
                    <a:pt x="33" y="46"/>
                    <a:pt x="31" y="47"/>
                    <a:pt x="30" y="48"/>
                  </a:cubicBezTo>
                  <a:cubicBezTo>
                    <a:pt x="30" y="43"/>
                    <a:pt x="30" y="43"/>
                    <a:pt x="30" y="43"/>
                  </a:cubicBezTo>
                  <a:close/>
                  <a:moveTo>
                    <a:pt x="25" y="49"/>
                  </a:moveTo>
                  <a:cubicBezTo>
                    <a:pt x="23" y="48"/>
                    <a:pt x="22" y="46"/>
                    <a:pt x="21" y="44"/>
                  </a:cubicBezTo>
                  <a:cubicBezTo>
                    <a:pt x="20" y="43"/>
                    <a:pt x="20" y="43"/>
                    <a:pt x="20" y="43"/>
                  </a:cubicBezTo>
                  <a:cubicBezTo>
                    <a:pt x="22" y="43"/>
                    <a:pt x="23" y="43"/>
                    <a:pt x="25" y="43"/>
                  </a:cubicBezTo>
                  <a:cubicBezTo>
                    <a:pt x="25" y="49"/>
                    <a:pt x="25" y="49"/>
                    <a:pt x="25" y="49"/>
                  </a:cubicBezTo>
                  <a:close/>
                  <a:moveTo>
                    <a:pt x="25" y="12"/>
                  </a:moveTo>
                  <a:cubicBezTo>
                    <a:pt x="23" y="12"/>
                    <a:pt x="22" y="12"/>
                    <a:pt x="20" y="13"/>
                  </a:cubicBezTo>
                  <a:cubicBezTo>
                    <a:pt x="20" y="12"/>
                    <a:pt x="20" y="12"/>
                    <a:pt x="21" y="12"/>
                  </a:cubicBezTo>
                  <a:cubicBezTo>
                    <a:pt x="22" y="9"/>
                    <a:pt x="23" y="7"/>
                    <a:pt x="25" y="7"/>
                  </a:cubicBezTo>
                  <a:cubicBezTo>
                    <a:pt x="25" y="12"/>
                    <a:pt x="25" y="12"/>
                    <a:pt x="25" y="12"/>
                  </a:cubicBezTo>
                  <a:close/>
                  <a:moveTo>
                    <a:pt x="45" y="39"/>
                  </a:moveTo>
                  <a:cubicBezTo>
                    <a:pt x="45" y="41"/>
                    <a:pt x="44" y="42"/>
                    <a:pt x="42" y="43"/>
                  </a:cubicBezTo>
                  <a:cubicBezTo>
                    <a:pt x="41" y="44"/>
                    <a:pt x="40" y="45"/>
                    <a:pt x="39" y="46"/>
                  </a:cubicBezTo>
                  <a:cubicBezTo>
                    <a:pt x="40" y="44"/>
                    <a:pt x="40" y="43"/>
                    <a:pt x="41" y="41"/>
                  </a:cubicBezTo>
                  <a:cubicBezTo>
                    <a:pt x="42" y="41"/>
                    <a:pt x="44" y="40"/>
                    <a:pt x="45" y="39"/>
                  </a:cubicBezTo>
                  <a:close/>
                  <a:moveTo>
                    <a:pt x="14" y="41"/>
                  </a:moveTo>
                  <a:cubicBezTo>
                    <a:pt x="14" y="43"/>
                    <a:pt x="15" y="44"/>
                    <a:pt x="16" y="46"/>
                  </a:cubicBezTo>
                  <a:cubicBezTo>
                    <a:pt x="14" y="45"/>
                    <a:pt x="13" y="44"/>
                    <a:pt x="12" y="43"/>
                  </a:cubicBezTo>
                  <a:cubicBezTo>
                    <a:pt x="11" y="42"/>
                    <a:pt x="10" y="41"/>
                    <a:pt x="9" y="39"/>
                  </a:cubicBezTo>
                  <a:cubicBezTo>
                    <a:pt x="10" y="40"/>
                    <a:pt x="12" y="41"/>
                    <a:pt x="14" y="41"/>
                  </a:cubicBezTo>
                  <a:close/>
                  <a:moveTo>
                    <a:pt x="9" y="16"/>
                  </a:moveTo>
                  <a:cubicBezTo>
                    <a:pt x="10" y="15"/>
                    <a:pt x="11" y="13"/>
                    <a:pt x="12" y="12"/>
                  </a:cubicBezTo>
                  <a:cubicBezTo>
                    <a:pt x="13" y="11"/>
                    <a:pt x="14" y="10"/>
                    <a:pt x="16" y="9"/>
                  </a:cubicBezTo>
                  <a:cubicBezTo>
                    <a:pt x="15" y="11"/>
                    <a:pt x="14" y="12"/>
                    <a:pt x="14" y="14"/>
                  </a:cubicBezTo>
                  <a:cubicBezTo>
                    <a:pt x="12" y="15"/>
                    <a:pt x="10" y="15"/>
                    <a:pt x="9" y="16"/>
                  </a:cubicBezTo>
                  <a:close/>
                  <a:moveTo>
                    <a:pt x="41" y="14"/>
                  </a:moveTo>
                  <a:cubicBezTo>
                    <a:pt x="40" y="12"/>
                    <a:pt x="40" y="11"/>
                    <a:pt x="39" y="9"/>
                  </a:cubicBezTo>
                  <a:cubicBezTo>
                    <a:pt x="40" y="10"/>
                    <a:pt x="41" y="11"/>
                    <a:pt x="42" y="12"/>
                  </a:cubicBezTo>
                  <a:cubicBezTo>
                    <a:pt x="44" y="13"/>
                    <a:pt x="45" y="15"/>
                    <a:pt x="45" y="16"/>
                  </a:cubicBezTo>
                  <a:cubicBezTo>
                    <a:pt x="44" y="15"/>
                    <a:pt x="42" y="15"/>
                    <a:pt x="41" y="14"/>
                  </a:cubicBezTo>
                  <a:close/>
                </a:path>
              </a:pathLst>
            </a:custGeom>
            <a:solidFill>
              <a:sysClr val="window" lastClr="FFFFFF"/>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600" b="1"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grpSp>
      <p:grpSp>
        <p:nvGrpSpPr>
          <p:cNvPr id="58" name="组合 57"/>
          <p:cNvGrpSpPr/>
          <p:nvPr/>
        </p:nvGrpSpPr>
        <p:grpSpPr>
          <a:xfrm>
            <a:off x="6351085" y="4007816"/>
            <a:ext cx="1804264" cy="1781651"/>
            <a:chOff x="4734902" y="2771065"/>
            <a:chExt cx="1353374" cy="1335929"/>
          </a:xfrm>
        </p:grpSpPr>
        <p:sp>
          <p:nvSpPr>
            <p:cNvPr id="59" name="椭圆 58"/>
            <p:cNvSpPr/>
            <p:nvPr/>
          </p:nvSpPr>
          <p:spPr>
            <a:xfrm>
              <a:off x="4734902" y="2771065"/>
              <a:ext cx="1335925" cy="1335928"/>
            </a:xfrm>
            <a:prstGeom prst="ellipse">
              <a:avLst/>
            </a:prstGeom>
            <a:solidFill>
              <a:sysClr val="window" lastClr="FFFFFF"/>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60" name="组合 59"/>
            <p:cNvGrpSpPr/>
            <p:nvPr/>
          </p:nvGrpSpPr>
          <p:grpSpPr>
            <a:xfrm>
              <a:off x="4752348" y="2771066"/>
              <a:ext cx="1335928" cy="1335928"/>
              <a:chOff x="3102712" y="2989122"/>
              <a:chExt cx="676808" cy="676808"/>
            </a:xfrm>
          </p:grpSpPr>
          <p:sp>
            <p:nvSpPr>
              <p:cNvPr id="68" name="椭圆 67"/>
              <p:cNvSpPr/>
              <p:nvPr/>
            </p:nvSpPr>
            <p:spPr>
              <a:xfrm>
                <a:off x="3102712" y="2989122"/>
                <a:ext cx="676808" cy="676808"/>
              </a:xfrm>
              <a:prstGeom prst="ellipse">
                <a:avLst/>
              </a:prstGeom>
              <a:solidFill>
                <a:sysClr val="window" lastClr="FFFFFF"/>
              </a:solidFill>
              <a:ln w="25400" cap="flat" cmpd="sng" algn="ctr">
                <a:solidFill>
                  <a:srgbClr val="5D910B"/>
                </a:solidFill>
                <a:prstDash val="solid"/>
              </a:ln>
              <a:effectLst/>
            </p:spPr>
            <p:txBody>
              <a:bodyPr rtlCol="0" anchor="ctr"/>
              <a:lstStyle/>
              <a:p>
                <a:pPr marL="0" marR="0" lvl="0" indent="0" algn="ctr" defTabSz="1218565" eaLnBrk="1" fontAlgn="auto"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69" name="椭圆 68"/>
              <p:cNvSpPr/>
              <p:nvPr/>
            </p:nvSpPr>
            <p:spPr>
              <a:xfrm>
                <a:off x="3148432" y="3034842"/>
                <a:ext cx="585368" cy="585368"/>
              </a:xfrm>
              <a:prstGeom prst="ellipse">
                <a:avLst/>
              </a:prstGeom>
              <a:solidFill>
                <a:srgbClr val="98C052"/>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61" name="椭圆 282"/>
            <p:cNvSpPr/>
            <p:nvPr/>
          </p:nvSpPr>
          <p:spPr>
            <a:xfrm>
              <a:off x="4927344" y="3714049"/>
              <a:ext cx="993202" cy="347226"/>
            </a:xfrm>
            <a:custGeom>
              <a:rect l="l" t="t" r="r" b="b"/>
              <a:pathLst>
                <a:path w="924976" h="323374">
                  <a:moveTo>
                    <a:pt x="0" y="0"/>
                  </a:moveTo>
                  <a:lnTo>
                    <a:pt x="924976" y="0"/>
                  </a:lnTo>
                  <a:cubicBezTo>
                    <a:pt x="856683" y="189061"/>
                    <a:pt x="675271" y="323374"/>
                    <a:pt x="462488" y="323374"/>
                  </a:cubicBezTo>
                  <a:cubicBezTo>
                    <a:pt x="249706" y="323374"/>
                    <a:pt x="68293" y="189061"/>
                    <a:pt x="0" y="0"/>
                  </a:cubicBezTo>
                  <a:close/>
                </a:path>
              </a:pathLst>
            </a:custGeom>
            <a:solidFill>
              <a:srgbClr val="98C052"/>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62" name="矩形 9"/>
            <p:cNvSpPr/>
            <p:nvPr/>
          </p:nvSpPr>
          <p:spPr>
            <a:xfrm>
              <a:off x="4810828" y="3439030"/>
              <a:ext cx="1207878" cy="332850"/>
            </a:xfrm>
            <a:custGeom>
              <a:gdLst>
                <a:gd name="connsiteX0" fmla="*/ 0 w 1207878"/>
                <a:gd name="connsiteY0" fmla="*/ 0 h 234100"/>
                <a:gd name="connsiteX1" fmla="*/ 1207878 w 1207878"/>
                <a:gd name="connsiteY1" fmla="*/ 0 h 234100"/>
                <a:gd name="connsiteX2" fmla="*/ 1207878 w 1207878"/>
                <a:gd name="connsiteY2" fmla="*/ 234100 h 234100"/>
                <a:gd name="connsiteX3" fmla="*/ 0 w 1207878"/>
                <a:gd name="connsiteY3" fmla="*/ 234100 h 234100"/>
                <a:gd name="connsiteX4" fmla="*/ 0 w 1207878"/>
                <a:gd name="connsiteY4" fmla="*/ 0 h 234100"/>
                <a:gd name="connsiteX0-1" fmla="*/ 0 w 1207878"/>
                <a:gd name="connsiteY0-2" fmla="*/ 0 h 234100"/>
                <a:gd name="connsiteX1-3" fmla="*/ 1207878 w 1207878"/>
                <a:gd name="connsiteY1-4" fmla="*/ 0 h 234100"/>
                <a:gd name="connsiteX2-5" fmla="*/ 1146918 w 1207878"/>
                <a:gd name="connsiteY2-6" fmla="*/ 234100 h 234100"/>
                <a:gd name="connsiteX3-7" fmla="*/ 0 w 1207878"/>
                <a:gd name="connsiteY3-8" fmla="*/ 234100 h 234100"/>
                <a:gd name="connsiteX4-9" fmla="*/ 0 w 1207878"/>
                <a:gd name="connsiteY4-10" fmla="*/ 0 h 234100"/>
                <a:gd name="connsiteX0-11" fmla="*/ 0 w 1207878"/>
                <a:gd name="connsiteY0-12" fmla="*/ 0 h 234100"/>
                <a:gd name="connsiteX1-13" fmla="*/ 1207878 w 1207878"/>
                <a:gd name="connsiteY1-14" fmla="*/ 0 h 234100"/>
                <a:gd name="connsiteX2-15" fmla="*/ 1146918 w 1207878"/>
                <a:gd name="connsiteY2-16" fmla="*/ 234100 h 234100"/>
                <a:gd name="connsiteX3-17" fmla="*/ 60960 w 1207878"/>
                <a:gd name="connsiteY3-18" fmla="*/ 234100 h 234100"/>
                <a:gd name="connsiteX4-19" fmla="*/ 0 w 1207878"/>
                <a:gd name="connsiteY4-20" fmla="*/ 0 h 2341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07878" h="234100">
                  <a:moveTo>
                    <a:pt x="0" y="0"/>
                  </a:moveTo>
                  <a:lnTo>
                    <a:pt x="1207878" y="0"/>
                  </a:lnTo>
                  <a:lnTo>
                    <a:pt x="1146918" y="234100"/>
                  </a:lnTo>
                  <a:lnTo>
                    <a:pt x="60960" y="234100"/>
                  </a:lnTo>
                  <a:lnTo>
                    <a:pt x="0" y="0"/>
                  </a:lnTo>
                  <a:close/>
                </a:path>
              </a:pathLst>
            </a:custGeom>
            <a:solidFill>
              <a:sysClr val="window" lastClr="FFFFFF"/>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输入文本</a:t>
              </a:r>
              <a:endParaRPr kumimoji="0" lang="zh-CN" altLang="en-US" sz="1600" b="1"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63" name="组合 62"/>
            <p:cNvGrpSpPr/>
            <p:nvPr/>
          </p:nvGrpSpPr>
          <p:grpSpPr>
            <a:xfrm>
              <a:off x="5189410" y="2996345"/>
              <a:ext cx="341096" cy="323085"/>
              <a:chOff x="1678150" y="5800949"/>
              <a:chExt cx="329348" cy="330513"/>
            </a:xfrm>
            <a:solidFill>
              <a:sysClr val="window" lastClr="FFFFFF"/>
            </a:solidFill>
          </p:grpSpPr>
          <p:sp>
            <p:nvSpPr>
              <p:cNvPr id="64" name="Rectangle 132"/>
              <p:cNvSpPr>
                <a:spLocks noChangeArrowheads="1"/>
              </p:cNvSpPr>
              <p:nvPr/>
            </p:nvSpPr>
            <p:spPr bwMode="auto">
              <a:xfrm>
                <a:off x="1678150" y="6048832"/>
                <a:ext cx="46551" cy="82629"/>
              </a:xfrm>
              <a:prstGeom prst="rect">
                <a:avLst/>
              </a:prstGeom>
              <a:grpFill/>
              <a:ln w="19" cap="rnd">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600" b="1"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65" name="Rectangle 133"/>
              <p:cNvSpPr>
                <a:spLocks noChangeArrowheads="1"/>
              </p:cNvSpPr>
              <p:nvPr/>
            </p:nvSpPr>
            <p:spPr bwMode="auto">
              <a:xfrm>
                <a:off x="1771252" y="5976678"/>
                <a:ext cx="50043" cy="154783"/>
              </a:xfrm>
              <a:prstGeom prst="rect">
                <a:avLst/>
              </a:prstGeom>
              <a:grpFill/>
              <a:ln w="19" cap="rnd">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600" b="1"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66" name="Rectangle 134"/>
              <p:cNvSpPr>
                <a:spLocks noChangeArrowheads="1"/>
              </p:cNvSpPr>
              <p:nvPr/>
            </p:nvSpPr>
            <p:spPr bwMode="auto">
              <a:xfrm>
                <a:off x="1867845" y="5903359"/>
                <a:ext cx="46551" cy="228100"/>
              </a:xfrm>
              <a:prstGeom prst="rect">
                <a:avLst/>
              </a:prstGeom>
              <a:grpFill/>
              <a:ln w="19" cap="rnd">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600" b="1"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67" name="Rectangle 135"/>
              <p:cNvSpPr>
                <a:spLocks noChangeArrowheads="1"/>
              </p:cNvSpPr>
              <p:nvPr/>
            </p:nvSpPr>
            <p:spPr bwMode="auto">
              <a:xfrm>
                <a:off x="1960947" y="5800949"/>
                <a:ext cx="46551" cy="330513"/>
              </a:xfrm>
              <a:prstGeom prst="rect">
                <a:avLst/>
              </a:prstGeom>
              <a:grpFill/>
              <a:ln w="19" cap="rnd">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600" b="1"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grpSp>
      </p:grpSp>
    </p:spTree>
  </p:cSld>
  <p:clrMapOvr>
    <a:masterClrMapping/>
  </p:clrMapOvr>
  <mc:AlternateContent>
    <mc:Choice xmlns:p14="http://schemas.microsoft.com/office/powerpoint/2010/main" Requires="p14">
      <p:transition spd="slow" advTm="1825">
        <p14:wheelReverse spokes="1"/>
      </p:transition>
    </mc:Choice>
    <mc:Fallback>
      <p:transition spd="slow" advTm="1825">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 calcmode="lin" valueType="num">
                                      <p:cBhvr>
                                        <p:cTn id="9"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6"/>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3"/>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p:cTn id="19" dur="1000" fill="hold"/>
                                        <p:tgtEl>
                                          <p:spTgt spid="51"/>
                                        </p:tgtEl>
                                        <p:attrNameLst>
                                          <p:attrName>ppt_w</p:attrName>
                                        </p:attrNameLst>
                                      </p:cBhvr>
                                      <p:tavLst>
                                        <p:tav tm="0">
                                          <p:val>
                                            <p:fltVal val="0"/>
                                          </p:val>
                                        </p:tav>
                                        <p:tav tm="100000">
                                          <p:val>
                                            <p:strVal val="#ppt_w"/>
                                          </p:val>
                                        </p:tav>
                                      </p:tavLst>
                                    </p:anim>
                                    <p:anim calcmode="lin" valueType="num">
                                      <p:cBhvr>
                                        <p:cTn id="20" dur="1000" fill="hold"/>
                                        <p:tgtEl>
                                          <p:spTgt spid="51"/>
                                        </p:tgtEl>
                                        <p:attrNameLst>
                                          <p:attrName>ppt_h</p:attrName>
                                        </p:attrNameLst>
                                      </p:cBhvr>
                                      <p:tavLst>
                                        <p:tav tm="0">
                                          <p:val>
                                            <p:fltVal val="0"/>
                                          </p:val>
                                        </p:tav>
                                        <p:tav tm="100000">
                                          <p:val>
                                            <p:strVal val="#ppt_h"/>
                                          </p:val>
                                        </p:tav>
                                      </p:tavLst>
                                    </p:anim>
                                    <p:anim calcmode="lin" valueType="num">
                                      <p:cBhvr>
                                        <p:cTn id="21" dur="1000" fill="hold"/>
                                        <p:tgtEl>
                                          <p:spTgt spid="51"/>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51"/>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p:cTn id="25" dur="1000" fill="hold"/>
                                        <p:tgtEl>
                                          <p:spTgt spid="58"/>
                                        </p:tgtEl>
                                        <p:attrNameLst>
                                          <p:attrName>ppt_w</p:attrName>
                                        </p:attrNameLst>
                                      </p:cBhvr>
                                      <p:tavLst>
                                        <p:tav tm="0">
                                          <p:val>
                                            <p:fltVal val="0"/>
                                          </p:val>
                                        </p:tav>
                                        <p:tav tm="100000">
                                          <p:val>
                                            <p:strVal val="#ppt_w"/>
                                          </p:val>
                                        </p:tav>
                                      </p:tavLst>
                                    </p:anim>
                                    <p:anim calcmode="lin" valueType="num">
                                      <p:cBhvr>
                                        <p:cTn id="26" dur="1000" fill="hold"/>
                                        <p:tgtEl>
                                          <p:spTgt spid="58"/>
                                        </p:tgtEl>
                                        <p:attrNameLst>
                                          <p:attrName>ppt_h</p:attrName>
                                        </p:attrNameLst>
                                      </p:cBhvr>
                                      <p:tavLst>
                                        <p:tav tm="0">
                                          <p:val>
                                            <p:fltVal val="0"/>
                                          </p:val>
                                        </p:tav>
                                        <p:tav tm="100000">
                                          <p:val>
                                            <p:strVal val="#ppt_h"/>
                                          </p:val>
                                        </p:tav>
                                      </p:tavLst>
                                    </p:anim>
                                    <p:anim calcmode="lin" valueType="num">
                                      <p:cBhvr>
                                        <p:cTn id="27" dur="1000" fill="hold"/>
                                        <p:tgtEl>
                                          <p:spTgt spid="5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8"/>
                                        </p:tgtEl>
                                        <p:attrNameLst>
                                          <p:attrName>ppt_y</p:attrName>
                                        </p:attrNameLst>
                                      </p:cBhvr>
                                      <p:tavLst>
                                        <p:tav tm="0" fmla="#ppt_y+(sin(-2*pi*(1-$))*-#ppt_x+cos(-2*pi*(1-$))*(1-#ppt_y))*(1-$)">
                                          <p:val>
                                            <p:fltVal val="0"/>
                                          </p:val>
                                        </p:tav>
                                        <p:tav tm="100000">
                                          <p:val>
                                            <p:fltVal val="1"/>
                                          </p:val>
                                        </p:tav>
                                      </p:tavLst>
                                    </p:anim>
                                  </p:childTnLst>
                                </p:cTn>
                              </p:par>
                            </p:childTnLst>
                          </p:cTn>
                        </p:par>
                        <p:par>
                          <p:cTn id="29" fill="hold" nodeType="afterGroup">
                            <p:stCondLst>
                              <p:cond delay="1000"/>
                            </p:stCondLst>
                            <p:childTnLst>
                              <p:par>
                                <p:cTn id="30" presetID="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0-#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1+#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1500"/>
                            </p:stCondLst>
                            <p:childTnLst>
                              <p:par>
                                <p:cTn id="39" presetID="2" presetClass="entr" presetSubtype="8"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1+#ppt_w/2"/>
                                          </p:val>
                                        </p:tav>
                                        <p:tav tm="100000">
                                          <p:val>
                                            <p:strVal val="#ppt_x"/>
                                          </p:val>
                                        </p:tav>
                                      </p:tavLst>
                                    </p:anim>
                                    <p:anim calcmode="lin" valueType="num">
                                      <p:cBhvr additive="base">
                                        <p:cTn id="46"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787723"/>
            <a:ext cx="12189406" cy="3088004"/>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rcRect t="17018"/>
          <a:stretch>
            <a:fillRect/>
          </a:stretch>
        </p:blipFill>
        <p:spPr>
          <a:xfrm>
            <a:off x="4313378" y="0"/>
            <a:ext cx="3565245" cy="3079430"/>
          </a:xfrm>
          <a:prstGeom prst="rect">
            <a:avLst/>
          </a:prstGeom>
        </p:spPr>
      </p:pic>
      <p:sp>
        <p:nvSpPr>
          <p:cNvPr id="5" name="矩形 4"/>
          <p:cNvSpPr/>
          <p:nvPr/>
        </p:nvSpPr>
        <p:spPr>
          <a:xfrm>
            <a:off x="4848407" y="1231841"/>
            <a:ext cx="2403222" cy="830997"/>
          </a:xfrm>
          <a:prstGeom prst="rect">
            <a:avLst/>
          </a:prstGeom>
        </p:spPr>
        <p:txBody>
          <a:bodyPr wrap="none">
            <a:spAutoFit/>
          </a:bodyPr>
          <a:lstStyle/>
          <a:p>
            <a:pPr algn="ctr"/>
            <a:r>
              <a:rPr lang="en-US" altLang="zh-CN" sz="4800" b="1" kern="0">
                <a:solidFill>
                  <a:schemeClr val="accent6"/>
                </a:solidFill>
                <a:latin typeface="微软雅黑" panose="020b0503020204020204" pitchFamily="34" charset="-122"/>
                <a:ea typeface="微软雅黑" panose="020b0503020204020204" pitchFamily="34" charset="-122"/>
              </a:rPr>
              <a:t>Part 05</a:t>
            </a:r>
            <a:endParaRPr lang="zh-CN" altLang="en-US" sz="4800" b="1" kern="0">
              <a:solidFill>
                <a:schemeClr val="accent6"/>
              </a:solidFill>
              <a:latin typeface="微软雅黑" panose="020b0503020204020204" pitchFamily="34" charset="-122"/>
              <a:ea typeface="微软雅黑" panose="020b0503020204020204" pitchFamily="34" charset="-122"/>
            </a:endParaRPr>
          </a:p>
        </p:txBody>
      </p:sp>
      <p:sp>
        <p:nvSpPr>
          <p:cNvPr id="8" name="圆角矩形 7"/>
          <p:cNvSpPr/>
          <p:nvPr/>
        </p:nvSpPr>
        <p:spPr>
          <a:xfrm>
            <a:off x="3953912" y="3192084"/>
            <a:ext cx="4284176" cy="595640"/>
          </a:xfrm>
          <a:prstGeom prst="roundRect">
            <a:avLst/>
          </a:prstGeom>
          <a:solidFill>
            <a:srgbClr val="98C052"/>
          </a:solidFill>
          <a:ln w="22225" cap="flat" cmpd="sng" algn="ctr">
            <a:solidFill>
              <a:srgbClr val="FFFFFF">
                <a:alpha val="85000"/>
              </a:srgbClr>
            </a:solidFill>
            <a:prstDash val="solid"/>
            <a:miter lim="800000"/>
          </a:ln>
          <a:effectLst>
            <a:outerShdw blurRad="215900" dist="165100" dir="7800000" sx="98000" sy="98000" algn="tr" rotWithShape="0">
              <a:prstClr val="black">
                <a:alpha val="26000"/>
              </a:prstClr>
            </a:outerShdw>
          </a:effectLst>
        </p:spPr>
        <p:txBody>
          <a:bodyPr lIns="103693" tIns="51846" rIns="103693" bIns="51846"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a:ea typeface="微软雅黑" panose="020b0503020204020204" pitchFamily="34" charset="-122"/>
              <a:cs typeface="+mn-cs"/>
            </a:endParaRPr>
          </a:p>
        </p:txBody>
      </p:sp>
      <p:sp>
        <p:nvSpPr>
          <p:cNvPr id="10" name="Text Placeholder 12"/>
          <p:cNvSpPr txBox="1"/>
          <p:nvPr/>
        </p:nvSpPr>
        <p:spPr>
          <a:xfrm>
            <a:off x="4904206" y="3279036"/>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800" b="1">
                <a:solidFill>
                  <a:schemeClr val="bg1"/>
                </a:solidFill>
                <a:latin typeface="微软雅黑" panose="020b0503020204020204" pitchFamily="34" charset="-122"/>
                <a:ea typeface="微软雅黑" panose="020b0503020204020204" pitchFamily="34" charset="-122"/>
              </a:rPr>
              <a:t>添加章节大标题</a:t>
            </a:r>
            <a:endParaRPr lang="en-GB" sz="2800" b="1">
              <a:solidFill>
                <a:schemeClr val="bg1"/>
              </a:solidFill>
              <a:latin typeface="微软雅黑" panose="020b0503020204020204" pitchFamily="34" charset="-122"/>
              <a:ea typeface="微软雅黑" panose="020b0503020204020204" pitchFamily="34" charset="-122"/>
            </a:endParaRPr>
          </a:p>
        </p:txBody>
      </p:sp>
      <p:sp>
        <p:nvSpPr>
          <p:cNvPr id="11" name="Rectangle 2"/>
          <p:cNvSpPr/>
          <p:nvPr/>
        </p:nvSpPr>
        <p:spPr bwMode="auto">
          <a:xfrm>
            <a:off x="3645964" y="4153442"/>
            <a:ext cx="5125867" cy="84230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vert="horz" lIns="91440" tIns="45720" rIns="91440" bIns="45720" rtlCol="0" anchor="t">
            <a:noAutofit/>
          </a:bodyPr>
          <a:lstStyle/>
          <a:p>
            <a:pPr algn="r" defTabSz="913765">
              <a:lnSpc>
                <a:spcPct val="113000"/>
              </a:lnSpc>
              <a:buFont typeface="Arial" panose="020b0604020202020204" pitchFamily="34" charset="0"/>
              <a:buNone/>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200</a:t>
            </a: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字。</a:t>
            </a:r>
            <a:endParaRPr lang="en-US" sz="1400">
              <a:solidFill>
                <a:schemeClr val="tx1">
                  <a:lumMod val="50000"/>
                  <a:lumOff val="50000"/>
                </a:schemeClr>
              </a:solidFill>
              <a:latin typeface="微软雅黑" panose="020b0503020204020204" pitchFamily="34" charset="-122"/>
              <a:ea typeface="微软雅黑" panose="020b0503020204020204" pitchFamily="34" charset="-122"/>
              <a:sym typeface="Lato Light" charset="0"/>
            </a:endParaRPr>
          </a:p>
        </p:txBody>
      </p:sp>
    </p:spTree>
  </p:cSld>
  <p:clrMapOvr>
    <a:masterClrMapping/>
  </p:clrMapOvr>
  <mc:AlternateContent>
    <mc:Choice xmlns:p14="http://schemas.microsoft.com/office/powerpoint/2010/main" Requires="p14">
      <p:transition spd="slow" advTm="1451">
        <p14:wheelReverse spokes="1"/>
      </p:transition>
    </mc:Choice>
    <mc:Fallback>
      <p:transition spd="slow" advTm="1451">
        <p:fade/>
      </p:transition>
    </mc:Fallback>
  </mc:AlternateConten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TextBox 11"/>
          <p:cNvSpPr txBox="1"/>
          <p:nvPr/>
        </p:nvSpPr>
        <p:spPr>
          <a:xfrm>
            <a:off x="989375" y="327095"/>
            <a:ext cx="2621280" cy="483235"/>
          </a:xfrm>
          <a:prstGeom prst="rect">
            <a:avLst/>
          </a:prstGeom>
          <a:noFill/>
        </p:spPr>
        <p:txBody>
          <a:bodyPr wrap="none" rtlCol="0">
            <a:spAutoFit/>
          </a:bodyPr>
          <a:lstStyle/>
          <a:p>
            <a:pPr algn="l"/>
            <a:r>
              <a:rPr sz="2400">
                <a:latin typeface="微软雅黑" panose="020b0503020204020204" pitchFamily="34" charset="-122"/>
                <a:ea typeface="微软雅黑" panose="020b0503020204020204" pitchFamily="34" charset="-122"/>
              </a:rPr>
              <a:t>单击此处添加标题</a:t>
            </a:r>
            <a:endParaRPr sz="2400">
              <a:latin typeface="微软雅黑" panose="020b0503020204020204" pitchFamily="34" charset="-122"/>
              <a:ea typeface="微软雅黑" panose="020b0503020204020204" pitchFamily="34" charset="-122"/>
            </a:endParaRPr>
          </a:p>
        </p:txBody>
      </p:sp>
      <p:sp>
        <p:nvSpPr>
          <p:cNvPr id="13" name="Freeform 40"/>
          <p:cNvSpPr>
            <a:spLocks noEditPoints="1"/>
          </p:cNvSpPr>
          <p:nvPr/>
        </p:nvSpPr>
        <p:spPr bwMode="auto">
          <a:xfrm>
            <a:off x="511175" y="303530"/>
            <a:ext cx="307975" cy="523875"/>
          </a:xfrm>
          <a:custGeom>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14"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cxnSp>
        <p:nvCxnSpPr>
          <p:cNvPr id="15" name="直接连接符 14"/>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16" name="TextBox 51"/>
          <p:cNvSpPr txBox="1"/>
          <p:nvPr/>
        </p:nvSpPr>
        <p:spPr>
          <a:xfrm>
            <a:off x="11075080" y="165170"/>
            <a:ext cx="627380" cy="287020"/>
          </a:xfrm>
          <a:prstGeom prst="rect">
            <a:avLst/>
          </a:prstGeom>
          <a:noFill/>
        </p:spPr>
        <p:txBody>
          <a:bodyPr wrap="none" rtlCol="0">
            <a:spAutoFit/>
          </a:bodyPr>
          <a:lstStyle/>
          <a:p>
            <a:pPr algn="l"/>
            <a:r>
              <a:rPr lang="en-US" sz="1200" b="1">
                <a:solidFill>
                  <a:schemeClr val="bg1"/>
                </a:solidFill>
                <a:latin typeface="微软雅黑" panose="020b0503020204020204" pitchFamily="34" charset="-122"/>
                <a:ea typeface="微软雅黑" panose="020b0503020204020204" pitchFamily="34" charset="-122"/>
              </a:rPr>
              <a:t>LOGO</a:t>
            </a:r>
            <a:endParaRPr lang="en-US" sz="1200" b="1">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6621439" y="3029887"/>
            <a:ext cx="1819038" cy="1819696"/>
            <a:chOff x="4925095" y="2135348"/>
            <a:chExt cx="1364456" cy="1364456"/>
          </a:xfrm>
        </p:grpSpPr>
        <p:sp>
          <p:nvSpPr>
            <p:cNvPr id="8" name="矩形 7"/>
            <p:cNvSpPr/>
            <p:nvPr/>
          </p:nvSpPr>
          <p:spPr>
            <a:xfrm rot="2703315">
              <a:off x="4925095" y="2135348"/>
              <a:ext cx="1364456" cy="13644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9" name="Freeform 15"/>
            <p:cNvSpPr>
              <a:spLocks noEditPoints="1"/>
            </p:cNvSpPr>
            <p:nvPr/>
          </p:nvSpPr>
          <p:spPr bwMode="black">
            <a:xfrm>
              <a:off x="5220354" y="2431840"/>
              <a:ext cx="722861" cy="713313"/>
            </a:xfrm>
            <a:custGeom>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a:noFill/>
            </a:ln>
          </p:spPr>
          <p:txBody>
            <a:bodyPr vert="horz" wrap="square" lIns="0" tIns="41146" rIns="82291" bIns="41146" numCol="1" anchor="t" anchorCtr="0" compatLnSpc="1"/>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914400" y="3833938"/>
            <a:ext cx="3340333" cy="695301"/>
            <a:chOff x="644258" y="2738247"/>
            <a:chExt cx="2505576" cy="521355"/>
          </a:xfrm>
        </p:grpSpPr>
        <p:grpSp>
          <p:nvGrpSpPr>
            <p:cNvPr id="11" name="组合 10"/>
            <p:cNvGrpSpPr/>
            <p:nvPr/>
          </p:nvGrpSpPr>
          <p:grpSpPr>
            <a:xfrm>
              <a:off x="644258" y="3001093"/>
              <a:ext cx="2505576" cy="258509"/>
              <a:chOff x="859010" y="4001457"/>
              <a:chExt cx="3340768" cy="344678"/>
            </a:xfrm>
          </p:grpSpPr>
          <p:cxnSp>
            <p:nvCxnSpPr>
              <p:cNvPr id="19" name="直接连接符 18"/>
              <p:cNvCxnSpPr/>
              <p:nvPr/>
            </p:nvCxnSpPr>
            <p:spPr>
              <a:xfrm flipV="1">
                <a:off x="3675903" y="4001457"/>
                <a:ext cx="523875" cy="344678"/>
              </a:xfrm>
              <a:prstGeom prst="line">
                <a:avLst/>
              </a:prstGeom>
              <a:ln>
                <a:solidFill>
                  <a:srgbClr val="678DA8"/>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59010" y="4346135"/>
                <a:ext cx="2828925" cy="0"/>
              </a:xfrm>
              <a:prstGeom prst="line">
                <a:avLst/>
              </a:prstGeom>
              <a:ln>
                <a:solidFill>
                  <a:srgbClr val="678DA8"/>
                </a:solidFill>
              </a:ln>
            </p:spPr>
            <p:style>
              <a:lnRef idx="1">
                <a:schemeClr val="accent1"/>
              </a:lnRef>
              <a:fillRef idx="0">
                <a:schemeClr val="accent1"/>
              </a:fillRef>
              <a:effectRef idx="0">
                <a:schemeClr val="accent1"/>
              </a:effectRef>
              <a:fontRef idx="minor">
                <a:schemeClr val="tx1"/>
              </a:fontRef>
            </p:style>
          </p:cxnSp>
        </p:grpSp>
        <p:sp>
          <p:nvSpPr>
            <p:cNvPr id="17" name="椭圆 16"/>
            <p:cNvSpPr/>
            <p:nvPr/>
          </p:nvSpPr>
          <p:spPr>
            <a:xfrm>
              <a:off x="725784" y="2833567"/>
              <a:ext cx="114300" cy="114300"/>
            </a:xfrm>
            <a:prstGeom prst="ellipse">
              <a:avLst/>
            </a:prstGeom>
            <a:solidFill>
              <a:srgbClr val="678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8" name="文本框 114"/>
            <p:cNvSpPr txBox="1"/>
            <p:nvPr/>
          </p:nvSpPr>
          <p:spPr>
            <a:xfrm>
              <a:off x="840084" y="2738247"/>
              <a:ext cx="1679131" cy="519253"/>
            </a:xfrm>
            <a:prstGeom prst="rect">
              <a:avLst/>
            </a:prstGeom>
            <a:noFill/>
          </p:spPr>
          <p:txBody>
            <a:bodyPr wrap="square" rtlCol="0">
              <a:spAutoFit/>
            </a:bodyPr>
            <a:lstStyle/>
            <a:p>
              <a:pPr lvl="0"/>
              <a:r>
                <a:rPr lang="zh-CN" altLang="en-US" sz="1300">
                  <a:solidFill>
                    <a:sysClr val="windowText" lastClr="000000">
                      <a:lumMod val="85000"/>
                      <a:lumOff val="15000"/>
                    </a:sysClr>
                  </a:solidFill>
                  <a:latin typeface="微软雅黑" panose="020b0503020204020204" pitchFamily="34" charset="-122"/>
                  <a:ea typeface="微软雅黑" panose="020b0503020204020204" pitchFamily="34" charset="-122"/>
                  <a:cs typeface="Arial" panose="020b0604020202020204" pitchFamily="34" charset="0"/>
                </a:rPr>
                <a:t>单击此处添加</a:t>
              </a:r>
              <a:r>
                <a:rPr lang="zh-CN" altLang="en-US" sz="1300">
                  <a:solidFill>
                    <a:sysClr val="windowText" lastClr="000000">
                      <a:lumMod val="85000"/>
                      <a:lumOff val="15000"/>
                    </a:sysClr>
                  </a:solidFill>
                  <a:latin typeface="微软雅黑" panose="020b0503020204020204" pitchFamily="34" charset="-122"/>
                  <a:ea typeface="微软雅黑" panose="020b0503020204020204" pitchFamily="34" charset="-122"/>
                </a:rPr>
                <a:t>文本，单击此处添加文本，单击此处添加文本，单击此处添加</a:t>
              </a:r>
              <a:endParaRPr lang="en-US" altLang="zh-CN" sz="1300">
                <a:solidFill>
                  <a:sysClr val="windowText" lastClr="000000">
                    <a:lumMod val="85000"/>
                    <a:lumOff val="1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1" name="组合 20"/>
          <p:cNvGrpSpPr/>
          <p:nvPr/>
        </p:nvGrpSpPr>
        <p:grpSpPr>
          <a:xfrm>
            <a:off x="2066775" y="5391352"/>
            <a:ext cx="3352364" cy="738663"/>
            <a:chOff x="1813390" y="4087654"/>
            <a:chExt cx="2514600" cy="553869"/>
          </a:xfrm>
        </p:grpSpPr>
        <p:grpSp>
          <p:nvGrpSpPr>
            <p:cNvPr id="22" name="组合 21"/>
            <p:cNvGrpSpPr/>
            <p:nvPr/>
          </p:nvGrpSpPr>
          <p:grpSpPr>
            <a:xfrm>
              <a:off x="1813390" y="4368518"/>
              <a:ext cx="2514600" cy="258509"/>
              <a:chOff x="2417853" y="5824691"/>
              <a:chExt cx="3352800" cy="344678"/>
            </a:xfrm>
          </p:grpSpPr>
          <p:cxnSp>
            <p:nvCxnSpPr>
              <p:cNvPr id="25" name="直接连接符 24"/>
              <p:cNvCxnSpPr/>
              <p:nvPr/>
            </p:nvCxnSpPr>
            <p:spPr>
              <a:xfrm flipV="1">
                <a:off x="5246778" y="5824691"/>
                <a:ext cx="523875" cy="34467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417853" y="6169369"/>
                <a:ext cx="2828925"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23" name="椭圆 22"/>
            <p:cNvSpPr/>
            <p:nvPr/>
          </p:nvSpPr>
          <p:spPr>
            <a:xfrm>
              <a:off x="1931624" y="4182974"/>
              <a:ext cx="114300" cy="1143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4" name="文本框 116"/>
            <p:cNvSpPr txBox="1"/>
            <p:nvPr/>
          </p:nvSpPr>
          <p:spPr>
            <a:xfrm>
              <a:off x="2045925" y="4087654"/>
              <a:ext cx="1679131" cy="553869"/>
            </a:xfrm>
            <a:prstGeom prst="rect">
              <a:avLst/>
            </a:prstGeom>
            <a:noFill/>
          </p:spPr>
          <p:txBody>
            <a:bodyPr wrap="square" rtlCol="0">
              <a:spAutoFit/>
            </a:bodyPr>
            <a:lstStyle/>
            <a:p>
              <a:pPr lvl="0"/>
              <a:r>
                <a:rPr lang="zh-CN" altLang="en-US" sz="1400">
                  <a:solidFill>
                    <a:sysClr val="windowText" lastClr="000000">
                      <a:lumMod val="85000"/>
                      <a:lumOff val="15000"/>
                    </a:sysClr>
                  </a:solidFill>
                  <a:latin typeface="微软雅黑" panose="020b0503020204020204" pitchFamily="34" charset="-122"/>
                  <a:ea typeface="微软雅黑" panose="020b0503020204020204" pitchFamily="34" charset="-122"/>
                  <a:cs typeface="Arial" panose="020b0604020202020204" pitchFamily="34" charset="0"/>
                </a:rPr>
                <a:t>单击此处添加</a:t>
              </a:r>
              <a:r>
                <a:rPr lang="zh-CN" altLang="en-US" sz="1400">
                  <a:solidFill>
                    <a:sysClr val="windowText" lastClr="000000">
                      <a:lumMod val="85000"/>
                      <a:lumOff val="15000"/>
                    </a:sysClr>
                  </a:solidFill>
                  <a:latin typeface="微软雅黑" panose="020b0503020204020204" pitchFamily="34" charset="-122"/>
                  <a:ea typeface="微软雅黑" panose="020b0503020204020204" pitchFamily="34" charset="-122"/>
                </a:rPr>
                <a:t>文本，单击此处添加文本，单击此处添加文本，单击此处添加</a:t>
              </a:r>
              <a:endParaRPr lang="en-US" altLang="zh-CN" sz="1400">
                <a:solidFill>
                  <a:sysClr val="windowText" lastClr="000000">
                    <a:lumMod val="85000"/>
                    <a:lumOff val="1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7" name="组合 26"/>
          <p:cNvGrpSpPr/>
          <p:nvPr/>
        </p:nvGrpSpPr>
        <p:grpSpPr>
          <a:xfrm>
            <a:off x="6819477" y="1465549"/>
            <a:ext cx="3352364" cy="1052809"/>
            <a:chOff x="4819402" y="594367"/>
            <a:chExt cx="2514600" cy="789424"/>
          </a:xfrm>
        </p:grpSpPr>
        <p:grpSp>
          <p:nvGrpSpPr>
            <p:cNvPr id="28" name="组合 27"/>
            <p:cNvGrpSpPr/>
            <p:nvPr/>
          </p:nvGrpSpPr>
          <p:grpSpPr>
            <a:xfrm>
              <a:off x="4819402" y="1125282"/>
              <a:ext cx="2514600" cy="258509"/>
              <a:chOff x="6425869" y="1500376"/>
              <a:chExt cx="3352800" cy="344678"/>
            </a:xfrm>
          </p:grpSpPr>
          <p:cxnSp>
            <p:nvCxnSpPr>
              <p:cNvPr id="31" name="直接连接符 30"/>
              <p:cNvCxnSpPr/>
              <p:nvPr/>
            </p:nvCxnSpPr>
            <p:spPr>
              <a:xfrm flipV="1">
                <a:off x="6425869" y="1500376"/>
                <a:ext cx="523875" cy="34467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949744" y="1500376"/>
                <a:ext cx="2828925"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29" name="椭圆 28"/>
            <p:cNvSpPr/>
            <p:nvPr/>
          </p:nvSpPr>
          <p:spPr>
            <a:xfrm>
              <a:off x="5282043" y="689687"/>
              <a:ext cx="114300" cy="1143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30" name="文本框 118"/>
            <p:cNvSpPr txBox="1"/>
            <p:nvPr/>
          </p:nvSpPr>
          <p:spPr>
            <a:xfrm>
              <a:off x="5396343" y="594367"/>
              <a:ext cx="1679131" cy="553870"/>
            </a:xfrm>
            <a:prstGeom prst="rect">
              <a:avLst/>
            </a:prstGeom>
            <a:noFill/>
          </p:spPr>
          <p:txBody>
            <a:bodyPr wrap="square" rtlCol="0">
              <a:spAutoFit/>
            </a:bodyPr>
            <a:lstStyle/>
            <a:p>
              <a:pPr lvl="0"/>
              <a:r>
                <a:rPr lang="zh-CN" altLang="en-US" sz="1400">
                  <a:solidFill>
                    <a:sysClr val="windowText" lastClr="000000">
                      <a:lumMod val="85000"/>
                      <a:lumOff val="15000"/>
                    </a:sysClr>
                  </a:solidFill>
                  <a:latin typeface="微软雅黑" panose="020b0503020204020204" pitchFamily="34" charset="-122"/>
                  <a:ea typeface="微软雅黑" panose="020b0503020204020204" pitchFamily="34" charset="-122"/>
                  <a:cs typeface="Arial" panose="020b0604020202020204" pitchFamily="34" charset="0"/>
                </a:rPr>
                <a:t>单击此处添加</a:t>
              </a:r>
              <a:r>
                <a:rPr lang="zh-CN" altLang="en-US" sz="1400">
                  <a:solidFill>
                    <a:sysClr val="windowText" lastClr="000000">
                      <a:lumMod val="85000"/>
                      <a:lumOff val="15000"/>
                    </a:sysClr>
                  </a:solidFill>
                  <a:latin typeface="微软雅黑" panose="020b0503020204020204" pitchFamily="34" charset="-122"/>
                  <a:ea typeface="微软雅黑" panose="020b0503020204020204" pitchFamily="34" charset="-122"/>
                </a:rPr>
                <a:t>文本，单击此处添加文本，单击此处添加文本，单击此处添加</a:t>
              </a:r>
              <a:endParaRPr lang="en-US" altLang="zh-CN" sz="1400">
                <a:solidFill>
                  <a:sysClr val="windowText" lastClr="000000">
                    <a:lumMod val="85000"/>
                    <a:lumOff val="1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3" name="组合 32"/>
          <p:cNvGrpSpPr/>
          <p:nvPr/>
        </p:nvGrpSpPr>
        <p:grpSpPr>
          <a:xfrm>
            <a:off x="8211854" y="2677573"/>
            <a:ext cx="3352364" cy="1051868"/>
            <a:chOff x="6118061" y="1871174"/>
            <a:chExt cx="2514600" cy="788718"/>
          </a:xfrm>
        </p:grpSpPr>
        <p:grpSp>
          <p:nvGrpSpPr>
            <p:cNvPr id="34" name="组合 33"/>
            <p:cNvGrpSpPr/>
            <p:nvPr/>
          </p:nvGrpSpPr>
          <p:grpSpPr>
            <a:xfrm>
              <a:off x="6118061" y="2401383"/>
              <a:ext cx="2514600" cy="258509"/>
              <a:chOff x="8157414" y="3201844"/>
              <a:chExt cx="3352800" cy="344678"/>
            </a:xfrm>
          </p:grpSpPr>
          <p:cxnSp>
            <p:nvCxnSpPr>
              <p:cNvPr id="37" name="直接连接符 36"/>
              <p:cNvCxnSpPr/>
              <p:nvPr/>
            </p:nvCxnSpPr>
            <p:spPr>
              <a:xfrm flipV="1">
                <a:off x="8157414" y="3201844"/>
                <a:ext cx="523875" cy="344678"/>
              </a:xfrm>
              <a:prstGeom prst="line">
                <a:avLst/>
              </a:prstGeom>
              <a:ln>
                <a:solidFill>
                  <a:srgbClr val="678DA8"/>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8681289" y="3201844"/>
                <a:ext cx="2828925" cy="0"/>
              </a:xfrm>
              <a:prstGeom prst="line">
                <a:avLst/>
              </a:prstGeom>
              <a:ln>
                <a:solidFill>
                  <a:srgbClr val="678DA8"/>
                </a:solidFill>
              </a:ln>
            </p:spPr>
            <p:style>
              <a:lnRef idx="1">
                <a:schemeClr val="accent1"/>
              </a:lnRef>
              <a:fillRef idx="0">
                <a:schemeClr val="accent1"/>
              </a:fillRef>
              <a:effectRef idx="0">
                <a:schemeClr val="accent1"/>
              </a:effectRef>
              <a:fontRef idx="minor">
                <a:schemeClr val="tx1"/>
              </a:fontRef>
            </p:style>
          </p:cxnSp>
        </p:grpSp>
        <p:sp>
          <p:nvSpPr>
            <p:cNvPr id="35" name="椭圆 34"/>
            <p:cNvSpPr/>
            <p:nvPr/>
          </p:nvSpPr>
          <p:spPr>
            <a:xfrm>
              <a:off x="6572549" y="1966494"/>
              <a:ext cx="114300" cy="114300"/>
            </a:xfrm>
            <a:prstGeom prst="ellipse">
              <a:avLst/>
            </a:prstGeom>
            <a:solidFill>
              <a:srgbClr val="678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36" name="文本框 120"/>
            <p:cNvSpPr txBox="1"/>
            <p:nvPr/>
          </p:nvSpPr>
          <p:spPr>
            <a:xfrm>
              <a:off x="6686850" y="1871174"/>
              <a:ext cx="1679131" cy="553869"/>
            </a:xfrm>
            <a:prstGeom prst="rect">
              <a:avLst/>
            </a:prstGeom>
            <a:noFill/>
          </p:spPr>
          <p:txBody>
            <a:bodyPr wrap="square" rtlCol="0">
              <a:spAutoFit/>
            </a:bodyPr>
            <a:lstStyle/>
            <a:p>
              <a:pPr lvl="0"/>
              <a:r>
                <a:rPr lang="zh-CN" altLang="en-US" sz="1400">
                  <a:solidFill>
                    <a:sysClr val="windowText" lastClr="000000">
                      <a:lumMod val="85000"/>
                      <a:lumOff val="15000"/>
                    </a:sysClr>
                  </a:solidFill>
                  <a:latin typeface="微软雅黑" panose="020b0503020204020204" pitchFamily="34" charset="-122"/>
                  <a:ea typeface="微软雅黑" panose="020b0503020204020204" pitchFamily="34" charset="-122"/>
                  <a:cs typeface="Arial" panose="020b0604020202020204" pitchFamily="34" charset="0"/>
                </a:rPr>
                <a:t>单击此处添加</a:t>
              </a:r>
              <a:r>
                <a:rPr lang="zh-CN" altLang="en-US" sz="1400">
                  <a:solidFill>
                    <a:sysClr val="windowText" lastClr="000000">
                      <a:lumMod val="85000"/>
                      <a:lumOff val="15000"/>
                    </a:sysClr>
                  </a:solidFill>
                  <a:latin typeface="微软雅黑" panose="020b0503020204020204" pitchFamily="34" charset="-122"/>
                  <a:ea typeface="微软雅黑" panose="020b0503020204020204" pitchFamily="34" charset="-122"/>
                </a:rPr>
                <a:t>文本，单击此处添加文本，单击此处添加文本，单击此处添加</a:t>
              </a:r>
              <a:endParaRPr lang="en-US" altLang="zh-CN" sz="1400">
                <a:solidFill>
                  <a:sysClr val="windowText" lastClr="000000">
                    <a:lumMod val="85000"/>
                    <a:lumOff val="1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9" name="组合 38"/>
          <p:cNvGrpSpPr/>
          <p:nvPr/>
        </p:nvGrpSpPr>
        <p:grpSpPr>
          <a:xfrm>
            <a:off x="3927606" y="3029886"/>
            <a:ext cx="1819038" cy="1819696"/>
            <a:chOff x="2904457" y="2135347"/>
            <a:chExt cx="1364456" cy="1364456"/>
          </a:xfrm>
        </p:grpSpPr>
        <p:sp>
          <p:nvSpPr>
            <p:cNvPr id="40" name="矩形 39"/>
            <p:cNvSpPr/>
            <p:nvPr/>
          </p:nvSpPr>
          <p:spPr>
            <a:xfrm rot="2703315">
              <a:off x="2904457" y="2135347"/>
              <a:ext cx="1364456" cy="13644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41" name="Freeform 34"/>
            <p:cNvSpPr>
              <a:spLocks noEditPoints="1"/>
            </p:cNvSpPr>
            <p:nvPr/>
          </p:nvSpPr>
          <p:spPr bwMode="auto">
            <a:xfrm>
              <a:off x="3265255" y="2440108"/>
              <a:ext cx="651790" cy="765192"/>
            </a:xfrm>
            <a:custGeom>
              <a:gdLst>
                <a:gd name="T0" fmla="*/ 379 w 498"/>
                <a:gd name="T1" fmla="*/ 0 h 586"/>
                <a:gd name="T2" fmla="*/ 444 w 498"/>
                <a:gd name="T3" fmla="*/ 65 h 586"/>
                <a:gd name="T4" fmla="*/ 416 w 498"/>
                <a:gd name="T5" fmla="*/ 231 h 586"/>
                <a:gd name="T6" fmla="*/ 405 w 498"/>
                <a:gd name="T7" fmla="*/ 38 h 586"/>
                <a:gd name="T8" fmla="*/ 125 w 498"/>
                <a:gd name="T9" fmla="*/ 27 h 586"/>
                <a:gd name="T10" fmla="*/ 167 w 498"/>
                <a:gd name="T11" fmla="*/ 81 h 586"/>
                <a:gd name="T12" fmla="*/ 27 w 498"/>
                <a:gd name="T13" fmla="*/ 249 h 586"/>
                <a:gd name="T14" fmla="*/ 39 w 498"/>
                <a:gd name="T15" fmla="*/ 531 h 586"/>
                <a:gd name="T16" fmla="*/ 148 w 498"/>
                <a:gd name="T17" fmla="*/ 542 h 586"/>
                <a:gd name="T18" fmla="*/ 65 w 498"/>
                <a:gd name="T19" fmla="*/ 570 h 586"/>
                <a:gd name="T20" fmla="*/ 0 w 498"/>
                <a:gd name="T21" fmla="*/ 505 h 586"/>
                <a:gd name="T22" fmla="*/ 1 w 498"/>
                <a:gd name="T23" fmla="*/ 238 h 586"/>
                <a:gd name="T24" fmla="*/ 76 w 498"/>
                <a:gd name="T25" fmla="*/ 7 h 586"/>
                <a:gd name="T26" fmla="*/ 76 w 498"/>
                <a:gd name="T27" fmla="*/ 7 h 586"/>
                <a:gd name="T28" fmla="*/ 76 w 498"/>
                <a:gd name="T29" fmla="*/ 6 h 586"/>
                <a:gd name="T30" fmla="*/ 79 w 498"/>
                <a:gd name="T31" fmla="*/ 3 h 586"/>
                <a:gd name="T32" fmla="*/ 79 w 498"/>
                <a:gd name="T33" fmla="*/ 3 h 586"/>
                <a:gd name="T34" fmla="*/ 79 w 498"/>
                <a:gd name="T35" fmla="*/ 3 h 586"/>
                <a:gd name="T36" fmla="*/ 80 w 498"/>
                <a:gd name="T37" fmla="*/ 3 h 586"/>
                <a:gd name="T38" fmla="*/ 84 w 498"/>
                <a:gd name="T39" fmla="*/ 0 h 586"/>
                <a:gd name="T40" fmla="*/ 84 w 498"/>
                <a:gd name="T41" fmla="*/ 0 h 586"/>
                <a:gd name="T42" fmla="*/ 85 w 498"/>
                <a:gd name="T43" fmla="*/ 0 h 586"/>
                <a:gd name="T44" fmla="*/ 85 w 498"/>
                <a:gd name="T45" fmla="*/ 0 h 586"/>
                <a:gd name="T46" fmla="*/ 85 w 498"/>
                <a:gd name="T47" fmla="*/ 0 h 586"/>
                <a:gd name="T48" fmla="*/ 86 w 498"/>
                <a:gd name="T49" fmla="*/ 0 h 586"/>
                <a:gd name="T50" fmla="*/ 88 w 498"/>
                <a:gd name="T51" fmla="*/ 0 h 586"/>
                <a:gd name="T52" fmla="*/ 82 w 498"/>
                <a:gd name="T53" fmla="*/ 398 h 586"/>
                <a:gd name="T54" fmla="*/ 225 w 498"/>
                <a:gd name="T55" fmla="*/ 376 h 586"/>
                <a:gd name="T56" fmla="*/ 82 w 498"/>
                <a:gd name="T57" fmla="*/ 316 h 586"/>
                <a:gd name="T58" fmla="*/ 225 w 498"/>
                <a:gd name="T59" fmla="*/ 338 h 586"/>
                <a:gd name="T60" fmla="*/ 82 w 498"/>
                <a:gd name="T61" fmla="*/ 316 h 586"/>
                <a:gd name="T62" fmla="*/ 82 w 498"/>
                <a:gd name="T63" fmla="*/ 282 h 586"/>
                <a:gd name="T64" fmla="*/ 369 w 498"/>
                <a:gd name="T65" fmla="*/ 260 h 586"/>
                <a:gd name="T66" fmla="*/ 230 w 498"/>
                <a:gd name="T67" fmla="*/ 191 h 586"/>
                <a:gd name="T68" fmla="*/ 369 w 498"/>
                <a:gd name="T69" fmla="*/ 213 h 586"/>
                <a:gd name="T70" fmla="*/ 230 w 498"/>
                <a:gd name="T71" fmla="*/ 191 h 586"/>
                <a:gd name="T72" fmla="*/ 230 w 498"/>
                <a:gd name="T73" fmla="*/ 152 h 586"/>
                <a:gd name="T74" fmla="*/ 369 w 498"/>
                <a:gd name="T75" fmla="*/ 130 h 586"/>
                <a:gd name="T76" fmla="*/ 230 w 498"/>
                <a:gd name="T77" fmla="*/ 75 h 586"/>
                <a:gd name="T78" fmla="*/ 369 w 498"/>
                <a:gd name="T79" fmla="*/ 97 h 586"/>
                <a:gd name="T80" fmla="*/ 230 w 498"/>
                <a:gd name="T81" fmla="*/ 75 h 586"/>
                <a:gd name="T82" fmla="*/ 208 w 498"/>
                <a:gd name="T83" fmla="*/ 482 h 586"/>
                <a:gd name="T84" fmla="*/ 498 w 498"/>
                <a:gd name="T85" fmla="*/ 326 h 586"/>
                <a:gd name="T86" fmla="*/ 200 w 498"/>
                <a:gd name="T87" fmla="*/ 492 h 586"/>
                <a:gd name="T88" fmla="*/ 196 w 498"/>
                <a:gd name="T89" fmla="*/ 586 h 586"/>
                <a:gd name="T90" fmla="*/ 200 w 498"/>
                <a:gd name="T91" fmla="*/ 492 h 586"/>
                <a:gd name="T92" fmla="*/ 416 w 498"/>
                <a:gd name="T93" fmla="*/ 453 h 586"/>
                <a:gd name="T94" fmla="*/ 405 w 498"/>
                <a:gd name="T95" fmla="*/ 531 h 586"/>
                <a:gd name="T96" fmla="*/ 326 w 498"/>
                <a:gd name="T97" fmla="*/ 542 h 586"/>
                <a:gd name="T98" fmla="*/ 322 w 498"/>
                <a:gd name="T99" fmla="*/ 570 h 586"/>
                <a:gd name="T100" fmla="*/ 425 w 498"/>
                <a:gd name="T101" fmla="*/ 551 h 586"/>
                <a:gd name="T102" fmla="*/ 444 w 498"/>
                <a:gd name="T103" fmla="*/ 426 h 586"/>
                <a:gd name="T104" fmla="*/ 137 w 498"/>
                <a:gd name="T105" fmla="*/ 74 h 586"/>
                <a:gd name="T106" fmla="*/ 49 w 498"/>
                <a:gd name="T107" fmla="*/ 180 h 5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8" h="586">
                  <a:moveTo>
                    <a:pt x="88" y="0"/>
                  </a:moveTo>
                  <a:cubicBezTo>
                    <a:pt x="379" y="0"/>
                    <a:pt x="379" y="0"/>
                    <a:pt x="379" y="0"/>
                  </a:cubicBezTo>
                  <a:cubicBezTo>
                    <a:pt x="397" y="0"/>
                    <a:pt x="413" y="7"/>
                    <a:pt x="425" y="19"/>
                  </a:cubicBezTo>
                  <a:cubicBezTo>
                    <a:pt x="437" y="31"/>
                    <a:pt x="444" y="47"/>
                    <a:pt x="444" y="65"/>
                  </a:cubicBezTo>
                  <a:cubicBezTo>
                    <a:pt x="444" y="204"/>
                    <a:pt x="444" y="204"/>
                    <a:pt x="444" y="204"/>
                  </a:cubicBezTo>
                  <a:cubicBezTo>
                    <a:pt x="416" y="231"/>
                    <a:pt x="416" y="231"/>
                    <a:pt x="416" y="231"/>
                  </a:cubicBezTo>
                  <a:cubicBezTo>
                    <a:pt x="416" y="65"/>
                    <a:pt x="416" y="65"/>
                    <a:pt x="416" y="65"/>
                  </a:cubicBezTo>
                  <a:cubicBezTo>
                    <a:pt x="416" y="55"/>
                    <a:pt x="412" y="45"/>
                    <a:pt x="405" y="38"/>
                  </a:cubicBezTo>
                  <a:cubicBezTo>
                    <a:pt x="398" y="31"/>
                    <a:pt x="389" y="27"/>
                    <a:pt x="379" y="27"/>
                  </a:cubicBezTo>
                  <a:cubicBezTo>
                    <a:pt x="125" y="27"/>
                    <a:pt x="125" y="27"/>
                    <a:pt x="125" y="27"/>
                  </a:cubicBezTo>
                  <a:cubicBezTo>
                    <a:pt x="166" y="62"/>
                    <a:pt x="166" y="62"/>
                    <a:pt x="166" y="62"/>
                  </a:cubicBezTo>
                  <a:cubicBezTo>
                    <a:pt x="171" y="67"/>
                    <a:pt x="172" y="75"/>
                    <a:pt x="167" y="81"/>
                  </a:cubicBezTo>
                  <a:cubicBezTo>
                    <a:pt x="167" y="81"/>
                    <a:pt x="167" y="81"/>
                    <a:pt x="167" y="81"/>
                  </a:cubicBezTo>
                  <a:cubicBezTo>
                    <a:pt x="27" y="249"/>
                    <a:pt x="27" y="249"/>
                    <a:pt x="27" y="249"/>
                  </a:cubicBezTo>
                  <a:cubicBezTo>
                    <a:pt x="27" y="505"/>
                    <a:pt x="27" y="505"/>
                    <a:pt x="27" y="505"/>
                  </a:cubicBezTo>
                  <a:cubicBezTo>
                    <a:pt x="27" y="515"/>
                    <a:pt x="32" y="524"/>
                    <a:pt x="39" y="531"/>
                  </a:cubicBezTo>
                  <a:cubicBezTo>
                    <a:pt x="45" y="538"/>
                    <a:pt x="55" y="542"/>
                    <a:pt x="65" y="542"/>
                  </a:cubicBezTo>
                  <a:cubicBezTo>
                    <a:pt x="148" y="542"/>
                    <a:pt x="148" y="542"/>
                    <a:pt x="148" y="542"/>
                  </a:cubicBezTo>
                  <a:cubicBezTo>
                    <a:pt x="139" y="570"/>
                    <a:pt x="139" y="570"/>
                    <a:pt x="139" y="570"/>
                  </a:cubicBezTo>
                  <a:cubicBezTo>
                    <a:pt x="65" y="570"/>
                    <a:pt x="65" y="570"/>
                    <a:pt x="65" y="570"/>
                  </a:cubicBezTo>
                  <a:cubicBezTo>
                    <a:pt x="47" y="570"/>
                    <a:pt x="31" y="563"/>
                    <a:pt x="19" y="551"/>
                  </a:cubicBezTo>
                  <a:cubicBezTo>
                    <a:pt x="7" y="539"/>
                    <a:pt x="0" y="522"/>
                    <a:pt x="0" y="505"/>
                  </a:cubicBezTo>
                  <a:cubicBezTo>
                    <a:pt x="0" y="244"/>
                    <a:pt x="0" y="244"/>
                    <a:pt x="0" y="244"/>
                  </a:cubicBezTo>
                  <a:cubicBezTo>
                    <a:pt x="0" y="242"/>
                    <a:pt x="0" y="240"/>
                    <a:pt x="1" y="238"/>
                  </a:cubicBezTo>
                  <a:cubicBezTo>
                    <a:pt x="75" y="9"/>
                    <a:pt x="75" y="9"/>
                    <a:pt x="75" y="9"/>
                  </a:cubicBezTo>
                  <a:cubicBezTo>
                    <a:pt x="75" y="8"/>
                    <a:pt x="76" y="8"/>
                    <a:pt x="76" y="7"/>
                  </a:cubicBezTo>
                  <a:cubicBezTo>
                    <a:pt x="76" y="7"/>
                    <a:pt x="76" y="7"/>
                    <a:pt x="76" y="7"/>
                  </a:cubicBezTo>
                  <a:cubicBezTo>
                    <a:pt x="76" y="7"/>
                    <a:pt x="76" y="7"/>
                    <a:pt x="76" y="7"/>
                  </a:cubicBezTo>
                  <a:cubicBezTo>
                    <a:pt x="76" y="7"/>
                    <a:pt x="76" y="7"/>
                    <a:pt x="76" y="7"/>
                  </a:cubicBezTo>
                  <a:cubicBezTo>
                    <a:pt x="76" y="6"/>
                    <a:pt x="76" y="6"/>
                    <a:pt x="76" y="6"/>
                  </a:cubicBezTo>
                  <a:cubicBezTo>
                    <a:pt x="76" y="6"/>
                    <a:pt x="76" y="6"/>
                    <a:pt x="76" y="6"/>
                  </a:cubicBezTo>
                  <a:cubicBezTo>
                    <a:pt x="77" y="5"/>
                    <a:pt x="78" y="4"/>
                    <a:pt x="79" y="3"/>
                  </a:cubicBezTo>
                  <a:cubicBezTo>
                    <a:pt x="79" y="3"/>
                    <a:pt x="79" y="3"/>
                    <a:pt x="79" y="3"/>
                  </a:cubicBezTo>
                  <a:cubicBezTo>
                    <a:pt x="79" y="3"/>
                    <a:pt x="79" y="3"/>
                    <a:pt x="79" y="3"/>
                  </a:cubicBezTo>
                  <a:cubicBezTo>
                    <a:pt x="79" y="3"/>
                    <a:pt x="79" y="3"/>
                    <a:pt x="79" y="3"/>
                  </a:cubicBezTo>
                  <a:cubicBezTo>
                    <a:pt x="79" y="3"/>
                    <a:pt x="79" y="3"/>
                    <a:pt x="79" y="3"/>
                  </a:cubicBezTo>
                  <a:cubicBezTo>
                    <a:pt x="80" y="3"/>
                    <a:pt x="80" y="3"/>
                    <a:pt x="80" y="3"/>
                  </a:cubicBezTo>
                  <a:cubicBezTo>
                    <a:pt x="80" y="3"/>
                    <a:pt x="80" y="3"/>
                    <a:pt x="80" y="3"/>
                  </a:cubicBezTo>
                  <a:cubicBezTo>
                    <a:pt x="80" y="2"/>
                    <a:pt x="80" y="2"/>
                    <a:pt x="80" y="2"/>
                  </a:cubicBezTo>
                  <a:cubicBezTo>
                    <a:pt x="81" y="2"/>
                    <a:pt x="82" y="1"/>
                    <a:pt x="84" y="0"/>
                  </a:cubicBezTo>
                  <a:cubicBezTo>
                    <a:pt x="84" y="0"/>
                    <a:pt x="84" y="0"/>
                    <a:pt x="84" y="0"/>
                  </a:cubicBezTo>
                  <a:cubicBezTo>
                    <a:pt x="84" y="0"/>
                    <a:pt x="84" y="0"/>
                    <a:pt x="84" y="0"/>
                  </a:cubicBezTo>
                  <a:cubicBezTo>
                    <a:pt x="84" y="0"/>
                    <a:pt x="84" y="0"/>
                    <a:pt x="84" y="0"/>
                  </a:cubicBezTo>
                  <a:cubicBezTo>
                    <a:pt x="85" y="0"/>
                    <a:pt x="85" y="0"/>
                    <a:pt x="85" y="0"/>
                  </a:cubicBezTo>
                  <a:cubicBezTo>
                    <a:pt x="85" y="0"/>
                    <a:pt x="85" y="0"/>
                    <a:pt x="85" y="0"/>
                  </a:cubicBezTo>
                  <a:cubicBezTo>
                    <a:pt x="85" y="0"/>
                    <a:pt x="85" y="0"/>
                    <a:pt x="85" y="0"/>
                  </a:cubicBezTo>
                  <a:cubicBezTo>
                    <a:pt x="85" y="0"/>
                    <a:pt x="85" y="0"/>
                    <a:pt x="85" y="0"/>
                  </a:cubicBezTo>
                  <a:cubicBezTo>
                    <a:pt x="85" y="0"/>
                    <a:pt x="85" y="0"/>
                    <a:pt x="85" y="0"/>
                  </a:cubicBezTo>
                  <a:cubicBezTo>
                    <a:pt x="86" y="0"/>
                    <a:pt x="86" y="0"/>
                    <a:pt x="86" y="0"/>
                  </a:cubicBezTo>
                  <a:cubicBezTo>
                    <a:pt x="86" y="0"/>
                    <a:pt x="86" y="0"/>
                    <a:pt x="86" y="0"/>
                  </a:cubicBezTo>
                  <a:cubicBezTo>
                    <a:pt x="87" y="0"/>
                    <a:pt x="87" y="0"/>
                    <a:pt x="88" y="0"/>
                  </a:cubicBezTo>
                  <a:cubicBezTo>
                    <a:pt x="88" y="0"/>
                    <a:pt x="88" y="0"/>
                    <a:pt x="88" y="0"/>
                  </a:cubicBezTo>
                  <a:close/>
                  <a:moveTo>
                    <a:pt x="82" y="376"/>
                  </a:moveTo>
                  <a:cubicBezTo>
                    <a:pt x="82" y="398"/>
                    <a:pt x="82" y="398"/>
                    <a:pt x="82" y="398"/>
                  </a:cubicBezTo>
                  <a:cubicBezTo>
                    <a:pt x="225" y="398"/>
                    <a:pt x="225" y="398"/>
                    <a:pt x="225" y="398"/>
                  </a:cubicBezTo>
                  <a:cubicBezTo>
                    <a:pt x="225" y="376"/>
                    <a:pt x="225" y="376"/>
                    <a:pt x="225" y="376"/>
                  </a:cubicBezTo>
                  <a:cubicBezTo>
                    <a:pt x="82" y="376"/>
                    <a:pt x="82" y="376"/>
                    <a:pt x="82" y="376"/>
                  </a:cubicBezTo>
                  <a:close/>
                  <a:moveTo>
                    <a:pt x="82" y="316"/>
                  </a:moveTo>
                  <a:cubicBezTo>
                    <a:pt x="82" y="338"/>
                    <a:pt x="82" y="338"/>
                    <a:pt x="82" y="338"/>
                  </a:cubicBezTo>
                  <a:cubicBezTo>
                    <a:pt x="225" y="338"/>
                    <a:pt x="225" y="338"/>
                    <a:pt x="225" y="338"/>
                  </a:cubicBezTo>
                  <a:cubicBezTo>
                    <a:pt x="225" y="316"/>
                    <a:pt x="225" y="316"/>
                    <a:pt x="225" y="316"/>
                  </a:cubicBezTo>
                  <a:cubicBezTo>
                    <a:pt x="82" y="316"/>
                    <a:pt x="82" y="316"/>
                    <a:pt x="82" y="316"/>
                  </a:cubicBezTo>
                  <a:close/>
                  <a:moveTo>
                    <a:pt x="82" y="260"/>
                  </a:moveTo>
                  <a:cubicBezTo>
                    <a:pt x="82" y="282"/>
                    <a:pt x="82" y="282"/>
                    <a:pt x="82" y="282"/>
                  </a:cubicBezTo>
                  <a:cubicBezTo>
                    <a:pt x="369" y="282"/>
                    <a:pt x="369" y="282"/>
                    <a:pt x="369" y="282"/>
                  </a:cubicBezTo>
                  <a:cubicBezTo>
                    <a:pt x="369" y="260"/>
                    <a:pt x="369" y="260"/>
                    <a:pt x="369" y="260"/>
                  </a:cubicBezTo>
                  <a:cubicBezTo>
                    <a:pt x="82" y="260"/>
                    <a:pt x="82" y="260"/>
                    <a:pt x="82" y="260"/>
                  </a:cubicBezTo>
                  <a:close/>
                  <a:moveTo>
                    <a:pt x="230" y="191"/>
                  </a:moveTo>
                  <a:cubicBezTo>
                    <a:pt x="230" y="213"/>
                    <a:pt x="230" y="213"/>
                    <a:pt x="230" y="213"/>
                  </a:cubicBezTo>
                  <a:cubicBezTo>
                    <a:pt x="369" y="213"/>
                    <a:pt x="369" y="213"/>
                    <a:pt x="369" y="213"/>
                  </a:cubicBezTo>
                  <a:cubicBezTo>
                    <a:pt x="369" y="191"/>
                    <a:pt x="369" y="191"/>
                    <a:pt x="369" y="191"/>
                  </a:cubicBezTo>
                  <a:cubicBezTo>
                    <a:pt x="230" y="191"/>
                    <a:pt x="230" y="191"/>
                    <a:pt x="230" y="191"/>
                  </a:cubicBezTo>
                  <a:close/>
                  <a:moveTo>
                    <a:pt x="230" y="130"/>
                  </a:moveTo>
                  <a:cubicBezTo>
                    <a:pt x="230" y="152"/>
                    <a:pt x="230" y="152"/>
                    <a:pt x="230" y="152"/>
                  </a:cubicBezTo>
                  <a:cubicBezTo>
                    <a:pt x="369" y="152"/>
                    <a:pt x="369" y="152"/>
                    <a:pt x="369" y="152"/>
                  </a:cubicBezTo>
                  <a:cubicBezTo>
                    <a:pt x="369" y="130"/>
                    <a:pt x="369" y="130"/>
                    <a:pt x="369" y="130"/>
                  </a:cubicBezTo>
                  <a:cubicBezTo>
                    <a:pt x="230" y="130"/>
                    <a:pt x="230" y="130"/>
                    <a:pt x="230" y="130"/>
                  </a:cubicBezTo>
                  <a:close/>
                  <a:moveTo>
                    <a:pt x="230" y="75"/>
                  </a:moveTo>
                  <a:cubicBezTo>
                    <a:pt x="230" y="97"/>
                    <a:pt x="230" y="97"/>
                    <a:pt x="230" y="97"/>
                  </a:cubicBezTo>
                  <a:cubicBezTo>
                    <a:pt x="369" y="97"/>
                    <a:pt x="369" y="97"/>
                    <a:pt x="369" y="97"/>
                  </a:cubicBezTo>
                  <a:cubicBezTo>
                    <a:pt x="369" y="75"/>
                    <a:pt x="369" y="75"/>
                    <a:pt x="369" y="75"/>
                  </a:cubicBezTo>
                  <a:cubicBezTo>
                    <a:pt x="230" y="75"/>
                    <a:pt x="230" y="75"/>
                    <a:pt x="230" y="75"/>
                  </a:cubicBezTo>
                  <a:close/>
                  <a:moveTo>
                    <a:pt x="431" y="259"/>
                  </a:moveTo>
                  <a:cubicBezTo>
                    <a:pt x="208" y="482"/>
                    <a:pt x="208" y="482"/>
                    <a:pt x="208" y="482"/>
                  </a:cubicBezTo>
                  <a:cubicBezTo>
                    <a:pt x="275" y="549"/>
                    <a:pt x="275" y="549"/>
                    <a:pt x="275" y="549"/>
                  </a:cubicBezTo>
                  <a:cubicBezTo>
                    <a:pt x="498" y="326"/>
                    <a:pt x="498" y="326"/>
                    <a:pt x="498" y="326"/>
                  </a:cubicBezTo>
                  <a:cubicBezTo>
                    <a:pt x="431" y="259"/>
                    <a:pt x="431" y="259"/>
                    <a:pt x="431" y="259"/>
                  </a:cubicBezTo>
                  <a:close/>
                  <a:moveTo>
                    <a:pt x="200" y="492"/>
                  </a:moveTo>
                  <a:cubicBezTo>
                    <a:pt x="174" y="565"/>
                    <a:pt x="174" y="565"/>
                    <a:pt x="174" y="565"/>
                  </a:cubicBezTo>
                  <a:cubicBezTo>
                    <a:pt x="196" y="586"/>
                    <a:pt x="196" y="586"/>
                    <a:pt x="196" y="586"/>
                  </a:cubicBezTo>
                  <a:cubicBezTo>
                    <a:pt x="266" y="558"/>
                    <a:pt x="266" y="558"/>
                    <a:pt x="266" y="558"/>
                  </a:cubicBezTo>
                  <a:cubicBezTo>
                    <a:pt x="200" y="492"/>
                    <a:pt x="200" y="492"/>
                    <a:pt x="200" y="492"/>
                  </a:cubicBezTo>
                  <a:close/>
                  <a:moveTo>
                    <a:pt x="444" y="426"/>
                  </a:moveTo>
                  <a:cubicBezTo>
                    <a:pt x="416" y="453"/>
                    <a:pt x="416" y="453"/>
                    <a:pt x="416" y="453"/>
                  </a:cubicBezTo>
                  <a:cubicBezTo>
                    <a:pt x="416" y="505"/>
                    <a:pt x="416" y="505"/>
                    <a:pt x="416" y="505"/>
                  </a:cubicBezTo>
                  <a:cubicBezTo>
                    <a:pt x="416" y="515"/>
                    <a:pt x="412" y="524"/>
                    <a:pt x="405" y="531"/>
                  </a:cubicBezTo>
                  <a:cubicBezTo>
                    <a:pt x="398" y="538"/>
                    <a:pt x="389" y="542"/>
                    <a:pt x="379" y="542"/>
                  </a:cubicBezTo>
                  <a:cubicBezTo>
                    <a:pt x="326" y="542"/>
                    <a:pt x="326" y="542"/>
                    <a:pt x="326" y="542"/>
                  </a:cubicBezTo>
                  <a:cubicBezTo>
                    <a:pt x="310" y="558"/>
                    <a:pt x="310" y="558"/>
                    <a:pt x="310" y="558"/>
                  </a:cubicBezTo>
                  <a:cubicBezTo>
                    <a:pt x="322" y="570"/>
                    <a:pt x="322" y="570"/>
                    <a:pt x="322" y="570"/>
                  </a:cubicBezTo>
                  <a:cubicBezTo>
                    <a:pt x="379" y="570"/>
                    <a:pt x="379" y="570"/>
                    <a:pt x="379" y="570"/>
                  </a:cubicBezTo>
                  <a:cubicBezTo>
                    <a:pt x="397" y="570"/>
                    <a:pt x="413" y="563"/>
                    <a:pt x="425" y="551"/>
                  </a:cubicBezTo>
                  <a:cubicBezTo>
                    <a:pt x="437" y="539"/>
                    <a:pt x="444" y="522"/>
                    <a:pt x="444" y="505"/>
                  </a:cubicBezTo>
                  <a:cubicBezTo>
                    <a:pt x="444" y="426"/>
                    <a:pt x="444" y="426"/>
                    <a:pt x="444" y="426"/>
                  </a:cubicBezTo>
                  <a:close/>
                  <a:moveTo>
                    <a:pt x="49" y="180"/>
                  </a:moveTo>
                  <a:cubicBezTo>
                    <a:pt x="137" y="74"/>
                    <a:pt x="137" y="74"/>
                    <a:pt x="137" y="74"/>
                  </a:cubicBezTo>
                  <a:cubicBezTo>
                    <a:pt x="95" y="37"/>
                    <a:pt x="95" y="37"/>
                    <a:pt x="95" y="37"/>
                  </a:cubicBezTo>
                  <a:lnTo>
                    <a:pt x="49" y="180"/>
                  </a:ln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5274523" y="1688626"/>
            <a:ext cx="1819038" cy="1819696"/>
            <a:chOff x="3914776" y="1129635"/>
            <a:chExt cx="1364456" cy="1364456"/>
          </a:xfrm>
        </p:grpSpPr>
        <p:sp>
          <p:nvSpPr>
            <p:cNvPr id="43" name="矩形 42"/>
            <p:cNvSpPr/>
            <p:nvPr/>
          </p:nvSpPr>
          <p:spPr>
            <a:xfrm rot="2703315">
              <a:off x="3914776" y="1129635"/>
              <a:ext cx="1364456" cy="136445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44" name="Freeform 18"/>
            <p:cNvSpPr>
              <a:spLocks noEditPoints="1"/>
            </p:cNvSpPr>
            <p:nvPr/>
          </p:nvSpPr>
          <p:spPr bwMode="black">
            <a:xfrm>
              <a:off x="4261546" y="1525281"/>
              <a:ext cx="647212" cy="632534"/>
            </a:xfrm>
            <a:custGeom>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chemeClr val="bg1"/>
            </a:solidFill>
            <a:ln>
              <a:noFill/>
            </a:ln>
          </p:spPr>
          <p:txBody>
            <a:bodyPr vert="horz" wrap="square" lIns="61735" tIns="30867" rIns="61735" bIns="30867" numCol="1" anchor="t" anchorCtr="0" compatLnSpc="1"/>
            <a:lstStyle/>
            <a:p>
              <a:endParaRPr lang="en-US" sz="1600">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5274521" y="4384825"/>
            <a:ext cx="1819038" cy="1819696"/>
            <a:chOff x="3914775" y="3151316"/>
            <a:chExt cx="1364456" cy="1364456"/>
          </a:xfrm>
        </p:grpSpPr>
        <p:sp>
          <p:nvSpPr>
            <p:cNvPr id="46" name="矩形 45"/>
            <p:cNvSpPr/>
            <p:nvPr/>
          </p:nvSpPr>
          <p:spPr>
            <a:xfrm rot="2703315">
              <a:off x="3914775" y="3151316"/>
              <a:ext cx="1364456" cy="136445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grpSp>
          <p:nvGrpSpPr>
            <p:cNvPr id="47" name="Group 416"/>
            <p:cNvGrpSpPr>
              <a:grpSpLocks noChangeAspect="1"/>
            </p:cNvGrpSpPr>
            <p:nvPr/>
          </p:nvGrpSpPr>
          <p:grpSpPr>
            <a:xfrm>
              <a:off x="4259125" y="3360951"/>
              <a:ext cx="638659" cy="822023"/>
              <a:chOff x="-2773363" y="1651000"/>
              <a:chExt cx="2692401" cy="3448051"/>
            </a:xfrm>
            <a:solidFill>
              <a:schemeClr val="bg1"/>
            </a:solidFill>
          </p:grpSpPr>
          <p:sp>
            <p:nvSpPr>
              <p:cNvPr id="48" name="Freeform 19"/>
              <p:cNvSpPr>
                <a:spLocks noEditPoints="1"/>
              </p:cNvSpPr>
              <p:nvPr/>
            </p:nvSpPr>
            <p:spPr bwMode="auto">
              <a:xfrm>
                <a:off x="-1908175" y="1798638"/>
                <a:ext cx="641350" cy="641350"/>
              </a:xfrm>
              <a:custGeom>
                <a:gdLst>
                  <a:gd name="T0" fmla="*/ 171 w 171"/>
                  <a:gd name="T1" fmla="*/ 79 h 171"/>
                  <a:gd name="T2" fmla="*/ 168 w 171"/>
                  <a:gd name="T3" fmla="*/ 77 h 171"/>
                  <a:gd name="T4" fmla="*/ 152 w 171"/>
                  <a:gd name="T5" fmla="*/ 65 h 171"/>
                  <a:gd name="T6" fmla="*/ 165 w 171"/>
                  <a:gd name="T7" fmla="*/ 54 h 171"/>
                  <a:gd name="T8" fmla="*/ 161 w 171"/>
                  <a:gd name="T9" fmla="*/ 52 h 171"/>
                  <a:gd name="T10" fmla="*/ 142 w 171"/>
                  <a:gd name="T11" fmla="*/ 45 h 171"/>
                  <a:gd name="T12" fmla="*/ 152 w 171"/>
                  <a:gd name="T13" fmla="*/ 32 h 171"/>
                  <a:gd name="T14" fmla="*/ 147 w 171"/>
                  <a:gd name="T15" fmla="*/ 30 h 171"/>
                  <a:gd name="T16" fmla="*/ 127 w 171"/>
                  <a:gd name="T17" fmla="*/ 30 h 171"/>
                  <a:gd name="T18" fmla="*/ 132 w 171"/>
                  <a:gd name="T19" fmla="*/ 15 h 171"/>
                  <a:gd name="T20" fmla="*/ 127 w 171"/>
                  <a:gd name="T21" fmla="*/ 14 h 171"/>
                  <a:gd name="T22" fmla="*/ 108 w 171"/>
                  <a:gd name="T23" fmla="*/ 20 h 171"/>
                  <a:gd name="T24" fmla="*/ 108 w 171"/>
                  <a:gd name="T25" fmla="*/ 5 h 171"/>
                  <a:gd name="T26" fmla="*/ 103 w 171"/>
                  <a:gd name="T27" fmla="*/ 4 h 171"/>
                  <a:gd name="T28" fmla="*/ 86 w 171"/>
                  <a:gd name="T29" fmla="*/ 16 h 171"/>
                  <a:gd name="T30" fmla="*/ 79 w 171"/>
                  <a:gd name="T31" fmla="*/ 0 h 171"/>
                  <a:gd name="T32" fmla="*/ 77 w 171"/>
                  <a:gd name="T33" fmla="*/ 3 h 171"/>
                  <a:gd name="T34" fmla="*/ 65 w 171"/>
                  <a:gd name="T35" fmla="*/ 19 h 171"/>
                  <a:gd name="T36" fmla="*/ 53 w 171"/>
                  <a:gd name="T37" fmla="*/ 6 h 171"/>
                  <a:gd name="T38" fmla="*/ 52 w 171"/>
                  <a:gd name="T39" fmla="*/ 10 h 171"/>
                  <a:gd name="T40" fmla="*/ 45 w 171"/>
                  <a:gd name="T41" fmla="*/ 29 h 171"/>
                  <a:gd name="T42" fmla="*/ 30 w 171"/>
                  <a:gd name="T43" fmla="*/ 20 h 171"/>
                  <a:gd name="T44" fmla="*/ 30 w 171"/>
                  <a:gd name="T45" fmla="*/ 24 h 171"/>
                  <a:gd name="T46" fmla="*/ 30 w 171"/>
                  <a:gd name="T47" fmla="*/ 44 h 171"/>
                  <a:gd name="T48" fmla="*/ 13 w 171"/>
                  <a:gd name="T49" fmla="*/ 40 h 171"/>
                  <a:gd name="T50" fmla="*/ 14 w 171"/>
                  <a:gd name="T51" fmla="*/ 44 h 171"/>
                  <a:gd name="T52" fmla="*/ 20 w 171"/>
                  <a:gd name="T53" fmla="*/ 63 h 171"/>
                  <a:gd name="T54" fmla="*/ 2 w 171"/>
                  <a:gd name="T55" fmla="*/ 65 h 171"/>
                  <a:gd name="T56" fmla="*/ 4 w 171"/>
                  <a:gd name="T57" fmla="*/ 68 h 171"/>
                  <a:gd name="T58" fmla="*/ 16 w 171"/>
                  <a:gd name="T59" fmla="*/ 84 h 171"/>
                  <a:gd name="T60" fmla="*/ 0 w 171"/>
                  <a:gd name="T61" fmla="*/ 91 h 171"/>
                  <a:gd name="T62" fmla="*/ 3 w 171"/>
                  <a:gd name="T63" fmla="*/ 94 h 171"/>
                  <a:gd name="T64" fmla="*/ 19 w 171"/>
                  <a:gd name="T65" fmla="*/ 106 h 171"/>
                  <a:gd name="T66" fmla="*/ 6 w 171"/>
                  <a:gd name="T67" fmla="*/ 116 h 171"/>
                  <a:gd name="T68" fmla="*/ 10 w 171"/>
                  <a:gd name="T69" fmla="*/ 119 h 171"/>
                  <a:gd name="T70" fmla="*/ 29 w 171"/>
                  <a:gd name="T71" fmla="*/ 125 h 171"/>
                  <a:gd name="T72" fmla="*/ 19 w 171"/>
                  <a:gd name="T73" fmla="*/ 139 h 171"/>
                  <a:gd name="T74" fmla="*/ 24 w 171"/>
                  <a:gd name="T75" fmla="*/ 141 h 171"/>
                  <a:gd name="T76" fmla="*/ 44 w 171"/>
                  <a:gd name="T77" fmla="*/ 141 h 171"/>
                  <a:gd name="T78" fmla="*/ 39 w 171"/>
                  <a:gd name="T79" fmla="*/ 156 h 171"/>
                  <a:gd name="T80" fmla="*/ 44 w 171"/>
                  <a:gd name="T81" fmla="*/ 157 h 171"/>
                  <a:gd name="T82" fmla="*/ 63 w 171"/>
                  <a:gd name="T83" fmla="*/ 151 h 171"/>
                  <a:gd name="T84" fmla="*/ 63 w 171"/>
                  <a:gd name="T85" fmla="*/ 166 h 171"/>
                  <a:gd name="T86" fmla="*/ 68 w 171"/>
                  <a:gd name="T87" fmla="*/ 166 h 171"/>
                  <a:gd name="T88" fmla="*/ 85 w 171"/>
                  <a:gd name="T89" fmla="*/ 155 h 171"/>
                  <a:gd name="T90" fmla="*/ 91 w 171"/>
                  <a:gd name="T91" fmla="*/ 171 h 171"/>
                  <a:gd name="T92" fmla="*/ 94 w 171"/>
                  <a:gd name="T93" fmla="*/ 168 h 171"/>
                  <a:gd name="T94" fmla="*/ 96 w 171"/>
                  <a:gd name="T95" fmla="*/ 154 h 171"/>
                  <a:gd name="T96" fmla="*/ 114 w 171"/>
                  <a:gd name="T97" fmla="*/ 163 h 171"/>
                  <a:gd name="T98" fmla="*/ 119 w 171"/>
                  <a:gd name="T99" fmla="*/ 162 h 171"/>
                  <a:gd name="T100" fmla="*/ 117 w 171"/>
                  <a:gd name="T101" fmla="*/ 147 h 171"/>
                  <a:gd name="T102" fmla="*/ 137 w 171"/>
                  <a:gd name="T103" fmla="*/ 150 h 171"/>
                  <a:gd name="T104" fmla="*/ 142 w 171"/>
                  <a:gd name="T105" fmla="*/ 149 h 171"/>
                  <a:gd name="T106" fmla="*/ 135 w 171"/>
                  <a:gd name="T107" fmla="*/ 134 h 171"/>
                  <a:gd name="T108" fmla="*/ 154 w 171"/>
                  <a:gd name="T109" fmla="*/ 131 h 171"/>
                  <a:gd name="T110" fmla="*/ 159 w 171"/>
                  <a:gd name="T111" fmla="*/ 129 h 171"/>
                  <a:gd name="T112" fmla="*/ 147 w 171"/>
                  <a:gd name="T113" fmla="*/ 117 h 171"/>
                  <a:gd name="T114" fmla="*/ 165 w 171"/>
                  <a:gd name="T115" fmla="*/ 108 h 171"/>
                  <a:gd name="T116" fmla="*/ 169 w 171"/>
                  <a:gd name="T117" fmla="*/ 105 h 171"/>
                  <a:gd name="T118" fmla="*/ 154 w 171"/>
                  <a:gd name="T119" fmla="*/ 96 h 171"/>
                  <a:gd name="T120" fmla="*/ 168 w 171"/>
                  <a:gd name="T121" fmla="*/ 82 h 171"/>
                  <a:gd name="T122" fmla="*/ 70 w 171"/>
                  <a:gd name="T123" fmla="*/ 85 h 171"/>
                  <a:gd name="T124" fmla="*/ 101 w 171"/>
                  <a:gd name="T125" fmla="*/ 85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400">
                  <a:latin typeface="微软雅黑" panose="020b0503020204020204" pitchFamily="34" charset="-122"/>
                  <a:ea typeface="微软雅黑" panose="020b0503020204020204" pitchFamily="34" charset="-122"/>
                </a:endParaRPr>
              </a:p>
            </p:txBody>
          </p:sp>
          <p:sp>
            <p:nvSpPr>
              <p:cNvPr id="49" name="Freeform 20"/>
              <p:cNvSpPr>
                <a:spLocks noEditPoints="1"/>
              </p:cNvSpPr>
              <p:nvPr/>
            </p:nvSpPr>
            <p:spPr bwMode="auto">
              <a:xfrm>
                <a:off x="-1333500" y="1651000"/>
                <a:ext cx="454025" cy="454025"/>
              </a:xfrm>
              <a:custGeom>
                <a:gdLst>
                  <a:gd name="T0" fmla="*/ 121 w 121"/>
                  <a:gd name="T1" fmla="*/ 56 h 121"/>
                  <a:gd name="T2" fmla="*/ 119 w 121"/>
                  <a:gd name="T3" fmla="*/ 54 h 121"/>
                  <a:gd name="T4" fmla="*/ 108 w 121"/>
                  <a:gd name="T5" fmla="*/ 46 h 121"/>
                  <a:gd name="T6" fmla="*/ 117 w 121"/>
                  <a:gd name="T7" fmla="*/ 38 h 121"/>
                  <a:gd name="T8" fmla="*/ 115 w 121"/>
                  <a:gd name="T9" fmla="*/ 37 h 121"/>
                  <a:gd name="T10" fmla="*/ 101 w 121"/>
                  <a:gd name="T11" fmla="*/ 32 h 121"/>
                  <a:gd name="T12" fmla="*/ 108 w 121"/>
                  <a:gd name="T13" fmla="*/ 23 h 121"/>
                  <a:gd name="T14" fmla="*/ 105 w 121"/>
                  <a:gd name="T15" fmla="*/ 21 h 121"/>
                  <a:gd name="T16" fmla="*/ 90 w 121"/>
                  <a:gd name="T17" fmla="*/ 21 h 121"/>
                  <a:gd name="T18" fmla="*/ 94 w 121"/>
                  <a:gd name="T19" fmla="*/ 11 h 121"/>
                  <a:gd name="T20" fmla="*/ 90 w 121"/>
                  <a:gd name="T21" fmla="*/ 10 h 121"/>
                  <a:gd name="T22" fmla="*/ 77 w 121"/>
                  <a:gd name="T23" fmla="*/ 14 h 121"/>
                  <a:gd name="T24" fmla="*/ 77 w 121"/>
                  <a:gd name="T25" fmla="*/ 3 h 121"/>
                  <a:gd name="T26" fmla="*/ 73 w 121"/>
                  <a:gd name="T27" fmla="*/ 3 h 121"/>
                  <a:gd name="T28" fmla="*/ 61 w 121"/>
                  <a:gd name="T29" fmla="*/ 11 h 121"/>
                  <a:gd name="T30" fmla="*/ 56 w 121"/>
                  <a:gd name="T31" fmla="*/ 0 h 121"/>
                  <a:gd name="T32" fmla="*/ 55 w 121"/>
                  <a:gd name="T33" fmla="*/ 2 h 121"/>
                  <a:gd name="T34" fmla="*/ 46 w 121"/>
                  <a:gd name="T35" fmla="*/ 13 h 121"/>
                  <a:gd name="T36" fmla="*/ 38 w 121"/>
                  <a:gd name="T37" fmla="*/ 4 h 121"/>
                  <a:gd name="T38" fmla="*/ 37 w 121"/>
                  <a:gd name="T39" fmla="*/ 7 h 121"/>
                  <a:gd name="T40" fmla="*/ 32 w 121"/>
                  <a:gd name="T41" fmla="*/ 20 h 121"/>
                  <a:gd name="T42" fmla="*/ 22 w 121"/>
                  <a:gd name="T43" fmla="*/ 14 h 121"/>
                  <a:gd name="T44" fmla="*/ 21 w 121"/>
                  <a:gd name="T45" fmla="*/ 17 h 121"/>
                  <a:gd name="T46" fmla="*/ 21 w 121"/>
                  <a:gd name="T47" fmla="*/ 31 h 121"/>
                  <a:gd name="T48" fmla="*/ 9 w 121"/>
                  <a:gd name="T49" fmla="*/ 28 h 121"/>
                  <a:gd name="T50" fmla="*/ 10 w 121"/>
                  <a:gd name="T51" fmla="*/ 31 h 121"/>
                  <a:gd name="T52" fmla="*/ 14 w 121"/>
                  <a:gd name="T53" fmla="*/ 45 h 121"/>
                  <a:gd name="T54" fmla="*/ 2 w 121"/>
                  <a:gd name="T55" fmla="*/ 46 h 121"/>
                  <a:gd name="T56" fmla="*/ 3 w 121"/>
                  <a:gd name="T57" fmla="*/ 48 h 121"/>
                  <a:gd name="T58" fmla="*/ 11 w 121"/>
                  <a:gd name="T59" fmla="*/ 60 h 121"/>
                  <a:gd name="T60" fmla="*/ 0 w 121"/>
                  <a:gd name="T61" fmla="*/ 65 h 121"/>
                  <a:gd name="T62" fmla="*/ 2 w 121"/>
                  <a:gd name="T63" fmla="*/ 67 h 121"/>
                  <a:gd name="T64" fmla="*/ 14 w 121"/>
                  <a:gd name="T65" fmla="*/ 75 h 121"/>
                  <a:gd name="T66" fmla="*/ 4 w 121"/>
                  <a:gd name="T67" fmla="*/ 83 h 121"/>
                  <a:gd name="T68" fmla="*/ 7 w 121"/>
                  <a:gd name="T69" fmla="*/ 84 h 121"/>
                  <a:gd name="T70" fmla="*/ 20 w 121"/>
                  <a:gd name="T71" fmla="*/ 89 h 121"/>
                  <a:gd name="T72" fmla="*/ 14 w 121"/>
                  <a:gd name="T73" fmla="*/ 98 h 121"/>
                  <a:gd name="T74" fmla="*/ 17 w 121"/>
                  <a:gd name="T75" fmla="*/ 100 h 121"/>
                  <a:gd name="T76" fmla="*/ 31 w 121"/>
                  <a:gd name="T77" fmla="*/ 100 h 121"/>
                  <a:gd name="T78" fmla="*/ 28 w 121"/>
                  <a:gd name="T79" fmla="*/ 110 h 121"/>
                  <a:gd name="T80" fmla="*/ 31 w 121"/>
                  <a:gd name="T81" fmla="*/ 112 h 121"/>
                  <a:gd name="T82" fmla="*/ 45 w 121"/>
                  <a:gd name="T83" fmla="*/ 107 h 121"/>
                  <a:gd name="T84" fmla="*/ 45 w 121"/>
                  <a:gd name="T85" fmla="*/ 118 h 121"/>
                  <a:gd name="T86" fmla="*/ 49 w 121"/>
                  <a:gd name="T87" fmla="*/ 118 h 121"/>
                  <a:gd name="T88" fmla="*/ 60 w 121"/>
                  <a:gd name="T89" fmla="*/ 110 h 121"/>
                  <a:gd name="T90" fmla="*/ 65 w 121"/>
                  <a:gd name="T91" fmla="*/ 121 h 121"/>
                  <a:gd name="T92" fmla="*/ 67 w 121"/>
                  <a:gd name="T93" fmla="*/ 119 h 121"/>
                  <a:gd name="T94" fmla="*/ 68 w 121"/>
                  <a:gd name="T95" fmla="*/ 109 h 121"/>
                  <a:gd name="T96" fmla="*/ 81 w 121"/>
                  <a:gd name="T97" fmla="*/ 116 h 121"/>
                  <a:gd name="T98" fmla="*/ 85 w 121"/>
                  <a:gd name="T99" fmla="*/ 115 h 121"/>
                  <a:gd name="T100" fmla="*/ 83 w 121"/>
                  <a:gd name="T101" fmla="*/ 104 h 121"/>
                  <a:gd name="T102" fmla="*/ 97 w 121"/>
                  <a:gd name="T103" fmla="*/ 107 h 121"/>
                  <a:gd name="T104" fmla="*/ 101 w 121"/>
                  <a:gd name="T105" fmla="*/ 106 h 121"/>
                  <a:gd name="T106" fmla="*/ 96 w 121"/>
                  <a:gd name="T107" fmla="*/ 95 h 121"/>
                  <a:gd name="T108" fmla="*/ 110 w 121"/>
                  <a:gd name="T109" fmla="*/ 93 h 121"/>
                  <a:gd name="T110" fmla="*/ 113 w 121"/>
                  <a:gd name="T111" fmla="*/ 92 h 121"/>
                  <a:gd name="T112" fmla="*/ 105 w 121"/>
                  <a:gd name="T113" fmla="*/ 83 h 121"/>
                  <a:gd name="T114" fmla="*/ 117 w 121"/>
                  <a:gd name="T115" fmla="*/ 77 h 121"/>
                  <a:gd name="T116" fmla="*/ 120 w 121"/>
                  <a:gd name="T117" fmla="*/ 75 h 121"/>
                  <a:gd name="T118" fmla="*/ 109 w 121"/>
                  <a:gd name="T119" fmla="*/ 68 h 121"/>
                  <a:gd name="T120" fmla="*/ 120 w 121"/>
                  <a:gd name="T121" fmla="*/ 58 h 121"/>
                  <a:gd name="T122" fmla="*/ 50 w 121"/>
                  <a:gd name="T123" fmla="*/ 61 h 121"/>
                  <a:gd name="T124" fmla="*/ 72 w 121"/>
                  <a:gd name="T125" fmla="*/ 61 h 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0" h="120">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400">
                  <a:latin typeface="微软雅黑" panose="020b0503020204020204" pitchFamily="34" charset="-122"/>
                  <a:ea typeface="微软雅黑" panose="020b0503020204020204" pitchFamily="34" charset="-122"/>
                </a:endParaRPr>
              </a:p>
            </p:txBody>
          </p:sp>
          <p:sp>
            <p:nvSpPr>
              <p:cNvPr id="50" name="Oval 21"/>
              <p:cNvSpPr>
                <a:spLocks noChangeArrowheads="1"/>
              </p:cNvSpPr>
              <p:nvPr/>
            </p:nvSpPr>
            <p:spPr bwMode="auto">
              <a:xfrm>
                <a:off x="-1055688" y="2462213"/>
                <a:ext cx="171450" cy="171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400">
                  <a:latin typeface="微软雅黑" panose="020b0503020204020204" pitchFamily="34" charset="-122"/>
                  <a:ea typeface="微软雅黑" panose="020b0503020204020204" pitchFamily="34" charset="-122"/>
                </a:endParaRPr>
              </a:p>
            </p:txBody>
          </p:sp>
          <p:sp>
            <p:nvSpPr>
              <p:cNvPr id="51" name="Oval 22"/>
              <p:cNvSpPr>
                <a:spLocks noChangeArrowheads="1"/>
              </p:cNvSpPr>
              <p:nvPr/>
            </p:nvSpPr>
            <p:spPr bwMode="auto">
              <a:xfrm>
                <a:off x="-1776413" y="2792413"/>
                <a:ext cx="115888" cy="1190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400">
                  <a:latin typeface="微软雅黑" panose="020b0503020204020204" pitchFamily="34" charset="-122"/>
                  <a:ea typeface="微软雅黑" panose="020b0503020204020204" pitchFamily="34" charset="-122"/>
                </a:endParaRPr>
              </a:p>
            </p:txBody>
          </p:sp>
          <p:sp>
            <p:nvSpPr>
              <p:cNvPr id="52" name="Freeform 23"/>
              <p:cNvSpPr>
                <a:spLocks noEditPoints="1"/>
              </p:cNvSpPr>
              <p:nvPr/>
            </p:nvSpPr>
            <p:spPr bwMode="auto">
              <a:xfrm>
                <a:off x="-2773363" y="2439988"/>
                <a:ext cx="2692401" cy="2659063"/>
              </a:xfrm>
              <a:custGeom>
                <a:gdLst>
                  <a:gd name="T0" fmla="*/ 605 w 718"/>
                  <a:gd name="T1" fmla="*/ 20 h 709"/>
                  <a:gd name="T2" fmla="*/ 602 w 718"/>
                  <a:gd name="T3" fmla="*/ 58 h 709"/>
                  <a:gd name="T4" fmla="*/ 587 w 718"/>
                  <a:gd name="T5" fmla="*/ 93 h 709"/>
                  <a:gd name="T6" fmla="*/ 563 w 718"/>
                  <a:gd name="T7" fmla="*/ 121 h 709"/>
                  <a:gd name="T8" fmla="*/ 530 w 718"/>
                  <a:gd name="T9" fmla="*/ 141 h 709"/>
                  <a:gd name="T10" fmla="*/ 493 w 718"/>
                  <a:gd name="T11" fmla="*/ 149 h 709"/>
                  <a:gd name="T12" fmla="*/ 456 w 718"/>
                  <a:gd name="T13" fmla="*/ 147 h 709"/>
                  <a:gd name="T14" fmla="*/ 420 w 718"/>
                  <a:gd name="T15" fmla="*/ 134 h 709"/>
                  <a:gd name="T16" fmla="*/ 391 w 718"/>
                  <a:gd name="T17" fmla="*/ 110 h 709"/>
                  <a:gd name="T18" fmla="*/ 371 w 718"/>
                  <a:gd name="T19" fmla="*/ 78 h 709"/>
                  <a:gd name="T20" fmla="*/ 361 w 718"/>
                  <a:gd name="T21" fmla="*/ 42 h 709"/>
                  <a:gd name="T22" fmla="*/ 363 w 718"/>
                  <a:gd name="T23" fmla="*/ 4 h 709"/>
                  <a:gd name="T24" fmla="*/ 68 w 718"/>
                  <a:gd name="T25" fmla="*/ 221 h 709"/>
                  <a:gd name="T26" fmla="*/ 162 w 718"/>
                  <a:gd name="T27" fmla="*/ 514 h 709"/>
                  <a:gd name="T28" fmla="*/ 334 w 718"/>
                  <a:gd name="T29" fmla="*/ 176 h 709"/>
                  <a:gd name="T30" fmla="*/ 311 w 718"/>
                  <a:gd name="T31" fmla="*/ 189 h 709"/>
                  <a:gd name="T32" fmla="*/ 288 w 718"/>
                  <a:gd name="T33" fmla="*/ 197 h 709"/>
                  <a:gd name="T34" fmla="*/ 258 w 718"/>
                  <a:gd name="T35" fmla="*/ 192 h 709"/>
                  <a:gd name="T36" fmla="*/ 234 w 718"/>
                  <a:gd name="T37" fmla="*/ 181 h 709"/>
                  <a:gd name="T38" fmla="*/ 214 w 718"/>
                  <a:gd name="T39" fmla="*/ 164 h 709"/>
                  <a:gd name="T40" fmla="*/ 201 w 718"/>
                  <a:gd name="T41" fmla="*/ 141 h 709"/>
                  <a:gd name="T42" fmla="*/ 195 w 718"/>
                  <a:gd name="T43" fmla="*/ 116 h 709"/>
                  <a:gd name="T44" fmla="*/ 197 w 718"/>
                  <a:gd name="T45" fmla="*/ 89 h 709"/>
                  <a:gd name="T46" fmla="*/ 207 w 718"/>
                  <a:gd name="T47" fmla="*/ 64 h 709"/>
                  <a:gd name="T48" fmla="*/ 225 w 718"/>
                  <a:gd name="T49" fmla="*/ 43 h 709"/>
                  <a:gd name="T50" fmla="*/ 249 w 718"/>
                  <a:gd name="T51" fmla="*/ 29 h 709"/>
                  <a:gd name="T52" fmla="*/ 275 w 718"/>
                  <a:gd name="T53" fmla="*/ 23 h 709"/>
                  <a:gd name="T54" fmla="*/ 305 w 718"/>
                  <a:gd name="T55" fmla="*/ 28 h 709"/>
                  <a:gd name="T56" fmla="*/ 329 w 718"/>
                  <a:gd name="T57" fmla="*/ 38 h 709"/>
                  <a:gd name="T58" fmla="*/ 349 w 718"/>
                  <a:gd name="T59" fmla="*/ 55 h 709"/>
                  <a:gd name="T60" fmla="*/ 362 w 718"/>
                  <a:gd name="T61" fmla="*/ 78 h 709"/>
                  <a:gd name="T62" fmla="*/ 368 w 718"/>
                  <a:gd name="T63" fmla="*/ 104 h 709"/>
                  <a:gd name="T64" fmla="*/ 366 w 718"/>
                  <a:gd name="T65" fmla="*/ 131 h 709"/>
                  <a:gd name="T66" fmla="*/ 356 w 718"/>
                  <a:gd name="T67" fmla="*/ 156 h 709"/>
                  <a:gd name="T68" fmla="*/ 338 w 718"/>
                  <a:gd name="T69" fmla="*/ 176 h 709"/>
                  <a:gd name="T70" fmla="*/ 451 w 718"/>
                  <a:gd name="T71" fmla="*/ 208 h 709"/>
                  <a:gd name="T72" fmla="*/ 444 w 718"/>
                  <a:gd name="T73" fmla="*/ 224 h 709"/>
                  <a:gd name="T74" fmla="*/ 433 w 718"/>
                  <a:gd name="T75" fmla="*/ 237 h 709"/>
                  <a:gd name="T76" fmla="*/ 418 w 718"/>
                  <a:gd name="T77" fmla="*/ 247 h 709"/>
                  <a:gd name="T78" fmla="*/ 401 w 718"/>
                  <a:gd name="T79" fmla="*/ 251 h 709"/>
                  <a:gd name="T80" fmla="*/ 383 w 718"/>
                  <a:gd name="T81" fmla="*/ 250 h 709"/>
                  <a:gd name="T82" fmla="*/ 367 w 718"/>
                  <a:gd name="T83" fmla="*/ 243 h 709"/>
                  <a:gd name="T84" fmla="*/ 353 w 718"/>
                  <a:gd name="T85" fmla="*/ 232 h 709"/>
                  <a:gd name="T86" fmla="*/ 343 w 718"/>
                  <a:gd name="T87" fmla="*/ 217 h 709"/>
                  <a:gd name="T88" fmla="*/ 339 w 718"/>
                  <a:gd name="T89" fmla="*/ 200 h 709"/>
                  <a:gd name="T90" fmla="*/ 340 w 718"/>
                  <a:gd name="T91" fmla="*/ 183 h 709"/>
                  <a:gd name="T92" fmla="*/ 346 w 718"/>
                  <a:gd name="T93" fmla="*/ 166 h 709"/>
                  <a:gd name="T94" fmla="*/ 357 w 718"/>
                  <a:gd name="T95" fmla="*/ 153 h 709"/>
                  <a:gd name="T96" fmla="*/ 372 w 718"/>
                  <a:gd name="T97" fmla="*/ 143 h 709"/>
                  <a:gd name="T98" fmla="*/ 389 w 718"/>
                  <a:gd name="T99" fmla="*/ 138 h 709"/>
                  <a:gd name="T100" fmla="*/ 407 w 718"/>
                  <a:gd name="T101" fmla="*/ 139 h 709"/>
                  <a:gd name="T102" fmla="*/ 423 w 718"/>
                  <a:gd name="T103" fmla="*/ 146 h 709"/>
                  <a:gd name="T104" fmla="*/ 437 w 718"/>
                  <a:gd name="T105" fmla="*/ 157 h 709"/>
                  <a:gd name="T106" fmla="*/ 446 w 718"/>
                  <a:gd name="T107" fmla="*/ 172 h 709"/>
                  <a:gd name="T108" fmla="*/ 451 w 718"/>
                  <a:gd name="T109" fmla="*/ 189 h 7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400">
                  <a:latin typeface="微软雅黑" panose="020b0503020204020204" pitchFamily="34" charset="-122"/>
                  <a:ea typeface="微软雅黑" panose="020b0503020204020204" pitchFamily="34" charset="-122"/>
                </a:endParaRPr>
              </a:p>
            </p:txBody>
          </p:sp>
          <p:sp>
            <p:nvSpPr>
              <p:cNvPr id="53" name="Oval 24"/>
              <p:cNvSpPr>
                <a:spLocks noChangeArrowheads="1"/>
              </p:cNvSpPr>
              <p:nvPr/>
            </p:nvSpPr>
            <p:spPr bwMode="auto">
              <a:xfrm>
                <a:off x="-1333500" y="3128963"/>
                <a:ext cx="77788"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400">
                  <a:latin typeface="微软雅黑" panose="020b0503020204020204" pitchFamily="34" charset="-122"/>
                  <a:ea typeface="微软雅黑" panose="020b0503020204020204" pitchFamily="34" charset="-122"/>
                </a:endParaRPr>
              </a:p>
            </p:txBody>
          </p:sp>
          <p:sp>
            <p:nvSpPr>
              <p:cNvPr id="54" name="Freeform 25"/>
              <p:cNvSpPr/>
              <p:nvPr/>
            </p:nvSpPr>
            <p:spPr bwMode="auto">
              <a:xfrm>
                <a:off x="-1423988" y="2082800"/>
                <a:ext cx="889000" cy="357188"/>
              </a:xfrm>
              <a:custGeom>
                <a:gdLst>
                  <a:gd name="T0" fmla="*/ 218 w 237"/>
                  <a:gd name="T1" fmla="*/ 95 h 95"/>
                  <a:gd name="T2" fmla="*/ 217 w 237"/>
                  <a:gd name="T3" fmla="*/ 94 h 95"/>
                  <a:gd name="T4" fmla="*/ 234 w 237"/>
                  <a:gd name="T5" fmla="*/ 82 h 95"/>
                  <a:gd name="T6" fmla="*/ 237 w 237"/>
                  <a:gd name="T7" fmla="*/ 79 h 95"/>
                  <a:gd name="T8" fmla="*/ 236 w 237"/>
                  <a:gd name="T9" fmla="*/ 77 h 95"/>
                  <a:gd name="T10" fmla="*/ 231 w 237"/>
                  <a:gd name="T11" fmla="*/ 75 h 95"/>
                  <a:gd name="T12" fmla="*/ 211 w 237"/>
                  <a:gd name="T13" fmla="*/ 78 h 95"/>
                  <a:gd name="T14" fmla="*/ 203 w 237"/>
                  <a:gd name="T15" fmla="*/ 66 h 95"/>
                  <a:gd name="T16" fmla="*/ 216 w 237"/>
                  <a:gd name="T17" fmla="*/ 49 h 95"/>
                  <a:gd name="T18" fmla="*/ 217 w 237"/>
                  <a:gd name="T19" fmla="*/ 46 h 95"/>
                  <a:gd name="T20" fmla="*/ 216 w 237"/>
                  <a:gd name="T21" fmla="*/ 44 h 95"/>
                  <a:gd name="T22" fmla="*/ 211 w 237"/>
                  <a:gd name="T23" fmla="*/ 43 h 95"/>
                  <a:gd name="T24" fmla="*/ 192 w 237"/>
                  <a:gd name="T25" fmla="*/ 53 h 95"/>
                  <a:gd name="T26" fmla="*/ 181 w 237"/>
                  <a:gd name="T27" fmla="*/ 43 h 95"/>
                  <a:gd name="T28" fmla="*/ 188 w 237"/>
                  <a:gd name="T29" fmla="*/ 24 h 95"/>
                  <a:gd name="T30" fmla="*/ 189 w 237"/>
                  <a:gd name="T31" fmla="*/ 22 h 95"/>
                  <a:gd name="T32" fmla="*/ 187 w 237"/>
                  <a:gd name="T33" fmla="*/ 18 h 95"/>
                  <a:gd name="T34" fmla="*/ 181 w 237"/>
                  <a:gd name="T35" fmla="*/ 20 h 95"/>
                  <a:gd name="T36" fmla="*/ 167 w 237"/>
                  <a:gd name="T37" fmla="*/ 34 h 95"/>
                  <a:gd name="T38" fmla="*/ 153 w 237"/>
                  <a:gd name="T39" fmla="*/ 28 h 95"/>
                  <a:gd name="T40" fmla="*/ 154 w 237"/>
                  <a:gd name="T41" fmla="*/ 8 h 95"/>
                  <a:gd name="T42" fmla="*/ 154 w 237"/>
                  <a:gd name="T43" fmla="*/ 7 h 95"/>
                  <a:gd name="T44" fmla="*/ 151 w 237"/>
                  <a:gd name="T45" fmla="*/ 3 h 95"/>
                  <a:gd name="T46" fmla="*/ 146 w 237"/>
                  <a:gd name="T47" fmla="*/ 6 h 95"/>
                  <a:gd name="T48" fmla="*/ 137 w 237"/>
                  <a:gd name="T49" fmla="*/ 24 h 95"/>
                  <a:gd name="T50" fmla="*/ 122 w 237"/>
                  <a:gd name="T51" fmla="*/ 23 h 95"/>
                  <a:gd name="T52" fmla="*/ 116 w 237"/>
                  <a:gd name="T53" fmla="*/ 4 h 95"/>
                  <a:gd name="T54" fmla="*/ 112 w 237"/>
                  <a:gd name="T55" fmla="*/ 0 h 95"/>
                  <a:gd name="T56" fmla="*/ 108 w 237"/>
                  <a:gd name="T57" fmla="*/ 4 h 95"/>
                  <a:gd name="T58" fmla="*/ 108 w 237"/>
                  <a:gd name="T59" fmla="*/ 4 h 95"/>
                  <a:gd name="T60" fmla="*/ 105 w 237"/>
                  <a:gd name="T61" fmla="*/ 24 h 95"/>
                  <a:gd name="T62" fmla="*/ 91 w 237"/>
                  <a:gd name="T63" fmla="*/ 28 h 95"/>
                  <a:gd name="T64" fmla="*/ 79 w 237"/>
                  <a:gd name="T65" fmla="*/ 11 h 95"/>
                  <a:gd name="T66" fmla="*/ 74 w 237"/>
                  <a:gd name="T67" fmla="*/ 9 h 95"/>
                  <a:gd name="T68" fmla="*/ 71 w 237"/>
                  <a:gd name="T69" fmla="*/ 12 h 95"/>
                  <a:gd name="T70" fmla="*/ 72 w 237"/>
                  <a:gd name="T71" fmla="*/ 14 h 95"/>
                  <a:gd name="T72" fmla="*/ 75 w 237"/>
                  <a:gd name="T73" fmla="*/ 34 h 95"/>
                  <a:gd name="T74" fmla="*/ 63 w 237"/>
                  <a:gd name="T75" fmla="*/ 42 h 95"/>
                  <a:gd name="T76" fmla="*/ 46 w 237"/>
                  <a:gd name="T77" fmla="*/ 29 h 95"/>
                  <a:gd name="T78" fmla="*/ 41 w 237"/>
                  <a:gd name="T79" fmla="*/ 29 h 95"/>
                  <a:gd name="T80" fmla="*/ 39 w 237"/>
                  <a:gd name="T81" fmla="*/ 32 h 95"/>
                  <a:gd name="T82" fmla="*/ 40 w 237"/>
                  <a:gd name="T83" fmla="*/ 34 h 95"/>
                  <a:gd name="T84" fmla="*/ 49 w 237"/>
                  <a:gd name="T85" fmla="*/ 53 h 95"/>
                  <a:gd name="T86" fmla="*/ 40 w 237"/>
                  <a:gd name="T87" fmla="*/ 64 h 95"/>
                  <a:gd name="T88" fmla="*/ 21 w 237"/>
                  <a:gd name="T89" fmla="*/ 57 h 95"/>
                  <a:gd name="T90" fmla="*/ 15 w 237"/>
                  <a:gd name="T91" fmla="*/ 58 h 95"/>
                  <a:gd name="T92" fmla="*/ 14 w 237"/>
                  <a:gd name="T93" fmla="*/ 60 h 95"/>
                  <a:gd name="T94" fmla="*/ 16 w 237"/>
                  <a:gd name="T95" fmla="*/ 64 h 95"/>
                  <a:gd name="T96" fmla="*/ 31 w 237"/>
                  <a:gd name="T97" fmla="*/ 78 h 95"/>
                  <a:gd name="T98" fmla="*/ 25 w 237"/>
                  <a:gd name="T99" fmla="*/ 92 h 95"/>
                  <a:gd name="T100" fmla="*/ 5 w 237"/>
                  <a:gd name="T101" fmla="*/ 91 h 95"/>
                  <a:gd name="T102" fmla="*/ 0 w 237"/>
                  <a:gd name="T103" fmla="*/ 94 h 95"/>
                  <a:gd name="T104" fmla="*/ 0 w 237"/>
                  <a:gd name="T105" fmla="*/ 95 h 95"/>
                  <a:gd name="T106" fmla="*/ 218 w 237"/>
                  <a:gd name="T107" fmla="*/ 95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6"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400">
                  <a:latin typeface="微软雅黑" panose="020b0503020204020204" pitchFamily="34" charset="-122"/>
                  <a:ea typeface="微软雅黑" panose="020b0503020204020204" pitchFamily="34" charset="-122"/>
                </a:endParaRPr>
              </a:p>
            </p:txBody>
          </p:sp>
        </p:grpSp>
      </p:grpSp>
    </p:spTree>
  </p:cSld>
  <p:clrMapOvr>
    <a:masterClrMapping/>
  </p:clrMapOvr>
  <mc:AlternateContent>
    <mc:Choice xmlns:p14="http://schemas.microsoft.com/office/powerpoint/2010/main" Requires="p14">
      <p:transition spd="slow" advTm="2486">
        <p14:wheelReverse spokes="1"/>
      </p:transition>
    </mc:Choice>
    <mc:Fallback>
      <p:transition spd="slow" advTm="2486">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1"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ppt_x"/>
                                          </p:val>
                                        </p:tav>
                                        <p:tav tm="100000">
                                          <p:val>
                                            <p:strVal val="#ppt_x"/>
                                          </p:val>
                                        </p:tav>
                                      </p:tavLst>
                                    </p:anim>
                                    <p:anim calcmode="lin" valueType="num">
                                      <p:cBhvr additive="base">
                                        <p:cTn id="18" dur="500" fill="hold"/>
                                        <p:tgtEl>
                                          <p:spTgt spid="42"/>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ppt_x"/>
                                          </p:val>
                                        </p:tav>
                                        <p:tav tm="100000">
                                          <p:val>
                                            <p:strVal val="#ppt_x"/>
                                          </p:val>
                                        </p:tav>
                                      </p:tavLst>
                                    </p:anim>
                                    <p:anim calcmode="lin" valueType="num">
                                      <p:cBhvr additive="base">
                                        <p:cTn id="23" dur="500" fill="hold"/>
                                        <p:tgtEl>
                                          <p:spTgt spid="45"/>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500" fill="hold"/>
                                        <p:tgtEl>
                                          <p:spTgt spid="33"/>
                                        </p:tgtEl>
                                        <p:attrNameLst>
                                          <p:attrName>ppt_x</p:attrName>
                                        </p:attrNameLst>
                                      </p:cBhvr>
                                      <p:tavLst>
                                        <p:tav tm="0">
                                          <p:val>
                                            <p:strVal val="#ppt_x"/>
                                          </p:val>
                                        </p:tav>
                                        <p:tav tm="100000">
                                          <p:val>
                                            <p:strVal val="#ppt_x"/>
                                          </p:val>
                                        </p:tav>
                                      </p:tavLst>
                                    </p:anim>
                                    <p:anim calcmode="lin" valueType="num">
                                      <p:cBhvr additive="base">
                                        <p:cTn id="33" dur="500" fill="hold"/>
                                        <p:tgtEl>
                                          <p:spTgt spid="33"/>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4"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787723"/>
            <a:ext cx="12189406" cy="3088004"/>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rcRect t="17018"/>
          <a:stretch>
            <a:fillRect/>
          </a:stretch>
        </p:blipFill>
        <p:spPr>
          <a:xfrm>
            <a:off x="4313378" y="0"/>
            <a:ext cx="3565245" cy="3079430"/>
          </a:xfrm>
          <a:prstGeom prst="rect">
            <a:avLst/>
          </a:prstGeom>
        </p:spPr>
      </p:pic>
      <p:sp>
        <p:nvSpPr>
          <p:cNvPr id="5" name="矩形 4"/>
          <p:cNvSpPr/>
          <p:nvPr/>
        </p:nvSpPr>
        <p:spPr>
          <a:xfrm>
            <a:off x="4801118" y="1231841"/>
            <a:ext cx="2497800" cy="861774"/>
          </a:xfrm>
          <a:prstGeom prst="rect">
            <a:avLst/>
          </a:prstGeom>
        </p:spPr>
        <p:txBody>
          <a:bodyPr wrap="none">
            <a:spAutoFit/>
          </a:bodyPr>
          <a:lstStyle/>
          <a:p>
            <a:pPr algn="ctr"/>
            <a:r>
              <a:rPr lang="en-US" altLang="zh-CN" sz="4800" b="1" kern="0">
                <a:solidFill>
                  <a:schemeClr val="accent6"/>
                </a:solidFill>
                <a:latin typeface="微软雅黑" panose="020b0503020204020204" pitchFamily="34" charset="-122"/>
                <a:ea typeface="微软雅黑" panose="020b0503020204020204" pitchFamily="34" charset="-122"/>
              </a:rPr>
              <a:t>Part 01</a:t>
            </a:r>
            <a:endParaRPr lang="zh-CN" altLang="en-US" sz="4800" b="1" kern="0">
              <a:solidFill>
                <a:schemeClr val="accent6"/>
              </a:solidFill>
              <a:latin typeface="微软雅黑" panose="020b0503020204020204" pitchFamily="34" charset="-122"/>
              <a:ea typeface="微软雅黑" panose="020b0503020204020204" pitchFamily="34" charset="-122"/>
            </a:endParaRPr>
          </a:p>
        </p:txBody>
      </p:sp>
      <p:sp>
        <p:nvSpPr>
          <p:cNvPr id="8" name="圆角矩形 7"/>
          <p:cNvSpPr/>
          <p:nvPr/>
        </p:nvSpPr>
        <p:spPr>
          <a:xfrm>
            <a:off x="3953912" y="3192084"/>
            <a:ext cx="4284176" cy="595640"/>
          </a:xfrm>
          <a:prstGeom prst="roundRect">
            <a:avLst/>
          </a:prstGeom>
          <a:solidFill>
            <a:srgbClr val="98C052"/>
          </a:solidFill>
          <a:ln w="22225" cap="flat" cmpd="sng" algn="ctr">
            <a:solidFill>
              <a:srgbClr val="FFFFFF">
                <a:alpha val="85000"/>
              </a:srgbClr>
            </a:solidFill>
            <a:prstDash val="solid"/>
            <a:miter lim="800000"/>
          </a:ln>
          <a:effectLst>
            <a:outerShdw blurRad="215900" dist="165100" dir="7800000" sx="98000" sy="98000" algn="tr" rotWithShape="0">
              <a:prstClr val="black">
                <a:alpha val="26000"/>
              </a:prstClr>
            </a:outerShdw>
          </a:effectLst>
        </p:spPr>
        <p:txBody>
          <a:bodyPr lIns="103693" tIns="51846" rIns="103693" bIns="51846"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a:ea typeface="微软雅黑" panose="020b0503020204020204" pitchFamily="34" charset="-122"/>
              <a:cs typeface="+mn-cs"/>
            </a:endParaRPr>
          </a:p>
        </p:txBody>
      </p:sp>
      <p:sp>
        <p:nvSpPr>
          <p:cNvPr id="10" name="Text Placeholder 12"/>
          <p:cNvSpPr txBox="1"/>
          <p:nvPr/>
        </p:nvSpPr>
        <p:spPr>
          <a:xfrm>
            <a:off x="4904206" y="3279036"/>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800" b="1">
                <a:solidFill>
                  <a:schemeClr val="bg1"/>
                </a:solidFill>
                <a:latin typeface="微软雅黑" panose="020b0503020204020204" pitchFamily="34" charset="-122"/>
                <a:ea typeface="微软雅黑" panose="020b0503020204020204" pitchFamily="34" charset="-122"/>
              </a:rPr>
              <a:t>添加章节大标题</a:t>
            </a:r>
            <a:endParaRPr lang="en-GB" sz="2800" b="1">
              <a:solidFill>
                <a:schemeClr val="bg1"/>
              </a:solidFill>
              <a:latin typeface="微软雅黑" panose="020b0503020204020204" pitchFamily="34" charset="-122"/>
              <a:ea typeface="微软雅黑" panose="020b0503020204020204" pitchFamily="34" charset="-122"/>
            </a:endParaRPr>
          </a:p>
        </p:txBody>
      </p:sp>
      <p:sp>
        <p:nvSpPr>
          <p:cNvPr id="11" name="Rectangle 2"/>
          <p:cNvSpPr/>
          <p:nvPr/>
        </p:nvSpPr>
        <p:spPr bwMode="auto">
          <a:xfrm>
            <a:off x="3645964" y="4153442"/>
            <a:ext cx="5125867" cy="84230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vert="horz" lIns="91440" tIns="45720" rIns="91440" bIns="45720" rtlCol="0" anchor="t">
            <a:noAutofit/>
          </a:bodyPr>
          <a:lstStyle/>
          <a:p>
            <a:pPr algn="r" defTabSz="913765">
              <a:lnSpc>
                <a:spcPct val="113000"/>
              </a:lnSpc>
              <a:buFont typeface="Arial" panose="020b0604020202020204" pitchFamily="34" charset="0"/>
              <a:buNone/>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200</a:t>
            </a: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字。</a:t>
            </a:r>
            <a:endParaRPr lang="en-US" sz="1400">
              <a:solidFill>
                <a:schemeClr val="tx1">
                  <a:lumMod val="50000"/>
                  <a:lumOff val="50000"/>
                </a:schemeClr>
              </a:solidFill>
              <a:latin typeface="微软雅黑" panose="020b0503020204020204" pitchFamily="34" charset="-122"/>
              <a:ea typeface="微软雅黑" panose="020b0503020204020204" pitchFamily="34" charset="-122"/>
              <a:sym typeface="Lato Light" charset="0"/>
            </a:endParaRPr>
          </a:p>
        </p:txBody>
      </p:sp>
    </p:spTree>
  </p:cSld>
  <p:clrMapOvr>
    <a:masterClrMapping/>
  </p:clrMapOvr>
  <mc:AlternateContent>
    <mc:Choice xmlns:p14="http://schemas.microsoft.com/office/powerpoint/2010/main" Requires="p14">
      <p:transition spd="slow" advTm="4406" p14:dur="3000">
        <p14:reveal/>
      </p:transition>
    </mc:Choice>
    <mc:Fallback>
      <p:transition spd="slow" advTm="4406">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ppt_x</p:attrName>
                                        </p:attrNameLst>
                                      </p:cBhvr>
                                      <p:tavLst>
                                        <p:tav tm="0">
                                          <p:val>
                                            <p:strVal val="#ppt_x"/>
                                          </p:val>
                                        </p:tav>
                                        <p:tav tm="100000">
                                          <p:val>
                                            <p:strVal val="#ppt_x"/>
                                          </p:val>
                                        </p:tav>
                                      </p:tavLst>
                                    </p:anim>
                                    <p:anim calcmode="lin" valueType="num">
                                      <p:cBhvr>
                                        <p:cTn id="9" dur="125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250"/>
                            </p:stCondLst>
                            <p:childTnLst>
                              <p:par>
                                <p:cTn id="16" presetID="14" presetClass="entr" presetSubtype="1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par>
                          <p:cTn id="19" fill="hold" nodeType="afterGroup">
                            <p:stCondLst>
                              <p:cond delay="1750"/>
                            </p:stCondLst>
                            <p:childTnLst>
                              <p:par>
                                <p:cTn id="20" presetID="22" presetClass="entr" presetSubtype="8" fill="hold" grpId="0" nodeType="afterEffect">
                                  <p:stCondLst>
                                    <p:cond delay="0"/>
                                  </p:stCondLst>
                                  <p:iterate type="lt">
                                    <p:tmPct val="0"/>
                                  </p:iterate>
                                  <p:childTnLst>
                                    <p:set>
                                      <p:cBhvr>
                                        <p:cTn id="21" dur="1" fill="hold">
                                          <p:stCondLst>
                                            <p:cond delay="0"/>
                                          </p:stCondLst>
                                        </p:cTn>
                                        <p:tgtEl>
                                          <p:spTgt spid="8"/>
                                        </p:tgtEl>
                                        <p:attrNameLst>
                                          <p:attrName>style.visibility</p:attrName>
                                        </p:attrNameLst>
                                      </p:cBhvr>
                                      <p:to>
                                        <p:strVal val="visible"/>
                                      </p:to>
                                    </p:set>
                                    <p:animEffect transition="in" filter="wipe(left)">
                                      <p:cBhvr>
                                        <p:cTn id="22" dur="1000"/>
                                        <p:tgtEl>
                                          <p:spTgt spid="8"/>
                                        </p:tgtEl>
                                      </p:cBhvr>
                                    </p:animEffect>
                                  </p:childTnLst>
                                </p:cTn>
                              </p:par>
                            </p:childTnLst>
                          </p:cTn>
                        </p:par>
                        <p:par>
                          <p:cTn id="23" fill="hold" nodeType="afterGroup">
                            <p:stCondLst>
                              <p:cond delay="2750"/>
                            </p:stCondLst>
                            <p:childTnLst>
                              <p:par>
                                <p:cTn id="24" presetID="22" presetClass="entr" presetSubtype="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800"/>
                                        <p:tgtEl>
                                          <p:spTgt spid="10"/>
                                        </p:tgtEl>
                                      </p:cBhvr>
                                    </p:animEffect>
                                  </p:childTnLst>
                                </p:cTn>
                              </p:par>
                            </p:childTnLst>
                          </p:cTn>
                        </p:par>
                        <p:par>
                          <p:cTn id="27" fill="hold" nodeType="afterGroup">
                            <p:stCondLst>
                              <p:cond delay="3550"/>
                            </p:stCondLst>
                            <p:childTnLst>
                              <p:par>
                                <p:cTn id="28" presetID="42"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anim calcmode="lin" valueType="num">
                                      <p:cBhvr>
                                        <p:cTn id="31" dur="500" fill="hold"/>
                                        <p:tgtEl>
                                          <p:spTgt spid="11"/>
                                        </p:tgtEl>
                                        <p:attrNameLst>
                                          <p:attrName>ppt_x</p:attrName>
                                        </p:attrNameLst>
                                      </p:cBhvr>
                                      <p:tavLst>
                                        <p:tav tm="0">
                                          <p:val>
                                            <p:strVal val="#ppt_x"/>
                                          </p:val>
                                        </p:tav>
                                        <p:tav tm="100000">
                                          <p:val>
                                            <p:strVal val="#ppt_x"/>
                                          </p:val>
                                        </p:tav>
                                      </p:tavLst>
                                    </p:anim>
                                    <p:anim calcmode="lin" valueType="num">
                                      <p:cBhvr>
                                        <p:cTn id="3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0" grpId="0"/>
      <p:bldP spid="11"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TextBox 11"/>
          <p:cNvSpPr txBox="1"/>
          <p:nvPr/>
        </p:nvSpPr>
        <p:spPr>
          <a:xfrm>
            <a:off x="989375" y="327095"/>
            <a:ext cx="2621280" cy="483235"/>
          </a:xfrm>
          <a:prstGeom prst="rect">
            <a:avLst/>
          </a:prstGeom>
          <a:noFill/>
        </p:spPr>
        <p:txBody>
          <a:bodyPr wrap="none" rtlCol="0">
            <a:spAutoFit/>
          </a:bodyPr>
          <a:lstStyle/>
          <a:p>
            <a:pPr algn="l"/>
            <a:r>
              <a:rPr sz="2400">
                <a:latin typeface="微软雅黑" panose="020b0503020204020204" pitchFamily="34" charset="-122"/>
                <a:ea typeface="微软雅黑" panose="020b0503020204020204" pitchFamily="34" charset="-122"/>
              </a:rPr>
              <a:t>单击此处添加标题</a:t>
            </a:r>
            <a:endParaRPr sz="2400">
              <a:latin typeface="微软雅黑" panose="020b0503020204020204" pitchFamily="34" charset="-122"/>
              <a:ea typeface="微软雅黑" panose="020b0503020204020204" pitchFamily="34" charset="-122"/>
            </a:endParaRPr>
          </a:p>
        </p:txBody>
      </p:sp>
      <p:sp>
        <p:nvSpPr>
          <p:cNvPr id="13" name="Freeform 40"/>
          <p:cNvSpPr>
            <a:spLocks noEditPoints="1"/>
          </p:cNvSpPr>
          <p:nvPr/>
        </p:nvSpPr>
        <p:spPr bwMode="auto">
          <a:xfrm>
            <a:off x="511175" y="303530"/>
            <a:ext cx="307975" cy="523875"/>
          </a:xfrm>
          <a:custGeom>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14"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cxnSp>
        <p:nvCxnSpPr>
          <p:cNvPr id="15" name="直接连接符 14"/>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16" name="TextBox 51"/>
          <p:cNvSpPr txBox="1"/>
          <p:nvPr/>
        </p:nvSpPr>
        <p:spPr>
          <a:xfrm>
            <a:off x="11075080" y="165170"/>
            <a:ext cx="627380" cy="287020"/>
          </a:xfrm>
          <a:prstGeom prst="rect">
            <a:avLst/>
          </a:prstGeom>
          <a:noFill/>
        </p:spPr>
        <p:txBody>
          <a:bodyPr wrap="none" rtlCol="0">
            <a:spAutoFit/>
          </a:bodyPr>
          <a:lstStyle/>
          <a:p>
            <a:pPr algn="l"/>
            <a:r>
              <a:rPr lang="en-US" sz="1200" b="1">
                <a:solidFill>
                  <a:schemeClr val="bg1"/>
                </a:solidFill>
                <a:latin typeface="微软雅黑" panose="020b0503020204020204" pitchFamily="34" charset="-122"/>
                <a:ea typeface="微软雅黑" panose="020b0503020204020204" pitchFamily="34" charset="-122"/>
              </a:rPr>
              <a:t>LOGO</a:t>
            </a:r>
            <a:endParaRPr lang="en-US" sz="1200" b="1">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676" y="2034849"/>
            <a:ext cx="3199269" cy="3194673"/>
          </a:xfrm>
          <a:custGeom>
            <a:gdLst>
              <a:gd name="connsiteX0" fmla="*/ 1590002 w 3180004"/>
              <a:gd name="connsiteY0" fmla="*/ 0 h 3180004"/>
              <a:gd name="connsiteX1" fmla="*/ 3180004 w 3180004"/>
              <a:gd name="connsiteY1" fmla="*/ 1590002 h 3180004"/>
              <a:gd name="connsiteX2" fmla="*/ 1590002 w 3180004"/>
              <a:gd name="connsiteY2" fmla="*/ 3180004 h 3180004"/>
              <a:gd name="connsiteX3" fmla="*/ 0 w 3180004"/>
              <a:gd name="connsiteY3" fmla="*/ 1590002 h 3180004"/>
              <a:gd name="connsiteX4" fmla="*/ 1590002 w 3180004"/>
              <a:gd name="connsiteY4" fmla="*/ 0 h 3180004"/>
            </a:gdLst>
            <a:cxnLst>
              <a:cxn ang="0">
                <a:pos x="connsiteX0" y="connsiteY0"/>
              </a:cxn>
              <a:cxn ang="0">
                <a:pos x="connsiteX1" y="connsiteY1"/>
              </a:cxn>
              <a:cxn ang="0">
                <a:pos x="connsiteX2" y="connsiteY2"/>
              </a:cxn>
              <a:cxn ang="0">
                <a:pos x="connsiteX3" y="connsiteY3"/>
              </a:cxn>
              <a:cxn ang="0">
                <a:pos x="connsiteX4" y="connsiteY4"/>
              </a:cxn>
            </a:cxnLst>
            <a:rect l="l" t="t" r="r" b="b"/>
            <a:pathLst>
              <a:path w="3180004" h="3180004">
                <a:moveTo>
                  <a:pt x="1590002" y="0"/>
                </a:moveTo>
                <a:cubicBezTo>
                  <a:pt x="2468136" y="0"/>
                  <a:pt x="3180004" y="711868"/>
                  <a:pt x="3180004" y="1590002"/>
                </a:cubicBezTo>
                <a:cubicBezTo>
                  <a:pt x="3180004" y="2468136"/>
                  <a:pt x="2468136" y="3180004"/>
                  <a:pt x="1590002" y="3180004"/>
                </a:cubicBezTo>
                <a:cubicBezTo>
                  <a:pt x="711868" y="3180004"/>
                  <a:pt x="0" y="2468136"/>
                  <a:pt x="0" y="1590002"/>
                </a:cubicBezTo>
                <a:cubicBezTo>
                  <a:pt x="0" y="711868"/>
                  <a:pt x="711868" y="0"/>
                  <a:pt x="1590002" y="0"/>
                </a:cubicBezTo>
                <a:close/>
              </a:path>
            </a:pathLst>
          </a:custGeom>
        </p:spPr>
      </p:pic>
      <p:grpSp>
        <p:nvGrpSpPr>
          <p:cNvPr id="8" name="组合 7"/>
          <p:cNvGrpSpPr/>
          <p:nvPr/>
        </p:nvGrpSpPr>
        <p:grpSpPr>
          <a:xfrm>
            <a:off x="8587414" y="4194093"/>
            <a:ext cx="3540872" cy="1481097"/>
            <a:chOff x="8587414" y="4657593"/>
            <a:chExt cx="3540872" cy="1481097"/>
          </a:xfrm>
        </p:grpSpPr>
        <p:sp>
          <p:nvSpPr>
            <p:cNvPr id="9" name="文本框 44"/>
            <p:cNvSpPr txBox="1"/>
            <p:nvPr/>
          </p:nvSpPr>
          <p:spPr>
            <a:xfrm>
              <a:off x="8587414" y="4657593"/>
              <a:ext cx="3540872" cy="461665"/>
            </a:xfrm>
            <a:prstGeom prst="rect">
              <a:avLst/>
            </a:prstGeom>
            <a:noFill/>
          </p:spPr>
          <p:txBody>
            <a:bodyPr wrap="square" rtlCol="0">
              <a:spAutoFit/>
            </a:bodyPr>
            <a:lstStyle>
              <a:defPPr>
                <a:defRPr lang="zh-CN"/>
              </a:defPPr>
              <a:lvl1pPr algn="r">
                <a:defRPr sz="4400">
                  <a:gradFill>
                    <a:gsLst>
                      <a:gs pos="0">
                        <a:srgbClr val="FD63BA"/>
                      </a:gs>
                      <a:gs pos="100000">
                        <a:srgbClr val="FF4E71"/>
                      </a:gs>
                    </a:gsLst>
                    <a:lin ang="5400000" scaled="1"/>
                  </a:gradFill>
                  <a:latin typeface="方正正纤黑简体" panose="02000000000000000000" pitchFamily="2" charset="-122"/>
                  <a:ea typeface="方正正纤黑简体" panose="02000000000000000000" pitchFamily="2" charset="-122"/>
                </a:defRPr>
              </a:lvl1pPr>
            </a:lstStyle>
            <a:p>
              <a:pPr algn="l"/>
              <a:r>
                <a:rPr lang="zh-CN" altLang="en-US" sz="2400" b="1">
                  <a:solidFill>
                    <a:prstClr val="black">
                      <a:lumMod val="65000"/>
                      <a:lumOff val="35000"/>
                    </a:prstClr>
                  </a:solidFill>
                  <a:latin typeface="微软雅黑" panose="020b0503020204020204" pitchFamily="34" charset="-122"/>
                  <a:ea typeface="微软雅黑" panose="020b0503020204020204" pitchFamily="34" charset="-122"/>
                </a:rPr>
                <a:t>请输入标题</a:t>
              </a:r>
              <a:endParaRPr lang="zh-CN" altLang="en-US" sz="2400" b="1">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0" name="文本框 53"/>
            <p:cNvSpPr txBox="1"/>
            <p:nvPr/>
          </p:nvSpPr>
          <p:spPr>
            <a:xfrm>
              <a:off x="8587414" y="5247356"/>
              <a:ext cx="3011185" cy="891334"/>
            </a:xfrm>
            <a:prstGeom prst="rect">
              <a:avLst/>
            </a:prstGeom>
            <a:noFill/>
          </p:spPr>
          <p:txBody>
            <a:bodyPr wrap="square" rtlCol="0">
              <a:spAutoFit/>
            </a:bodyPr>
            <a:lstStyle/>
            <a:p>
              <a:pPr fontAlgn="base">
                <a:lnSpc>
                  <a:spcPct val="150000"/>
                </a:lnSpc>
                <a:spcBef>
                  <a:spcPct val="0"/>
                </a:spcBef>
                <a:spcAft>
                  <a:spcPct val="0"/>
                </a:spcAft>
              </a:pPr>
              <a:r>
                <a:rPr lang="zh-CN" altLang="en-US" sz="1200">
                  <a:solidFill>
                    <a:prstClr val="black">
                      <a:lumMod val="50000"/>
                      <a:lumOff val="50000"/>
                    </a:prstClr>
                  </a:solidFill>
                  <a:latin typeface="微软雅黑" panose="020b0503020204020204" pitchFamily="34" charset="-122"/>
                  <a:ea typeface="微软雅黑" panose="020b0503020204020204" pitchFamily="34" charset="-122"/>
                  <a:sym typeface="Arial"/>
                </a:rPr>
                <a:t>此处添加详细文本描述，建议与标题相关并符合整体语言风格，语言描述尽量简洁生动。</a:t>
              </a:r>
              <a:endParaRPr lang="en-US" altLang="zh-CN" sz="120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Arial"/>
              </a:endParaRPr>
            </a:p>
          </p:txBody>
        </p:sp>
      </p:grpSp>
      <p:grpSp>
        <p:nvGrpSpPr>
          <p:cNvPr id="11" name="组合 10"/>
          <p:cNvGrpSpPr/>
          <p:nvPr/>
        </p:nvGrpSpPr>
        <p:grpSpPr>
          <a:xfrm>
            <a:off x="8587414" y="1573184"/>
            <a:ext cx="3540872" cy="1471572"/>
            <a:chOff x="8587414" y="1893809"/>
            <a:chExt cx="3540872" cy="1471572"/>
          </a:xfrm>
        </p:grpSpPr>
        <p:sp>
          <p:nvSpPr>
            <p:cNvPr id="17" name="文本框 58"/>
            <p:cNvSpPr txBox="1"/>
            <p:nvPr/>
          </p:nvSpPr>
          <p:spPr>
            <a:xfrm>
              <a:off x="8587414" y="1893809"/>
              <a:ext cx="3540872" cy="461665"/>
            </a:xfrm>
            <a:prstGeom prst="rect">
              <a:avLst/>
            </a:prstGeom>
            <a:noFill/>
          </p:spPr>
          <p:txBody>
            <a:bodyPr wrap="square" rtlCol="0">
              <a:spAutoFit/>
            </a:bodyPr>
            <a:lstStyle>
              <a:defPPr>
                <a:defRPr lang="zh-CN"/>
              </a:defPPr>
              <a:lvl1pPr algn="r">
                <a:defRPr sz="4400">
                  <a:gradFill>
                    <a:gsLst>
                      <a:gs pos="0">
                        <a:srgbClr val="FD63BA"/>
                      </a:gs>
                      <a:gs pos="100000">
                        <a:srgbClr val="FF4E71"/>
                      </a:gs>
                    </a:gsLst>
                    <a:lin ang="5400000" scaled="1"/>
                  </a:gradFill>
                  <a:latin typeface="方正正纤黑简体" panose="02000000000000000000" pitchFamily="2" charset="-122"/>
                  <a:ea typeface="方正正纤黑简体" panose="02000000000000000000" pitchFamily="2" charset="-122"/>
                </a:defRPr>
              </a:lvl1pPr>
            </a:lstStyle>
            <a:p>
              <a:pPr algn="l"/>
              <a:r>
                <a:rPr lang="zh-CN" altLang="en-US" sz="2400" b="1">
                  <a:solidFill>
                    <a:prstClr val="black">
                      <a:lumMod val="65000"/>
                      <a:lumOff val="35000"/>
                    </a:prstClr>
                  </a:solidFill>
                  <a:latin typeface="微软雅黑" panose="020b0503020204020204" pitchFamily="34" charset="-122"/>
                  <a:ea typeface="微软雅黑" panose="020b0503020204020204" pitchFamily="34" charset="-122"/>
                </a:rPr>
                <a:t>请输入标题</a:t>
              </a:r>
              <a:endParaRPr lang="zh-CN" altLang="en-US" sz="2400" b="1">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8" name="文本框 57"/>
            <p:cNvSpPr txBox="1"/>
            <p:nvPr/>
          </p:nvSpPr>
          <p:spPr>
            <a:xfrm>
              <a:off x="8587414" y="2474047"/>
              <a:ext cx="3011185" cy="891334"/>
            </a:xfrm>
            <a:prstGeom prst="rect">
              <a:avLst/>
            </a:prstGeom>
            <a:noFill/>
          </p:spPr>
          <p:txBody>
            <a:bodyPr wrap="square" rtlCol="0">
              <a:spAutoFit/>
            </a:bodyPr>
            <a:lstStyle/>
            <a:p>
              <a:pPr fontAlgn="base">
                <a:lnSpc>
                  <a:spcPct val="150000"/>
                </a:lnSpc>
                <a:spcBef>
                  <a:spcPct val="0"/>
                </a:spcBef>
                <a:spcAft>
                  <a:spcPct val="0"/>
                </a:spcAft>
              </a:pPr>
              <a:r>
                <a:rPr lang="zh-CN" altLang="en-US" sz="1200">
                  <a:solidFill>
                    <a:prstClr val="black">
                      <a:lumMod val="50000"/>
                      <a:lumOff val="50000"/>
                    </a:prstClr>
                  </a:solidFill>
                  <a:latin typeface="微软雅黑" panose="020b0503020204020204" pitchFamily="34" charset="-122"/>
                  <a:ea typeface="微软雅黑" panose="020b0503020204020204" pitchFamily="34" charset="-122"/>
                  <a:sym typeface="Arial"/>
                </a:rPr>
                <a:t>此处添加详细文本描述，建议与标题相关并符合整体语言风格，语言描述尽量简洁生动。</a:t>
              </a:r>
              <a:endParaRPr lang="en-US" altLang="zh-CN" sz="120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Arial"/>
              </a:endParaRPr>
            </a:p>
          </p:txBody>
        </p:sp>
      </p:grpSp>
      <p:grpSp>
        <p:nvGrpSpPr>
          <p:cNvPr id="19" name="组合 18"/>
          <p:cNvGrpSpPr/>
          <p:nvPr/>
        </p:nvGrpSpPr>
        <p:grpSpPr>
          <a:xfrm>
            <a:off x="581306" y="1573184"/>
            <a:ext cx="3051431" cy="1451881"/>
            <a:chOff x="581306" y="1893809"/>
            <a:chExt cx="3051431" cy="1451881"/>
          </a:xfrm>
        </p:grpSpPr>
        <p:sp>
          <p:nvSpPr>
            <p:cNvPr id="20" name="文本框 63"/>
            <p:cNvSpPr txBox="1"/>
            <p:nvPr/>
          </p:nvSpPr>
          <p:spPr>
            <a:xfrm>
              <a:off x="581306" y="1893809"/>
              <a:ext cx="3051431" cy="461665"/>
            </a:xfrm>
            <a:prstGeom prst="rect">
              <a:avLst/>
            </a:prstGeom>
            <a:noFill/>
          </p:spPr>
          <p:txBody>
            <a:bodyPr wrap="square" rtlCol="0">
              <a:spAutoFit/>
            </a:bodyPr>
            <a:lstStyle/>
            <a:p>
              <a:pPr algn="r"/>
              <a:r>
                <a:rPr lang="zh-CN" altLang="en-US" sz="2400" b="1">
                  <a:solidFill>
                    <a:prstClr val="black">
                      <a:lumMod val="65000"/>
                      <a:lumOff val="35000"/>
                    </a:prstClr>
                  </a:solidFill>
                  <a:latin typeface="微软雅黑" panose="020b0503020204020204" pitchFamily="34" charset="-122"/>
                  <a:ea typeface="微软雅黑" panose="020b0503020204020204" pitchFamily="34" charset="-122"/>
                </a:rPr>
                <a:t>请输入标题</a:t>
              </a:r>
              <a:endParaRPr lang="zh-CN" altLang="en-US" sz="2400" b="1">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1" name="文本框 62"/>
            <p:cNvSpPr txBox="1"/>
            <p:nvPr/>
          </p:nvSpPr>
          <p:spPr>
            <a:xfrm>
              <a:off x="581306" y="2454997"/>
              <a:ext cx="3011185" cy="890693"/>
            </a:xfrm>
            <a:prstGeom prst="rect">
              <a:avLst/>
            </a:prstGeom>
            <a:noFill/>
          </p:spPr>
          <p:txBody>
            <a:bodyPr wrap="square" rtlCol="0">
              <a:spAutoFit/>
            </a:bodyPr>
            <a:lstStyle/>
            <a:p>
              <a:pPr fontAlgn="base">
                <a:lnSpc>
                  <a:spcPct val="150000"/>
                </a:lnSpc>
                <a:spcBef>
                  <a:spcPct val="0"/>
                </a:spcBef>
                <a:spcAft>
                  <a:spcPct val="0"/>
                </a:spcAft>
              </a:pPr>
              <a:r>
                <a:rPr lang="zh-CN" altLang="en-US" sz="1200">
                  <a:solidFill>
                    <a:prstClr val="black">
                      <a:lumMod val="50000"/>
                      <a:lumOff val="50000"/>
                    </a:prstClr>
                  </a:solidFill>
                  <a:latin typeface="微软雅黑" panose="020b0503020204020204" pitchFamily="34" charset="-122"/>
                  <a:ea typeface="微软雅黑" panose="020b0503020204020204" pitchFamily="34" charset="-122"/>
                  <a:sym typeface="Arial"/>
                </a:rPr>
                <a:t>此处添加详细文本描述，建议与标题相关并符合整体语言风格，语言描述尽量简洁生动。</a:t>
              </a:r>
              <a:endParaRPr lang="en-US" altLang="zh-CN" sz="120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Arial"/>
              </a:endParaRPr>
            </a:p>
          </p:txBody>
        </p:sp>
      </p:grpSp>
      <p:grpSp>
        <p:nvGrpSpPr>
          <p:cNvPr id="22" name="组合 21"/>
          <p:cNvGrpSpPr/>
          <p:nvPr/>
        </p:nvGrpSpPr>
        <p:grpSpPr>
          <a:xfrm>
            <a:off x="581306" y="4194093"/>
            <a:ext cx="3023278" cy="1509031"/>
            <a:chOff x="581306" y="4657593"/>
            <a:chExt cx="3023278" cy="1509031"/>
          </a:xfrm>
        </p:grpSpPr>
        <p:sp>
          <p:nvSpPr>
            <p:cNvPr id="23" name="文本框 68"/>
            <p:cNvSpPr txBox="1"/>
            <p:nvPr/>
          </p:nvSpPr>
          <p:spPr>
            <a:xfrm>
              <a:off x="581306" y="4657593"/>
              <a:ext cx="3023278" cy="461665"/>
            </a:xfrm>
            <a:prstGeom prst="rect">
              <a:avLst/>
            </a:prstGeom>
            <a:noFill/>
          </p:spPr>
          <p:txBody>
            <a:bodyPr wrap="square" rtlCol="0">
              <a:spAutoFit/>
            </a:bodyPr>
            <a:lstStyle>
              <a:defPPr>
                <a:defRPr lang="zh-CN"/>
              </a:defPPr>
              <a:lvl1pPr algn="r">
                <a:defRPr sz="4400">
                  <a:gradFill>
                    <a:gsLst>
                      <a:gs pos="0">
                        <a:srgbClr val="FD63BA"/>
                      </a:gs>
                      <a:gs pos="100000">
                        <a:srgbClr val="FF4E71"/>
                      </a:gs>
                    </a:gsLst>
                    <a:lin ang="5400000" scaled="1"/>
                  </a:gradFill>
                  <a:latin typeface="方正正纤黑简体" panose="02000000000000000000" pitchFamily="2" charset="-122"/>
                  <a:ea typeface="方正正纤黑简体" panose="02000000000000000000" pitchFamily="2" charset="-122"/>
                </a:defRPr>
              </a:lvl1pPr>
            </a:lstStyle>
            <a:p>
              <a:r>
                <a:rPr lang="zh-CN" altLang="en-US" sz="2400" b="1">
                  <a:solidFill>
                    <a:prstClr val="black">
                      <a:lumMod val="65000"/>
                      <a:lumOff val="35000"/>
                    </a:prstClr>
                  </a:solidFill>
                  <a:latin typeface="微软雅黑" panose="020b0503020204020204" pitchFamily="34" charset="-122"/>
                  <a:ea typeface="微软雅黑" panose="020b0503020204020204" pitchFamily="34" charset="-122"/>
                </a:rPr>
                <a:t>请输入标题</a:t>
              </a:r>
              <a:endParaRPr lang="zh-CN" altLang="en-US" sz="2400" b="1">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4" name="文本框 67"/>
            <p:cNvSpPr txBox="1"/>
            <p:nvPr/>
          </p:nvSpPr>
          <p:spPr>
            <a:xfrm>
              <a:off x="581306" y="5275931"/>
              <a:ext cx="3011185" cy="890693"/>
            </a:xfrm>
            <a:prstGeom prst="rect">
              <a:avLst/>
            </a:prstGeom>
            <a:noFill/>
          </p:spPr>
          <p:txBody>
            <a:bodyPr wrap="square" rtlCol="0">
              <a:spAutoFit/>
            </a:bodyPr>
            <a:lstStyle/>
            <a:p>
              <a:pPr fontAlgn="base">
                <a:lnSpc>
                  <a:spcPct val="150000"/>
                </a:lnSpc>
                <a:spcBef>
                  <a:spcPct val="0"/>
                </a:spcBef>
                <a:spcAft>
                  <a:spcPct val="0"/>
                </a:spcAft>
              </a:pPr>
              <a:r>
                <a:rPr lang="zh-CN" altLang="en-US" sz="1200">
                  <a:solidFill>
                    <a:prstClr val="black">
                      <a:lumMod val="50000"/>
                      <a:lumOff val="50000"/>
                    </a:prstClr>
                  </a:solidFill>
                  <a:latin typeface="微软雅黑" panose="020b0503020204020204" pitchFamily="34" charset="-122"/>
                  <a:ea typeface="微软雅黑" panose="020b0503020204020204" pitchFamily="34" charset="-122"/>
                  <a:sym typeface="Arial"/>
                </a:rPr>
                <a:t>此处添加详细文本描述，建议与标题相关并符合整体语言风格，语言描述尽量简洁生动。</a:t>
              </a:r>
              <a:endParaRPr lang="en-US" altLang="zh-CN" sz="120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Arial"/>
              </a:endParaRPr>
            </a:p>
          </p:txBody>
        </p:sp>
      </p:grpSp>
      <p:sp>
        <p:nvSpPr>
          <p:cNvPr id="25" name="椭圆 24"/>
          <p:cNvSpPr/>
          <p:nvPr/>
        </p:nvSpPr>
        <p:spPr>
          <a:xfrm>
            <a:off x="4456698" y="2034849"/>
            <a:ext cx="3180003" cy="3180003"/>
          </a:xfrm>
          <a:prstGeom prst="ellipse">
            <a:avLst/>
          </a:prstGeom>
          <a:solidFill>
            <a:sysClr val="window" lastClr="FFFFFF">
              <a:alpha val="3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6" name="任意多边形 25"/>
          <p:cNvSpPr/>
          <p:nvPr/>
        </p:nvSpPr>
        <p:spPr>
          <a:xfrm>
            <a:off x="4162424" y="1635453"/>
            <a:ext cx="3867150" cy="3867150"/>
          </a:xfrm>
          <a:custGeom>
            <a:gdLst>
              <a:gd name="connsiteX0" fmla="*/ 1943894 w 3867150"/>
              <a:gd name="connsiteY0" fmla="*/ 352426 h 3867150"/>
              <a:gd name="connsiteX1" fmla="*/ 362744 w 3867150"/>
              <a:gd name="connsiteY1" fmla="*/ 1933576 h 3867150"/>
              <a:gd name="connsiteX2" fmla="*/ 1943894 w 3867150"/>
              <a:gd name="connsiteY2" fmla="*/ 3514726 h 3867150"/>
              <a:gd name="connsiteX3" fmla="*/ 3525044 w 3867150"/>
              <a:gd name="connsiteY3" fmla="*/ 1933576 h 3867150"/>
              <a:gd name="connsiteX4" fmla="*/ 1943894 w 3867150"/>
              <a:gd name="connsiteY4" fmla="*/ 352426 h 3867150"/>
              <a:gd name="connsiteX5" fmla="*/ 1933575 w 3867150"/>
              <a:gd name="connsiteY5" fmla="*/ 0 h 3867150"/>
              <a:gd name="connsiteX6" fmla="*/ 3867150 w 3867150"/>
              <a:gd name="connsiteY6" fmla="*/ 1933575 h 3867150"/>
              <a:gd name="connsiteX7" fmla="*/ 1933575 w 3867150"/>
              <a:gd name="connsiteY7" fmla="*/ 3867150 h 3867150"/>
              <a:gd name="connsiteX8" fmla="*/ 0 w 3867150"/>
              <a:gd name="connsiteY8" fmla="*/ 1933575 h 3867150"/>
              <a:gd name="connsiteX9" fmla="*/ 1933575 w 3867150"/>
              <a:gd name="connsiteY9" fmla="*/ 0 h 3867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7150" h="3867150">
                <a:moveTo>
                  <a:pt x="1943894" y="352426"/>
                </a:moveTo>
                <a:cubicBezTo>
                  <a:pt x="1070649" y="352426"/>
                  <a:pt x="362744" y="1060331"/>
                  <a:pt x="362744" y="1933576"/>
                </a:cubicBezTo>
                <a:cubicBezTo>
                  <a:pt x="362744" y="2806821"/>
                  <a:pt x="1070649" y="3514726"/>
                  <a:pt x="1943894" y="3514726"/>
                </a:cubicBezTo>
                <a:cubicBezTo>
                  <a:pt x="2817139" y="3514726"/>
                  <a:pt x="3525044" y="2806821"/>
                  <a:pt x="3525044" y="1933576"/>
                </a:cubicBezTo>
                <a:cubicBezTo>
                  <a:pt x="3525044" y="1060331"/>
                  <a:pt x="2817139" y="352426"/>
                  <a:pt x="1943894" y="352426"/>
                </a:cubicBezTo>
                <a:close/>
                <a:moveTo>
                  <a:pt x="1933575" y="0"/>
                </a:moveTo>
                <a:cubicBezTo>
                  <a:pt x="3001459" y="0"/>
                  <a:pt x="3867150" y="865691"/>
                  <a:pt x="3867150" y="1933575"/>
                </a:cubicBezTo>
                <a:cubicBezTo>
                  <a:pt x="3867150" y="3001459"/>
                  <a:pt x="3001459" y="3867150"/>
                  <a:pt x="1933575" y="3867150"/>
                </a:cubicBezTo>
                <a:cubicBezTo>
                  <a:pt x="865691" y="3867150"/>
                  <a:pt x="0" y="3001459"/>
                  <a:pt x="0" y="1933575"/>
                </a:cubicBezTo>
                <a:cubicBezTo>
                  <a:pt x="0" y="865691"/>
                  <a:pt x="865691" y="0"/>
                  <a:pt x="1933575" y="0"/>
                </a:cubicBezTo>
                <a:close/>
              </a:path>
            </a:pathLst>
          </a:custGeom>
          <a:solidFill>
            <a:srgbClr val="98C052"/>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27" name="组合 26"/>
          <p:cNvGrpSpPr/>
          <p:nvPr/>
        </p:nvGrpSpPr>
        <p:grpSpPr>
          <a:xfrm>
            <a:off x="3866630" y="1937350"/>
            <a:ext cx="4336350" cy="3306103"/>
            <a:chOff x="3576703" y="2019130"/>
            <a:chExt cx="4906828" cy="3741045"/>
          </a:xfrm>
          <a:solidFill>
            <a:sysClr val="windowText" lastClr="000000">
              <a:lumMod val="50000"/>
              <a:lumOff val="50000"/>
            </a:sysClr>
          </a:solidFill>
        </p:grpSpPr>
        <p:sp>
          <p:nvSpPr>
            <p:cNvPr id="28" name="燕尾形 27"/>
            <p:cNvSpPr/>
            <p:nvPr/>
          </p:nvSpPr>
          <p:spPr>
            <a:xfrm rot="19415824">
              <a:off x="7880248" y="2019130"/>
              <a:ext cx="571168" cy="571168"/>
            </a:xfrm>
            <a:prstGeom prst="chevron">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9" name="燕尾形 28"/>
            <p:cNvSpPr/>
            <p:nvPr/>
          </p:nvSpPr>
          <p:spPr>
            <a:xfrm rot="2184176" flipH="1">
              <a:off x="3576703" y="2039051"/>
              <a:ext cx="571168" cy="571168"/>
            </a:xfrm>
            <a:prstGeom prst="chevron">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0" name="燕尾形 29"/>
            <p:cNvSpPr/>
            <p:nvPr/>
          </p:nvSpPr>
          <p:spPr>
            <a:xfrm rot="2184176" flipV="1">
              <a:off x="7912363" y="5189007"/>
              <a:ext cx="571168" cy="571168"/>
            </a:xfrm>
            <a:prstGeom prst="chevron">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1" name="燕尾形 30"/>
            <p:cNvSpPr/>
            <p:nvPr/>
          </p:nvSpPr>
          <p:spPr>
            <a:xfrm rot="19415824" flipH="1" flipV="1">
              <a:off x="3582686" y="5169087"/>
              <a:ext cx="571168" cy="571168"/>
            </a:xfrm>
            <a:prstGeom prst="chevron">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cxnSp>
        <p:nvCxnSpPr>
          <p:cNvPr id="32" name="直接连接符 31"/>
          <p:cNvCxnSpPr/>
          <p:nvPr/>
        </p:nvCxnSpPr>
        <p:spPr>
          <a:xfrm>
            <a:off x="8669546" y="4753588"/>
            <a:ext cx="2771775" cy="0"/>
          </a:xfrm>
          <a:prstGeom prst="line">
            <a:avLst/>
          </a:prstGeom>
          <a:noFill/>
          <a:ln w="6350" cap="flat" cmpd="sng" algn="ctr">
            <a:solidFill>
              <a:sysClr val="windowText" lastClr="000000">
                <a:lumMod val="65000"/>
                <a:lumOff val="35000"/>
              </a:sysClr>
            </a:solidFill>
            <a:prstDash val="lgDash"/>
            <a:miter lim="800000"/>
            <a:headEnd type="none" w="lg" len="lg"/>
            <a:tailEnd type="oval" w="lg" len="lg"/>
          </a:ln>
          <a:effectLst/>
        </p:spPr>
      </p:cxnSp>
      <p:cxnSp>
        <p:nvCxnSpPr>
          <p:cNvPr id="33" name="直接连接符 32"/>
          <p:cNvCxnSpPr/>
          <p:nvPr/>
        </p:nvCxnSpPr>
        <p:spPr>
          <a:xfrm>
            <a:off x="8669546" y="2094579"/>
            <a:ext cx="2771775" cy="0"/>
          </a:xfrm>
          <a:prstGeom prst="line">
            <a:avLst/>
          </a:prstGeom>
          <a:noFill/>
          <a:ln w="6350" cap="flat" cmpd="sng" algn="ctr">
            <a:solidFill>
              <a:sysClr val="windowText" lastClr="000000">
                <a:lumMod val="65000"/>
                <a:lumOff val="35000"/>
              </a:sysClr>
            </a:solidFill>
            <a:prstDash val="lgDash"/>
            <a:miter lim="800000"/>
            <a:headEnd type="none" w="lg" len="lg"/>
            <a:tailEnd type="oval" w="lg" len="lg"/>
          </a:ln>
          <a:effectLst/>
        </p:spPr>
      </p:cxnSp>
      <p:cxnSp>
        <p:nvCxnSpPr>
          <p:cNvPr id="34" name="直接连接符 33"/>
          <p:cNvCxnSpPr/>
          <p:nvPr/>
        </p:nvCxnSpPr>
        <p:spPr>
          <a:xfrm>
            <a:off x="663438" y="2094579"/>
            <a:ext cx="2771775" cy="0"/>
          </a:xfrm>
          <a:prstGeom prst="line">
            <a:avLst/>
          </a:prstGeom>
          <a:noFill/>
          <a:ln w="6350" cap="flat" cmpd="sng" algn="ctr">
            <a:solidFill>
              <a:sysClr val="windowText" lastClr="000000">
                <a:lumMod val="65000"/>
                <a:lumOff val="35000"/>
              </a:sysClr>
            </a:solidFill>
            <a:prstDash val="lgDash"/>
            <a:miter lim="800000"/>
            <a:headEnd type="oval" w="lg" len="lg"/>
            <a:tailEnd type="none" w="lg" len="lg"/>
          </a:ln>
          <a:effectLst/>
        </p:spPr>
      </p:cxnSp>
      <p:cxnSp>
        <p:nvCxnSpPr>
          <p:cNvPr id="35" name="直接连接符 34"/>
          <p:cNvCxnSpPr/>
          <p:nvPr/>
        </p:nvCxnSpPr>
        <p:spPr>
          <a:xfrm>
            <a:off x="663438" y="4753588"/>
            <a:ext cx="2771775" cy="0"/>
          </a:xfrm>
          <a:prstGeom prst="line">
            <a:avLst/>
          </a:prstGeom>
          <a:noFill/>
          <a:ln w="6350" cap="flat" cmpd="sng" algn="ctr">
            <a:solidFill>
              <a:sysClr val="windowText" lastClr="000000">
                <a:lumMod val="65000"/>
                <a:lumOff val="35000"/>
              </a:sysClr>
            </a:solidFill>
            <a:prstDash val="lgDash"/>
            <a:miter lim="800000"/>
            <a:headEnd type="oval" w="lg" len="lg"/>
            <a:tailEnd type="none" w="lg" len="lg"/>
          </a:ln>
          <a:effectLst/>
        </p:spPr>
      </p:cxnSp>
    </p:spTree>
    <p:custDataLst>
      <p:tags r:id="rId4"/>
    </p:custDataLst>
  </p:cSld>
  <p:clrMapOvr>
    <a:masterClrMapping/>
  </p:clrMapOvr>
  <mc:AlternateContent>
    <mc:Choice xmlns:p14="http://schemas.microsoft.com/office/powerpoint/2010/main" Requires="p14">
      <p:transition spd="slow" advTm="5917">
        <p14:wheelReverse spokes="1"/>
      </p:transition>
    </mc:Choice>
    <mc:Fallback>
      <p:transition spd="slow" advTm="5917">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3" presetClass="entr" presetSubtype="288" fill="hold" grpId="0" nodeType="withEffect">
                                  <p:stCondLst>
                                    <p:cond delay="100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strVal val="4/3*#ppt_w"/>
                                          </p:val>
                                        </p:tav>
                                        <p:tav tm="100000">
                                          <p:val>
                                            <p:strVal val="#ppt_w"/>
                                          </p:val>
                                        </p:tav>
                                      </p:tavLst>
                                    </p:anim>
                                    <p:anim calcmode="lin" valueType="num">
                                      <p:cBhvr>
                                        <p:cTn id="13" dur="500" fill="hold"/>
                                        <p:tgtEl>
                                          <p:spTgt spid="26"/>
                                        </p:tgtEl>
                                        <p:attrNameLst>
                                          <p:attrName>ppt_h</p:attrName>
                                        </p:attrNameLst>
                                      </p:cBhvr>
                                      <p:tavLst>
                                        <p:tav tm="0">
                                          <p:val>
                                            <p:strVal val="4/3*#ppt_h"/>
                                          </p:val>
                                        </p:tav>
                                        <p:tav tm="100000">
                                          <p:val>
                                            <p:strVal val="#ppt_h"/>
                                          </p:val>
                                        </p:tav>
                                      </p:tavLst>
                                    </p:anim>
                                  </p:childTnLst>
                                </p:cTn>
                              </p:par>
                              <p:par>
                                <p:cTn id="14" presetID="6" presetClass="entr" presetSubtype="16" fill="hold" grpId="0" nodeType="withEffect">
                                  <p:stCondLst>
                                    <p:cond delay="1500"/>
                                  </p:stCondLst>
                                  <p:childTnLst>
                                    <p:set>
                                      <p:cBhvr>
                                        <p:cTn id="15" dur="1" fill="hold">
                                          <p:stCondLst>
                                            <p:cond delay="0"/>
                                          </p:stCondLst>
                                        </p:cTn>
                                        <p:tgtEl>
                                          <p:spTgt spid="25"/>
                                        </p:tgtEl>
                                        <p:attrNameLst>
                                          <p:attrName>style.visibility</p:attrName>
                                        </p:attrNameLst>
                                      </p:cBhvr>
                                      <p:to>
                                        <p:strVal val="visible"/>
                                      </p:to>
                                    </p:set>
                                    <p:animEffect transition="in" filter="circle(in)">
                                      <p:cBhvr>
                                        <p:cTn id="16" dur="500"/>
                                        <p:tgtEl>
                                          <p:spTgt spid="25"/>
                                        </p:tgtEl>
                                      </p:cBhvr>
                                    </p:animEffect>
                                  </p:childTnLst>
                                </p:cTn>
                              </p:par>
                              <p:par>
                                <p:cTn id="17" presetID="35" presetClass="entr" presetSubtype="0" fill="hold" nodeType="withEffect">
                                  <p:stCondLst>
                                    <p:cond delay="200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style.rotation</p:attrName>
                                        </p:attrNameLst>
                                      </p:cBhvr>
                                      <p:tavLst>
                                        <p:tav tm="0">
                                          <p:val>
                                            <p:fltVal val="720"/>
                                          </p:val>
                                        </p:tav>
                                        <p:tav tm="100000">
                                          <p:val>
                                            <p:fltVal val="0"/>
                                          </p:val>
                                        </p:tav>
                                      </p:tavLst>
                                    </p:anim>
                                    <p:anim calcmode="lin" valueType="num">
                                      <p:cBhvr>
                                        <p:cTn id="21" dur="1000" fill="hold"/>
                                        <p:tgtEl>
                                          <p:spTgt spid="27"/>
                                        </p:tgtEl>
                                        <p:attrNameLst>
                                          <p:attrName>ppt_h</p:attrName>
                                        </p:attrNameLst>
                                      </p:cBhvr>
                                      <p:tavLst>
                                        <p:tav tm="0">
                                          <p:val>
                                            <p:fltVal val="0"/>
                                          </p:val>
                                        </p:tav>
                                        <p:tav tm="100000">
                                          <p:val>
                                            <p:strVal val="#ppt_h"/>
                                          </p:val>
                                        </p:tav>
                                      </p:tavLst>
                                    </p:anim>
                                    <p:anim calcmode="lin" valueType="num">
                                      <p:cBhvr>
                                        <p:cTn id="22" dur="1000" fill="hold"/>
                                        <p:tgtEl>
                                          <p:spTgt spid="27"/>
                                        </p:tgtEl>
                                        <p:attrNameLst>
                                          <p:attrName>ppt_w</p:attrName>
                                        </p:attrNameLst>
                                      </p:cBhvr>
                                      <p:tavLst>
                                        <p:tav tm="0">
                                          <p:val>
                                            <p:fltVal val="0"/>
                                          </p:val>
                                        </p:tav>
                                        <p:tav tm="100000">
                                          <p:val>
                                            <p:strVal val="#ppt_w"/>
                                          </p:val>
                                        </p:tav>
                                      </p:tavLst>
                                    </p:anim>
                                  </p:childTnLst>
                                </p:cTn>
                              </p:par>
                              <p:par>
                                <p:cTn id="23" presetID="22" presetClass="entr" presetSubtype="8" fill="hold" nodeType="withEffect">
                                  <p:stCondLst>
                                    <p:cond delay="300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par>
                                <p:cTn id="26" presetID="22" presetClass="entr" presetSubtype="8" fill="hold" nodeType="withEffect">
                                  <p:stCondLst>
                                    <p:cond delay="3000"/>
                                  </p:stCondLst>
                                  <p:childTnLst>
                                    <p:set>
                                      <p:cBhvr>
                                        <p:cTn id="27" dur="1" fill="hold">
                                          <p:stCondLst>
                                            <p:cond delay="0"/>
                                          </p:stCondLst>
                                        </p:cTn>
                                        <p:tgtEl>
                                          <p:spTgt spid="32"/>
                                        </p:tgtEl>
                                        <p:attrNameLst>
                                          <p:attrName>style.visibility</p:attrName>
                                        </p:attrNameLst>
                                      </p:cBhvr>
                                      <p:to>
                                        <p:strVal val="visible"/>
                                      </p:to>
                                    </p:set>
                                    <p:animEffect transition="in" filter="wipe(left)">
                                      <p:cBhvr>
                                        <p:cTn id="28" dur="500"/>
                                        <p:tgtEl>
                                          <p:spTgt spid="32"/>
                                        </p:tgtEl>
                                      </p:cBhvr>
                                    </p:animEffect>
                                  </p:childTnLst>
                                </p:cTn>
                              </p:par>
                              <p:par>
                                <p:cTn id="29" presetID="22" presetClass="entr" presetSubtype="2" fill="hold" nodeType="withEffect">
                                  <p:stCondLst>
                                    <p:cond delay="3000"/>
                                  </p:stCondLst>
                                  <p:childTnLst>
                                    <p:set>
                                      <p:cBhvr>
                                        <p:cTn id="30" dur="1" fill="hold">
                                          <p:stCondLst>
                                            <p:cond delay="0"/>
                                          </p:stCondLst>
                                        </p:cTn>
                                        <p:tgtEl>
                                          <p:spTgt spid="34"/>
                                        </p:tgtEl>
                                        <p:attrNameLst>
                                          <p:attrName>style.visibility</p:attrName>
                                        </p:attrNameLst>
                                      </p:cBhvr>
                                      <p:to>
                                        <p:strVal val="visible"/>
                                      </p:to>
                                    </p:set>
                                    <p:animEffect transition="in" filter="wipe(right)">
                                      <p:cBhvr>
                                        <p:cTn id="31" dur="500"/>
                                        <p:tgtEl>
                                          <p:spTgt spid="34"/>
                                        </p:tgtEl>
                                      </p:cBhvr>
                                    </p:animEffect>
                                  </p:childTnLst>
                                </p:cTn>
                              </p:par>
                              <p:par>
                                <p:cTn id="32" presetID="22" presetClass="entr" presetSubtype="2" fill="hold" nodeType="withEffect">
                                  <p:stCondLst>
                                    <p:cond delay="3000"/>
                                  </p:stCondLst>
                                  <p:childTnLst>
                                    <p:set>
                                      <p:cBhvr>
                                        <p:cTn id="33" dur="1" fill="hold">
                                          <p:stCondLst>
                                            <p:cond delay="0"/>
                                          </p:stCondLst>
                                        </p:cTn>
                                        <p:tgtEl>
                                          <p:spTgt spid="35"/>
                                        </p:tgtEl>
                                        <p:attrNameLst>
                                          <p:attrName>style.visibility</p:attrName>
                                        </p:attrNameLst>
                                      </p:cBhvr>
                                      <p:to>
                                        <p:strVal val="visible"/>
                                      </p:to>
                                    </p:set>
                                    <p:animEffect transition="in" filter="wipe(right)">
                                      <p:cBhvr>
                                        <p:cTn id="34" dur="500"/>
                                        <p:tgtEl>
                                          <p:spTgt spid="35"/>
                                        </p:tgtEl>
                                      </p:cBhvr>
                                    </p:animEffect>
                                  </p:childTnLst>
                                </p:cTn>
                              </p:par>
                            </p:childTnLst>
                          </p:cTn>
                        </p:par>
                      </p:childTnLst>
                    </p:cTn>
                  </p:par>
                  <p:par>
                    <p:cTn id="35" fill="hold" nodeType="clickPar">
                      <p:stCondLst>
                        <p:cond delay="indefinite"/>
                        <p:cond evt="onBegin" delay="0">
                          <p:tn val="34"/>
                        </p:cond>
                      </p:stCondLst>
                      <p:childTnLst>
                        <p:par>
                          <p:cTn id="36" fill="hold">
                            <p:stCondLst>
                              <p:cond delay="0"/>
                            </p:stCondLst>
                            <p:childTnLst>
                              <p:par>
                                <p:cTn id="37" presetID="16" presetClass="entr" presetSubtype="42"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outHorizontal)">
                                      <p:cBhvr>
                                        <p:cTn id="39" dur="500"/>
                                        <p:tgtEl>
                                          <p:spTgt spid="19"/>
                                        </p:tgtEl>
                                      </p:cBhvr>
                                    </p:animEffect>
                                  </p:childTnLst>
                                </p:cTn>
                              </p:par>
                            </p:childTnLst>
                          </p:cTn>
                        </p:par>
                      </p:childTnLst>
                    </p:cTn>
                  </p:par>
                  <p:par>
                    <p:cTn id="40" fill="hold" nodeType="clickPar">
                      <p:stCondLst>
                        <p:cond delay="indefinite"/>
                        <p:cond evt="onBegin" delay="0">
                          <p:tn val="39"/>
                        </p:cond>
                      </p:stCondLst>
                      <p:childTnLst>
                        <p:par>
                          <p:cTn id="41" fill="hold">
                            <p:stCondLst>
                              <p:cond delay="0"/>
                            </p:stCondLst>
                            <p:childTnLst>
                              <p:par>
                                <p:cTn id="42" presetID="16" presetClass="entr" presetSubtype="42"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outHorizontal)">
                                      <p:cBhvr>
                                        <p:cTn id="44" dur="500"/>
                                        <p:tgtEl>
                                          <p:spTgt spid="11"/>
                                        </p:tgtEl>
                                      </p:cBhvr>
                                    </p:animEffect>
                                  </p:childTnLst>
                                </p:cTn>
                              </p:par>
                            </p:childTnLst>
                          </p:cTn>
                        </p:par>
                      </p:childTnLst>
                    </p:cTn>
                  </p:par>
                  <p:par>
                    <p:cTn id="45" fill="hold" nodeType="clickPar">
                      <p:stCondLst>
                        <p:cond delay="indefinite"/>
                        <p:cond evt="onBegin" delay="0">
                          <p:tn val="44"/>
                        </p:cond>
                      </p:stCondLst>
                      <p:childTnLst>
                        <p:par>
                          <p:cTn id="46" fill="hold">
                            <p:stCondLst>
                              <p:cond delay="0"/>
                            </p:stCondLst>
                            <p:childTnLst>
                              <p:par>
                                <p:cTn id="47" presetID="16" presetClass="entr" presetSubtype="42"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arn(outHorizontal)">
                                      <p:cBhvr>
                                        <p:cTn id="49" dur="500"/>
                                        <p:tgtEl>
                                          <p:spTgt spid="22"/>
                                        </p:tgtEl>
                                      </p:cBhvr>
                                    </p:animEffect>
                                  </p:childTnLst>
                                </p:cTn>
                              </p:par>
                            </p:childTnLst>
                          </p:cTn>
                        </p:par>
                      </p:childTnLst>
                    </p:cTn>
                  </p:par>
                  <p:par>
                    <p:cTn id="50" fill="hold" nodeType="clickPar">
                      <p:stCondLst>
                        <p:cond delay="indefinite"/>
                        <p:cond evt="onBegin" delay="0">
                          <p:tn val="49"/>
                        </p:cond>
                      </p:stCondLst>
                      <p:childTnLst>
                        <p:par>
                          <p:cTn id="51" fill="hold">
                            <p:stCondLst>
                              <p:cond delay="0"/>
                            </p:stCondLst>
                            <p:childTnLst>
                              <p:par>
                                <p:cTn id="52" presetID="16" presetClass="entr" presetSubtype="42"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barn(outHorizontal)">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TextBox 11"/>
          <p:cNvSpPr txBox="1"/>
          <p:nvPr/>
        </p:nvSpPr>
        <p:spPr>
          <a:xfrm>
            <a:off x="989375" y="327095"/>
            <a:ext cx="2621280" cy="483235"/>
          </a:xfrm>
          <a:prstGeom prst="rect">
            <a:avLst/>
          </a:prstGeom>
          <a:noFill/>
        </p:spPr>
        <p:txBody>
          <a:bodyPr wrap="none" rtlCol="0">
            <a:spAutoFit/>
          </a:bodyPr>
          <a:lstStyle/>
          <a:p>
            <a:pPr algn="l"/>
            <a:r>
              <a:rPr sz="2400">
                <a:latin typeface="微软雅黑" panose="020b0503020204020204" pitchFamily="34" charset="-122"/>
                <a:ea typeface="微软雅黑" panose="020b0503020204020204" pitchFamily="34" charset="-122"/>
              </a:rPr>
              <a:t>单击此处添加标题</a:t>
            </a:r>
            <a:endParaRPr sz="2400">
              <a:latin typeface="微软雅黑" panose="020b0503020204020204" pitchFamily="34" charset="-122"/>
              <a:ea typeface="微软雅黑" panose="020b0503020204020204" pitchFamily="34" charset="-122"/>
            </a:endParaRPr>
          </a:p>
        </p:txBody>
      </p:sp>
      <p:sp>
        <p:nvSpPr>
          <p:cNvPr id="13" name="Freeform 40"/>
          <p:cNvSpPr>
            <a:spLocks noEditPoints="1"/>
          </p:cNvSpPr>
          <p:nvPr/>
        </p:nvSpPr>
        <p:spPr bwMode="auto">
          <a:xfrm>
            <a:off x="511175" y="303530"/>
            <a:ext cx="307975" cy="523875"/>
          </a:xfrm>
          <a:custGeom>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14"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cxnSp>
        <p:nvCxnSpPr>
          <p:cNvPr id="15" name="直接连接符 14"/>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16" name="TextBox 51"/>
          <p:cNvSpPr txBox="1"/>
          <p:nvPr/>
        </p:nvSpPr>
        <p:spPr>
          <a:xfrm>
            <a:off x="11075080" y="165170"/>
            <a:ext cx="627380" cy="287020"/>
          </a:xfrm>
          <a:prstGeom prst="rect">
            <a:avLst/>
          </a:prstGeom>
          <a:noFill/>
        </p:spPr>
        <p:txBody>
          <a:bodyPr wrap="none" rtlCol="0">
            <a:spAutoFit/>
          </a:bodyPr>
          <a:lstStyle/>
          <a:p>
            <a:pPr algn="l"/>
            <a:r>
              <a:rPr lang="en-US" sz="1200" b="1">
                <a:solidFill>
                  <a:schemeClr val="bg1"/>
                </a:solidFill>
                <a:latin typeface="微软雅黑" panose="020b0503020204020204" pitchFamily="34" charset="-122"/>
                <a:ea typeface="微软雅黑" panose="020b0503020204020204" pitchFamily="34" charset="-122"/>
              </a:rPr>
              <a:t>LOGO</a:t>
            </a:r>
            <a:endParaRPr lang="en-US" sz="1200" b="1">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825944" y="2082912"/>
            <a:ext cx="7417566" cy="3651672"/>
            <a:chOff x="776287" y="706437"/>
            <a:chExt cx="7658101" cy="3768726"/>
          </a:xfrm>
          <a:solidFill>
            <a:srgbClr val="7CCA62">
              <a:alpha val="98000"/>
            </a:srgbClr>
          </a:solidFill>
        </p:grpSpPr>
        <p:sp>
          <p:nvSpPr>
            <p:cNvPr id="8" name="Freeform 10"/>
            <p:cNvSpPr/>
            <p:nvPr/>
          </p:nvSpPr>
          <p:spPr bwMode="auto">
            <a:xfrm>
              <a:off x="5540375" y="830262"/>
              <a:ext cx="55563" cy="30163"/>
            </a:xfrm>
            <a:custGeom>
              <a:gdLst>
                <a:gd name="T0" fmla="*/ 8 w 15"/>
                <a:gd name="T1" fmla="*/ 0 h 8"/>
                <a:gd name="T2" fmla="*/ 9 w 15"/>
                <a:gd name="T3" fmla="*/ 1 h 8"/>
                <a:gd name="T4" fmla="*/ 12 w 15"/>
                <a:gd name="T5" fmla="*/ 7 h 8"/>
                <a:gd name="T6" fmla="*/ 5 w 15"/>
                <a:gd name="T7" fmla="*/ 4 h 8"/>
                <a:gd name="T8" fmla="*/ 8 w 15"/>
                <a:gd name="T9" fmla="*/ 0 h 8"/>
              </a:gdLst>
              <a:cxnLst>
                <a:cxn ang="0">
                  <a:pos x="T0" y="T1"/>
                </a:cxn>
                <a:cxn ang="0">
                  <a:pos x="T2" y="T3"/>
                </a:cxn>
                <a:cxn ang="0">
                  <a:pos x="T4" y="T5"/>
                </a:cxn>
                <a:cxn ang="0">
                  <a:pos x="T6" y="T7"/>
                </a:cxn>
                <a:cxn ang="0">
                  <a:pos x="T8" y="T9"/>
                </a:cxn>
              </a:cxnLst>
              <a:rect l="0" t="0" r="r" b="b"/>
              <a:pathLst>
                <a:path w="15" h="8">
                  <a:moveTo>
                    <a:pt x="8" y="0"/>
                  </a:moveTo>
                  <a:cubicBezTo>
                    <a:pt x="9" y="0"/>
                    <a:pt x="9" y="0"/>
                    <a:pt x="9" y="1"/>
                  </a:cubicBezTo>
                  <a:cubicBezTo>
                    <a:pt x="10" y="4"/>
                    <a:pt x="15" y="4"/>
                    <a:pt x="12" y="7"/>
                  </a:cubicBezTo>
                  <a:cubicBezTo>
                    <a:pt x="8" y="8"/>
                    <a:pt x="10" y="2"/>
                    <a:pt x="5" y="4"/>
                  </a:cubicBezTo>
                  <a:cubicBezTo>
                    <a:pt x="0" y="2"/>
                    <a:pt x="11" y="4"/>
                    <a:pt x="8" y="0"/>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9" name="Freeform 11"/>
            <p:cNvSpPr/>
            <p:nvPr/>
          </p:nvSpPr>
          <p:spPr bwMode="auto">
            <a:xfrm>
              <a:off x="6342062" y="830262"/>
              <a:ext cx="109538" cy="55563"/>
            </a:xfrm>
            <a:custGeom>
              <a:gdLst>
                <a:gd name="T0" fmla="*/ 28 w 29"/>
                <a:gd name="T1" fmla="*/ 11 h 15"/>
                <a:gd name="T2" fmla="*/ 17 w 29"/>
                <a:gd name="T3" fmla="*/ 14 h 15"/>
                <a:gd name="T4" fmla="*/ 3 w 29"/>
                <a:gd name="T5" fmla="*/ 14 h 15"/>
                <a:gd name="T6" fmla="*/ 0 w 29"/>
                <a:gd name="T7" fmla="*/ 11 h 15"/>
                <a:gd name="T8" fmla="*/ 22 w 29"/>
                <a:gd name="T9" fmla="*/ 0 h 15"/>
                <a:gd name="T10" fmla="*/ 27 w 29"/>
                <a:gd name="T11" fmla="*/ 3 h 15"/>
                <a:gd name="T12" fmla="*/ 24 w 29"/>
                <a:gd name="T13" fmla="*/ 4 h 15"/>
                <a:gd name="T14" fmla="*/ 28 w 29"/>
                <a:gd name="T15" fmla="*/ 11 h 1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5">
                  <a:moveTo>
                    <a:pt x="28" y="11"/>
                  </a:moveTo>
                  <a:cubicBezTo>
                    <a:pt x="24" y="11"/>
                    <a:pt x="17" y="9"/>
                    <a:pt x="17" y="14"/>
                  </a:cubicBezTo>
                  <a:cubicBezTo>
                    <a:pt x="14" y="12"/>
                    <a:pt x="9" y="15"/>
                    <a:pt x="3" y="14"/>
                  </a:cubicBezTo>
                  <a:cubicBezTo>
                    <a:pt x="3" y="11"/>
                    <a:pt x="2" y="11"/>
                    <a:pt x="0" y="11"/>
                  </a:cubicBezTo>
                  <a:cubicBezTo>
                    <a:pt x="3" y="3"/>
                    <a:pt x="11" y="0"/>
                    <a:pt x="22" y="0"/>
                  </a:cubicBezTo>
                  <a:cubicBezTo>
                    <a:pt x="21" y="4"/>
                    <a:pt x="26" y="1"/>
                    <a:pt x="27" y="3"/>
                  </a:cubicBezTo>
                  <a:cubicBezTo>
                    <a:pt x="27" y="4"/>
                    <a:pt x="24" y="4"/>
                    <a:pt x="24" y="4"/>
                  </a:cubicBezTo>
                  <a:cubicBezTo>
                    <a:pt x="23" y="6"/>
                    <a:pt x="29" y="5"/>
                    <a:pt x="28" y="11"/>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10" name="Freeform 12"/>
            <p:cNvSpPr/>
            <p:nvPr/>
          </p:nvSpPr>
          <p:spPr bwMode="auto">
            <a:xfrm>
              <a:off x="5711825" y="833437"/>
              <a:ext cx="57150" cy="33338"/>
            </a:xfrm>
            <a:custGeom>
              <a:gdLst>
                <a:gd name="T0" fmla="*/ 15 w 15"/>
                <a:gd name="T1" fmla="*/ 2 h 9"/>
                <a:gd name="T2" fmla="*/ 14 w 15"/>
                <a:gd name="T3" fmla="*/ 7 h 9"/>
                <a:gd name="T4" fmla="*/ 8 w 15"/>
                <a:gd name="T5" fmla="*/ 9 h 9"/>
                <a:gd name="T6" fmla="*/ 1 w 15"/>
                <a:gd name="T7" fmla="*/ 4 h 9"/>
                <a:gd name="T8" fmla="*/ 9 w 15"/>
                <a:gd name="T9" fmla="*/ 4 h 9"/>
                <a:gd name="T10" fmla="*/ 15 w 15"/>
                <a:gd name="T11" fmla="*/ 2 h 9"/>
              </a:gdLst>
              <a:cxnLst>
                <a:cxn ang="0">
                  <a:pos x="T0" y="T1"/>
                </a:cxn>
                <a:cxn ang="0">
                  <a:pos x="T2" y="T3"/>
                </a:cxn>
                <a:cxn ang="0">
                  <a:pos x="T4" y="T5"/>
                </a:cxn>
                <a:cxn ang="0">
                  <a:pos x="T6" y="T7"/>
                </a:cxn>
                <a:cxn ang="0">
                  <a:pos x="T8" y="T9"/>
                </a:cxn>
                <a:cxn ang="0">
                  <a:pos x="T10" y="T11"/>
                </a:cxn>
              </a:cxnLst>
              <a:rect l="0" t="0" r="r" b="b"/>
              <a:pathLst>
                <a:path w="15" h="9">
                  <a:moveTo>
                    <a:pt x="15" y="2"/>
                  </a:moveTo>
                  <a:cubicBezTo>
                    <a:pt x="14" y="3"/>
                    <a:pt x="13" y="5"/>
                    <a:pt x="14" y="7"/>
                  </a:cubicBezTo>
                  <a:cubicBezTo>
                    <a:pt x="11" y="7"/>
                    <a:pt x="10" y="8"/>
                    <a:pt x="8" y="9"/>
                  </a:cubicBezTo>
                  <a:cubicBezTo>
                    <a:pt x="6" y="7"/>
                    <a:pt x="0" y="9"/>
                    <a:pt x="1" y="4"/>
                  </a:cubicBezTo>
                  <a:cubicBezTo>
                    <a:pt x="5" y="5"/>
                    <a:pt x="6" y="1"/>
                    <a:pt x="9" y="4"/>
                  </a:cubicBezTo>
                  <a:cubicBezTo>
                    <a:pt x="12" y="4"/>
                    <a:pt x="11" y="0"/>
                    <a:pt x="15" y="2"/>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11" name="Freeform 13"/>
            <p:cNvSpPr/>
            <p:nvPr/>
          </p:nvSpPr>
          <p:spPr bwMode="auto">
            <a:xfrm>
              <a:off x="5375275" y="849312"/>
              <a:ext cx="71438" cy="36513"/>
            </a:xfrm>
            <a:custGeom>
              <a:gdLst>
                <a:gd name="T0" fmla="*/ 18 w 19"/>
                <a:gd name="T1" fmla="*/ 0 h 10"/>
                <a:gd name="T2" fmla="*/ 15 w 19"/>
                <a:gd name="T3" fmla="*/ 5 h 10"/>
                <a:gd name="T4" fmla="*/ 11 w 19"/>
                <a:gd name="T5" fmla="*/ 9 h 10"/>
                <a:gd name="T6" fmla="*/ 8 w 19"/>
                <a:gd name="T7" fmla="*/ 6 h 10"/>
                <a:gd name="T8" fmla="*/ 4 w 19"/>
                <a:gd name="T9" fmla="*/ 7 h 10"/>
                <a:gd name="T10" fmla="*/ 1 w 19"/>
                <a:gd name="T11" fmla="*/ 5 h 10"/>
                <a:gd name="T12" fmla="*/ 8 w 19"/>
                <a:gd name="T13" fmla="*/ 3 h 10"/>
                <a:gd name="T14" fmla="*/ 8 w 19"/>
                <a:gd name="T15" fmla="*/ 2 h 10"/>
                <a:gd name="T16" fmla="*/ 18 w 19"/>
                <a:gd name="T17" fmla="*/ 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8" y="0"/>
                  </a:moveTo>
                  <a:cubicBezTo>
                    <a:pt x="19" y="4"/>
                    <a:pt x="15" y="2"/>
                    <a:pt x="15" y="5"/>
                  </a:cubicBezTo>
                  <a:cubicBezTo>
                    <a:pt x="15" y="5"/>
                    <a:pt x="13" y="8"/>
                    <a:pt x="11" y="9"/>
                  </a:cubicBezTo>
                  <a:cubicBezTo>
                    <a:pt x="8" y="10"/>
                    <a:pt x="9" y="6"/>
                    <a:pt x="8" y="6"/>
                  </a:cubicBezTo>
                  <a:cubicBezTo>
                    <a:pt x="8" y="6"/>
                    <a:pt x="6" y="8"/>
                    <a:pt x="4" y="7"/>
                  </a:cubicBezTo>
                  <a:cubicBezTo>
                    <a:pt x="3" y="7"/>
                    <a:pt x="3" y="4"/>
                    <a:pt x="1" y="5"/>
                  </a:cubicBezTo>
                  <a:cubicBezTo>
                    <a:pt x="0" y="1"/>
                    <a:pt x="7" y="5"/>
                    <a:pt x="8" y="3"/>
                  </a:cubicBezTo>
                  <a:cubicBezTo>
                    <a:pt x="8" y="3"/>
                    <a:pt x="8" y="2"/>
                    <a:pt x="8" y="2"/>
                  </a:cubicBezTo>
                  <a:cubicBezTo>
                    <a:pt x="12" y="1"/>
                    <a:pt x="13" y="1"/>
                    <a:pt x="18" y="0"/>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17" name="Freeform 14"/>
            <p:cNvSpPr/>
            <p:nvPr/>
          </p:nvSpPr>
          <p:spPr bwMode="auto">
            <a:xfrm>
              <a:off x="5648325" y="849312"/>
              <a:ext cx="57150" cy="17463"/>
            </a:xfrm>
            <a:custGeom>
              <a:gdLst>
                <a:gd name="T0" fmla="*/ 14 w 15"/>
                <a:gd name="T1" fmla="*/ 5 h 5"/>
                <a:gd name="T2" fmla="*/ 3 w 15"/>
                <a:gd name="T3" fmla="*/ 5 h 5"/>
                <a:gd name="T4" fmla="*/ 7 w 15"/>
                <a:gd name="T5" fmla="*/ 0 h 5"/>
                <a:gd name="T6" fmla="*/ 14 w 15"/>
                <a:gd name="T7" fmla="*/ 5 h 5"/>
              </a:gdLst>
              <a:cxnLst>
                <a:cxn ang="0">
                  <a:pos x="T0" y="T1"/>
                </a:cxn>
                <a:cxn ang="0">
                  <a:pos x="T2" y="T3"/>
                </a:cxn>
                <a:cxn ang="0">
                  <a:pos x="T4" y="T5"/>
                </a:cxn>
                <a:cxn ang="0">
                  <a:pos x="T6" y="T7"/>
                </a:cxn>
              </a:cxnLst>
              <a:rect l="0" t="0" r="r" b="b"/>
              <a:pathLst>
                <a:path w="15" h="5">
                  <a:moveTo>
                    <a:pt x="14" y="5"/>
                  </a:moveTo>
                  <a:cubicBezTo>
                    <a:pt x="3" y="5"/>
                    <a:pt x="3" y="5"/>
                    <a:pt x="3" y="5"/>
                  </a:cubicBezTo>
                  <a:cubicBezTo>
                    <a:pt x="0" y="0"/>
                    <a:pt x="7" y="4"/>
                    <a:pt x="7" y="0"/>
                  </a:cubicBezTo>
                  <a:cubicBezTo>
                    <a:pt x="8" y="3"/>
                    <a:pt x="15" y="0"/>
                    <a:pt x="14" y="5"/>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18" name="Freeform 15"/>
            <p:cNvSpPr/>
            <p:nvPr/>
          </p:nvSpPr>
          <p:spPr bwMode="auto">
            <a:xfrm>
              <a:off x="5568950" y="871537"/>
              <a:ext cx="68263" cy="25400"/>
            </a:xfrm>
            <a:custGeom>
              <a:gdLst>
                <a:gd name="T0" fmla="*/ 12 w 18"/>
                <a:gd name="T1" fmla="*/ 0 h 7"/>
                <a:gd name="T2" fmla="*/ 12 w 18"/>
                <a:gd name="T3" fmla="*/ 6 h 7"/>
                <a:gd name="T4" fmla="*/ 0 w 18"/>
                <a:gd name="T5" fmla="*/ 4 h 7"/>
                <a:gd name="T6" fmla="*/ 12 w 18"/>
                <a:gd name="T7" fmla="*/ 0 h 7"/>
              </a:gdLst>
              <a:cxnLst>
                <a:cxn ang="0">
                  <a:pos x="T0" y="T1"/>
                </a:cxn>
                <a:cxn ang="0">
                  <a:pos x="T2" y="T3"/>
                </a:cxn>
                <a:cxn ang="0">
                  <a:pos x="T4" y="T5"/>
                </a:cxn>
                <a:cxn ang="0">
                  <a:pos x="T6" y="T7"/>
                </a:cxn>
              </a:cxnLst>
              <a:rect l="0" t="0" r="r" b="b"/>
              <a:pathLst>
                <a:path w="18" h="7">
                  <a:moveTo>
                    <a:pt x="12" y="0"/>
                  </a:moveTo>
                  <a:cubicBezTo>
                    <a:pt x="18" y="2"/>
                    <a:pt x="12" y="2"/>
                    <a:pt x="12" y="6"/>
                  </a:cubicBezTo>
                  <a:cubicBezTo>
                    <a:pt x="8" y="5"/>
                    <a:pt x="2" y="7"/>
                    <a:pt x="0" y="4"/>
                  </a:cubicBezTo>
                  <a:cubicBezTo>
                    <a:pt x="2" y="1"/>
                    <a:pt x="10" y="3"/>
                    <a:pt x="12" y="0"/>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19" name="Freeform 16"/>
            <p:cNvSpPr/>
            <p:nvPr/>
          </p:nvSpPr>
          <p:spPr bwMode="auto">
            <a:xfrm>
              <a:off x="2220912" y="893762"/>
              <a:ext cx="30163" cy="19050"/>
            </a:xfrm>
            <a:custGeom>
              <a:gdLst>
                <a:gd name="T0" fmla="*/ 0 w 8"/>
                <a:gd name="T1" fmla="*/ 0 h 5"/>
                <a:gd name="T2" fmla="*/ 8 w 8"/>
                <a:gd name="T3" fmla="*/ 5 h 5"/>
                <a:gd name="T4" fmla="*/ 0 w 8"/>
                <a:gd name="T5" fmla="*/ 0 h 5"/>
              </a:gdLst>
              <a:cxnLst>
                <a:cxn ang="0">
                  <a:pos x="T0" y="T1"/>
                </a:cxn>
                <a:cxn ang="0">
                  <a:pos x="T2" y="T3"/>
                </a:cxn>
                <a:cxn ang="0">
                  <a:pos x="T4" y="T5"/>
                </a:cxn>
              </a:cxnLst>
              <a:rect l="0" t="0" r="r" b="b"/>
              <a:pathLst>
                <a:path w="8" h="5">
                  <a:moveTo>
                    <a:pt x="0" y="0"/>
                  </a:moveTo>
                  <a:cubicBezTo>
                    <a:pt x="5" y="0"/>
                    <a:pt x="8" y="0"/>
                    <a:pt x="8" y="5"/>
                  </a:cubicBezTo>
                  <a:cubicBezTo>
                    <a:pt x="5" y="3"/>
                    <a:pt x="0" y="4"/>
                    <a:pt x="0" y="0"/>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20" name="Freeform 17"/>
            <p:cNvSpPr/>
            <p:nvPr/>
          </p:nvSpPr>
          <p:spPr bwMode="auto">
            <a:xfrm>
              <a:off x="6380162" y="890587"/>
              <a:ext cx="123825" cy="58738"/>
            </a:xfrm>
            <a:custGeom>
              <a:gdLst>
                <a:gd name="T0" fmla="*/ 29 w 33"/>
                <a:gd name="T1" fmla="*/ 3 h 16"/>
                <a:gd name="T2" fmla="*/ 32 w 33"/>
                <a:gd name="T3" fmla="*/ 10 h 16"/>
                <a:gd name="T4" fmla="*/ 18 w 33"/>
                <a:gd name="T5" fmla="*/ 15 h 16"/>
                <a:gd name="T6" fmla="*/ 15 w 33"/>
                <a:gd name="T7" fmla="*/ 13 h 16"/>
                <a:gd name="T8" fmla="*/ 10 w 33"/>
                <a:gd name="T9" fmla="*/ 13 h 16"/>
                <a:gd name="T10" fmla="*/ 10 w 33"/>
                <a:gd name="T11" fmla="*/ 10 h 16"/>
                <a:gd name="T12" fmla="*/ 5 w 33"/>
                <a:gd name="T13" fmla="*/ 12 h 16"/>
                <a:gd name="T14" fmla="*/ 7 w 33"/>
                <a:gd name="T15" fmla="*/ 9 h 16"/>
                <a:gd name="T16" fmla="*/ 1 w 33"/>
                <a:gd name="T17" fmla="*/ 8 h 16"/>
                <a:gd name="T18" fmla="*/ 4 w 33"/>
                <a:gd name="T19" fmla="*/ 5 h 16"/>
                <a:gd name="T20" fmla="*/ 8 w 33"/>
                <a:gd name="T21" fmla="*/ 2 h 16"/>
                <a:gd name="T22" fmla="*/ 21 w 33"/>
                <a:gd name="T23" fmla="*/ 1 h 16"/>
                <a:gd name="T24" fmla="*/ 21 w 33"/>
                <a:gd name="T25" fmla="*/ 3 h 16"/>
                <a:gd name="T26" fmla="*/ 29 w 33"/>
                <a:gd name="T27" fmla="*/ 3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6">
                  <a:moveTo>
                    <a:pt x="29" y="3"/>
                  </a:moveTo>
                  <a:cubicBezTo>
                    <a:pt x="28" y="8"/>
                    <a:pt x="24" y="11"/>
                    <a:pt x="32" y="10"/>
                  </a:cubicBezTo>
                  <a:cubicBezTo>
                    <a:pt x="33" y="16"/>
                    <a:pt x="23" y="15"/>
                    <a:pt x="18" y="15"/>
                  </a:cubicBezTo>
                  <a:cubicBezTo>
                    <a:pt x="16" y="14"/>
                    <a:pt x="16" y="14"/>
                    <a:pt x="15" y="13"/>
                  </a:cubicBezTo>
                  <a:cubicBezTo>
                    <a:pt x="12" y="11"/>
                    <a:pt x="13" y="15"/>
                    <a:pt x="10" y="13"/>
                  </a:cubicBezTo>
                  <a:cubicBezTo>
                    <a:pt x="9" y="13"/>
                    <a:pt x="10" y="11"/>
                    <a:pt x="10" y="10"/>
                  </a:cubicBezTo>
                  <a:cubicBezTo>
                    <a:pt x="9" y="10"/>
                    <a:pt x="7" y="13"/>
                    <a:pt x="5" y="12"/>
                  </a:cubicBezTo>
                  <a:cubicBezTo>
                    <a:pt x="5" y="12"/>
                    <a:pt x="7" y="10"/>
                    <a:pt x="7" y="9"/>
                  </a:cubicBezTo>
                  <a:cubicBezTo>
                    <a:pt x="6" y="8"/>
                    <a:pt x="0" y="11"/>
                    <a:pt x="1" y="8"/>
                  </a:cubicBezTo>
                  <a:cubicBezTo>
                    <a:pt x="0" y="5"/>
                    <a:pt x="3" y="6"/>
                    <a:pt x="4" y="5"/>
                  </a:cubicBezTo>
                  <a:cubicBezTo>
                    <a:pt x="6" y="3"/>
                    <a:pt x="5" y="3"/>
                    <a:pt x="8" y="2"/>
                  </a:cubicBezTo>
                  <a:cubicBezTo>
                    <a:pt x="9" y="2"/>
                    <a:pt x="15" y="0"/>
                    <a:pt x="21" y="1"/>
                  </a:cubicBezTo>
                  <a:cubicBezTo>
                    <a:pt x="21" y="1"/>
                    <a:pt x="21" y="3"/>
                    <a:pt x="21" y="3"/>
                  </a:cubicBezTo>
                  <a:cubicBezTo>
                    <a:pt x="23" y="5"/>
                    <a:pt x="28" y="2"/>
                    <a:pt x="29" y="3"/>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21" name="Freeform 18"/>
            <p:cNvSpPr/>
            <p:nvPr/>
          </p:nvSpPr>
          <p:spPr bwMode="auto">
            <a:xfrm>
              <a:off x="6330950" y="890587"/>
              <a:ext cx="49213" cy="33338"/>
            </a:xfrm>
            <a:custGeom>
              <a:gdLst>
                <a:gd name="T0" fmla="*/ 13 w 13"/>
                <a:gd name="T1" fmla="*/ 5 h 9"/>
                <a:gd name="T2" fmla="*/ 9 w 13"/>
                <a:gd name="T3" fmla="*/ 5 h 9"/>
                <a:gd name="T4" fmla="*/ 7 w 13"/>
                <a:gd name="T5" fmla="*/ 8 h 9"/>
                <a:gd name="T6" fmla="*/ 0 w 13"/>
                <a:gd name="T7" fmla="*/ 5 h 9"/>
                <a:gd name="T8" fmla="*/ 13 w 13"/>
                <a:gd name="T9" fmla="*/ 5 h 9"/>
              </a:gdLst>
              <a:cxnLst>
                <a:cxn ang="0">
                  <a:pos x="T0" y="T1"/>
                </a:cxn>
                <a:cxn ang="0">
                  <a:pos x="T2" y="T3"/>
                </a:cxn>
                <a:cxn ang="0">
                  <a:pos x="T4" y="T5"/>
                </a:cxn>
                <a:cxn ang="0">
                  <a:pos x="T6" y="T7"/>
                </a:cxn>
                <a:cxn ang="0">
                  <a:pos x="T8" y="T9"/>
                </a:cxn>
              </a:cxnLst>
              <a:rect l="0" t="0" r="r" b="b"/>
              <a:pathLst>
                <a:path w="13" h="9">
                  <a:moveTo>
                    <a:pt x="13" y="5"/>
                  </a:moveTo>
                  <a:cubicBezTo>
                    <a:pt x="12" y="7"/>
                    <a:pt x="10" y="5"/>
                    <a:pt x="9" y="5"/>
                  </a:cubicBezTo>
                  <a:cubicBezTo>
                    <a:pt x="7" y="5"/>
                    <a:pt x="7" y="7"/>
                    <a:pt x="7" y="8"/>
                  </a:cubicBezTo>
                  <a:cubicBezTo>
                    <a:pt x="3" y="9"/>
                    <a:pt x="4" y="4"/>
                    <a:pt x="0" y="5"/>
                  </a:cubicBezTo>
                  <a:cubicBezTo>
                    <a:pt x="3" y="0"/>
                    <a:pt x="9" y="3"/>
                    <a:pt x="13" y="5"/>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22" name="Freeform 19"/>
            <p:cNvSpPr/>
            <p:nvPr/>
          </p:nvSpPr>
          <p:spPr bwMode="auto">
            <a:xfrm>
              <a:off x="2111375" y="927100"/>
              <a:ext cx="123825" cy="68263"/>
            </a:xfrm>
            <a:custGeom>
              <a:gdLst>
                <a:gd name="T0" fmla="*/ 24 w 33"/>
                <a:gd name="T1" fmla="*/ 5 h 18"/>
                <a:gd name="T2" fmla="*/ 28 w 33"/>
                <a:gd name="T3" fmla="*/ 10 h 18"/>
                <a:gd name="T4" fmla="*/ 32 w 33"/>
                <a:gd name="T5" fmla="*/ 17 h 18"/>
                <a:gd name="T6" fmla="*/ 28 w 33"/>
                <a:gd name="T7" fmla="*/ 17 h 18"/>
                <a:gd name="T8" fmla="*/ 28 w 33"/>
                <a:gd name="T9" fmla="*/ 15 h 18"/>
                <a:gd name="T10" fmla="*/ 25 w 33"/>
                <a:gd name="T11" fmla="*/ 13 h 18"/>
                <a:gd name="T12" fmla="*/ 7 w 33"/>
                <a:gd name="T13" fmla="*/ 12 h 18"/>
                <a:gd name="T14" fmla="*/ 11 w 33"/>
                <a:gd name="T15" fmla="*/ 9 h 18"/>
                <a:gd name="T16" fmla="*/ 8 w 33"/>
                <a:gd name="T17" fmla="*/ 6 h 18"/>
                <a:gd name="T18" fmla="*/ 0 w 33"/>
                <a:gd name="T19" fmla="*/ 2 h 18"/>
                <a:gd name="T20" fmla="*/ 11 w 33"/>
                <a:gd name="T21" fmla="*/ 2 h 18"/>
                <a:gd name="T22" fmla="*/ 14 w 33"/>
                <a:gd name="T23" fmla="*/ 5 h 18"/>
                <a:gd name="T24" fmla="*/ 20 w 33"/>
                <a:gd name="T25" fmla="*/ 5 h 18"/>
                <a:gd name="T26" fmla="*/ 24 w 33"/>
                <a:gd name="T27" fmla="*/ 5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8">
                  <a:moveTo>
                    <a:pt x="24" y="5"/>
                  </a:moveTo>
                  <a:cubicBezTo>
                    <a:pt x="26" y="6"/>
                    <a:pt x="27" y="8"/>
                    <a:pt x="28" y="10"/>
                  </a:cubicBezTo>
                  <a:cubicBezTo>
                    <a:pt x="30" y="12"/>
                    <a:pt x="33" y="14"/>
                    <a:pt x="32" y="17"/>
                  </a:cubicBezTo>
                  <a:cubicBezTo>
                    <a:pt x="32" y="17"/>
                    <a:pt x="29" y="18"/>
                    <a:pt x="28" y="17"/>
                  </a:cubicBezTo>
                  <a:cubicBezTo>
                    <a:pt x="28" y="17"/>
                    <a:pt x="29" y="15"/>
                    <a:pt x="28" y="15"/>
                  </a:cubicBezTo>
                  <a:cubicBezTo>
                    <a:pt x="28" y="14"/>
                    <a:pt x="24" y="17"/>
                    <a:pt x="25" y="13"/>
                  </a:cubicBezTo>
                  <a:cubicBezTo>
                    <a:pt x="17" y="13"/>
                    <a:pt x="12" y="13"/>
                    <a:pt x="7" y="12"/>
                  </a:cubicBezTo>
                  <a:cubicBezTo>
                    <a:pt x="6" y="9"/>
                    <a:pt x="9" y="9"/>
                    <a:pt x="11" y="9"/>
                  </a:cubicBezTo>
                  <a:cubicBezTo>
                    <a:pt x="11" y="7"/>
                    <a:pt x="8" y="8"/>
                    <a:pt x="8" y="6"/>
                  </a:cubicBezTo>
                  <a:cubicBezTo>
                    <a:pt x="3" y="4"/>
                    <a:pt x="1" y="8"/>
                    <a:pt x="0" y="2"/>
                  </a:cubicBezTo>
                  <a:cubicBezTo>
                    <a:pt x="3" y="0"/>
                    <a:pt x="8" y="1"/>
                    <a:pt x="11" y="2"/>
                  </a:cubicBezTo>
                  <a:cubicBezTo>
                    <a:pt x="13" y="2"/>
                    <a:pt x="14" y="2"/>
                    <a:pt x="14" y="5"/>
                  </a:cubicBezTo>
                  <a:cubicBezTo>
                    <a:pt x="16" y="6"/>
                    <a:pt x="20" y="0"/>
                    <a:pt x="20" y="5"/>
                  </a:cubicBezTo>
                  <a:cubicBezTo>
                    <a:pt x="20" y="6"/>
                    <a:pt x="24" y="7"/>
                    <a:pt x="24" y="5"/>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23" name="Freeform 20"/>
            <p:cNvSpPr/>
            <p:nvPr/>
          </p:nvSpPr>
          <p:spPr bwMode="auto">
            <a:xfrm>
              <a:off x="6507162" y="927100"/>
              <a:ext cx="123825" cy="63500"/>
            </a:xfrm>
            <a:custGeom>
              <a:gdLst>
                <a:gd name="T0" fmla="*/ 13 w 33"/>
                <a:gd name="T1" fmla="*/ 0 h 17"/>
                <a:gd name="T2" fmla="*/ 19 w 33"/>
                <a:gd name="T3" fmla="*/ 5 h 17"/>
                <a:gd name="T4" fmla="*/ 20 w 33"/>
                <a:gd name="T5" fmla="*/ 2 h 17"/>
                <a:gd name="T6" fmla="*/ 23 w 33"/>
                <a:gd name="T7" fmla="*/ 5 h 17"/>
                <a:gd name="T8" fmla="*/ 26 w 33"/>
                <a:gd name="T9" fmla="*/ 5 h 17"/>
                <a:gd name="T10" fmla="*/ 26 w 33"/>
                <a:gd name="T11" fmla="*/ 6 h 17"/>
                <a:gd name="T12" fmla="*/ 32 w 33"/>
                <a:gd name="T13" fmla="*/ 7 h 17"/>
                <a:gd name="T14" fmla="*/ 22 w 33"/>
                <a:gd name="T15" fmla="*/ 10 h 17"/>
                <a:gd name="T16" fmla="*/ 20 w 33"/>
                <a:gd name="T17" fmla="*/ 13 h 17"/>
                <a:gd name="T18" fmla="*/ 8 w 33"/>
                <a:gd name="T19" fmla="*/ 13 h 17"/>
                <a:gd name="T20" fmla="*/ 6 w 33"/>
                <a:gd name="T21" fmla="*/ 16 h 17"/>
                <a:gd name="T22" fmla="*/ 1 w 33"/>
                <a:gd name="T23" fmla="*/ 15 h 17"/>
                <a:gd name="T24" fmla="*/ 1 w 33"/>
                <a:gd name="T25" fmla="*/ 10 h 17"/>
                <a:gd name="T26" fmla="*/ 4 w 33"/>
                <a:gd name="T27" fmla="*/ 10 h 17"/>
                <a:gd name="T28" fmla="*/ 5 w 33"/>
                <a:gd name="T29" fmla="*/ 6 h 17"/>
                <a:gd name="T30" fmla="*/ 8 w 33"/>
                <a:gd name="T31" fmla="*/ 6 h 17"/>
                <a:gd name="T32" fmla="*/ 13 w 33"/>
                <a:gd name="T33" fmla="*/ 0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7">
                  <a:moveTo>
                    <a:pt x="13" y="0"/>
                  </a:moveTo>
                  <a:cubicBezTo>
                    <a:pt x="14" y="3"/>
                    <a:pt x="20" y="0"/>
                    <a:pt x="19" y="5"/>
                  </a:cubicBezTo>
                  <a:cubicBezTo>
                    <a:pt x="20" y="6"/>
                    <a:pt x="20" y="2"/>
                    <a:pt x="20" y="2"/>
                  </a:cubicBezTo>
                  <a:cubicBezTo>
                    <a:pt x="22" y="2"/>
                    <a:pt x="22" y="4"/>
                    <a:pt x="23" y="5"/>
                  </a:cubicBezTo>
                  <a:cubicBezTo>
                    <a:pt x="24" y="5"/>
                    <a:pt x="26" y="4"/>
                    <a:pt x="26" y="5"/>
                  </a:cubicBezTo>
                  <a:cubicBezTo>
                    <a:pt x="26" y="5"/>
                    <a:pt x="26" y="6"/>
                    <a:pt x="26" y="6"/>
                  </a:cubicBezTo>
                  <a:cubicBezTo>
                    <a:pt x="28" y="7"/>
                    <a:pt x="32" y="5"/>
                    <a:pt x="32" y="7"/>
                  </a:cubicBezTo>
                  <a:cubicBezTo>
                    <a:pt x="33" y="13"/>
                    <a:pt x="25" y="9"/>
                    <a:pt x="22" y="10"/>
                  </a:cubicBezTo>
                  <a:cubicBezTo>
                    <a:pt x="20" y="10"/>
                    <a:pt x="21" y="13"/>
                    <a:pt x="20" y="13"/>
                  </a:cubicBezTo>
                  <a:cubicBezTo>
                    <a:pt x="17" y="15"/>
                    <a:pt x="9" y="14"/>
                    <a:pt x="8" y="13"/>
                  </a:cubicBezTo>
                  <a:cubicBezTo>
                    <a:pt x="6" y="13"/>
                    <a:pt x="7" y="15"/>
                    <a:pt x="6" y="16"/>
                  </a:cubicBezTo>
                  <a:cubicBezTo>
                    <a:pt x="4" y="13"/>
                    <a:pt x="4" y="17"/>
                    <a:pt x="1" y="15"/>
                  </a:cubicBezTo>
                  <a:cubicBezTo>
                    <a:pt x="1" y="14"/>
                    <a:pt x="0" y="11"/>
                    <a:pt x="1" y="10"/>
                  </a:cubicBezTo>
                  <a:cubicBezTo>
                    <a:pt x="1" y="10"/>
                    <a:pt x="3" y="11"/>
                    <a:pt x="4" y="10"/>
                  </a:cubicBezTo>
                  <a:cubicBezTo>
                    <a:pt x="5" y="9"/>
                    <a:pt x="4" y="7"/>
                    <a:pt x="5" y="6"/>
                  </a:cubicBezTo>
                  <a:cubicBezTo>
                    <a:pt x="5" y="6"/>
                    <a:pt x="7" y="7"/>
                    <a:pt x="8" y="6"/>
                  </a:cubicBezTo>
                  <a:cubicBezTo>
                    <a:pt x="9" y="4"/>
                    <a:pt x="12" y="3"/>
                    <a:pt x="13" y="0"/>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24" name="Freeform 21"/>
            <p:cNvSpPr/>
            <p:nvPr/>
          </p:nvSpPr>
          <p:spPr bwMode="auto">
            <a:xfrm>
              <a:off x="1893887" y="973137"/>
              <a:ext cx="23813" cy="36513"/>
            </a:xfrm>
            <a:custGeom>
              <a:gdLst>
                <a:gd name="T0" fmla="*/ 6 w 6"/>
                <a:gd name="T1" fmla="*/ 5 h 10"/>
                <a:gd name="T2" fmla="*/ 6 w 6"/>
                <a:gd name="T3" fmla="*/ 5 h 10"/>
              </a:gdLst>
              <a:cxnLst>
                <a:cxn ang="0">
                  <a:pos x="T0" y="T1"/>
                </a:cxn>
                <a:cxn ang="0">
                  <a:pos x="T2" y="T3"/>
                </a:cxn>
              </a:cxnLst>
              <a:rect l="0" t="0" r="r" b="b"/>
              <a:pathLst>
                <a:path w="6" h="10">
                  <a:moveTo>
                    <a:pt x="6" y="5"/>
                  </a:moveTo>
                  <a:cubicBezTo>
                    <a:pt x="3" y="10"/>
                    <a:pt x="0" y="0"/>
                    <a:pt x="6" y="5"/>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25" name="Freeform 22"/>
            <p:cNvSpPr/>
            <p:nvPr/>
          </p:nvSpPr>
          <p:spPr bwMode="auto">
            <a:xfrm>
              <a:off x="1943100" y="979487"/>
              <a:ext cx="68263" cy="41275"/>
            </a:xfrm>
            <a:custGeom>
              <a:gdLst>
                <a:gd name="T0" fmla="*/ 17 w 18"/>
                <a:gd name="T1" fmla="*/ 3 h 11"/>
                <a:gd name="T2" fmla="*/ 4 w 18"/>
                <a:gd name="T3" fmla="*/ 10 h 11"/>
                <a:gd name="T4" fmla="*/ 0 w 18"/>
                <a:gd name="T5" fmla="*/ 6 h 11"/>
                <a:gd name="T6" fmla="*/ 9 w 18"/>
                <a:gd name="T7" fmla="*/ 3 h 11"/>
                <a:gd name="T8" fmla="*/ 17 w 18"/>
                <a:gd name="T9" fmla="*/ 3 h 11"/>
              </a:gdLst>
              <a:cxnLst>
                <a:cxn ang="0">
                  <a:pos x="T0" y="T1"/>
                </a:cxn>
                <a:cxn ang="0">
                  <a:pos x="T2" y="T3"/>
                </a:cxn>
                <a:cxn ang="0">
                  <a:pos x="T4" y="T5"/>
                </a:cxn>
                <a:cxn ang="0">
                  <a:pos x="T6" y="T7"/>
                </a:cxn>
                <a:cxn ang="0">
                  <a:pos x="T8" y="T9"/>
                </a:cxn>
              </a:cxnLst>
              <a:rect l="0" t="0" r="r" b="b"/>
              <a:pathLst>
                <a:path w="18" h="11">
                  <a:moveTo>
                    <a:pt x="17" y="3"/>
                  </a:moveTo>
                  <a:cubicBezTo>
                    <a:pt x="18" y="11"/>
                    <a:pt x="8" y="7"/>
                    <a:pt x="4" y="10"/>
                  </a:cubicBezTo>
                  <a:cubicBezTo>
                    <a:pt x="2" y="10"/>
                    <a:pt x="3" y="6"/>
                    <a:pt x="0" y="6"/>
                  </a:cubicBezTo>
                  <a:cubicBezTo>
                    <a:pt x="1" y="2"/>
                    <a:pt x="8" y="7"/>
                    <a:pt x="9" y="3"/>
                  </a:cubicBezTo>
                  <a:cubicBezTo>
                    <a:pt x="9" y="0"/>
                    <a:pt x="12" y="5"/>
                    <a:pt x="17" y="3"/>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26" name="Freeform 23"/>
            <p:cNvSpPr/>
            <p:nvPr/>
          </p:nvSpPr>
          <p:spPr bwMode="auto">
            <a:xfrm>
              <a:off x="2317750" y="987425"/>
              <a:ext cx="60325" cy="30163"/>
            </a:xfrm>
            <a:custGeom>
              <a:gdLst>
                <a:gd name="T0" fmla="*/ 14 w 16"/>
                <a:gd name="T1" fmla="*/ 3 h 8"/>
                <a:gd name="T2" fmla="*/ 14 w 16"/>
                <a:gd name="T3" fmla="*/ 5 h 8"/>
                <a:gd name="T4" fmla="*/ 10 w 16"/>
                <a:gd name="T5" fmla="*/ 7 h 8"/>
                <a:gd name="T6" fmla="*/ 8 w 16"/>
                <a:gd name="T7" fmla="*/ 8 h 8"/>
                <a:gd name="T8" fmla="*/ 4 w 16"/>
                <a:gd name="T9" fmla="*/ 7 h 8"/>
                <a:gd name="T10" fmla="*/ 3 w 16"/>
                <a:gd name="T11" fmla="*/ 8 h 8"/>
                <a:gd name="T12" fmla="*/ 1 w 16"/>
                <a:gd name="T13" fmla="*/ 7 h 8"/>
                <a:gd name="T14" fmla="*/ 14 w 16"/>
                <a:gd name="T15" fmla="*/ 3 h 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4" y="3"/>
                  </a:moveTo>
                  <a:cubicBezTo>
                    <a:pt x="16" y="4"/>
                    <a:pt x="15" y="5"/>
                    <a:pt x="14" y="5"/>
                  </a:cubicBezTo>
                  <a:cubicBezTo>
                    <a:pt x="13" y="7"/>
                    <a:pt x="12" y="6"/>
                    <a:pt x="10" y="7"/>
                  </a:cubicBezTo>
                  <a:cubicBezTo>
                    <a:pt x="9" y="7"/>
                    <a:pt x="8" y="8"/>
                    <a:pt x="8" y="8"/>
                  </a:cubicBezTo>
                  <a:cubicBezTo>
                    <a:pt x="7" y="8"/>
                    <a:pt x="6" y="7"/>
                    <a:pt x="4" y="7"/>
                  </a:cubicBezTo>
                  <a:cubicBezTo>
                    <a:pt x="4" y="7"/>
                    <a:pt x="3" y="8"/>
                    <a:pt x="3" y="8"/>
                  </a:cubicBezTo>
                  <a:cubicBezTo>
                    <a:pt x="1" y="8"/>
                    <a:pt x="1" y="8"/>
                    <a:pt x="1" y="7"/>
                  </a:cubicBezTo>
                  <a:cubicBezTo>
                    <a:pt x="0" y="0"/>
                    <a:pt x="13" y="7"/>
                    <a:pt x="14" y="3"/>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27" name="Freeform 24"/>
            <p:cNvSpPr/>
            <p:nvPr/>
          </p:nvSpPr>
          <p:spPr bwMode="auto">
            <a:xfrm>
              <a:off x="2097087" y="1001712"/>
              <a:ext cx="33338" cy="19050"/>
            </a:xfrm>
            <a:custGeom>
              <a:gdLst>
                <a:gd name="T0" fmla="*/ 0 w 9"/>
                <a:gd name="T1" fmla="*/ 3 h 5"/>
                <a:gd name="T2" fmla="*/ 7 w 9"/>
                <a:gd name="T3" fmla="*/ 4 h 5"/>
                <a:gd name="T4" fmla="*/ 0 w 9"/>
                <a:gd name="T5" fmla="*/ 3 h 5"/>
              </a:gdLst>
              <a:cxnLst>
                <a:cxn ang="0">
                  <a:pos x="T0" y="T1"/>
                </a:cxn>
                <a:cxn ang="0">
                  <a:pos x="T2" y="T3"/>
                </a:cxn>
                <a:cxn ang="0">
                  <a:pos x="T4" y="T5"/>
                </a:cxn>
              </a:cxnLst>
              <a:rect l="0" t="0" r="r" b="b"/>
              <a:pathLst>
                <a:path w="9" h="5">
                  <a:moveTo>
                    <a:pt x="0" y="3"/>
                  </a:moveTo>
                  <a:cubicBezTo>
                    <a:pt x="0" y="1"/>
                    <a:pt x="9" y="0"/>
                    <a:pt x="7" y="4"/>
                  </a:cubicBezTo>
                  <a:cubicBezTo>
                    <a:pt x="4" y="3"/>
                    <a:pt x="4" y="5"/>
                    <a:pt x="0" y="3"/>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28" name="Freeform 25"/>
            <p:cNvSpPr/>
            <p:nvPr/>
          </p:nvSpPr>
          <p:spPr bwMode="auto">
            <a:xfrm>
              <a:off x="2427287" y="1006475"/>
              <a:ext cx="19050" cy="19050"/>
            </a:xfrm>
            <a:custGeom>
              <a:gdLst>
                <a:gd name="T0" fmla="*/ 0 w 5"/>
                <a:gd name="T1" fmla="*/ 0 h 5"/>
                <a:gd name="T2" fmla="*/ 4 w 5"/>
                <a:gd name="T3" fmla="*/ 5 h 5"/>
                <a:gd name="T4" fmla="*/ 0 w 5"/>
                <a:gd name="T5" fmla="*/ 5 h 5"/>
                <a:gd name="T6" fmla="*/ 0 w 5"/>
                <a:gd name="T7" fmla="*/ 0 h 5"/>
              </a:gdLst>
              <a:cxnLst>
                <a:cxn ang="0">
                  <a:pos x="T0" y="T1"/>
                </a:cxn>
                <a:cxn ang="0">
                  <a:pos x="T2" y="T3"/>
                </a:cxn>
                <a:cxn ang="0">
                  <a:pos x="T4" y="T5"/>
                </a:cxn>
                <a:cxn ang="0">
                  <a:pos x="T6" y="T7"/>
                </a:cxn>
              </a:cxnLst>
              <a:rect l="0" t="0" r="r" b="b"/>
              <a:pathLst>
                <a:path w="5" h="5">
                  <a:moveTo>
                    <a:pt x="0" y="0"/>
                  </a:moveTo>
                  <a:cubicBezTo>
                    <a:pt x="3" y="0"/>
                    <a:pt x="5" y="2"/>
                    <a:pt x="4" y="5"/>
                  </a:cubicBezTo>
                  <a:cubicBezTo>
                    <a:pt x="0" y="5"/>
                    <a:pt x="0" y="5"/>
                    <a:pt x="0" y="5"/>
                  </a:cubicBezTo>
                  <a:lnTo>
                    <a:pt x="0" y="0"/>
                  </a:lnTo>
                  <a:close/>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29" name="Freeform 26"/>
            <p:cNvSpPr/>
            <p:nvPr/>
          </p:nvSpPr>
          <p:spPr bwMode="auto">
            <a:xfrm>
              <a:off x="2284412" y="1036637"/>
              <a:ext cx="374650" cy="112713"/>
            </a:xfrm>
            <a:custGeom>
              <a:gdLst>
                <a:gd name="T0" fmla="*/ 100 w 100"/>
                <a:gd name="T1" fmla="*/ 16 h 30"/>
                <a:gd name="T2" fmla="*/ 100 w 100"/>
                <a:gd name="T3" fmla="*/ 23 h 30"/>
                <a:gd name="T4" fmla="*/ 96 w 100"/>
                <a:gd name="T5" fmla="*/ 26 h 30"/>
                <a:gd name="T6" fmla="*/ 79 w 100"/>
                <a:gd name="T7" fmla="*/ 26 h 30"/>
                <a:gd name="T8" fmla="*/ 73 w 100"/>
                <a:gd name="T9" fmla="*/ 29 h 30"/>
                <a:gd name="T10" fmla="*/ 69 w 100"/>
                <a:gd name="T11" fmla="*/ 28 h 30"/>
                <a:gd name="T12" fmla="*/ 68 w 100"/>
                <a:gd name="T13" fmla="*/ 29 h 30"/>
                <a:gd name="T14" fmla="*/ 62 w 100"/>
                <a:gd name="T15" fmla="*/ 29 h 30"/>
                <a:gd name="T16" fmla="*/ 62 w 100"/>
                <a:gd name="T17" fmla="*/ 28 h 30"/>
                <a:gd name="T18" fmla="*/ 59 w 100"/>
                <a:gd name="T19" fmla="*/ 29 h 30"/>
                <a:gd name="T20" fmla="*/ 54 w 100"/>
                <a:gd name="T21" fmla="*/ 26 h 30"/>
                <a:gd name="T22" fmla="*/ 33 w 100"/>
                <a:gd name="T23" fmla="*/ 26 h 30"/>
                <a:gd name="T24" fmla="*/ 34 w 100"/>
                <a:gd name="T25" fmla="*/ 23 h 30"/>
                <a:gd name="T26" fmla="*/ 31 w 100"/>
                <a:gd name="T27" fmla="*/ 22 h 30"/>
                <a:gd name="T28" fmla="*/ 28 w 100"/>
                <a:gd name="T29" fmla="*/ 16 h 30"/>
                <a:gd name="T30" fmla="*/ 31 w 100"/>
                <a:gd name="T31" fmla="*/ 14 h 30"/>
                <a:gd name="T32" fmla="*/ 28 w 100"/>
                <a:gd name="T33" fmla="*/ 8 h 30"/>
                <a:gd name="T34" fmla="*/ 16 w 100"/>
                <a:gd name="T35" fmla="*/ 9 h 30"/>
                <a:gd name="T36" fmla="*/ 13 w 100"/>
                <a:gd name="T37" fmla="*/ 7 h 30"/>
                <a:gd name="T38" fmla="*/ 10 w 100"/>
                <a:gd name="T39" fmla="*/ 5 h 30"/>
                <a:gd name="T40" fmla="*/ 5 w 100"/>
                <a:gd name="T41" fmla="*/ 7 h 30"/>
                <a:gd name="T42" fmla="*/ 2 w 100"/>
                <a:gd name="T43" fmla="*/ 1 h 30"/>
                <a:gd name="T44" fmla="*/ 17 w 100"/>
                <a:gd name="T45" fmla="*/ 0 h 30"/>
                <a:gd name="T46" fmla="*/ 20 w 100"/>
                <a:gd name="T47" fmla="*/ 1 h 30"/>
                <a:gd name="T48" fmla="*/ 20 w 100"/>
                <a:gd name="T49" fmla="*/ 4 h 30"/>
                <a:gd name="T50" fmla="*/ 24 w 100"/>
                <a:gd name="T51" fmla="*/ 7 h 30"/>
                <a:gd name="T52" fmla="*/ 37 w 100"/>
                <a:gd name="T53" fmla="*/ 7 h 30"/>
                <a:gd name="T54" fmla="*/ 37 w 100"/>
                <a:gd name="T55" fmla="*/ 14 h 30"/>
                <a:gd name="T56" fmla="*/ 47 w 100"/>
                <a:gd name="T57" fmla="*/ 15 h 30"/>
                <a:gd name="T58" fmla="*/ 47 w 100"/>
                <a:gd name="T59" fmla="*/ 18 h 30"/>
                <a:gd name="T60" fmla="*/ 49 w 100"/>
                <a:gd name="T61" fmla="*/ 16 h 30"/>
                <a:gd name="T62" fmla="*/ 66 w 100"/>
                <a:gd name="T63" fmla="*/ 16 h 30"/>
                <a:gd name="T64" fmla="*/ 69 w 100"/>
                <a:gd name="T65" fmla="*/ 18 h 30"/>
                <a:gd name="T66" fmla="*/ 73 w 100"/>
                <a:gd name="T67" fmla="*/ 15 h 30"/>
                <a:gd name="T68" fmla="*/ 77 w 100"/>
                <a:gd name="T69" fmla="*/ 15 h 30"/>
                <a:gd name="T70" fmla="*/ 100 w 100"/>
                <a:gd name="T71" fmla="*/ 16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30">
                  <a:moveTo>
                    <a:pt x="100" y="16"/>
                  </a:moveTo>
                  <a:cubicBezTo>
                    <a:pt x="100" y="23"/>
                    <a:pt x="100" y="23"/>
                    <a:pt x="100" y="23"/>
                  </a:cubicBezTo>
                  <a:cubicBezTo>
                    <a:pt x="98" y="23"/>
                    <a:pt x="96" y="24"/>
                    <a:pt x="96" y="26"/>
                  </a:cubicBezTo>
                  <a:cubicBezTo>
                    <a:pt x="89" y="27"/>
                    <a:pt x="84" y="26"/>
                    <a:pt x="79" y="26"/>
                  </a:cubicBezTo>
                  <a:cubicBezTo>
                    <a:pt x="77" y="26"/>
                    <a:pt x="75" y="29"/>
                    <a:pt x="73" y="29"/>
                  </a:cubicBezTo>
                  <a:cubicBezTo>
                    <a:pt x="71" y="29"/>
                    <a:pt x="71" y="28"/>
                    <a:pt x="69" y="28"/>
                  </a:cubicBezTo>
                  <a:cubicBezTo>
                    <a:pt x="70" y="28"/>
                    <a:pt x="68" y="29"/>
                    <a:pt x="68" y="29"/>
                  </a:cubicBezTo>
                  <a:cubicBezTo>
                    <a:pt x="67" y="29"/>
                    <a:pt x="62" y="29"/>
                    <a:pt x="62" y="29"/>
                  </a:cubicBezTo>
                  <a:cubicBezTo>
                    <a:pt x="62" y="29"/>
                    <a:pt x="62" y="28"/>
                    <a:pt x="62" y="28"/>
                  </a:cubicBezTo>
                  <a:cubicBezTo>
                    <a:pt x="61" y="27"/>
                    <a:pt x="59" y="29"/>
                    <a:pt x="59" y="29"/>
                  </a:cubicBezTo>
                  <a:cubicBezTo>
                    <a:pt x="56" y="28"/>
                    <a:pt x="56" y="26"/>
                    <a:pt x="54" y="26"/>
                  </a:cubicBezTo>
                  <a:cubicBezTo>
                    <a:pt x="48" y="26"/>
                    <a:pt x="41" y="30"/>
                    <a:pt x="33" y="26"/>
                  </a:cubicBezTo>
                  <a:cubicBezTo>
                    <a:pt x="33" y="25"/>
                    <a:pt x="34" y="25"/>
                    <a:pt x="34" y="23"/>
                  </a:cubicBezTo>
                  <a:cubicBezTo>
                    <a:pt x="34" y="21"/>
                    <a:pt x="32" y="23"/>
                    <a:pt x="31" y="22"/>
                  </a:cubicBezTo>
                  <a:cubicBezTo>
                    <a:pt x="30" y="20"/>
                    <a:pt x="31" y="17"/>
                    <a:pt x="28" y="16"/>
                  </a:cubicBezTo>
                  <a:cubicBezTo>
                    <a:pt x="29" y="15"/>
                    <a:pt x="31" y="15"/>
                    <a:pt x="31" y="14"/>
                  </a:cubicBezTo>
                  <a:cubicBezTo>
                    <a:pt x="31" y="11"/>
                    <a:pt x="27" y="12"/>
                    <a:pt x="28" y="8"/>
                  </a:cubicBezTo>
                  <a:cubicBezTo>
                    <a:pt x="26" y="10"/>
                    <a:pt x="20" y="9"/>
                    <a:pt x="16" y="9"/>
                  </a:cubicBezTo>
                  <a:cubicBezTo>
                    <a:pt x="13" y="11"/>
                    <a:pt x="14" y="7"/>
                    <a:pt x="13" y="7"/>
                  </a:cubicBezTo>
                  <a:cubicBezTo>
                    <a:pt x="12" y="6"/>
                    <a:pt x="10" y="7"/>
                    <a:pt x="10" y="5"/>
                  </a:cubicBezTo>
                  <a:cubicBezTo>
                    <a:pt x="9" y="6"/>
                    <a:pt x="7" y="7"/>
                    <a:pt x="5" y="7"/>
                  </a:cubicBezTo>
                  <a:cubicBezTo>
                    <a:pt x="9" y="2"/>
                    <a:pt x="0" y="6"/>
                    <a:pt x="2" y="1"/>
                  </a:cubicBezTo>
                  <a:cubicBezTo>
                    <a:pt x="8" y="2"/>
                    <a:pt x="12" y="0"/>
                    <a:pt x="17" y="0"/>
                  </a:cubicBezTo>
                  <a:cubicBezTo>
                    <a:pt x="17" y="1"/>
                    <a:pt x="19" y="0"/>
                    <a:pt x="20" y="1"/>
                  </a:cubicBezTo>
                  <a:cubicBezTo>
                    <a:pt x="20" y="1"/>
                    <a:pt x="20" y="3"/>
                    <a:pt x="20" y="4"/>
                  </a:cubicBezTo>
                  <a:cubicBezTo>
                    <a:pt x="21" y="5"/>
                    <a:pt x="25" y="3"/>
                    <a:pt x="24" y="7"/>
                  </a:cubicBezTo>
                  <a:cubicBezTo>
                    <a:pt x="28" y="3"/>
                    <a:pt x="32" y="7"/>
                    <a:pt x="37" y="7"/>
                  </a:cubicBezTo>
                  <a:cubicBezTo>
                    <a:pt x="36" y="11"/>
                    <a:pt x="39" y="11"/>
                    <a:pt x="37" y="14"/>
                  </a:cubicBezTo>
                  <a:cubicBezTo>
                    <a:pt x="39" y="14"/>
                    <a:pt x="43" y="13"/>
                    <a:pt x="47" y="15"/>
                  </a:cubicBezTo>
                  <a:cubicBezTo>
                    <a:pt x="48" y="15"/>
                    <a:pt x="40" y="18"/>
                    <a:pt x="47" y="18"/>
                  </a:cubicBezTo>
                  <a:cubicBezTo>
                    <a:pt x="48" y="18"/>
                    <a:pt x="48" y="16"/>
                    <a:pt x="49" y="16"/>
                  </a:cubicBezTo>
                  <a:cubicBezTo>
                    <a:pt x="54" y="16"/>
                    <a:pt x="60" y="16"/>
                    <a:pt x="66" y="16"/>
                  </a:cubicBezTo>
                  <a:cubicBezTo>
                    <a:pt x="67" y="16"/>
                    <a:pt x="69" y="18"/>
                    <a:pt x="69" y="18"/>
                  </a:cubicBezTo>
                  <a:cubicBezTo>
                    <a:pt x="72" y="17"/>
                    <a:pt x="66" y="15"/>
                    <a:pt x="73" y="15"/>
                  </a:cubicBezTo>
                  <a:cubicBezTo>
                    <a:pt x="75" y="15"/>
                    <a:pt x="76" y="15"/>
                    <a:pt x="77" y="15"/>
                  </a:cubicBezTo>
                  <a:cubicBezTo>
                    <a:pt x="83" y="14"/>
                    <a:pt x="92" y="14"/>
                    <a:pt x="100" y="16"/>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30" name="Freeform 27"/>
            <p:cNvSpPr/>
            <p:nvPr/>
          </p:nvSpPr>
          <p:spPr bwMode="auto">
            <a:xfrm>
              <a:off x="5475287" y="1031875"/>
              <a:ext cx="376238" cy="269875"/>
            </a:xfrm>
            <a:custGeom>
              <a:gdLst>
                <a:gd name="T0" fmla="*/ 82 w 100"/>
                <a:gd name="T1" fmla="*/ 2 h 72"/>
                <a:gd name="T2" fmla="*/ 99 w 100"/>
                <a:gd name="T3" fmla="*/ 1 h 72"/>
                <a:gd name="T4" fmla="*/ 98 w 100"/>
                <a:gd name="T5" fmla="*/ 8 h 72"/>
                <a:gd name="T6" fmla="*/ 79 w 100"/>
                <a:gd name="T7" fmla="*/ 10 h 72"/>
                <a:gd name="T8" fmla="*/ 77 w 100"/>
                <a:gd name="T9" fmla="*/ 13 h 72"/>
                <a:gd name="T10" fmla="*/ 74 w 100"/>
                <a:gd name="T11" fmla="*/ 13 h 72"/>
                <a:gd name="T12" fmla="*/ 71 w 100"/>
                <a:gd name="T13" fmla="*/ 16 h 72"/>
                <a:gd name="T14" fmla="*/ 68 w 100"/>
                <a:gd name="T15" fmla="*/ 15 h 72"/>
                <a:gd name="T16" fmla="*/ 63 w 100"/>
                <a:gd name="T17" fmla="*/ 16 h 72"/>
                <a:gd name="T18" fmla="*/ 57 w 100"/>
                <a:gd name="T19" fmla="*/ 17 h 72"/>
                <a:gd name="T20" fmla="*/ 56 w 100"/>
                <a:gd name="T21" fmla="*/ 20 h 72"/>
                <a:gd name="T22" fmla="*/ 49 w 100"/>
                <a:gd name="T23" fmla="*/ 24 h 72"/>
                <a:gd name="T24" fmla="*/ 44 w 100"/>
                <a:gd name="T25" fmla="*/ 27 h 72"/>
                <a:gd name="T26" fmla="*/ 42 w 100"/>
                <a:gd name="T27" fmla="*/ 30 h 72"/>
                <a:gd name="T28" fmla="*/ 40 w 100"/>
                <a:gd name="T29" fmla="*/ 33 h 72"/>
                <a:gd name="T30" fmla="*/ 33 w 100"/>
                <a:gd name="T31" fmla="*/ 36 h 72"/>
                <a:gd name="T32" fmla="*/ 32 w 100"/>
                <a:gd name="T33" fmla="*/ 37 h 72"/>
                <a:gd name="T34" fmla="*/ 26 w 100"/>
                <a:gd name="T35" fmla="*/ 40 h 72"/>
                <a:gd name="T36" fmla="*/ 23 w 100"/>
                <a:gd name="T37" fmla="*/ 45 h 72"/>
                <a:gd name="T38" fmla="*/ 25 w 100"/>
                <a:gd name="T39" fmla="*/ 54 h 72"/>
                <a:gd name="T40" fmla="*/ 20 w 100"/>
                <a:gd name="T41" fmla="*/ 57 h 72"/>
                <a:gd name="T42" fmla="*/ 23 w 100"/>
                <a:gd name="T43" fmla="*/ 62 h 72"/>
                <a:gd name="T44" fmla="*/ 22 w 100"/>
                <a:gd name="T45" fmla="*/ 64 h 72"/>
                <a:gd name="T46" fmla="*/ 23 w 100"/>
                <a:gd name="T47" fmla="*/ 65 h 72"/>
                <a:gd name="T48" fmla="*/ 25 w 100"/>
                <a:gd name="T49" fmla="*/ 64 h 72"/>
                <a:gd name="T50" fmla="*/ 29 w 100"/>
                <a:gd name="T51" fmla="*/ 66 h 72"/>
                <a:gd name="T52" fmla="*/ 27 w 100"/>
                <a:gd name="T53" fmla="*/ 72 h 72"/>
                <a:gd name="T54" fmla="*/ 15 w 100"/>
                <a:gd name="T55" fmla="*/ 72 h 72"/>
                <a:gd name="T56" fmla="*/ 16 w 100"/>
                <a:gd name="T57" fmla="*/ 69 h 72"/>
                <a:gd name="T58" fmla="*/ 12 w 100"/>
                <a:gd name="T59" fmla="*/ 68 h 72"/>
                <a:gd name="T60" fmla="*/ 9 w 100"/>
                <a:gd name="T61" fmla="*/ 65 h 72"/>
                <a:gd name="T62" fmla="*/ 6 w 100"/>
                <a:gd name="T63" fmla="*/ 65 h 72"/>
                <a:gd name="T64" fmla="*/ 2 w 100"/>
                <a:gd name="T65" fmla="*/ 65 h 72"/>
                <a:gd name="T66" fmla="*/ 1 w 100"/>
                <a:gd name="T67" fmla="*/ 55 h 72"/>
                <a:gd name="T68" fmla="*/ 8 w 100"/>
                <a:gd name="T69" fmla="*/ 52 h 72"/>
                <a:gd name="T70" fmla="*/ 6 w 100"/>
                <a:gd name="T71" fmla="*/ 51 h 72"/>
                <a:gd name="T72" fmla="*/ 8 w 100"/>
                <a:gd name="T73" fmla="*/ 48 h 72"/>
                <a:gd name="T74" fmla="*/ 15 w 100"/>
                <a:gd name="T75" fmla="*/ 45 h 72"/>
                <a:gd name="T76" fmla="*/ 15 w 100"/>
                <a:gd name="T77" fmla="*/ 40 h 72"/>
                <a:gd name="T78" fmla="*/ 19 w 100"/>
                <a:gd name="T79" fmla="*/ 38 h 72"/>
                <a:gd name="T80" fmla="*/ 22 w 100"/>
                <a:gd name="T81" fmla="*/ 34 h 72"/>
                <a:gd name="T82" fmla="*/ 22 w 100"/>
                <a:gd name="T83" fmla="*/ 27 h 72"/>
                <a:gd name="T84" fmla="*/ 33 w 100"/>
                <a:gd name="T85" fmla="*/ 23 h 72"/>
                <a:gd name="T86" fmla="*/ 35 w 100"/>
                <a:gd name="T87" fmla="*/ 20 h 72"/>
                <a:gd name="T88" fmla="*/ 36 w 100"/>
                <a:gd name="T89" fmla="*/ 22 h 72"/>
                <a:gd name="T90" fmla="*/ 39 w 100"/>
                <a:gd name="T91" fmla="*/ 19 h 72"/>
                <a:gd name="T92" fmla="*/ 40 w 100"/>
                <a:gd name="T93" fmla="*/ 16 h 72"/>
                <a:gd name="T94" fmla="*/ 47 w 100"/>
                <a:gd name="T95" fmla="*/ 15 h 72"/>
                <a:gd name="T96" fmla="*/ 56 w 100"/>
                <a:gd name="T97" fmla="*/ 13 h 72"/>
                <a:gd name="T98" fmla="*/ 57 w 100"/>
                <a:gd name="T99" fmla="*/ 12 h 72"/>
                <a:gd name="T100" fmla="*/ 60 w 100"/>
                <a:gd name="T101" fmla="*/ 13 h 72"/>
                <a:gd name="T102" fmla="*/ 61 w 100"/>
                <a:gd name="T103" fmla="*/ 10 h 72"/>
                <a:gd name="T104" fmla="*/ 63 w 100"/>
                <a:gd name="T105" fmla="*/ 10 h 72"/>
                <a:gd name="T106" fmla="*/ 72 w 100"/>
                <a:gd name="T107" fmla="*/ 9 h 72"/>
                <a:gd name="T108" fmla="*/ 75 w 100"/>
                <a:gd name="T109" fmla="*/ 8 h 72"/>
                <a:gd name="T110" fmla="*/ 77 w 100"/>
                <a:gd name="T111" fmla="*/ 6 h 72"/>
                <a:gd name="T112" fmla="*/ 82 w 100"/>
                <a:gd name="T113" fmla="*/ 2 h 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72">
                  <a:moveTo>
                    <a:pt x="82" y="2"/>
                  </a:moveTo>
                  <a:cubicBezTo>
                    <a:pt x="87" y="5"/>
                    <a:pt x="93" y="0"/>
                    <a:pt x="99" y="1"/>
                  </a:cubicBezTo>
                  <a:cubicBezTo>
                    <a:pt x="100" y="4"/>
                    <a:pt x="97" y="4"/>
                    <a:pt x="98" y="8"/>
                  </a:cubicBezTo>
                  <a:cubicBezTo>
                    <a:pt x="93" y="5"/>
                    <a:pt x="86" y="10"/>
                    <a:pt x="79" y="10"/>
                  </a:cubicBezTo>
                  <a:cubicBezTo>
                    <a:pt x="78" y="10"/>
                    <a:pt x="78" y="13"/>
                    <a:pt x="77" y="13"/>
                  </a:cubicBezTo>
                  <a:cubicBezTo>
                    <a:pt x="76" y="14"/>
                    <a:pt x="74" y="13"/>
                    <a:pt x="74" y="13"/>
                  </a:cubicBezTo>
                  <a:cubicBezTo>
                    <a:pt x="74" y="13"/>
                    <a:pt x="71" y="16"/>
                    <a:pt x="71" y="16"/>
                  </a:cubicBezTo>
                  <a:cubicBezTo>
                    <a:pt x="70" y="16"/>
                    <a:pt x="70" y="14"/>
                    <a:pt x="68" y="15"/>
                  </a:cubicBezTo>
                  <a:cubicBezTo>
                    <a:pt x="67" y="15"/>
                    <a:pt x="65" y="15"/>
                    <a:pt x="63" y="16"/>
                  </a:cubicBezTo>
                  <a:cubicBezTo>
                    <a:pt x="62" y="16"/>
                    <a:pt x="59" y="17"/>
                    <a:pt x="57" y="17"/>
                  </a:cubicBezTo>
                  <a:cubicBezTo>
                    <a:pt x="55" y="18"/>
                    <a:pt x="57" y="19"/>
                    <a:pt x="56" y="20"/>
                  </a:cubicBezTo>
                  <a:cubicBezTo>
                    <a:pt x="55" y="21"/>
                    <a:pt x="49" y="20"/>
                    <a:pt x="49" y="24"/>
                  </a:cubicBezTo>
                  <a:cubicBezTo>
                    <a:pt x="48" y="26"/>
                    <a:pt x="45" y="27"/>
                    <a:pt x="44" y="27"/>
                  </a:cubicBezTo>
                  <a:cubicBezTo>
                    <a:pt x="44" y="28"/>
                    <a:pt x="42" y="29"/>
                    <a:pt x="42" y="30"/>
                  </a:cubicBezTo>
                  <a:cubicBezTo>
                    <a:pt x="41" y="31"/>
                    <a:pt x="40" y="31"/>
                    <a:pt x="40" y="33"/>
                  </a:cubicBezTo>
                  <a:cubicBezTo>
                    <a:pt x="35" y="34"/>
                    <a:pt x="36" y="32"/>
                    <a:pt x="33" y="36"/>
                  </a:cubicBezTo>
                  <a:cubicBezTo>
                    <a:pt x="33" y="36"/>
                    <a:pt x="32" y="35"/>
                    <a:pt x="32" y="37"/>
                  </a:cubicBezTo>
                  <a:cubicBezTo>
                    <a:pt x="32" y="39"/>
                    <a:pt x="28" y="38"/>
                    <a:pt x="26" y="40"/>
                  </a:cubicBezTo>
                  <a:cubicBezTo>
                    <a:pt x="26" y="42"/>
                    <a:pt x="28" y="47"/>
                    <a:pt x="23" y="45"/>
                  </a:cubicBezTo>
                  <a:cubicBezTo>
                    <a:pt x="24" y="48"/>
                    <a:pt x="22" y="54"/>
                    <a:pt x="25" y="54"/>
                  </a:cubicBezTo>
                  <a:cubicBezTo>
                    <a:pt x="24" y="55"/>
                    <a:pt x="22" y="56"/>
                    <a:pt x="20" y="57"/>
                  </a:cubicBezTo>
                  <a:cubicBezTo>
                    <a:pt x="19" y="60"/>
                    <a:pt x="24" y="59"/>
                    <a:pt x="23" y="62"/>
                  </a:cubicBezTo>
                  <a:cubicBezTo>
                    <a:pt x="23" y="62"/>
                    <a:pt x="21" y="63"/>
                    <a:pt x="22" y="64"/>
                  </a:cubicBezTo>
                  <a:cubicBezTo>
                    <a:pt x="22" y="63"/>
                    <a:pt x="24" y="65"/>
                    <a:pt x="23" y="65"/>
                  </a:cubicBezTo>
                  <a:cubicBezTo>
                    <a:pt x="24" y="65"/>
                    <a:pt x="25" y="64"/>
                    <a:pt x="25" y="64"/>
                  </a:cubicBezTo>
                  <a:cubicBezTo>
                    <a:pt x="26" y="64"/>
                    <a:pt x="26" y="67"/>
                    <a:pt x="29" y="66"/>
                  </a:cubicBezTo>
                  <a:cubicBezTo>
                    <a:pt x="29" y="69"/>
                    <a:pt x="27" y="69"/>
                    <a:pt x="27" y="72"/>
                  </a:cubicBezTo>
                  <a:cubicBezTo>
                    <a:pt x="15" y="72"/>
                    <a:pt x="15" y="72"/>
                    <a:pt x="15" y="72"/>
                  </a:cubicBezTo>
                  <a:cubicBezTo>
                    <a:pt x="15" y="71"/>
                    <a:pt x="17" y="70"/>
                    <a:pt x="16" y="69"/>
                  </a:cubicBezTo>
                  <a:cubicBezTo>
                    <a:pt x="15" y="68"/>
                    <a:pt x="14" y="69"/>
                    <a:pt x="12" y="68"/>
                  </a:cubicBezTo>
                  <a:cubicBezTo>
                    <a:pt x="11" y="67"/>
                    <a:pt x="10" y="65"/>
                    <a:pt x="9" y="65"/>
                  </a:cubicBezTo>
                  <a:cubicBezTo>
                    <a:pt x="9" y="65"/>
                    <a:pt x="7" y="65"/>
                    <a:pt x="6" y="65"/>
                  </a:cubicBezTo>
                  <a:cubicBezTo>
                    <a:pt x="5" y="64"/>
                    <a:pt x="5" y="65"/>
                    <a:pt x="2" y="65"/>
                  </a:cubicBezTo>
                  <a:cubicBezTo>
                    <a:pt x="2" y="62"/>
                    <a:pt x="0" y="60"/>
                    <a:pt x="1" y="55"/>
                  </a:cubicBezTo>
                  <a:cubicBezTo>
                    <a:pt x="5" y="60"/>
                    <a:pt x="1" y="50"/>
                    <a:pt x="8" y="52"/>
                  </a:cubicBezTo>
                  <a:cubicBezTo>
                    <a:pt x="9" y="51"/>
                    <a:pt x="6" y="51"/>
                    <a:pt x="6" y="51"/>
                  </a:cubicBezTo>
                  <a:cubicBezTo>
                    <a:pt x="7" y="50"/>
                    <a:pt x="11" y="49"/>
                    <a:pt x="8" y="48"/>
                  </a:cubicBezTo>
                  <a:cubicBezTo>
                    <a:pt x="9" y="46"/>
                    <a:pt x="12" y="46"/>
                    <a:pt x="15" y="45"/>
                  </a:cubicBezTo>
                  <a:cubicBezTo>
                    <a:pt x="14" y="43"/>
                    <a:pt x="19" y="41"/>
                    <a:pt x="15" y="40"/>
                  </a:cubicBezTo>
                  <a:cubicBezTo>
                    <a:pt x="15" y="38"/>
                    <a:pt x="17" y="39"/>
                    <a:pt x="19" y="38"/>
                  </a:cubicBezTo>
                  <a:cubicBezTo>
                    <a:pt x="19" y="36"/>
                    <a:pt x="20" y="35"/>
                    <a:pt x="22" y="34"/>
                  </a:cubicBezTo>
                  <a:cubicBezTo>
                    <a:pt x="19" y="32"/>
                    <a:pt x="23" y="32"/>
                    <a:pt x="22" y="27"/>
                  </a:cubicBezTo>
                  <a:cubicBezTo>
                    <a:pt x="27" y="27"/>
                    <a:pt x="29" y="24"/>
                    <a:pt x="33" y="23"/>
                  </a:cubicBezTo>
                  <a:cubicBezTo>
                    <a:pt x="35" y="24"/>
                    <a:pt x="34" y="21"/>
                    <a:pt x="35" y="20"/>
                  </a:cubicBezTo>
                  <a:cubicBezTo>
                    <a:pt x="35" y="20"/>
                    <a:pt x="36" y="21"/>
                    <a:pt x="36" y="22"/>
                  </a:cubicBezTo>
                  <a:cubicBezTo>
                    <a:pt x="37" y="21"/>
                    <a:pt x="38" y="20"/>
                    <a:pt x="39" y="19"/>
                  </a:cubicBezTo>
                  <a:cubicBezTo>
                    <a:pt x="39" y="18"/>
                    <a:pt x="40" y="18"/>
                    <a:pt x="40" y="16"/>
                  </a:cubicBezTo>
                  <a:cubicBezTo>
                    <a:pt x="43" y="16"/>
                    <a:pt x="45" y="16"/>
                    <a:pt x="47" y="15"/>
                  </a:cubicBezTo>
                  <a:cubicBezTo>
                    <a:pt x="49" y="13"/>
                    <a:pt x="51" y="14"/>
                    <a:pt x="56" y="13"/>
                  </a:cubicBezTo>
                  <a:cubicBezTo>
                    <a:pt x="57" y="13"/>
                    <a:pt x="56" y="12"/>
                    <a:pt x="57" y="12"/>
                  </a:cubicBezTo>
                  <a:cubicBezTo>
                    <a:pt x="59" y="11"/>
                    <a:pt x="60" y="13"/>
                    <a:pt x="60" y="13"/>
                  </a:cubicBezTo>
                  <a:cubicBezTo>
                    <a:pt x="62" y="13"/>
                    <a:pt x="59" y="10"/>
                    <a:pt x="61" y="10"/>
                  </a:cubicBezTo>
                  <a:cubicBezTo>
                    <a:pt x="62" y="10"/>
                    <a:pt x="62" y="10"/>
                    <a:pt x="63" y="10"/>
                  </a:cubicBezTo>
                  <a:cubicBezTo>
                    <a:pt x="64" y="10"/>
                    <a:pt x="68" y="10"/>
                    <a:pt x="72" y="9"/>
                  </a:cubicBezTo>
                  <a:cubicBezTo>
                    <a:pt x="75" y="8"/>
                    <a:pt x="74" y="9"/>
                    <a:pt x="75" y="8"/>
                  </a:cubicBezTo>
                  <a:cubicBezTo>
                    <a:pt x="75" y="8"/>
                    <a:pt x="77" y="6"/>
                    <a:pt x="77" y="6"/>
                  </a:cubicBezTo>
                  <a:cubicBezTo>
                    <a:pt x="81" y="4"/>
                    <a:pt x="82" y="9"/>
                    <a:pt x="82" y="2"/>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31" name="Freeform 28"/>
            <p:cNvSpPr/>
            <p:nvPr/>
          </p:nvSpPr>
          <p:spPr bwMode="auto">
            <a:xfrm>
              <a:off x="2187575" y="1047750"/>
              <a:ext cx="41275" cy="19050"/>
            </a:xfrm>
            <a:custGeom>
              <a:gdLst>
                <a:gd name="T0" fmla="*/ 8 w 11"/>
                <a:gd name="T1" fmla="*/ 1 h 5"/>
                <a:gd name="T2" fmla="*/ 11 w 11"/>
                <a:gd name="T3" fmla="*/ 1 h 5"/>
                <a:gd name="T4" fmla="*/ 8 w 11"/>
                <a:gd name="T5" fmla="*/ 1 h 5"/>
              </a:gdLst>
              <a:cxnLst>
                <a:cxn ang="0">
                  <a:pos x="T0" y="T1"/>
                </a:cxn>
                <a:cxn ang="0">
                  <a:pos x="T2" y="T3"/>
                </a:cxn>
                <a:cxn ang="0">
                  <a:pos x="T4" y="T5"/>
                </a:cxn>
              </a:cxnLst>
              <a:rect l="0" t="0" r="r" b="b"/>
              <a:pathLst>
                <a:path w="11" h="5">
                  <a:moveTo>
                    <a:pt x="8" y="1"/>
                  </a:moveTo>
                  <a:cubicBezTo>
                    <a:pt x="11" y="1"/>
                    <a:pt x="11" y="1"/>
                    <a:pt x="11" y="1"/>
                  </a:cubicBezTo>
                  <a:cubicBezTo>
                    <a:pt x="11" y="5"/>
                    <a:pt x="0" y="0"/>
                    <a:pt x="8" y="1"/>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32" name="Freeform 29"/>
            <p:cNvSpPr/>
            <p:nvPr/>
          </p:nvSpPr>
          <p:spPr bwMode="auto">
            <a:xfrm>
              <a:off x="7310437" y="1069975"/>
              <a:ext cx="115888" cy="90488"/>
            </a:xfrm>
            <a:custGeom>
              <a:gdLst>
                <a:gd name="T0" fmla="*/ 8 w 31"/>
                <a:gd name="T1" fmla="*/ 0 h 24"/>
                <a:gd name="T2" fmla="*/ 10 w 31"/>
                <a:gd name="T3" fmla="*/ 2 h 24"/>
                <a:gd name="T4" fmla="*/ 18 w 31"/>
                <a:gd name="T5" fmla="*/ 6 h 24"/>
                <a:gd name="T6" fmla="*/ 22 w 31"/>
                <a:gd name="T7" fmla="*/ 3 h 24"/>
                <a:gd name="T8" fmla="*/ 31 w 31"/>
                <a:gd name="T9" fmla="*/ 5 h 24"/>
                <a:gd name="T10" fmla="*/ 28 w 31"/>
                <a:gd name="T11" fmla="*/ 12 h 24"/>
                <a:gd name="T12" fmla="*/ 17 w 31"/>
                <a:gd name="T13" fmla="*/ 14 h 24"/>
                <a:gd name="T14" fmla="*/ 17 w 31"/>
                <a:gd name="T15" fmla="*/ 16 h 24"/>
                <a:gd name="T16" fmla="*/ 14 w 31"/>
                <a:gd name="T17" fmla="*/ 19 h 24"/>
                <a:gd name="T18" fmla="*/ 10 w 31"/>
                <a:gd name="T19" fmla="*/ 20 h 24"/>
                <a:gd name="T20" fmla="*/ 4 w 31"/>
                <a:gd name="T21" fmla="*/ 17 h 24"/>
                <a:gd name="T22" fmla="*/ 0 w 31"/>
                <a:gd name="T23" fmla="*/ 6 h 24"/>
                <a:gd name="T24" fmla="*/ 8 w 31"/>
                <a:gd name="T25" fmla="*/ 0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4">
                  <a:moveTo>
                    <a:pt x="8" y="0"/>
                  </a:moveTo>
                  <a:cubicBezTo>
                    <a:pt x="10" y="0"/>
                    <a:pt x="10" y="1"/>
                    <a:pt x="10" y="2"/>
                  </a:cubicBezTo>
                  <a:cubicBezTo>
                    <a:pt x="11" y="5"/>
                    <a:pt x="16" y="4"/>
                    <a:pt x="18" y="6"/>
                  </a:cubicBezTo>
                  <a:cubicBezTo>
                    <a:pt x="21" y="7"/>
                    <a:pt x="22" y="3"/>
                    <a:pt x="22" y="3"/>
                  </a:cubicBezTo>
                  <a:cubicBezTo>
                    <a:pt x="24" y="3"/>
                    <a:pt x="26" y="6"/>
                    <a:pt x="31" y="5"/>
                  </a:cubicBezTo>
                  <a:cubicBezTo>
                    <a:pt x="30" y="6"/>
                    <a:pt x="23" y="9"/>
                    <a:pt x="28" y="12"/>
                  </a:cubicBezTo>
                  <a:cubicBezTo>
                    <a:pt x="27" y="15"/>
                    <a:pt x="22" y="14"/>
                    <a:pt x="17" y="14"/>
                  </a:cubicBezTo>
                  <a:cubicBezTo>
                    <a:pt x="15" y="15"/>
                    <a:pt x="16" y="16"/>
                    <a:pt x="17" y="16"/>
                  </a:cubicBezTo>
                  <a:cubicBezTo>
                    <a:pt x="18" y="18"/>
                    <a:pt x="9" y="17"/>
                    <a:pt x="14" y="19"/>
                  </a:cubicBezTo>
                  <a:cubicBezTo>
                    <a:pt x="14" y="24"/>
                    <a:pt x="9" y="16"/>
                    <a:pt x="10" y="20"/>
                  </a:cubicBezTo>
                  <a:cubicBezTo>
                    <a:pt x="8" y="19"/>
                    <a:pt x="9" y="16"/>
                    <a:pt x="4" y="17"/>
                  </a:cubicBezTo>
                  <a:cubicBezTo>
                    <a:pt x="3" y="13"/>
                    <a:pt x="4" y="7"/>
                    <a:pt x="0" y="6"/>
                  </a:cubicBezTo>
                  <a:cubicBezTo>
                    <a:pt x="1" y="3"/>
                    <a:pt x="9" y="6"/>
                    <a:pt x="8" y="0"/>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33" name="Freeform 30"/>
            <p:cNvSpPr/>
            <p:nvPr/>
          </p:nvSpPr>
          <p:spPr bwMode="auto">
            <a:xfrm>
              <a:off x="1808162" y="1081087"/>
              <a:ext cx="30163" cy="22225"/>
            </a:xfrm>
            <a:custGeom>
              <a:gdLst>
                <a:gd name="T0" fmla="*/ 4 w 8"/>
                <a:gd name="T1" fmla="*/ 0 h 6"/>
                <a:gd name="T2" fmla="*/ 5 w 8"/>
                <a:gd name="T3" fmla="*/ 6 h 6"/>
                <a:gd name="T4" fmla="*/ 0 w 8"/>
                <a:gd name="T5" fmla="*/ 4 h 6"/>
                <a:gd name="T6" fmla="*/ 4 w 8"/>
                <a:gd name="T7" fmla="*/ 0 h 6"/>
              </a:gdLst>
              <a:cxnLst>
                <a:cxn ang="0">
                  <a:pos x="T0" y="T1"/>
                </a:cxn>
                <a:cxn ang="0">
                  <a:pos x="T2" y="T3"/>
                </a:cxn>
                <a:cxn ang="0">
                  <a:pos x="T4" y="T5"/>
                </a:cxn>
                <a:cxn ang="0">
                  <a:pos x="T6" y="T7"/>
                </a:cxn>
              </a:cxnLst>
              <a:rect l="0" t="0" r="r" b="b"/>
              <a:pathLst>
                <a:path w="8" h="6">
                  <a:moveTo>
                    <a:pt x="4" y="0"/>
                  </a:moveTo>
                  <a:cubicBezTo>
                    <a:pt x="8" y="1"/>
                    <a:pt x="5" y="2"/>
                    <a:pt x="5" y="6"/>
                  </a:cubicBezTo>
                  <a:cubicBezTo>
                    <a:pt x="4" y="5"/>
                    <a:pt x="2" y="4"/>
                    <a:pt x="0" y="4"/>
                  </a:cubicBezTo>
                  <a:cubicBezTo>
                    <a:pt x="0" y="2"/>
                    <a:pt x="4" y="3"/>
                    <a:pt x="4" y="0"/>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34" name="Freeform 31"/>
            <p:cNvSpPr/>
            <p:nvPr/>
          </p:nvSpPr>
          <p:spPr bwMode="auto">
            <a:xfrm>
              <a:off x="7437437" y="1081087"/>
              <a:ext cx="52388" cy="49213"/>
            </a:xfrm>
            <a:custGeom>
              <a:gdLst>
                <a:gd name="T0" fmla="*/ 0 w 14"/>
                <a:gd name="T1" fmla="*/ 4 h 13"/>
                <a:gd name="T2" fmla="*/ 14 w 14"/>
                <a:gd name="T3" fmla="*/ 7 h 13"/>
                <a:gd name="T4" fmla="*/ 8 w 14"/>
                <a:gd name="T5" fmla="*/ 13 h 13"/>
                <a:gd name="T6" fmla="*/ 5 w 14"/>
                <a:gd name="T7" fmla="*/ 10 h 13"/>
                <a:gd name="T8" fmla="*/ 3 w 14"/>
                <a:gd name="T9" fmla="*/ 10 h 13"/>
                <a:gd name="T10" fmla="*/ 0 w 14"/>
                <a:gd name="T11" fmla="*/ 4 h 13"/>
              </a:gdLst>
              <a:cxnLst>
                <a:cxn ang="0">
                  <a:pos x="T0" y="T1"/>
                </a:cxn>
                <a:cxn ang="0">
                  <a:pos x="T2" y="T3"/>
                </a:cxn>
                <a:cxn ang="0">
                  <a:pos x="T4" y="T5"/>
                </a:cxn>
                <a:cxn ang="0">
                  <a:pos x="T6" y="T7"/>
                </a:cxn>
                <a:cxn ang="0">
                  <a:pos x="T8" y="T9"/>
                </a:cxn>
                <a:cxn ang="0">
                  <a:pos x="T10" y="T11"/>
                </a:cxn>
              </a:cxnLst>
              <a:rect l="0" t="0" r="r" b="b"/>
              <a:pathLst>
                <a:path w="14" h="13">
                  <a:moveTo>
                    <a:pt x="0" y="4"/>
                  </a:moveTo>
                  <a:cubicBezTo>
                    <a:pt x="4" y="0"/>
                    <a:pt x="12" y="4"/>
                    <a:pt x="14" y="7"/>
                  </a:cubicBezTo>
                  <a:cubicBezTo>
                    <a:pt x="13" y="10"/>
                    <a:pt x="7" y="8"/>
                    <a:pt x="8" y="13"/>
                  </a:cubicBezTo>
                  <a:cubicBezTo>
                    <a:pt x="6" y="13"/>
                    <a:pt x="6" y="10"/>
                    <a:pt x="5" y="10"/>
                  </a:cubicBezTo>
                  <a:cubicBezTo>
                    <a:pt x="5" y="10"/>
                    <a:pt x="3" y="10"/>
                    <a:pt x="3" y="10"/>
                  </a:cubicBezTo>
                  <a:cubicBezTo>
                    <a:pt x="1" y="8"/>
                    <a:pt x="3" y="5"/>
                    <a:pt x="0" y="4"/>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35" name="Freeform 32"/>
            <p:cNvSpPr/>
            <p:nvPr/>
          </p:nvSpPr>
          <p:spPr bwMode="auto">
            <a:xfrm>
              <a:off x="7504112" y="1096962"/>
              <a:ext cx="79375" cy="44450"/>
            </a:xfrm>
            <a:custGeom>
              <a:gdLst>
                <a:gd name="T0" fmla="*/ 1 w 21"/>
                <a:gd name="T1" fmla="*/ 2 h 12"/>
                <a:gd name="T2" fmla="*/ 4 w 21"/>
                <a:gd name="T3" fmla="*/ 2 h 12"/>
                <a:gd name="T4" fmla="*/ 11 w 21"/>
                <a:gd name="T5" fmla="*/ 5 h 12"/>
                <a:gd name="T6" fmla="*/ 18 w 21"/>
                <a:gd name="T7" fmla="*/ 7 h 12"/>
                <a:gd name="T8" fmla="*/ 21 w 21"/>
                <a:gd name="T9" fmla="*/ 10 h 12"/>
                <a:gd name="T10" fmla="*/ 4 w 21"/>
                <a:gd name="T11" fmla="*/ 7 h 12"/>
                <a:gd name="T12" fmla="*/ 1 w 21"/>
                <a:gd name="T13" fmla="*/ 2 h 12"/>
              </a:gdLst>
              <a:cxnLst>
                <a:cxn ang="0">
                  <a:pos x="T0" y="T1"/>
                </a:cxn>
                <a:cxn ang="0">
                  <a:pos x="T2" y="T3"/>
                </a:cxn>
                <a:cxn ang="0">
                  <a:pos x="T4" y="T5"/>
                </a:cxn>
                <a:cxn ang="0">
                  <a:pos x="T6" y="T7"/>
                </a:cxn>
                <a:cxn ang="0">
                  <a:pos x="T8" y="T9"/>
                </a:cxn>
                <a:cxn ang="0">
                  <a:pos x="T10" y="T11"/>
                </a:cxn>
                <a:cxn ang="0">
                  <a:pos x="T12" y="T13"/>
                </a:cxn>
              </a:cxnLst>
              <a:rect l="0" t="0" r="r" b="b"/>
              <a:pathLst>
                <a:path w="21" h="12">
                  <a:moveTo>
                    <a:pt x="1" y="2"/>
                  </a:moveTo>
                  <a:cubicBezTo>
                    <a:pt x="4" y="2"/>
                    <a:pt x="4" y="2"/>
                    <a:pt x="4" y="2"/>
                  </a:cubicBezTo>
                  <a:cubicBezTo>
                    <a:pt x="8" y="0"/>
                    <a:pt x="8" y="4"/>
                    <a:pt x="11" y="5"/>
                  </a:cubicBezTo>
                  <a:cubicBezTo>
                    <a:pt x="14" y="5"/>
                    <a:pt x="16" y="6"/>
                    <a:pt x="18" y="7"/>
                  </a:cubicBezTo>
                  <a:cubicBezTo>
                    <a:pt x="20" y="8"/>
                    <a:pt x="21" y="7"/>
                    <a:pt x="21" y="10"/>
                  </a:cubicBezTo>
                  <a:cubicBezTo>
                    <a:pt x="13" y="12"/>
                    <a:pt x="10" y="8"/>
                    <a:pt x="4" y="7"/>
                  </a:cubicBezTo>
                  <a:cubicBezTo>
                    <a:pt x="6" y="3"/>
                    <a:pt x="0" y="6"/>
                    <a:pt x="1" y="2"/>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36" name="Freeform 33"/>
            <p:cNvSpPr/>
            <p:nvPr/>
          </p:nvSpPr>
          <p:spPr bwMode="auto">
            <a:xfrm>
              <a:off x="2165350" y="1166812"/>
              <a:ext cx="130175" cy="109538"/>
            </a:xfrm>
            <a:custGeom>
              <a:gdLst>
                <a:gd name="T0" fmla="*/ 11 w 35"/>
                <a:gd name="T1" fmla="*/ 5 h 29"/>
                <a:gd name="T2" fmla="*/ 11 w 35"/>
                <a:gd name="T3" fmla="*/ 4 h 29"/>
                <a:gd name="T4" fmla="*/ 27 w 35"/>
                <a:gd name="T5" fmla="*/ 0 h 29"/>
                <a:gd name="T6" fmla="*/ 30 w 35"/>
                <a:gd name="T7" fmla="*/ 5 h 29"/>
                <a:gd name="T8" fmla="*/ 27 w 35"/>
                <a:gd name="T9" fmla="*/ 9 h 29"/>
                <a:gd name="T10" fmla="*/ 34 w 35"/>
                <a:gd name="T11" fmla="*/ 11 h 29"/>
                <a:gd name="T12" fmla="*/ 35 w 35"/>
                <a:gd name="T13" fmla="*/ 22 h 29"/>
                <a:gd name="T14" fmla="*/ 31 w 35"/>
                <a:gd name="T15" fmla="*/ 22 h 29"/>
                <a:gd name="T16" fmla="*/ 31 w 35"/>
                <a:gd name="T17" fmla="*/ 25 h 29"/>
                <a:gd name="T18" fmla="*/ 27 w 35"/>
                <a:gd name="T19" fmla="*/ 25 h 29"/>
                <a:gd name="T20" fmla="*/ 23 w 35"/>
                <a:gd name="T21" fmla="*/ 28 h 29"/>
                <a:gd name="T22" fmla="*/ 18 w 35"/>
                <a:gd name="T23" fmla="*/ 23 h 29"/>
                <a:gd name="T24" fmla="*/ 14 w 35"/>
                <a:gd name="T25" fmla="*/ 19 h 29"/>
                <a:gd name="T26" fmla="*/ 11 w 35"/>
                <a:gd name="T27" fmla="*/ 16 h 29"/>
                <a:gd name="T28" fmla="*/ 4 w 35"/>
                <a:gd name="T29" fmla="*/ 15 h 29"/>
                <a:gd name="T30" fmla="*/ 0 w 35"/>
                <a:gd name="T31" fmla="*/ 12 h 29"/>
                <a:gd name="T32" fmla="*/ 14 w 35"/>
                <a:gd name="T33" fmla="*/ 14 h 29"/>
                <a:gd name="T34" fmla="*/ 15 w 35"/>
                <a:gd name="T35" fmla="*/ 8 h 29"/>
                <a:gd name="T36" fmla="*/ 10 w 35"/>
                <a:gd name="T37" fmla="*/ 4 h 29"/>
                <a:gd name="T38" fmla="*/ 11 w 35"/>
                <a:gd name="T39" fmla="*/ 5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8">
                  <a:moveTo>
                    <a:pt x="11" y="5"/>
                  </a:moveTo>
                  <a:cubicBezTo>
                    <a:pt x="13" y="5"/>
                    <a:pt x="12" y="4"/>
                    <a:pt x="11" y="4"/>
                  </a:cubicBezTo>
                  <a:cubicBezTo>
                    <a:pt x="15" y="1"/>
                    <a:pt x="25" y="4"/>
                    <a:pt x="27" y="0"/>
                  </a:cubicBezTo>
                  <a:cubicBezTo>
                    <a:pt x="29" y="1"/>
                    <a:pt x="29" y="3"/>
                    <a:pt x="30" y="5"/>
                  </a:cubicBezTo>
                  <a:cubicBezTo>
                    <a:pt x="30" y="8"/>
                    <a:pt x="27" y="7"/>
                    <a:pt x="27" y="9"/>
                  </a:cubicBezTo>
                  <a:cubicBezTo>
                    <a:pt x="28" y="14"/>
                    <a:pt x="30" y="11"/>
                    <a:pt x="34" y="11"/>
                  </a:cubicBezTo>
                  <a:cubicBezTo>
                    <a:pt x="35" y="16"/>
                    <a:pt x="34" y="16"/>
                    <a:pt x="35" y="22"/>
                  </a:cubicBezTo>
                  <a:cubicBezTo>
                    <a:pt x="34" y="23"/>
                    <a:pt x="32" y="21"/>
                    <a:pt x="31" y="22"/>
                  </a:cubicBezTo>
                  <a:cubicBezTo>
                    <a:pt x="31" y="22"/>
                    <a:pt x="31" y="25"/>
                    <a:pt x="31" y="25"/>
                  </a:cubicBezTo>
                  <a:cubicBezTo>
                    <a:pt x="30" y="25"/>
                    <a:pt x="28" y="25"/>
                    <a:pt x="27" y="25"/>
                  </a:cubicBezTo>
                  <a:cubicBezTo>
                    <a:pt x="25" y="25"/>
                    <a:pt x="25" y="27"/>
                    <a:pt x="23" y="28"/>
                  </a:cubicBezTo>
                  <a:cubicBezTo>
                    <a:pt x="19" y="29"/>
                    <a:pt x="19" y="25"/>
                    <a:pt x="18" y="23"/>
                  </a:cubicBezTo>
                  <a:cubicBezTo>
                    <a:pt x="17" y="22"/>
                    <a:pt x="13" y="22"/>
                    <a:pt x="14" y="19"/>
                  </a:cubicBezTo>
                  <a:cubicBezTo>
                    <a:pt x="12" y="20"/>
                    <a:pt x="11" y="18"/>
                    <a:pt x="11" y="16"/>
                  </a:cubicBezTo>
                  <a:cubicBezTo>
                    <a:pt x="9" y="17"/>
                    <a:pt x="7" y="16"/>
                    <a:pt x="4" y="15"/>
                  </a:cubicBezTo>
                  <a:cubicBezTo>
                    <a:pt x="2" y="14"/>
                    <a:pt x="0" y="16"/>
                    <a:pt x="0" y="12"/>
                  </a:cubicBezTo>
                  <a:cubicBezTo>
                    <a:pt x="6" y="11"/>
                    <a:pt x="8" y="15"/>
                    <a:pt x="14" y="14"/>
                  </a:cubicBezTo>
                  <a:cubicBezTo>
                    <a:pt x="16" y="13"/>
                    <a:pt x="15" y="10"/>
                    <a:pt x="15" y="8"/>
                  </a:cubicBezTo>
                  <a:cubicBezTo>
                    <a:pt x="16" y="4"/>
                    <a:pt x="8" y="9"/>
                    <a:pt x="10" y="4"/>
                  </a:cubicBezTo>
                  <a:cubicBezTo>
                    <a:pt x="11" y="4"/>
                    <a:pt x="11" y="4"/>
                    <a:pt x="11" y="5"/>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37" name="Freeform 34"/>
            <p:cNvSpPr/>
            <p:nvPr/>
          </p:nvSpPr>
          <p:spPr bwMode="auto">
            <a:xfrm>
              <a:off x="2636837" y="1174750"/>
              <a:ext cx="82550" cy="38100"/>
            </a:xfrm>
            <a:custGeom>
              <a:gdLst>
                <a:gd name="T0" fmla="*/ 0 w 22"/>
                <a:gd name="T1" fmla="*/ 2 h 10"/>
                <a:gd name="T2" fmla="*/ 6 w 22"/>
                <a:gd name="T3" fmla="*/ 0 h 10"/>
                <a:gd name="T4" fmla="*/ 21 w 22"/>
                <a:gd name="T5" fmla="*/ 5 h 10"/>
                <a:gd name="T6" fmla="*/ 20 w 22"/>
                <a:gd name="T7" fmla="*/ 10 h 10"/>
                <a:gd name="T8" fmla="*/ 5 w 22"/>
                <a:gd name="T9" fmla="*/ 5 h 10"/>
                <a:gd name="T10" fmla="*/ 0 w 22"/>
                <a:gd name="T11" fmla="*/ 2 h 10"/>
              </a:gdLst>
              <a:cxnLst>
                <a:cxn ang="0">
                  <a:pos x="T0" y="T1"/>
                </a:cxn>
                <a:cxn ang="0">
                  <a:pos x="T2" y="T3"/>
                </a:cxn>
                <a:cxn ang="0">
                  <a:pos x="T4" y="T5"/>
                </a:cxn>
                <a:cxn ang="0">
                  <a:pos x="T6" y="T7"/>
                </a:cxn>
                <a:cxn ang="0">
                  <a:pos x="T8" y="T9"/>
                </a:cxn>
                <a:cxn ang="0">
                  <a:pos x="T10" y="T11"/>
                </a:cxn>
              </a:cxnLst>
              <a:rect l="0" t="0" r="r" b="b"/>
              <a:pathLst>
                <a:path w="22" h="10">
                  <a:moveTo>
                    <a:pt x="0" y="2"/>
                  </a:moveTo>
                  <a:cubicBezTo>
                    <a:pt x="1" y="0"/>
                    <a:pt x="4" y="0"/>
                    <a:pt x="6" y="0"/>
                  </a:cubicBezTo>
                  <a:cubicBezTo>
                    <a:pt x="11" y="1"/>
                    <a:pt x="17" y="4"/>
                    <a:pt x="21" y="5"/>
                  </a:cubicBezTo>
                  <a:cubicBezTo>
                    <a:pt x="22" y="7"/>
                    <a:pt x="20" y="8"/>
                    <a:pt x="20" y="10"/>
                  </a:cubicBezTo>
                  <a:cubicBezTo>
                    <a:pt x="12" y="10"/>
                    <a:pt x="9" y="9"/>
                    <a:pt x="5" y="5"/>
                  </a:cubicBezTo>
                  <a:cubicBezTo>
                    <a:pt x="3" y="4"/>
                    <a:pt x="3" y="1"/>
                    <a:pt x="0" y="2"/>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38" name="Freeform 35"/>
            <p:cNvSpPr/>
            <p:nvPr/>
          </p:nvSpPr>
          <p:spPr bwMode="auto">
            <a:xfrm>
              <a:off x="7385050" y="1174750"/>
              <a:ext cx="52388" cy="22225"/>
            </a:xfrm>
            <a:custGeom>
              <a:gdLst>
                <a:gd name="T0" fmla="*/ 14 w 14"/>
                <a:gd name="T1" fmla="*/ 5 h 6"/>
                <a:gd name="T2" fmla="*/ 0 w 14"/>
                <a:gd name="T3" fmla="*/ 3 h 6"/>
                <a:gd name="T4" fmla="*/ 4 w 14"/>
                <a:gd name="T5" fmla="*/ 0 h 6"/>
                <a:gd name="T6" fmla="*/ 14 w 14"/>
                <a:gd name="T7" fmla="*/ 5 h 6"/>
              </a:gdLst>
              <a:cxnLst>
                <a:cxn ang="0">
                  <a:pos x="T0" y="T1"/>
                </a:cxn>
                <a:cxn ang="0">
                  <a:pos x="T2" y="T3"/>
                </a:cxn>
                <a:cxn ang="0">
                  <a:pos x="T4" y="T5"/>
                </a:cxn>
                <a:cxn ang="0">
                  <a:pos x="T6" y="T7"/>
                </a:cxn>
              </a:cxnLst>
              <a:rect l="0" t="0" r="r" b="b"/>
              <a:pathLst>
                <a:path w="14" h="6">
                  <a:moveTo>
                    <a:pt x="14" y="5"/>
                  </a:moveTo>
                  <a:cubicBezTo>
                    <a:pt x="12" y="6"/>
                    <a:pt x="3" y="5"/>
                    <a:pt x="0" y="3"/>
                  </a:cubicBezTo>
                  <a:cubicBezTo>
                    <a:pt x="0" y="1"/>
                    <a:pt x="4" y="3"/>
                    <a:pt x="4" y="0"/>
                  </a:cubicBezTo>
                  <a:cubicBezTo>
                    <a:pt x="7" y="2"/>
                    <a:pt x="14" y="0"/>
                    <a:pt x="14" y="5"/>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39" name="Freeform 36"/>
            <p:cNvSpPr/>
            <p:nvPr/>
          </p:nvSpPr>
          <p:spPr bwMode="auto">
            <a:xfrm>
              <a:off x="3217862" y="1290637"/>
              <a:ext cx="41275" cy="30163"/>
            </a:xfrm>
            <a:custGeom>
              <a:gdLst>
                <a:gd name="T0" fmla="*/ 11 w 11"/>
                <a:gd name="T1" fmla="*/ 6 h 8"/>
                <a:gd name="T2" fmla="*/ 0 w 11"/>
                <a:gd name="T3" fmla="*/ 3 h 8"/>
                <a:gd name="T4" fmla="*/ 11 w 11"/>
                <a:gd name="T5" fmla="*/ 6 h 8"/>
              </a:gdLst>
              <a:cxnLst>
                <a:cxn ang="0">
                  <a:pos x="T0" y="T1"/>
                </a:cxn>
                <a:cxn ang="0">
                  <a:pos x="T2" y="T3"/>
                </a:cxn>
                <a:cxn ang="0">
                  <a:pos x="T4" y="T5"/>
                </a:cxn>
              </a:cxnLst>
              <a:rect l="0" t="0" r="r" b="b"/>
              <a:pathLst>
                <a:path w="11" h="8">
                  <a:moveTo>
                    <a:pt x="11" y="6"/>
                  </a:moveTo>
                  <a:cubicBezTo>
                    <a:pt x="4" y="8"/>
                    <a:pt x="5" y="2"/>
                    <a:pt x="0" y="3"/>
                  </a:cubicBezTo>
                  <a:cubicBezTo>
                    <a:pt x="2" y="0"/>
                    <a:pt x="11" y="2"/>
                    <a:pt x="11" y="6"/>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40" name="Freeform 37"/>
            <p:cNvSpPr/>
            <p:nvPr/>
          </p:nvSpPr>
          <p:spPr bwMode="auto">
            <a:xfrm>
              <a:off x="3187700" y="1320800"/>
              <a:ext cx="60325" cy="34925"/>
            </a:xfrm>
            <a:custGeom>
              <a:gdLst>
                <a:gd name="T0" fmla="*/ 16 w 16"/>
                <a:gd name="T1" fmla="*/ 5 h 9"/>
                <a:gd name="T2" fmla="*/ 2 w 16"/>
                <a:gd name="T3" fmla="*/ 5 h 9"/>
                <a:gd name="T4" fmla="*/ 6 w 16"/>
                <a:gd name="T5" fmla="*/ 1 h 9"/>
                <a:gd name="T6" fmla="*/ 16 w 16"/>
                <a:gd name="T7" fmla="*/ 5 h 9"/>
              </a:gdLst>
              <a:cxnLst>
                <a:cxn ang="0">
                  <a:pos x="T0" y="T1"/>
                </a:cxn>
                <a:cxn ang="0">
                  <a:pos x="T2" y="T3"/>
                </a:cxn>
                <a:cxn ang="0">
                  <a:pos x="T4" y="T5"/>
                </a:cxn>
                <a:cxn ang="0">
                  <a:pos x="T6" y="T7"/>
                </a:cxn>
              </a:cxnLst>
              <a:rect l="0" t="0" r="r" b="b"/>
              <a:pathLst>
                <a:path w="16" h="9">
                  <a:moveTo>
                    <a:pt x="16" y="5"/>
                  </a:moveTo>
                  <a:cubicBezTo>
                    <a:pt x="14" y="9"/>
                    <a:pt x="4" y="9"/>
                    <a:pt x="2" y="5"/>
                  </a:cubicBezTo>
                  <a:cubicBezTo>
                    <a:pt x="0" y="0"/>
                    <a:pt x="7" y="4"/>
                    <a:pt x="6" y="1"/>
                  </a:cubicBezTo>
                  <a:cubicBezTo>
                    <a:pt x="9" y="3"/>
                    <a:pt x="12" y="4"/>
                    <a:pt x="16" y="5"/>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41" name="Freeform 38"/>
            <p:cNvSpPr/>
            <p:nvPr/>
          </p:nvSpPr>
          <p:spPr bwMode="auto">
            <a:xfrm>
              <a:off x="5400675" y="1343025"/>
              <a:ext cx="38100" cy="34925"/>
            </a:xfrm>
            <a:custGeom>
              <a:gdLst>
                <a:gd name="T0" fmla="*/ 4 w 10"/>
                <a:gd name="T1" fmla="*/ 0 h 9"/>
                <a:gd name="T2" fmla="*/ 10 w 10"/>
                <a:gd name="T3" fmla="*/ 6 h 9"/>
                <a:gd name="T4" fmla="*/ 3 w 10"/>
                <a:gd name="T5" fmla="*/ 9 h 9"/>
                <a:gd name="T6" fmla="*/ 1 w 10"/>
                <a:gd name="T7" fmla="*/ 2 h 9"/>
                <a:gd name="T8" fmla="*/ 4 w 10"/>
                <a:gd name="T9" fmla="*/ 0 h 9"/>
              </a:gdLst>
              <a:cxnLst>
                <a:cxn ang="0">
                  <a:pos x="T0" y="T1"/>
                </a:cxn>
                <a:cxn ang="0">
                  <a:pos x="T2" y="T3"/>
                </a:cxn>
                <a:cxn ang="0">
                  <a:pos x="T4" y="T5"/>
                </a:cxn>
                <a:cxn ang="0">
                  <a:pos x="T6" y="T7"/>
                </a:cxn>
                <a:cxn ang="0">
                  <a:pos x="T8" y="T9"/>
                </a:cxn>
              </a:cxnLst>
              <a:rect l="0" t="0" r="r" b="b"/>
              <a:pathLst>
                <a:path w="10" h="9">
                  <a:moveTo>
                    <a:pt x="4" y="0"/>
                  </a:moveTo>
                  <a:cubicBezTo>
                    <a:pt x="8" y="0"/>
                    <a:pt x="9" y="2"/>
                    <a:pt x="10" y="6"/>
                  </a:cubicBezTo>
                  <a:cubicBezTo>
                    <a:pt x="6" y="6"/>
                    <a:pt x="3" y="6"/>
                    <a:pt x="3" y="9"/>
                  </a:cubicBezTo>
                  <a:cubicBezTo>
                    <a:pt x="0" y="9"/>
                    <a:pt x="2" y="4"/>
                    <a:pt x="1" y="2"/>
                  </a:cubicBezTo>
                  <a:cubicBezTo>
                    <a:pt x="3" y="2"/>
                    <a:pt x="4" y="1"/>
                    <a:pt x="4" y="0"/>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42" name="Freeform 39"/>
            <p:cNvSpPr/>
            <p:nvPr/>
          </p:nvSpPr>
          <p:spPr bwMode="auto">
            <a:xfrm>
              <a:off x="2044700" y="1366837"/>
              <a:ext cx="38100" cy="25400"/>
            </a:xfrm>
            <a:custGeom>
              <a:gdLst>
                <a:gd name="T0" fmla="*/ 10 w 10"/>
                <a:gd name="T1" fmla="*/ 6 h 7"/>
                <a:gd name="T2" fmla="*/ 0 w 10"/>
                <a:gd name="T3" fmla="*/ 7 h 7"/>
                <a:gd name="T4" fmla="*/ 10 w 10"/>
                <a:gd name="T5" fmla="*/ 6 h 7"/>
              </a:gdLst>
              <a:cxnLst>
                <a:cxn ang="0">
                  <a:pos x="T0" y="T1"/>
                </a:cxn>
                <a:cxn ang="0">
                  <a:pos x="T2" y="T3"/>
                </a:cxn>
                <a:cxn ang="0">
                  <a:pos x="T4" y="T5"/>
                </a:cxn>
              </a:cxnLst>
              <a:rect l="0" t="0" r="r" b="b"/>
              <a:pathLst>
                <a:path w="10" h="7">
                  <a:moveTo>
                    <a:pt x="10" y="6"/>
                  </a:moveTo>
                  <a:cubicBezTo>
                    <a:pt x="5" y="5"/>
                    <a:pt x="3" y="6"/>
                    <a:pt x="0" y="7"/>
                  </a:cubicBezTo>
                  <a:cubicBezTo>
                    <a:pt x="0" y="4"/>
                    <a:pt x="10" y="0"/>
                    <a:pt x="10" y="6"/>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43" name="Freeform 40"/>
            <p:cNvSpPr/>
            <p:nvPr/>
          </p:nvSpPr>
          <p:spPr bwMode="auto">
            <a:xfrm>
              <a:off x="2705100" y="1384300"/>
              <a:ext cx="66675" cy="41275"/>
            </a:xfrm>
            <a:custGeom>
              <a:gdLst>
                <a:gd name="T0" fmla="*/ 15 w 18"/>
                <a:gd name="T1" fmla="*/ 2 h 11"/>
                <a:gd name="T2" fmla="*/ 16 w 18"/>
                <a:gd name="T3" fmla="*/ 10 h 11"/>
                <a:gd name="T4" fmla="*/ 2 w 18"/>
                <a:gd name="T5" fmla="*/ 8 h 11"/>
                <a:gd name="T6" fmla="*/ 5 w 18"/>
                <a:gd name="T7" fmla="*/ 2 h 11"/>
                <a:gd name="T8" fmla="*/ 15 w 18"/>
                <a:gd name="T9" fmla="*/ 2 h 11"/>
              </a:gdLst>
              <a:cxnLst>
                <a:cxn ang="0">
                  <a:pos x="T0" y="T1"/>
                </a:cxn>
                <a:cxn ang="0">
                  <a:pos x="T2" y="T3"/>
                </a:cxn>
                <a:cxn ang="0">
                  <a:pos x="T4" y="T5"/>
                </a:cxn>
                <a:cxn ang="0">
                  <a:pos x="T6" y="T7"/>
                </a:cxn>
                <a:cxn ang="0">
                  <a:pos x="T8" y="T9"/>
                </a:cxn>
              </a:cxnLst>
              <a:rect l="0" t="0" r="r" b="b"/>
              <a:pathLst>
                <a:path w="18" h="11">
                  <a:moveTo>
                    <a:pt x="15" y="2"/>
                  </a:moveTo>
                  <a:cubicBezTo>
                    <a:pt x="16" y="4"/>
                    <a:pt x="18" y="9"/>
                    <a:pt x="16" y="10"/>
                  </a:cubicBezTo>
                  <a:cubicBezTo>
                    <a:pt x="11" y="10"/>
                    <a:pt x="4" y="11"/>
                    <a:pt x="2" y="8"/>
                  </a:cubicBezTo>
                  <a:cubicBezTo>
                    <a:pt x="0" y="3"/>
                    <a:pt x="6" y="6"/>
                    <a:pt x="5" y="2"/>
                  </a:cubicBezTo>
                  <a:cubicBezTo>
                    <a:pt x="9" y="0"/>
                    <a:pt x="14" y="4"/>
                    <a:pt x="15" y="2"/>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44" name="Freeform 41"/>
            <p:cNvSpPr/>
            <p:nvPr/>
          </p:nvSpPr>
          <p:spPr bwMode="auto">
            <a:xfrm>
              <a:off x="2682875" y="1497012"/>
              <a:ext cx="77788" cy="38100"/>
            </a:xfrm>
            <a:custGeom>
              <a:gdLst>
                <a:gd name="T0" fmla="*/ 19 w 21"/>
                <a:gd name="T1" fmla="*/ 4 h 10"/>
                <a:gd name="T2" fmla="*/ 14 w 21"/>
                <a:gd name="T3" fmla="*/ 7 h 10"/>
                <a:gd name="T4" fmla="*/ 8 w 21"/>
                <a:gd name="T5" fmla="*/ 8 h 10"/>
                <a:gd name="T6" fmla="*/ 2 w 21"/>
                <a:gd name="T7" fmla="*/ 7 h 10"/>
                <a:gd name="T8" fmla="*/ 4 w 21"/>
                <a:gd name="T9" fmla="*/ 3 h 10"/>
                <a:gd name="T10" fmla="*/ 8 w 21"/>
                <a:gd name="T11" fmla="*/ 0 h 10"/>
                <a:gd name="T12" fmla="*/ 19 w 21"/>
                <a:gd name="T13" fmla="*/ 4 h 10"/>
              </a:gdLst>
              <a:cxnLst>
                <a:cxn ang="0">
                  <a:pos x="T0" y="T1"/>
                </a:cxn>
                <a:cxn ang="0">
                  <a:pos x="T2" y="T3"/>
                </a:cxn>
                <a:cxn ang="0">
                  <a:pos x="T4" y="T5"/>
                </a:cxn>
                <a:cxn ang="0">
                  <a:pos x="T6" y="T7"/>
                </a:cxn>
                <a:cxn ang="0">
                  <a:pos x="T8" y="T9"/>
                </a:cxn>
                <a:cxn ang="0">
                  <a:pos x="T10" y="T11"/>
                </a:cxn>
                <a:cxn ang="0">
                  <a:pos x="T12" y="T13"/>
                </a:cxn>
              </a:cxnLst>
              <a:rect l="0" t="0" r="r" b="b"/>
              <a:pathLst>
                <a:path w="21" h="10">
                  <a:moveTo>
                    <a:pt x="19" y="4"/>
                  </a:moveTo>
                  <a:cubicBezTo>
                    <a:pt x="21" y="8"/>
                    <a:pt x="16" y="7"/>
                    <a:pt x="14" y="7"/>
                  </a:cubicBezTo>
                  <a:cubicBezTo>
                    <a:pt x="13" y="7"/>
                    <a:pt x="9" y="10"/>
                    <a:pt x="8" y="8"/>
                  </a:cubicBezTo>
                  <a:cubicBezTo>
                    <a:pt x="7" y="7"/>
                    <a:pt x="4" y="8"/>
                    <a:pt x="2" y="7"/>
                  </a:cubicBezTo>
                  <a:cubicBezTo>
                    <a:pt x="0" y="3"/>
                    <a:pt x="9" y="4"/>
                    <a:pt x="4" y="3"/>
                  </a:cubicBezTo>
                  <a:cubicBezTo>
                    <a:pt x="4" y="1"/>
                    <a:pt x="8" y="2"/>
                    <a:pt x="8" y="0"/>
                  </a:cubicBezTo>
                  <a:cubicBezTo>
                    <a:pt x="12" y="1"/>
                    <a:pt x="17" y="2"/>
                    <a:pt x="19" y="4"/>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45" name="Freeform 42"/>
            <p:cNvSpPr/>
            <p:nvPr/>
          </p:nvSpPr>
          <p:spPr bwMode="auto">
            <a:xfrm>
              <a:off x="2682875" y="1554162"/>
              <a:ext cx="36513" cy="19050"/>
            </a:xfrm>
            <a:custGeom>
              <a:gdLst>
                <a:gd name="T0" fmla="*/ 8 w 10"/>
                <a:gd name="T1" fmla="*/ 5 h 5"/>
                <a:gd name="T2" fmla="*/ 2 w 10"/>
                <a:gd name="T3" fmla="*/ 5 h 5"/>
                <a:gd name="T4" fmla="*/ 8 w 10"/>
                <a:gd name="T5" fmla="*/ 5 h 5"/>
              </a:gdLst>
              <a:cxnLst>
                <a:cxn ang="0">
                  <a:pos x="T0" y="T1"/>
                </a:cxn>
                <a:cxn ang="0">
                  <a:pos x="T2" y="T3"/>
                </a:cxn>
                <a:cxn ang="0">
                  <a:pos x="T4" y="T5"/>
                </a:cxn>
              </a:cxnLst>
              <a:rect l="0" t="0" r="r" b="b"/>
              <a:pathLst>
                <a:path w="10" h="5">
                  <a:moveTo>
                    <a:pt x="8" y="5"/>
                  </a:moveTo>
                  <a:cubicBezTo>
                    <a:pt x="5" y="2"/>
                    <a:pt x="6" y="5"/>
                    <a:pt x="2" y="5"/>
                  </a:cubicBezTo>
                  <a:cubicBezTo>
                    <a:pt x="0" y="0"/>
                    <a:pt x="10" y="0"/>
                    <a:pt x="8" y="5"/>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46" name="Freeform 43"/>
            <p:cNvSpPr/>
            <p:nvPr/>
          </p:nvSpPr>
          <p:spPr bwMode="auto">
            <a:xfrm>
              <a:off x="2565400" y="1579562"/>
              <a:ext cx="41275" cy="22225"/>
            </a:xfrm>
            <a:custGeom>
              <a:gdLst>
                <a:gd name="T0" fmla="*/ 9 w 11"/>
                <a:gd name="T1" fmla="*/ 0 h 6"/>
                <a:gd name="T2" fmla="*/ 11 w 11"/>
                <a:gd name="T3" fmla="*/ 3 h 6"/>
                <a:gd name="T4" fmla="*/ 5 w 11"/>
                <a:gd name="T5" fmla="*/ 5 h 6"/>
                <a:gd name="T6" fmla="*/ 0 w 11"/>
                <a:gd name="T7" fmla="*/ 5 h 6"/>
                <a:gd name="T8" fmla="*/ 9 w 11"/>
                <a:gd name="T9" fmla="*/ 0 h 6"/>
              </a:gdLst>
              <a:cxnLst>
                <a:cxn ang="0">
                  <a:pos x="T0" y="T1"/>
                </a:cxn>
                <a:cxn ang="0">
                  <a:pos x="T2" y="T3"/>
                </a:cxn>
                <a:cxn ang="0">
                  <a:pos x="T4" y="T5"/>
                </a:cxn>
                <a:cxn ang="0">
                  <a:pos x="T6" y="T7"/>
                </a:cxn>
                <a:cxn ang="0">
                  <a:pos x="T8" y="T9"/>
                </a:cxn>
              </a:cxnLst>
              <a:rect l="0" t="0" r="r" b="b"/>
              <a:pathLst>
                <a:path w="11" h="6">
                  <a:moveTo>
                    <a:pt x="9" y="0"/>
                  </a:moveTo>
                  <a:cubicBezTo>
                    <a:pt x="9" y="2"/>
                    <a:pt x="10" y="3"/>
                    <a:pt x="11" y="3"/>
                  </a:cubicBezTo>
                  <a:cubicBezTo>
                    <a:pt x="11" y="6"/>
                    <a:pt x="6" y="3"/>
                    <a:pt x="5" y="5"/>
                  </a:cubicBezTo>
                  <a:cubicBezTo>
                    <a:pt x="4" y="6"/>
                    <a:pt x="5" y="5"/>
                    <a:pt x="0" y="5"/>
                  </a:cubicBezTo>
                  <a:cubicBezTo>
                    <a:pt x="2" y="2"/>
                    <a:pt x="4" y="0"/>
                    <a:pt x="9" y="0"/>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47" name="Freeform 44"/>
            <p:cNvSpPr/>
            <p:nvPr/>
          </p:nvSpPr>
          <p:spPr bwMode="auto">
            <a:xfrm>
              <a:off x="2644775" y="1601787"/>
              <a:ext cx="14288" cy="26988"/>
            </a:xfrm>
            <a:custGeom>
              <a:gdLst>
                <a:gd name="T0" fmla="*/ 1 w 4"/>
                <a:gd name="T1" fmla="*/ 0 h 7"/>
                <a:gd name="T2" fmla="*/ 4 w 4"/>
                <a:gd name="T3" fmla="*/ 6 h 7"/>
                <a:gd name="T4" fmla="*/ 1 w 4"/>
                <a:gd name="T5" fmla="*/ 0 h 7"/>
              </a:gdLst>
              <a:cxnLst>
                <a:cxn ang="0">
                  <a:pos x="T0" y="T1"/>
                </a:cxn>
                <a:cxn ang="0">
                  <a:pos x="T2" y="T3"/>
                </a:cxn>
                <a:cxn ang="0">
                  <a:pos x="T4" y="T5"/>
                </a:cxn>
              </a:cxnLst>
              <a:rect l="0" t="0" r="r" b="b"/>
              <a:pathLst>
                <a:path w="4" h="7">
                  <a:moveTo>
                    <a:pt x="1" y="0"/>
                  </a:moveTo>
                  <a:cubicBezTo>
                    <a:pt x="4" y="0"/>
                    <a:pt x="4" y="2"/>
                    <a:pt x="4" y="6"/>
                  </a:cubicBezTo>
                  <a:cubicBezTo>
                    <a:pt x="0" y="7"/>
                    <a:pt x="1" y="2"/>
                    <a:pt x="1" y="0"/>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48" name="Freeform 45"/>
            <p:cNvSpPr/>
            <p:nvPr/>
          </p:nvSpPr>
          <p:spPr bwMode="auto">
            <a:xfrm>
              <a:off x="4148137" y="1824037"/>
              <a:ext cx="93663" cy="107950"/>
            </a:xfrm>
            <a:custGeom>
              <a:gdLst>
                <a:gd name="T0" fmla="*/ 10 w 25"/>
                <a:gd name="T1" fmla="*/ 0 h 29"/>
                <a:gd name="T2" fmla="*/ 11 w 25"/>
                <a:gd name="T3" fmla="*/ 1 h 29"/>
                <a:gd name="T4" fmla="*/ 21 w 25"/>
                <a:gd name="T5" fmla="*/ 1 h 29"/>
                <a:gd name="T6" fmla="*/ 25 w 25"/>
                <a:gd name="T7" fmla="*/ 4 h 29"/>
                <a:gd name="T8" fmla="*/ 24 w 25"/>
                <a:gd name="T9" fmla="*/ 7 h 29"/>
                <a:gd name="T10" fmla="*/ 21 w 25"/>
                <a:gd name="T11" fmla="*/ 8 h 29"/>
                <a:gd name="T12" fmla="*/ 24 w 25"/>
                <a:gd name="T13" fmla="*/ 15 h 29"/>
                <a:gd name="T14" fmla="*/ 22 w 25"/>
                <a:gd name="T15" fmla="*/ 22 h 29"/>
                <a:gd name="T16" fmla="*/ 15 w 25"/>
                <a:gd name="T17" fmla="*/ 22 h 29"/>
                <a:gd name="T18" fmla="*/ 14 w 25"/>
                <a:gd name="T19" fmla="*/ 27 h 29"/>
                <a:gd name="T20" fmla="*/ 11 w 25"/>
                <a:gd name="T21" fmla="*/ 29 h 29"/>
                <a:gd name="T22" fmla="*/ 3 w 25"/>
                <a:gd name="T23" fmla="*/ 29 h 29"/>
                <a:gd name="T24" fmla="*/ 6 w 25"/>
                <a:gd name="T25" fmla="*/ 21 h 29"/>
                <a:gd name="T26" fmla="*/ 6 w 25"/>
                <a:gd name="T27" fmla="*/ 15 h 29"/>
                <a:gd name="T28" fmla="*/ 3 w 25"/>
                <a:gd name="T29" fmla="*/ 8 h 29"/>
                <a:gd name="T30" fmla="*/ 8 w 25"/>
                <a:gd name="T31" fmla="*/ 10 h 29"/>
                <a:gd name="T32" fmla="*/ 10 w 25"/>
                <a:gd name="T33"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8">
                  <a:moveTo>
                    <a:pt x="10" y="0"/>
                  </a:moveTo>
                  <a:cubicBezTo>
                    <a:pt x="11" y="0"/>
                    <a:pt x="11" y="1"/>
                    <a:pt x="11" y="1"/>
                  </a:cubicBezTo>
                  <a:cubicBezTo>
                    <a:pt x="11" y="4"/>
                    <a:pt x="17" y="0"/>
                    <a:pt x="21" y="1"/>
                  </a:cubicBezTo>
                  <a:cubicBezTo>
                    <a:pt x="22" y="3"/>
                    <a:pt x="23" y="4"/>
                    <a:pt x="25" y="4"/>
                  </a:cubicBezTo>
                  <a:cubicBezTo>
                    <a:pt x="25" y="6"/>
                    <a:pt x="25" y="7"/>
                    <a:pt x="24" y="7"/>
                  </a:cubicBezTo>
                  <a:cubicBezTo>
                    <a:pt x="24" y="8"/>
                    <a:pt x="22" y="8"/>
                    <a:pt x="21" y="8"/>
                  </a:cubicBezTo>
                  <a:cubicBezTo>
                    <a:pt x="21" y="12"/>
                    <a:pt x="24" y="12"/>
                    <a:pt x="24" y="15"/>
                  </a:cubicBezTo>
                  <a:cubicBezTo>
                    <a:pt x="24" y="17"/>
                    <a:pt x="22" y="19"/>
                    <a:pt x="22" y="22"/>
                  </a:cubicBezTo>
                  <a:cubicBezTo>
                    <a:pt x="15" y="22"/>
                    <a:pt x="15" y="22"/>
                    <a:pt x="15" y="22"/>
                  </a:cubicBezTo>
                  <a:cubicBezTo>
                    <a:pt x="13" y="22"/>
                    <a:pt x="15" y="25"/>
                    <a:pt x="14" y="27"/>
                  </a:cubicBezTo>
                  <a:cubicBezTo>
                    <a:pt x="14" y="27"/>
                    <a:pt x="10" y="27"/>
                    <a:pt x="11" y="29"/>
                  </a:cubicBezTo>
                  <a:cubicBezTo>
                    <a:pt x="3" y="29"/>
                    <a:pt x="3" y="29"/>
                    <a:pt x="3" y="29"/>
                  </a:cubicBezTo>
                  <a:cubicBezTo>
                    <a:pt x="4" y="27"/>
                    <a:pt x="0" y="20"/>
                    <a:pt x="6" y="21"/>
                  </a:cubicBezTo>
                  <a:cubicBezTo>
                    <a:pt x="6" y="17"/>
                    <a:pt x="3" y="18"/>
                    <a:pt x="6" y="15"/>
                  </a:cubicBezTo>
                  <a:cubicBezTo>
                    <a:pt x="7" y="11"/>
                    <a:pt x="2" y="13"/>
                    <a:pt x="3" y="8"/>
                  </a:cubicBezTo>
                  <a:cubicBezTo>
                    <a:pt x="6" y="8"/>
                    <a:pt x="6" y="9"/>
                    <a:pt x="8" y="10"/>
                  </a:cubicBezTo>
                  <a:cubicBezTo>
                    <a:pt x="11" y="9"/>
                    <a:pt x="9" y="3"/>
                    <a:pt x="10" y="0"/>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49" name="Freeform 46"/>
            <p:cNvSpPr/>
            <p:nvPr/>
          </p:nvSpPr>
          <p:spPr bwMode="auto">
            <a:xfrm>
              <a:off x="833437" y="1827212"/>
              <a:ext cx="30163" cy="26988"/>
            </a:xfrm>
            <a:custGeom>
              <a:gdLst>
                <a:gd name="T0" fmla="*/ 7 w 8"/>
                <a:gd name="T1" fmla="*/ 0 h 7"/>
                <a:gd name="T2" fmla="*/ 6 w 8"/>
                <a:gd name="T3" fmla="*/ 3 h 7"/>
                <a:gd name="T4" fmla="*/ 0 w 8"/>
                <a:gd name="T5" fmla="*/ 5 h 7"/>
                <a:gd name="T6" fmla="*/ 7 w 8"/>
                <a:gd name="T7" fmla="*/ 0 h 7"/>
              </a:gdLst>
              <a:cxnLst>
                <a:cxn ang="0">
                  <a:pos x="T0" y="T1"/>
                </a:cxn>
                <a:cxn ang="0">
                  <a:pos x="T2" y="T3"/>
                </a:cxn>
                <a:cxn ang="0">
                  <a:pos x="T4" y="T5"/>
                </a:cxn>
                <a:cxn ang="0">
                  <a:pos x="T6" y="T7"/>
                </a:cxn>
              </a:cxnLst>
              <a:rect l="0" t="0" r="r" b="b"/>
              <a:pathLst>
                <a:path w="8" h="7">
                  <a:moveTo>
                    <a:pt x="7" y="0"/>
                  </a:moveTo>
                  <a:cubicBezTo>
                    <a:pt x="8" y="2"/>
                    <a:pt x="6" y="2"/>
                    <a:pt x="6" y="3"/>
                  </a:cubicBezTo>
                  <a:cubicBezTo>
                    <a:pt x="4" y="6"/>
                    <a:pt x="3" y="7"/>
                    <a:pt x="0" y="5"/>
                  </a:cubicBezTo>
                  <a:cubicBezTo>
                    <a:pt x="1" y="2"/>
                    <a:pt x="4" y="1"/>
                    <a:pt x="7" y="0"/>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50" name="Freeform 47"/>
            <p:cNvSpPr/>
            <p:nvPr/>
          </p:nvSpPr>
          <p:spPr bwMode="auto">
            <a:xfrm>
              <a:off x="1519237" y="1849437"/>
              <a:ext cx="33338" cy="52388"/>
            </a:xfrm>
            <a:custGeom>
              <a:gdLst>
                <a:gd name="T0" fmla="*/ 2 w 9"/>
                <a:gd name="T1" fmla="*/ 0 h 14"/>
                <a:gd name="T2" fmla="*/ 9 w 9"/>
                <a:gd name="T3" fmla="*/ 10 h 14"/>
                <a:gd name="T4" fmla="*/ 4 w 9"/>
                <a:gd name="T5" fmla="*/ 7 h 14"/>
                <a:gd name="T6" fmla="*/ 2 w 9"/>
                <a:gd name="T7" fmla="*/ 0 h 14"/>
              </a:gdLst>
              <a:cxnLst>
                <a:cxn ang="0">
                  <a:pos x="T0" y="T1"/>
                </a:cxn>
                <a:cxn ang="0">
                  <a:pos x="T2" y="T3"/>
                </a:cxn>
                <a:cxn ang="0">
                  <a:pos x="T4" y="T5"/>
                </a:cxn>
                <a:cxn ang="0">
                  <a:pos x="T6" y="T7"/>
                </a:cxn>
              </a:cxnLst>
              <a:rect l="0" t="0" r="r" b="b"/>
              <a:pathLst>
                <a:path w="9" h="14">
                  <a:moveTo>
                    <a:pt x="2" y="0"/>
                  </a:moveTo>
                  <a:cubicBezTo>
                    <a:pt x="5" y="3"/>
                    <a:pt x="5" y="8"/>
                    <a:pt x="9" y="10"/>
                  </a:cubicBezTo>
                  <a:cubicBezTo>
                    <a:pt x="8" y="14"/>
                    <a:pt x="4" y="9"/>
                    <a:pt x="4" y="7"/>
                  </a:cubicBezTo>
                  <a:cubicBezTo>
                    <a:pt x="0" y="7"/>
                    <a:pt x="0" y="2"/>
                    <a:pt x="2" y="0"/>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51" name="Freeform 48"/>
            <p:cNvSpPr/>
            <p:nvPr/>
          </p:nvSpPr>
          <p:spPr bwMode="auto">
            <a:xfrm>
              <a:off x="7407275" y="1827212"/>
              <a:ext cx="55563" cy="244475"/>
            </a:xfrm>
            <a:custGeom>
              <a:gdLst>
                <a:gd name="T0" fmla="*/ 5 w 15"/>
                <a:gd name="T1" fmla="*/ 7 h 65"/>
                <a:gd name="T2" fmla="*/ 8 w 15"/>
                <a:gd name="T3" fmla="*/ 17 h 65"/>
                <a:gd name="T4" fmla="*/ 9 w 15"/>
                <a:gd name="T5" fmla="*/ 23 h 65"/>
                <a:gd name="T6" fmla="*/ 9 w 15"/>
                <a:gd name="T7" fmla="*/ 27 h 65"/>
                <a:gd name="T8" fmla="*/ 11 w 15"/>
                <a:gd name="T9" fmla="*/ 38 h 65"/>
                <a:gd name="T10" fmla="*/ 15 w 15"/>
                <a:gd name="T11" fmla="*/ 44 h 65"/>
                <a:gd name="T12" fmla="*/ 9 w 15"/>
                <a:gd name="T13" fmla="*/ 45 h 65"/>
                <a:gd name="T14" fmla="*/ 9 w 15"/>
                <a:gd name="T15" fmla="*/ 55 h 65"/>
                <a:gd name="T16" fmla="*/ 6 w 15"/>
                <a:gd name="T17" fmla="*/ 55 h 65"/>
                <a:gd name="T18" fmla="*/ 9 w 15"/>
                <a:gd name="T19" fmla="*/ 65 h 65"/>
                <a:gd name="T20" fmla="*/ 2 w 15"/>
                <a:gd name="T21" fmla="*/ 63 h 65"/>
                <a:gd name="T22" fmla="*/ 4 w 15"/>
                <a:gd name="T23" fmla="*/ 55 h 65"/>
                <a:gd name="T24" fmla="*/ 1 w 15"/>
                <a:gd name="T25" fmla="*/ 51 h 65"/>
                <a:gd name="T26" fmla="*/ 4 w 15"/>
                <a:gd name="T27" fmla="*/ 34 h 65"/>
                <a:gd name="T28" fmla="*/ 1 w 15"/>
                <a:gd name="T29" fmla="*/ 27 h 65"/>
                <a:gd name="T30" fmla="*/ 1 w 15"/>
                <a:gd name="T31" fmla="*/ 17 h 65"/>
                <a:gd name="T32" fmla="*/ 5 w 15"/>
                <a:gd name="T33" fmla="*/ 13 h 65"/>
                <a:gd name="T34" fmla="*/ 6 w 15"/>
                <a:gd name="T35" fmla="*/ 9 h 65"/>
                <a:gd name="T36" fmla="*/ 5 w 15"/>
                <a:gd name="T37" fmla="*/ 7 h 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5">
                  <a:moveTo>
                    <a:pt x="5" y="7"/>
                  </a:moveTo>
                  <a:cubicBezTo>
                    <a:pt x="11" y="0"/>
                    <a:pt x="5" y="15"/>
                    <a:pt x="8" y="17"/>
                  </a:cubicBezTo>
                  <a:cubicBezTo>
                    <a:pt x="10" y="19"/>
                    <a:pt x="6" y="20"/>
                    <a:pt x="9" y="23"/>
                  </a:cubicBezTo>
                  <a:cubicBezTo>
                    <a:pt x="11" y="25"/>
                    <a:pt x="9" y="25"/>
                    <a:pt x="9" y="27"/>
                  </a:cubicBezTo>
                  <a:cubicBezTo>
                    <a:pt x="9" y="28"/>
                    <a:pt x="12" y="33"/>
                    <a:pt x="11" y="38"/>
                  </a:cubicBezTo>
                  <a:cubicBezTo>
                    <a:pt x="10" y="42"/>
                    <a:pt x="13" y="43"/>
                    <a:pt x="15" y="44"/>
                  </a:cubicBezTo>
                  <a:cubicBezTo>
                    <a:pt x="14" y="47"/>
                    <a:pt x="11" y="47"/>
                    <a:pt x="9" y="45"/>
                  </a:cubicBezTo>
                  <a:cubicBezTo>
                    <a:pt x="8" y="49"/>
                    <a:pt x="9" y="55"/>
                    <a:pt x="9" y="55"/>
                  </a:cubicBezTo>
                  <a:cubicBezTo>
                    <a:pt x="9" y="55"/>
                    <a:pt x="6" y="55"/>
                    <a:pt x="6" y="55"/>
                  </a:cubicBezTo>
                  <a:cubicBezTo>
                    <a:pt x="6" y="58"/>
                    <a:pt x="10" y="59"/>
                    <a:pt x="9" y="65"/>
                  </a:cubicBezTo>
                  <a:cubicBezTo>
                    <a:pt x="5" y="63"/>
                    <a:pt x="5" y="65"/>
                    <a:pt x="2" y="63"/>
                  </a:cubicBezTo>
                  <a:cubicBezTo>
                    <a:pt x="5" y="60"/>
                    <a:pt x="1" y="59"/>
                    <a:pt x="4" y="55"/>
                  </a:cubicBezTo>
                  <a:cubicBezTo>
                    <a:pt x="4" y="53"/>
                    <a:pt x="2" y="51"/>
                    <a:pt x="1" y="51"/>
                  </a:cubicBezTo>
                  <a:cubicBezTo>
                    <a:pt x="2" y="47"/>
                    <a:pt x="5" y="41"/>
                    <a:pt x="4" y="34"/>
                  </a:cubicBezTo>
                  <a:cubicBezTo>
                    <a:pt x="3" y="31"/>
                    <a:pt x="1" y="29"/>
                    <a:pt x="1" y="27"/>
                  </a:cubicBezTo>
                  <a:cubicBezTo>
                    <a:pt x="0" y="23"/>
                    <a:pt x="4" y="20"/>
                    <a:pt x="1" y="17"/>
                  </a:cubicBezTo>
                  <a:cubicBezTo>
                    <a:pt x="1" y="15"/>
                    <a:pt x="3" y="14"/>
                    <a:pt x="5" y="13"/>
                  </a:cubicBezTo>
                  <a:cubicBezTo>
                    <a:pt x="5" y="11"/>
                    <a:pt x="5" y="9"/>
                    <a:pt x="6" y="9"/>
                  </a:cubicBezTo>
                  <a:cubicBezTo>
                    <a:pt x="7" y="8"/>
                    <a:pt x="6" y="7"/>
                    <a:pt x="5" y="7"/>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52" name="Freeform 49"/>
            <p:cNvSpPr/>
            <p:nvPr/>
          </p:nvSpPr>
          <p:spPr bwMode="auto">
            <a:xfrm>
              <a:off x="792162" y="1854200"/>
              <a:ext cx="14288" cy="25400"/>
            </a:xfrm>
            <a:custGeom>
              <a:gdLst>
                <a:gd name="T0" fmla="*/ 1 w 4"/>
                <a:gd name="T1" fmla="*/ 0 h 7"/>
                <a:gd name="T2" fmla="*/ 0 w 4"/>
                <a:gd name="T3" fmla="*/ 5 h 7"/>
                <a:gd name="T4" fmla="*/ 0 w 4"/>
                <a:gd name="T5" fmla="*/ 2 h 7"/>
                <a:gd name="T6" fmla="*/ 1 w 4"/>
                <a:gd name="T7" fmla="*/ 0 h 7"/>
              </a:gdLst>
              <a:cxnLst>
                <a:cxn ang="0">
                  <a:pos x="T0" y="T1"/>
                </a:cxn>
                <a:cxn ang="0">
                  <a:pos x="T2" y="T3"/>
                </a:cxn>
                <a:cxn ang="0">
                  <a:pos x="T4" y="T5"/>
                </a:cxn>
                <a:cxn ang="0">
                  <a:pos x="T6" y="T7"/>
                </a:cxn>
              </a:cxnLst>
              <a:rect l="0" t="0" r="r" b="b"/>
              <a:pathLst>
                <a:path w="4" h="7">
                  <a:moveTo>
                    <a:pt x="1" y="0"/>
                  </a:moveTo>
                  <a:cubicBezTo>
                    <a:pt x="4" y="0"/>
                    <a:pt x="3" y="7"/>
                    <a:pt x="0" y="5"/>
                  </a:cubicBezTo>
                  <a:cubicBezTo>
                    <a:pt x="0" y="2"/>
                    <a:pt x="0" y="2"/>
                    <a:pt x="0" y="2"/>
                  </a:cubicBezTo>
                  <a:cubicBezTo>
                    <a:pt x="1" y="2"/>
                    <a:pt x="1" y="1"/>
                    <a:pt x="1" y="0"/>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53" name="Freeform 50"/>
            <p:cNvSpPr/>
            <p:nvPr/>
          </p:nvSpPr>
          <p:spPr bwMode="auto">
            <a:xfrm>
              <a:off x="3090862" y="1939925"/>
              <a:ext cx="157163" cy="131763"/>
            </a:xfrm>
            <a:custGeom>
              <a:gdLst>
                <a:gd name="T0" fmla="*/ 18 w 42"/>
                <a:gd name="T1" fmla="*/ 0 h 35"/>
                <a:gd name="T2" fmla="*/ 22 w 42"/>
                <a:gd name="T3" fmla="*/ 3 h 35"/>
                <a:gd name="T4" fmla="*/ 21 w 42"/>
                <a:gd name="T5" fmla="*/ 8 h 35"/>
                <a:gd name="T6" fmla="*/ 27 w 42"/>
                <a:gd name="T7" fmla="*/ 11 h 35"/>
                <a:gd name="T8" fmla="*/ 35 w 42"/>
                <a:gd name="T9" fmla="*/ 14 h 35"/>
                <a:gd name="T10" fmla="*/ 34 w 42"/>
                <a:gd name="T11" fmla="*/ 19 h 35"/>
                <a:gd name="T12" fmla="*/ 38 w 42"/>
                <a:gd name="T13" fmla="*/ 21 h 35"/>
                <a:gd name="T14" fmla="*/ 41 w 42"/>
                <a:gd name="T15" fmla="*/ 25 h 35"/>
                <a:gd name="T16" fmla="*/ 38 w 42"/>
                <a:gd name="T17" fmla="*/ 32 h 35"/>
                <a:gd name="T18" fmla="*/ 36 w 42"/>
                <a:gd name="T19" fmla="*/ 29 h 35"/>
                <a:gd name="T20" fmla="*/ 28 w 42"/>
                <a:gd name="T21" fmla="*/ 29 h 35"/>
                <a:gd name="T22" fmla="*/ 22 w 42"/>
                <a:gd name="T23" fmla="*/ 35 h 35"/>
                <a:gd name="T24" fmla="*/ 20 w 42"/>
                <a:gd name="T25" fmla="*/ 31 h 35"/>
                <a:gd name="T26" fmla="*/ 15 w 42"/>
                <a:gd name="T27" fmla="*/ 29 h 35"/>
                <a:gd name="T28" fmla="*/ 10 w 42"/>
                <a:gd name="T29" fmla="*/ 25 h 35"/>
                <a:gd name="T30" fmla="*/ 0 w 42"/>
                <a:gd name="T31" fmla="*/ 26 h 35"/>
                <a:gd name="T32" fmla="*/ 1 w 42"/>
                <a:gd name="T33" fmla="*/ 21 h 35"/>
                <a:gd name="T34" fmla="*/ 7 w 42"/>
                <a:gd name="T35" fmla="*/ 18 h 35"/>
                <a:gd name="T36" fmla="*/ 10 w 42"/>
                <a:gd name="T37" fmla="*/ 12 h 35"/>
                <a:gd name="T38" fmla="*/ 11 w 42"/>
                <a:gd name="T39" fmla="*/ 5 h 35"/>
                <a:gd name="T40" fmla="*/ 14 w 42"/>
                <a:gd name="T41" fmla="*/ 5 h 35"/>
                <a:gd name="T42" fmla="*/ 14 w 42"/>
                <a:gd name="T43" fmla="*/ 3 h 35"/>
                <a:gd name="T44" fmla="*/ 18 w 42"/>
                <a:gd name="T45" fmla="*/ 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35">
                  <a:moveTo>
                    <a:pt x="18" y="0"/>
                  </a:moveTo>
                  <a:cubicBezTo>
                    <a:pt x="20" y="0"/>
                    <a:pt x="20" y="2"/>
                    <a:pt x="22" y="3"/>
                  </a:cubicBezTo>
                  <a:cubicBezTo>
                    <a:pt x="22" y="5"/>
                    <a:pt x="18" y="5"/>
                    <a:pt x="21" y="8"/>
                  </a:cubicBezTo>
                  <a:cubicBezTo>
                    <a:pt x="20" y="12"/>
                    <a:pt x="25" y="10"/>
                    <a:pt x="27" y="11"/>
                  </a:cubicBezTo>
                  <a:cubicBezTo>
                    <a:pt x="28" y="12"/>
                    <a:pt x="30" y="16"/>
                    <a:pt x="35" y="14"/>
                  </a:cubicBezTo>
                  <a:cubicBezTo>
                    <a:pt x="35" y="17"/>
                    <a:pt x="38" y="18"/>
                    <a:pt x="34" y="19"/>
                  </a:cubicBezTo>
                  <a:cubicBezTo>
                    <a:pt x="33" y="22"/>
                    <a:pt x="37" y="20"/>
                    <a:pt x="38" y="21"/>
                  </a:cubicBezTo>
                  <a:cubicBezTo>
                    <a:pt x="39" y="22"/>
                    <a:pt x="37" y="27"/>
                    <a:pt x="41" y="25"/>
                  </a:cubicBezTo>
                  <a:cubicBezTo>
                    <a:pt x="42" y="29"/>
                    <a:pt x="37" y="28"/>
                    <a:pt x="38" y="32"/>
                  </a:cubicBezTo>
                  <a:cubicBezTo>
                    <a:pt x="36" y="32"/>
                    <a:pt x="37" y="30"/>
                    <a:pt x="36" y="29"/>
                  </a:cubicBezTo>
                  <a:cubicBezTo>
                    <a:pt x="31" y="29"/>
                    <a:pt x="32" y="31"/>
                    <a:pt x="28" y="29"/>
                  </a:cubicBezTo>
                  <a:cubicBezTo>
                    <a:pt x="26" y="31"/>
                    <a:pt x="22" y="31"/>
                    <a:pt x="22" y="35"/>
                  </a:cubicBezTo>
                  <a:cubicBezTo>
                    <a:pt x="20" y="35"/>
                    <a:pt x="21" y="32"/>
                    <a:pt x="20" y="31"/>
                  </a:cubicBezTo>
                  <a:cubicBezTo>
                    <a:pt x="19" y="30"/>
                    <a:pt x="16" y="30"/>
                    <a:pt x="15" y="29"/>
                  </a:cubicBezTo>
                  <a:cubicBezTo>
                    <a:pt x="14" y="28"/>
                    <a:pt x="13" y="26"/>
                    <a:pt x="10" y="25"/>
                  </a:cubicBezTo>
                  <a:cubicBezTo>
                    <a:pt x="5" y="24"/>
                    <a:pt x="5" y="28"/>
                    <a:pt x="0" y="26"/>
                  </a:cubicBezTo>
                  <a:cubicBezTo>
                    <a:pt x="1" y="25"/>
                    <a:pt x="1" y="23"/>
                    <a:pt x="1" y="21"/>
                  </a:cubicBezTo>
                  <a:cubicBezTo>
                    <a:pt x="6" y="23"/>
                    <a:pt x="2" y="16"/>
                    <a:pt x="7" y="18"/>
                  </a:cubicBezTo>
                  <a:cubicBezTo>
                    <a:pt x="5" y="15"/>
                    <a:pt x="9" y="14"/>
                    <a:pt x="10" y="12"/>
                  </a:cubicBezTo>
                  <a:cubicBezTo>
                    <a:pt x="11" y="11"/>
                    <a:pt x="9" y="8"/>
                    <a:pt x="11" y="5"/>
                  </a:cubicBezTo>
                  <a:cubicBezTo>
                    <a:pt x="12" y="5"/>
                    <a:pt x="14" y="6"/>
                    <a:pt x="14" y="5"/>
                  </a:cubicBezTo>
                  <a:cubicBezTo>
                    <a:pt x="14" y="5"/>
                    <a:pt x="14" y="3"/>
                    <a:pt x="14" y="3"/>
                  </a:cubicBezTo>
                  <a:cubicBezTo>
                    <a:pt x="15" y="1"/>
                    <a:pt x="18" y="2"/>
                    <a:pt x="18" y="0"/>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54" name="Freeform 51"/>
            <p:cNvSpPr/>
            <p:nvPr/>
          </p:nvSpPr>
          <p:spPr bwMode="auto">
            <a:xfrm>
              <a:off x="3008312" y="1981200"/>
              <a:ext cx="33338" cy="33338"/>
            </a:xfrm>
            <a:custGeom>
              <a:gdLst>
                <a:gd name="T0" fmla="*/ 0 w 9"/>
                <a:gd name="T1" fmla="*/ 0 h 9"/>
                <a:gd name="T2" fmla="*/ 9 w 9"/>
                <a:gd name="T3" fmla="*/ 4 h 9"/>
                <a:gd name="T4" fmla="*/ 0 w 9"/>
                <a:gd name="T5" fmla="*/ 0 h 9"/>
              </a:gdLst>
              <a:cxnLst>
                <a:cxn ang="0">
                  <a:pos x="T0" y="T1"/>
                </a:cxn>
                <a:cxn ang="0">
                  <a:pos x="T2" y="T3"/>
                </a:cxn>
                <a:cxn ang="0">
                  <a:pos x="T4" y="T5"/>
                </a:cxn>
              </a:cxnLst>
              <a:rect l="0" t="0" r="r" b="b"/>
              <a:pathLst>
                <a:path w="9" h="9">
                  <a:moveTo>
                    <a:pt x="0" y="0"/>
                  </a:moveTo>
                  <a:cubicBezTo>
                    <a:pt x="5" y="0"/>
                    <a:pt x="5" y="4"/>
                    <a:pt x="9" y="4"/>
                  </a:cubicBezTo>
                  <a:cubicBezTo>
                    <a:pt x="8" y="9"/>
                    <a:pt x="0" y="5"/>
                    <a:pt x="0" y="0"/>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55" name="Freeform 52"/>
            <p:cNvSpPr/>
            <p:nvPr/>
          </p:nvSpPr>
          <p:spPr bwMode="auto">
            <a:xfrm>
              <a:off x="7388225" y="2112962"/>
              <a:ext cx="112713" cy="77788"/>
            </a:xfrm>
            <a:custGeom>
              <a:gdLst>
                <a:gd name="T0" fmla="*/ 9 w 30"/>
                <a:gd name="T1" fmla="*/ 0 h 21"/>
                <a:gd name="T2" fmla="*/ 10 w 30"/>
                <a:gd name="T3" fmla="*/ 2 h 21"/>
                <a:gd name="T4" fmla="*/ 16 w 30"/>
                <a:gd name="T5" fmla="*/ 7 h 21"/>
                <a:gd name="T6" fmla="*/ 30 w 30"/>
                <a:gd name="T7" fmla="*/ 6 h 21"/>
                <a:gd name="T8" fmla="*/ 24 w 30"/>
                <a:gd name="T9" fmla="*/ 14 h 21"/>
                <a:gd name="T10" fmla="*/ 20 w 30"/>
                <a:gd name="T11" fmla="*/ 13 h 21"/>
                <a:gd name="T12" fmla="*/ 14 w 30"/>
                <a:gd name="T13" fmla="*/ 16 h 21"/>
                <a:gd name="T14" fmla="*/ 13 w 30"/>
                <a:gd name="T15" fmla="*/ 20 h 21"/>
                <a:gd name="T16" fmla="*/ 6 w 30"/>
                <a:gd name="T17" fmla="*/ 17 h 21"/>
                <a:gd name="T18" fmla="*/ 9 w 30"/>
                <a:gd name="T19" fmla="*/ 0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1">
                  <a:moveTo>
                    <a:pt x="9" y="0"/>
                  </a:moveTo>
                  <a:cubicBezTo>
                    <a:pt x="10" y="0"/>
                    <a:pt x="10" y="1"/>
                    <a:pt x="10" y="2"/>
                  </a:cubicBezTo>
                  <a:cubicBezTo>
                    <a:pt x="10" y="5"/>
                    <a:pt x="15" y="4"/>
                    <a:pt x="16" y="7"/>
                  </a:cubicBezTo>
                  <a:cubicBezTo>
                    <a:pt x="20" y="5"/>
                    <a:pt x="24" y="8"/>
                    <a:pt x="30" y="6"/>
                  </a:cubicBezTo>
                  <a:cubicBezTo>
                    <a:pt x="29" y="10"/>
                    <a:pt x="24" y="10"/>
                    <a:pt x="24" y="14"/>
                  </a:cubicBezTo>
                  <a:cubicBezTo>
                    <a:pt x="22" y="15"/>
                    <a:pt x="22" y="13"/>
                    <a:pt x="20" y="13"/>
                  </a:cubicBezTo>
                  <a:cubicBezTo>
                    <a:pt x="17" y="12"/>
                    <a:pt x="15" y="19"/>
                    <a:pt x="14" y="16"/>
                  </a:cubicBezTo>
                  <a:cubicBezTo>
                    <a:pt x="12" y="16"/>
                    <a:pt x="13" y="18"/>
                    <a:pt x="13" y="20"/>
                  </a:cubicBezTo>
                  <a:cubicBezTo>
                    <a:pt x="9" y="21"/>
                    <a:pt x="9" y="12"/>
                    <a:pt x="6" y="17"/>
                  </a:cubicBezTo>
                  <a:cubicBezTo>
                    <a:pt x="0" y="13"/>
                    <a:pt x="4" y="3"/>
                    <a:pt x="9" y="0"/>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56" name="Freeform 53"/>
            <p:cNvSpPr/>
            <p:nvPr/>
          </p:nvSpPr>
          <p:spPr bwMode="auto">
            <a:xfrm>
              <a:off x="7192962" y="2206625"/>
              <a:ext cx="214313" cy="184150"/>
            </a:xfrm>
            <a:custGeom>
              <a:gdLst>
                <a:gd name="T0" fmla="*/ 51 w 57"/>
                <a:gd name="T1" fmla="*/ 0 h 49"/>
                <a:gd name="T2" fmla="*/ 55 w 57"/>
                <a:gd name="T3" fmla="*/ 2 h 49"/>
                <a:gd name="T4" fmla="*/ 55 w 57"/>
                <a:gd name="T5" fmla="*/ 23 h 49"/>
                <a:gd name="T6" fmla="*/ 53 w 57"/>
                <a:gd name="T7" fmla="*/ 20 h 49"/>
                <a:gd name="T8" fmla="*/ 53 w 57"/>
                <a:gd name="T9" fmla="*/ 28 h 49"/>
                <a:gd name="T10" fmla="*/ 51 w 57"/>
                <a:gd name="T11" fmla="*/ 27 h 49"/>
                <a:gd name="T12" fmla="*/ 51 w 57"/>
                <a:gd name="T13" fmla="*/ 41 h 49"/>
                <a:gd name="T14" fmla="*/ 48 w 57"/>
                <a:gd name="T15" fmla="*/ 40 h 49"/>
                <a:gd name="T16" fmla="*/ 44 w 57"/>
                <a:gd name="T17" fmla="*/ 42 h 49"/>
                <a:gd name="T18" fmla="*/ 41 w 57"/>
                <a:gd name="T19" fmla="*/ 41 h 49"/>
                <a:gd name="T20" fmla="*/ 35 w 57"/>
                <a:gd name="T21" fmla="*/ 42 h 49"/>
                <a:gd name="T22" fmla="*/ 28 w 57"/>
                <a:gd name="T23" fmla="*/ 44 h 49"/>
                <a:gd name="T24" fmla="*/ 25 w 57"/>
                <a:gd name="T25" fmla="*/ 49 h 49"/>
                <a:gd name="T26" fmla="*/ 20 w 57"/>
                <a:gd name="T27" fmla="*/ 42 h 49"/>
                <a:gd name="T28" fmla="*/ 17 w 57"/>
                <a:gd name="T29" fmla="*/ 45 h 49"/>
                <a:gd name="T30" fmla="*/ 14 w 57"/>
                <a:gd name="T31" fmla="*/ 44 h 49"/>
                <a:gd name="T32" fmla="*/ 0 w 57"/>
                <a:gd name="T33" fmla="*/ 47 h 49"/>
                <a:gd name="T34" fmla="*/ 2 w 57"/>
                <a:gd name="T35" fmla="*/ 41 h 49"/>
                <a:gd name="T36" fmla="*/ 4 w 57"/>
                <a:gd name="T37" fmla="*/ 42 h 49"/>
                <a:gd name="T38" fmla="*/ 6 w 57"/>
                <a:gd name="T39" fmla="*/ 40 h 49"/>
                <a:gd name="T40" fmla="*/ 25 w 57"/>
                <a:gd name="T41" fmla="*/ 38 h 49"/>
                <a:gd name="T42" fmla="*/ 28 w 57"/>
                <a:gd name="T43" fmla="*/ 28 h 49"/>
                <a:gd name="T44" fmla="*/ 31 w 57"/>
                <a:gd name="T45" fmla="*/ 26 h 49"/>
                <a:gd name="T46" fmla="*/ 39 w 57"/>
                <a:gd name="T47" fmla="*/ 27 h 49"/>
                <a:gd name="T48" fmla="*/ 39 w 57"/>
                <a:gd name="T49" fmla="*/ 21 h 49"/>
                <a:gd name="T50" fmla="*/ 41 w 57"/>
                <a:gd name="T51" fmla="*/ 24 h 49"/>
                <a:gd name="T52" fmla="*/ 42 w 57"/>
                <a:gd name="T53" fmla="*/ 17 h 49"/>
                <a:gd name="T54" fmla="*/ 46 w 57"/>
                <a:gd name="T55" fmla="*/ 6 h 49"/>
                <a:gd name="T56" fmla="*/ 51 w 57"/>
                <a:gd name="T57" fmla="*/ 0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49">
                  <a:moveTo>
                    <a:pt x="51" y="0"/>
                  </a:moveTo>
                  <a:cubicBezTo>
                    <a:pt x="53" y="0"/>
                    <a:pt x="53" y="2"/>
                    <a:pt x="55" y="2"/>
                  </a:cubicBezTo>
                  <a:cubicBezTo>
                    <a:pt x="55" y="12"/>
                    <a:pt x="57" y="17"/>
                    <a:pt x="55" y="23"/>
                  </a:cubicBezTo>
                  <a:cubicBezTo>
                    <a:pt x="54" y="23"/>
                    <a:pt x="54" y="21"/>
                    <a:pt x="53" y="20"/>
                  </a:cubicBezTo>
                  <a:cubicBezTo>
                    <a:pt x="50" y="21"/>
                    <a:pt x="54" y="26"/>
                    <a:pt x="53" y="28"/>
                  </a:cubicBezTo>
                  <a:cubicBezTo>
                    <a:pt x="52" y="28"/>
                    <a:pt x="52" y="27"/>
                    <a:pt x="51" y="27"/>
                  </a:cubicBezTo>
                  <a:cubicBezTo>
                    <a:pt x="51" y="41"/>
                    <a:pt x="51" y="41"/>
                    <a:pt x="51" y="41"/>
                  </a:cubicBezTo>
                  <a:cubicBezTo>
                    <a:pt x="50" y="41"/>
                    <a:pt x="49" y="40"/>
                    <a:pt x="48" y="40"/>
                  </a:cubicBezTo>
                  <a:cubicBezTo>
                    <a:pt x="45" y="38"/>
                    <a:pt x="45" y="42"/>
                    <a:pt x="44" y="42"/>
                  </a:cubicBezTo>
                  <a:cubicBezTo>
                    <a:pt x="43" y="43"/>
                    <a:pt x="42" y="41"/>
                    <a:pt x="41" y="41"/>
                  </a:cubicBezTo>
                  <a:cubicBezTo>
                    <a:pt x="40" y="41"/>
                    <a:pt x="37" y="42"/>
                    <a:pt x="35" y="42"/>
                  </a:cubicBezTo>
                  <a:cubicBezTo>
                    <a:pt x="35" y="43"/>
                    <a:pt x="32" y="45"/>
                    <a:pt x="28" y="44"/>
                  </a:cubicBezTo>
                  <a:cubicBezTo>
                    <a:pt x="26" y="44"/>
                    <a:pt x="27" y="49"/>
                    <a:pt x="25" y="49"/>
                  </a:cubicBezTo>
                  <a:cubicBezTo>
                    <a:pt x="22" y="48"/>
                    <a:pt x="20" y="47"/>
                    <a:pt x="20" y="42"/>
                  </a:cubicBezTo>
                  <a:cubicBezTo>
                    <a:pt x="17" y="41"/>
                    <a:pt x="18" y="45"/>
                    <a:pt x="17" y="45"/>
                  </a:cubicBezTo>
                  <a:cubicBezTo>
                    <a:pt x="15" y="46"/>
                    <a:pt x="15" y="44"/>
                    <a:pt x="14" y="44"/>
                  </a:cubicBezTo>
                  <a:cubicBezTo>
                    <a:pt x="9" y="45"/>
                    <a:pt x="4" y="49"/>
                    <a:pt x="0" y="47"/>
                  </a:cubicBezTo>
                  <a:cubicBezTo>
                    <a:pt x="1" y="45"/>
                    <a:pt x="2" y="43"/>
                    <a:pt x="2" y="41"/>
                  </a:cubicBezTo>
                  <a:cubicBezTo>
                    <a:pt x="3" y="40"/>
                    <a:pt x="4" y="42"/>
                    <a:pt x="4" y="42"/>
                  </a:cubicBezTo>
                  <a:cubicBezTo>
                    <a:pt x="6" y="42"/>
                    <a:pt x="5" y="40"/>
                    <a:pt x="6" y="40"/>
                  </a:cubicBezTo>
                  <a:cubicBezTo>
                    <a:pt x="11" y="39"/>
                    <a:pt x="20" y="40"/>
                    <a:pt x="25" y="38"/>
                  </a:cubicBezTo>
                  <a:cubicBezTo>
                    <a:pt x="23" y="32"/>
                    <a:pt x="30" y="34"/>
                    <a:pt x="28" y="28"/>
                  </a:cubicBezTo>
                  <a:cubicBezTo>
                    <a:pt x="31" y="30"/>
                    <a:pt x="31" y="30"/>
                    <a:pt x="31" y="26"/>
                  </a:cubicBezTo>
                  <a:cubicBezTo>
                    <a:pt x="34" y="29"/>
                    <a:pt x="37" y="24"/>
                    <a:pt x="39" y="27"/>
                  </a:cubicBezTo>
                  <a:cubicBezTo>
                    <a:pt x="40" y="26"/>
                    <a:pt x="39" y="22"/>
                    <a:pt x="39" y="21"/>
                  </a:cubicBezTo>
                  <a:cubicBezTo>
                    <a:pt x="41" y="20"/>
                    <a:pt x="41" y="24"/>
                    <a:pt x="41" y="24"/>
                  </a:cubicBezTo>
                  <a:cubicBezTo>
                    <a:pt x="42" y="25"/>
                    <a:pt x="45" y="23"/>
                    <a:pt x="42" y="17"/>
                  </a:cubicBezTo>
                  <a:cubicBezTo>
                    <a:pt x="47" y="16"/>
                    <a:pt x="45" y="10"/>
                    <a:pt x="46" y="6"/>
                  </a:cubicBezTo>
                  <a:cubicBezTo>
                    <a:pt x="47" y="4"/>
                    <a:pt x="52" y="4"/>
                    <a:pt x="51" y="0"/>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57" name="Freeform 54"/>
            <p:cNvSpPr/>
            <p:nvPr/>
          </p:nvSpPr>
          <p:spPr bwMode="auto">
            <a:xfrm>
              <a:off x="4549775" y="2217737"/>
              <a:ext cx="38100" cy="41275"/>
            </a:xfrm>
            <a:custGeom>
              <a:gdLst>
                <a:gd name="T0" fmla="*/ 4 w 10"/>
                <a:gd name="T1" fmla="*/ 0 h 11"/>
                <a:gd name="T2" fmla="*/ 1 w 10"/>
                <a:gd name="T3" fmla="*/ 10 h 11"/>
                <a:gd name="T4" fmla="*/ 4 w 10"/>
                <a:gd name="T5" fmla="*/ 0 h 11"/>
              </a:gdLst>
              <a:cxnLst>
                <a:cxn ang="0">
                  <a:pos x="T0" y="T1"/>
                </a:cxn>
                <a:cxn ang="0">
                  <a:pos x="T2" y="T3"/>
                </a:cxn>
                <a:cxn ang="0">
                  <a:pos x="T4" y="T5"/>
                </a:cxn>
              </a:cxnLst>
              <a:rect l="0" t="0" r="r" b="b"/>
              <a:pathLst>
                <a:path w="10" h="11">
                  <a:moveTo>
                    <a:pt x="4" y="0"/>
                  </a:moveTo>
                  <a:cubicBezTo>
                    <a:pt x="10" y="0"/>
                    <a:pt x="8" y="11"/>
                    <a:pt x="1" y="10"/>
                  </a:cubicBezTo>
                  <a:cubicBezTo>
                    <a:pt x="4" y="9"/>
                    <a:pt x="0" y="1"/>
                    <a:pt x="4" y="0"/>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58" name="Freeform 55"/>
            <p:cNvSpPr/>
            <p:nvPr/>
          </p:nvSpPr>
          <p:spPr bwMode="auto">
            <a:xfrm>
              <a:off x="4640262" y="2278062"/>
              <a:ext cx="55563" cy="41275"/>
            </a:xfrm>
            <a:custGeom>
              <a:gdLst>
                <a:gd name="T0" fmla="*/ 12 w 15"/>
                <a:gd name="T1" fmla="*/ 2 h 11"/>
                <a:gd name="T2" fmla="*/ 15 w 15"/>
                <a:gd name="T3" fmla="*/ 9 h 11"/>
                <a:gd name="T4" fmla="*/ 8 w 15"/>
                <a:gd name="T5" fmla="*/ 9 h 11"/>
                <a:gd name="T6" fmla="*/ 8 w 15"/>
                <a:gd name="T7" fmla="*/ 8 h 11"/>
                <a:gd name="T8" fmla="*/ 2 w 15"/>
                <a:gd name="T9" fmla="*/ 7 h 11"/>
                <a:gd name="T10" fmla="*/ 12 w 15"/>
                <a:gd name="T11" fmla="*/ 2 h 11"/>
              </a:gdLst>
              <a:cxnLst>
                <a:cxn ang="0">
                  <a:pos x="T0" y="T1"/>
                </a:cxn>
                <a:cxn ang="0">
                  <a:pos x="T2" y="T3"/>
                </a:cxn>
                <a:cxn ang="0">
                  <a:pos x="T4" y="T5"/>
                </a:cxn>
                <a:cxn ang="0">
                  <a:pos x="T6" y="T7"/>
                </a:cxn>
                <a:cxn ang="0">
                  <a:pos x="T8" y="T9"/>
                </a:cxn>
                <a:cxn ang="0">
                  <a:pos x="T10" y="T11"/>
                </a:cxn>
              </a:cxnLst>
              <a:rect l="0" t="0" r="r" b="b"/>
              <a:pathLst>
                <a:path w="15" h="11">
                  <a:moveTo>
                    <a:pt x="12" y="2"/>
                  </a:moveTo>
                  <a:cubicBezTo>
                    <a:pt x="14" y="4"/>
                    <a:pt x="15" y="6"/>
                    <a:pt x="15" y="9"/>
                  </a:cubicBezTo>
                  <a:cubicBezTo>
                    <a:pt x="14" y="9"/>
                    <a:pt x="9" y="11"/>
                    <a:pt x="8" y="9"/>
                  </a:cubicBezTo>
                  <a:cubicBezTo>
                    <a:pt x="8" y="9"/>
                    <a:pt x="8" y="8"/>
                    <a:pt x="8" y="8"/>
                  </a:cubicBezTo>
                  <a:cubicBezTo>
                    <a:pt x="6" y="8"/>
                    <a:pt x="2" y="9"/>
                    <a:pt x="2" y="7"/>
                  </a:cubicBezTo>
                  <a:cubicBezTo>
                    <a:pt x="0" y="0"/>
                    <a:pt x="12" y="7"/>
                    <a:pt x="12" y="2"/>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59" name="Freeform 56"/>
            <p:cNvSpPr/>
            <p:nvPr/>
          </p:nvSpPr>
          <p:spPr bwMode="auto">
            <a:xfrm>
              <a:off x="5067300" y="2352675"/>
              <a:ext cx="41275" cy="19050"/>
            </a:xfrm>
            <a:custGeom>
              <a:gdLst>
                <a:gd name="T0" fmla="*/ 0 w 11"/>
                <a:gd name="T1" fmla="*/ 5 h 5"/>
                <a:gd name="T2" fmla="*/ 6 w 11"/>
                <a:gd name="T3" fmla="*/ 1 h 5"/>
                <a:gd name="T4" fmla="*/ 5 w 11"/>
                <a:gd name="T5" fmla="*/ 2 h 5"/>
                <a:gd name="T6" fmla="*/ 0 w 11"/>
                <a:gd name="T7" fmla="*/ 5 h 5"/>
              </a:gdLst>
              <a:cxnLst>
                <a:cxn ang="0">
                  <a:pos x="T0" y="T1"/>
                </a:cxn>
                <a:cxn ang="0">
                  <a:pos x="T2" y="T3"/>
                </a:cxn>
                <a:cxn ang="0">
                  <a:pos x="T4" y="T5"/>
                </a:cxn>
                <a:cxn ang="0">
                  <a:pos x="T6" y="T7"/>
                </a:cxn>
              </a:cxnLst>
              <a:rect l="0" t="0" r="r" b="b"/>
              <a:pathLst>
                <a:path w="11" h="5">
                  <a:moveTo>
                    <a:pt x="0" y="5"/>
                  </a:moveTo>
                  <a:cubicBezTo>
                    <a:pt x="0" y="1"/>
                    <a:pt x="2" y="0"/>
                    <a:pt x="6" y="1"/>
                  </a:cubicBezTo>
                  <a:cubicBezTo>
                    <a:pt x="11" y="0"/>
                    <a:pt x="8" y="3"/>
                    <a:pt x="5" y="2"/>
                  </a:cubicBezTo>
                  <a:cubicBezTo>
                    <a:pt x="3" y="3"/>
                    <a:pt x="3" y="5"/>
                    <a:pt x="0" y="5"/>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60" name="Freeform 57"/>
            <p:cNvSpPr/>
            <p:nvPr/>
          </p:nvSpPr>
          <p:spPr bwMode="auto">
            <a:xfrm>
              <a:off x="7212012" y="2386012"/>
              <a:ext cx="41275" cy="22225"/>
            </a:xfrm>
            <a:custGeom>
              <a:gdLst>
                <a:gd name="T0" fmla="*/ 9 w 11"/>
                <a:gd name="T1" fmla="*/ 0 h 6"/>
                <a:gd name="T2" fmla="*/ 6 w 11"/>
                <a:gd name="T3" fmla="*/ 6 h 6"/>
                <a:gd name="T4" fmla="*/ 1 w 11"/>
                <a:gd name="T5" fmla="*/ 1 h 6"/>
                <a:gd name="T6" fmla="*/ 9 w 11"/>
                <a:gd name="T7" fmla="*/ 0 h 6"/>
              </a:gdLst>
              <a:cxnLst>
                <a:cxn ang="0">
                  <a:pos x="T0" y="T1"/>
                </a:cxn>
                <a:cxn ang="0">
                  <a:pos x="T2" y="T3"/>
                </a:cxn>
                <a:cxn ang="0">
                  <a:pos x="T4" y="T5"/>
                </a:cxn>
                <a:cxn ang="0">
                  <a:pos x="T6" y="T7"/>
                </a:cxn>
              </a:cxnLst>
              <a:rect l="0" t="0" r="r" b="b"/>
              <a:pathLst>
                <a:path w="11" h="6">
                  <a:moveTo>
                    <a:pt x="9" y="0"/>
                  </a:moveTo>
                  <a:cubicBezTo>
                    <a:pt x="11" y="5"/>
                    <a:pt x="5" y="1"/>
                    <a:pt x="6" y="6"/>
                  </a:cubicBezTo>
                  <a:cubicBezTo>
                    <a:pt x="3" y="6"/>
                    <a:pt x="0" y="5"/>
                    <a:pt x="1" y="1"/>
                  </a:cubicBezTo>
                  <a:cubicBezTo>
                    <a:pt x="4" y="5"/>
                    <a:pt x="5" y="0"/>
                    <a:pt x="9" y="0"/>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61" name="Freeform 58"/>
            <p:cNvSpPr/>
            <p:nvPr/>
          </p:nvSpPr>
          <p:spPr bwMode="auto">
            <a:xfrm>
              <a:off x="7145337" y="2386012"/>
              <a:ext cx="55563" cy="60325"/>
            </a:xfrm>
            <a:custGeom>
              <a:gdLst>
                <a:gd name="T0" fmla="*/ 13 w 15"/>
                <a:gd name="T1" fmla="*/ 3 h 16"/>
                <a:gd name="T2" fmla="*/ 13 w 15"/>
                <a:gd name="T3" fmla="*/ 13 h 16"/>
                <a:gd name="T4" fmla="*/ 5 w 15"/>
                <a:gd name="T5" fmla="*/ 14 h 16"/>
                <a:gd name="T6" fmla="*/ 1 w 15"/>
                <a:gd name="T7" fmla="*/ 8 h 16"/>
                <a:gd name="T8" fmla="*/ 13 w 15"/>
                <a:gd name="T9" fmla="*/ 3 h 16"/>
              </a:gdLst>
              <a:cxnLst>
                <a:cxn ang="0">
                  <a:pos x="T0" y="T1"/>
                </a:cxn>
                <a:cxn ang="0">
                  <a:pos x="T2" y="T3"/>
                </a:cxn>
                <a:cxn ang="0">
                  <a:pos x="T4" y="T5"/>
                </a:cxn>
                <a:cxn ang="0">
                  <a:pos x="T6" y="T7"/>
                </a:cxn>
                <a:cxn ang="0">
                  <a:pos x="T8" y="T9"/>
                </a:cxn>
              </a:cxnLst>
              <a:rect l="0" t="0" r="r" b="b"/>
              <a:pathLst>
                <a:path w="15" h="16">
                  <a:moveTo>
                    <a:pt x="13" y="3"/>
                  </a:moveTo>
                  <a:cubicBezTo>
                    <a:pt x="15" y="7"/>
                    <a:pt x="9" y="11"/>
                    <a:pt x="13" y="13"/>
                  </a:cubicBezTo>
                  <a:cubicBezTo>
                    <a:pt x="13" y="16"/>
                    <a:pt x="7" y="13"/>
                    <a:pt x="5" y="14"/>
                  </a:cubicBezTo>
                  <a:cubicBezTo>
                    <a:pt x="5" y="9"/>
                    <a:pt x="6" y="6"/>
                    <a:pt x="1" y="8"/>
                  </a:cubicBezTo>
                  <a:cubicBezTo>
                    <a:pt x="0" y="2"/>
                    <a:pt x="8" y="0"/>
                    <a:pt x="13" y="3"/>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62" name="Freeform 59"/>
            <p:cNvSpPr/>
            <p:nvPr/>
          </p:nvSpPr>
          <p:spPr bwMode="auto">
            <a:xfrm>
              <a:off x="6945312" y="2597150"/>
              <a:ext cx="34925" cy="52388"/>
            </a:xfrm>
            <a:custGeom>
              <a:gdLst>
                <a:gd name="T0" fmla="*/ 9 w 9"/>
                <a:gd name="T1" fmla="*/ 6 h 14"/>
                <a:gd name="T2" fmla="*/ 6 w 9"/>
                <a:gd name="T3" fmla="*/ 14 h 14"/>
                <a:gd name="T4" fmla="*/ 0 w 9"/>
                <a:gd name="T5" fmla="*/ 14 h 14"/>
                <a:gd name="T6" fmla="*/ 2 w 9"/>
                <a:gd name="T7" fmla="*/ 4 h 14"/>
                <a:gd name="T8" fmla="*/ 9 w 9"/>
                <a:gd name="T9" fmla="*/ 6 h 14"/>
              </a:gdLst>
              <a:cxnLst>
                <a:cxn ang="0">
                  <a:pos x="T0" y="T1"/>
                </a:cxn>
                <a:cxn ang="0">
                  <a:pos x="T2" y="T3"/>
                </a:cxn>
                <a:cxn ang="0">
                  <a:pos x="T4" y="T5"/>
                </a:cxn>
                <a:cxn ang="0">
                  <a:pos x="T6" y="T7"/>
                </a:cxn>
                <a:cxn ang="0">
                  <a:pos x="T8" y="T9"/>
                </a:cxn>
              </a:cxnLst>
              <a:rect l="0" t="0" r="r" b="b"/>
              <a:pathLst>
                <a:path w="9" h="14">
                  <a:moveTo>
                    <a:pt x="9" y="6"/>
                  </a:moveTo>
                  <a:cubicBezTo>
                    <a:pt x="9" y="10"/>
                    <a:pt x="4" y="9"/>
                    <a:pt x="6" y="14"/>
                  </a:cubicBezTo>
                  <a:cubicBezTo>
                    <a:pt x="0" y="14"/>
                    <a:pt x="0" y="14"/>
                    <a:pt x="0" y="14"/>
                  </a:cubicBezTo>
                  <a:cubicBezTo>
                    <a:pt x="1" y="12"/>
                    <a:pt x="5" y="6"/>
                    <a:pt x="2" y="4"/>
                  </a:cubicBezTo>
                  <a:cubicBezTo>
                    <a:pt x="3" y="1"/>
                    <a:pt x="9" y="0"/>
                    <a:pt x="9" y="6"/>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63" name="Freeform 60"/>
            <p:cNvSpPr/>
            <p:nvPr/>
          </p:nvSpPr>
          <p:spPr bwMode="auto">
            <a:xfrm>
              <a:off x="1995487" y="2622550"/>
              <a:ext cx="22225" cy="15875"/>
            </a:xfrm>
            <a:custGeom>
              <a:gdLst>
                <a:gd name="T0" fmla="*/ 0 w 6"/>
                <a:gd name="T1" fmla="*/ 2 h 4"/>
                <a:gd name="T2" fmla="*/ 6 w 6"/>
                <a:gd name="T3" fmla="*/ 0 h 4"/>
                <a:gd name="T4" fmla="*/ 4 w 6"/>
                <a:gd name="T5" fmla="*/ 4 h 4"/>
                <a:gd name="T6" fmla="*/ 2 w 6"/>
                <a:gd name="T7" fmla="*/ 4 h 4"/>
                <a:gd name="T8" fmla="*/ 0 w 6"/>
                <a:gd name="T9" fmla="*/ 2 h 4"/>
              </a:gdLst>
              <a:cxnLst>
                <a:cxn ang="0">
                  <a:pos x="T0" y="T1"/>
                </a:cxn>
                <a:cxn ang="0">
                  <a:pos x="T2" y="T3"/>
                </a:cxn>
                <a:cxn ang="0">
                  <a:pos x="T4" y="T5"/>
                </a:cxn>
                <a:cxn ang="0">
                  <a:pos x="T6" y="T7"/>
                </a:cxn>
                <a:cxn ang="0">
                  <a:pos x="T8" y="T9"/>
                </a:cxn>
              </a:cxnLst>
              <a:rect l="0" t="0" r="r" b="b"/>
              <a:pathLst>
                <a:path w="6" h="4">
                  <a:moveTo>
                    <a:pt x="0" y="2"/>
                  </a:moveTo>
                  <a:cubicBezTo>
                    <a:pt x="1" y="0"/>
                    <a:pt x="4" y="0"/>
                    <a:pt x="6" y="0"/>
                  </a:cubicBezTo>
                  <a:cubicBezTo>
                    <a:pt x="6" y="2"/>
                    <a:pt x="4" y="3"/>
                    <a:pt x="4" y="4"/>
                  </a:cubicBezTo>
                  <a:cubicBezTo>
                    <a:pt x="2" y="4"/>
                    <a:pt x="2" y="4"/>
                    <a:pt x="2" y="4"/>
                  </a:cubicBezTo>
                  <a:cubicBezTo>
                    <a:pt x="2" y="3"/>
                    <a:pt x="1" y="2"/>
                    <a:pt x="0" y="2"/>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64" name="Freeform 61"/>
            <p:cNvSpPr/>
            <p:nvPr/>
          </p:nvSpPr>
          <p:spPr bwMode="auto">
            <a:xfrm>
              <a:off x="2554287" y="2638425"/>
              <a:ext cx="214313" cy="85725"/>
            </a:xfrm>
            <a:custGeom>
              <a:gdLst>
                <a:gd name="T0" fmla="*/ 56 w 57"/>
                <a:gd name="T1" fmla="*/ 16 h 23"/>
                <a:gd name="T2" fmla="*/ 43 w 57"/>
                <a:gd name="T3" fmla="*/ 20 h 23"/>
                <a:gd name="T4" fmla="*/ 41 w 57"/>
                <a:gd name="T5" fmla="*/ 13 h 23"/>
                <a:gd name="T6" fmla="*/ 25 w 57"/>
                <a:gd name="T7" fmla="*/ 10 h 23"/>
                <a:gd name="T8" fmla="*/ 24 w 57"/>
                <a:gd name="T9" fmla="*/ 6 h 23"/>
                <a:gd name="T10" fmla="*/ 10 w 57"/>
                <a:gd name="T11" fmla="*/ 6 h 23"/>
                <a:gd name="T12" fmla="*/ 0 w 57"/>
                <a:gd name="T13" fmla="*/ 9 h 23"/>
                <a:gd name="T14" fmla="*/ 5 w 57"/>
                <a:gd name="T15" fmla="*/ 2 h 23"/>
                <a:gd name="T16" fmla="*/ 18 w 57"/>
                <a:gd name="T17" fmla="*/ 0 h 23"/>
                <a:gd name="T18" fmla="*/ 22 w 57"/>
                <a:gd name="T19" fmla="*/ 3 h 23"/>
                <a:gd name="T20" fmla="*/ 27 w 57"/>
                <a:gd name="T21" fmla="*/ 5 h 23"/>
                <a:gd name="T22" fmla="*/ 38 w 57"/>
                <a:gd name="T23" fmla="*/ 6 h 23"/>
                <a:gd name="T24" fmla="*/ 42 w 57"/>
                <a:gd name="T25" fmla="*/ 13 h 23"/>
                <a:gd name="T26" fmla="*/ 46 w 57"/>
                <a:gd name="T27" fmla="*/ 14 h 23"/>
                <a:gd name="T28" fmla="*/ 56 w 57"/>
                <a:gd name="T29" fmla="*/ 16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23">
                  <a:moveTo>
                    <a:pt x="56" y="16"/>
                  </a:moveTo>
                  <a:cubicBezTo>
                    <a:pt x="57" y="23"/>
                    <a:pt x="44" y="15"/>
                    <a:pt x="43" y="20"/>
                  </a:cubicBezTo>
                  <a:cubicBezTo>
                    <a:pt x="40" y="20"/>
                    <a:pt x="43" y="14"/>
                    <a:pt x="41" y="13"/>
                  </a:cubicBezTo>
                  <a:cubicBezTo>
                    <a:pt x="36" y="12"/>
                    <a:pt x="30" y="11"/>
                    <a:pt x="25" y="10"/>
                  </a:cubicBezTo>
                  <a:cubicBezTo>
                    <a:pt x="24" y="9"/>
                    <a:pt x="24" y="8"/>
                    <a:pt x="24" y="6"/>
                  </a:cubicBezTo>
                  <a:cubicBezTo>
                    <a:pt x="18" y="6"/>
                    <a:pt x="14" y="5"/>
                    <a:pt x="10" y="6"/>
                  </a:cubicBezTo>
                  <a:cubicBezTo>
                    <a:pt x="6" y="7"/>
                    <a:pt x="4" y="10"/>
                    <a:pt x="0" y="9"/>
                  </a:cubicBezTo>
                  <a:cubicBezTo>
                    <a:pt x="0" y="5"/>
                    <a:pt x="6" y="6"/>
                    <a:pt x="5" y="2"/>
                  </a:cubicBezTo>
                  <a:cubicBezTo>
                    <a:pt x="9" y="1"/>
                    <a:pt x="17" y="4"/>
                    <a:pt x="18" y="0"/>
                  </a:cubicBezTo>
                  <a:cubicBezTo>
                    <a:pt x="24" y="1"/>
                    <a:pt x="16" y="2"/>
                    <a:pt x="22" y="3"/>
                  </a:cubicBezTo>
                  <a:cubicBezTo>
                    <a:pt x="22" y="3"/>
                    <a:pt x="26" y="4"/>
                    <a:pt x="27" y="5"/>
                  </a:cubicBezTo>
                  <a:cubicBezTo>
                    <a:pt x="28" y="6"/>
                    <a:pt x="32" y="6"/>
                    <a:pt x="38" y="6"/>
                  </a:cubicBezTo>
                  <a:cubicBezTo>
                    <a:pt x="36" y="11"/>
                    <a:pt x="45" y="7"/>
                    <a:pt x="42" y="13"/>
                  </a:cubicBezTo>
                  <a:cubicBezTo>
                    <a:pt x="44" y="11"/>
                    <a:pt x="45" y="12"/>
                    <a:pt x="46" y="14"/>
                  </a:cubicBezTo>
                  <a:cubicBezTo>
                    <a:pt x="49" y="15"/>
                    <a:pt x="55" y="13"/>
                    <a:pt x="56" y="16"/>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65" name="Freeform 62"/>
            <p:cNvSpPr/>
            <p:nvPr/>
          </p:nvSpPr>
          <p:spPr bwMode="auto">
            <a:xfrm>
              <a:off x="2805112" y="2713038"/>
              <a:ext cx="90488" cy="49213"/>
            </a:xfrm>
            <a:custGeom>
              <a:gdLst>
                <a:gd name="T0" fmla="*/ 2 w 24"/>
                <a:gd name="T1" fmla="*/ 0 h 13"/>
                <a:gd name="T2" fmla="*/ 13 w 24"/>
                <a:gd name="T3" fmla="*/ 1 h 13"/>
                <a:gd name="T4" fmla="*/ 18 w 24"/>
                <a:gd name="T5" fmla="*/ 3 h 13"/>
                <a:gd name="T6" fmla="*/ 24 w 24"/>
                <a:gd name="T7" fmla="*/ 6 h 13"/>
                <a:gd name="T8" fmla="*/ 4 w 24"/>
                <a:gd name="T9" fmla="*/ 8 h 13"/>
                <a:gd name="T10" fmla="*/ 7 w 24"/>
                <a:gd name="T11" fmla="*/ 7 h 13"/>
                <a:gd name="T12" fmla="*/ 2 w 24"/>
                <a:gd name="T13" fmla="*/ 0 h 13"/>
              </a:gdLst>
              <a:cxnLst>
                <a:cxn ang="0">
                  <a:pos x="T0" y="T1"/>
                </a:cxn>
                <a:cxn ang="0">
                  <a:pos x="T2" y="T3"/>
                </a:cxn>
                <a:cxn ang="0">
                  <a:pos x="T4" y="T5"/>
                </a:cxn>
                <a:cxn ang="0">
                  <a:pos x="T6" y="T7"/>
                </a:cxn>
                <a:cxn ang="0">
                  <a:pos x="T8" y="T9"/>
                </a:cxn>
                <a:cxn ang="0">
                  <a:pos x="T10" y="T11"/>
                </a:cxn>
                <a:cxn ang="0">
                  <a:pos x="T12" y="T13"/>
                </a:cxn>
              </a:cxnLst>
              <a:rect l="0" t="0" r="r" b="b"/>
              <a:pathLst>
                <a:path w="24" h="13">
                  <a:moveTo>
                    <a:pt x="2" y="0"/>
                  </a:moveTo>
                  <a:cubicBezTo>
                    <a:pt x="4" y="2"/>
                    <a:pt x="9" y="0"/>
                    <a:pt x="13" y="1"/>
                  </a:cubicBezTo>
                  <a:cubicBezTo>
                    <a:pt x="13" y="2"/>
                    <a:pt x="17" y="7"/>
                    <a:pt x="18" y="3"/>
                  </a:cubicBezTo>
                  <a:cubicBezTo>
                    <a:pt x="21" y="3"/>
                    <a:pt x="20" y="7"/>
                    <a:pt x="24" y="6"/>
                  </a:cubicBezTo>
                  <a:cubicBezTo>
                    <a:pt x="24" y="13"/>
                    <a:pt x="9" y="10"/>
                    <a:pt x="4" y="8"/>
                  </a:cubicBezTo>
                  <a:cubicBezTo>
                    <a:pt x="4" y="7"/>
                    <a:pt x="7" y="7"/>
                    <a:pt x="7" y="7"/>
                  </a:cubicBezTo>
                  <a:cubicBezTo>
                    <a:pt x="7" y="5"/>
                    <a:pt x="0" y="5"/>
                    <a:pt x="2" y="0"/>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66" name="Freeform 63"/>
            <p:cNvSpPr/>
            <p:nvPr/>
          </p:nvSpPr>
          <p:spPr bwMode="auto">
            <a:xfrm>
              <a:off x="6699250" y="2716213"/>
              <a:ext cx="44450" cy="33338"/>
            </a:xfrm>
            <a:custGeom>
              <a:gdLst>
                <a:gd name="T0" fmla="*/ 10 w 12"/>
                <a:gd name="T1" fmla="*/ 0 h 9"/>
                <a:gd name="T2" fmla="*/ 7 w 12"/>
                <a:gd name="T3" fmla="*/ 9 h 9"/>
                <a:gd name="T4" fmla="*/ 0 w 12"/>
                <a:gd name="T5" fmla="*/ 3 h 9"/>
                <a:gd name="T6" fmla="*/ 3 w 12"/>
                <a:gd name="T7" fmla="*/ 0 h 9"/>
                <a:gd name="T8" fmla="*/ 10 w 12"/>
                <a:gd name="T9" fmla="*/ 0 h 9"/>
              </a:gdLst>
              <a:cxnLst>
                <a:cxn ang="0">
                  <a:pos x="T0" y="T1"/>
                </a:cxn>
                <a:cxn ang="0">
                  <a:pos x="T2" y="T3"/>
                </a:cxn>
                <a:cxn ang="0">
                  <a:pos x="T4" y="T5"/>
                </a:cxn>
                <a:cxn ang="0">
                  <a:pos x="T6" y="T7"/>
                </a:cxn>
                <a:cxn ang="0">
                  <a:pos x="T8" y="T9"/>
                </a:cxn>
              </a:cxnLst>
              <a:rect l="0" t="0" r="r" b="b"/>
              <a:pathLst>
                <a:path w="12" h="9">
                  <a:moveTo>
                    <a:pt x="10" y="0"/>
                  </a:moveTo>
                  <a:cubicBezTo>
                    <a:pt x="12" y="6"/>
                    <a:pt x="7" y="4"/>
                    <a:pt x="7" y="9"/>
                  </a:cubicBezTo>
                  <a:cubicBezTo>
                    <a:pt x="4" y="8"/>
                    <a:pt x="0" y="8"/>
                    <a:pt x="0" y="3"/>
                  </a:cubicBezTo>
                  <a:cubicBezTo>
                    <a:pt x="3" y="4"/>
                    <a:pt x="3" y="2"/>
                    <a:pt x="3" y="0"/>
                  </a:cubicBezTo>
                  <a:lnTo>
                    <a:pt x="10" y="0"/>
                  </a:lnTo>
                  <a:close/>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67" name="Freeform 64"/>
            <p:cNvSpPr/>
            <p:nvPr/>
          </p:nvSpPr>
          <p:spPr bwMode="auto">
            <a:xfrm>
              <a:off x="2776537" y="2727325"/>
              <a:ext cx="33338" cy="26988"/>
            </a:xfrm>
            <a:custGeom>
              <a:gdLst>
                <a:gd name="T0" fmla="*/ 7 w 9"/>
                <a:gd name="T1" fmla="*/ 7 h 7"/>
                <a:gd name="T2" fmla="*/ 0 w 9"/>
                <a:gd name="T3" fmla="*/ 6 h 7"/>
                <a:gd name="T4" fmla="*/ 7 w 9"/>
                <a:gd name="T5" fmla="*/ 7 h 7"/>
              </a:gdLst>
              <a:cxnLst>
                <a:cxn ang="0">
                  <a:pos x="T0" y="T1"/>
                </a:cxn>
                <a:cxn ang="0">
                  <a:pos x="T2" y="T3"/>
                </a:cxn>
                <a:cxn ang="0">
                  <a:pos x="T4" y="T5"/>
                </a:cxn>
              </a:cxnLst>
              <a:rect l="0" t="0" r="r" b="b"/>
              <a:pathLst>
                <a:path w="9" h="7">
                  <a:moveTo>
                    <a:pt x="7" y="7"/>
                  </a:moveTo>
                  <a:cubicBezTo>
                    <a:pt x="5" y="6"/>
                    <a:pt x="3" y="5"/>
                    <a:pt x="0" y="6"/>
                  </a:cubicBezTo>
                  <a:cubicBezTo>
                    <a:pt x="1" y="3"/>
                    <a:pt x="9" y="0"/>
                    <a:pt x="7" y="7"/>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68" name="Freeform 65"/>
            <p:cNvSpPr/>
            <p:nvPr/>
          </p:nvSpPr>
          <p:spPr bwMode="auto">
            <a:xfrm>
              <a:off x="2686050" y="2735263"/>
              <a:ext cx="41275" cy="26988"/>
            </a:xfrm>
            <a:custGeom>
              <a:gdLst>
                <a:gd name="T0" fmla="*/ 1 w 11"/>
                <a:gd name="T1" fmla="*/ 2 h 7"/>
                <a:gd name="T2" fmla="*/ 10 w 11"/>
                <a:gd name="T3" fmla="*/ 5 h 7"/>
                <a:gd name="T4" fmla="*/ 1 w 11"/>
                <a:gd name="T5" fmla="*/ 2 h 7"/>
              </a:gdLst>
              <a:cxnLst>
                <a:cxn ang="0">
                  <a:pos x="T0" y="T1"/>
                </a:cxn>
                <a:cxn ang="0">
                  <a:pos x="T2" y="T3"/>
                </a:cxn>
                <a:cxn ang="0">
                  <a:pos x="T4" y="T5"/>
                </a:cxn>
              </a:cxnLst>
              <a:rect l="0" t="0" r="r" b="b"/>
              <a:pathLst>
                <a:path w="11" h="7">
                  <a:moveTo>
                    <a:pt x="1" y="2"/>
                  </a:moveTo>
                  <a:cubicBezTo>
                    <a:pt x="4" y="3"/>
                    <a:pt x="11" y="0"/>
                    <a:pt x="10" y="5"/>
                  </a:cubicBezTo>
                  <a:cubicBezTo>
                    <a:pt x="7" y="4"/>
                    <a:pt x="0" y="7"/>
                    <a:pt x="1" y="2"/>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69" name="Freeform 66"/>
            <p:cNvSpPr/>
            <p:nvPr/>
          </p:nvSpPr>
          <p:spPr bwMode="auto">
            <a:xfrm>
              <a:off x="6934200" y="2749550"/>
              <a:ext cx="60325" cy="101600"/>
            </a:xfrm>
            <a:custGeom>
              <a:gdLst>
                <a:gd name="T0" fmla="*/ 7 w 16"/>
                <a:gd name="T1" fmla="*/ 0 h 27"/>
                <a:gd name="T2" fmla="*/ 13 w 16"/>
                <a:gd name="T3" fmla="*/ 0 h 27"/>
                <a:gd name="T4" fmla="*/ 16 w 16"/>
                <a:gd name="T5" fmla="*/ 10 h 27"/>
                <a:gd name="T6" fmla="*/ 12 w 16"/>
                <a:gd name="T7" fmla="*/ 14 h 27"/>
                <a:gd name="T8" fmla="*/ 10 w 16"/>
                <a:gd name="T9" fmla="*/ 18 h 27"/>
                <a:gd name="T10" fmla="*/ 9 w 16"/>
                <a:gd name="T11" fmla="*/ 25 h 27"/>
                <a:gd name="T12" fmla="*/ 5 w 16"/>
                <a:gd name="T13" fmla="*/ 21 h 27"/>
                <a:gd name="T14" fmla="*/ 0 w 16"/>
                <a:gd name="T15" fmla="*/ 15 h 27"/>
                <a:gd name="T16" fmla="*/ 3 w 16"/>
                <a:gd name="T17" fmla="*/ 7 h 27"/>
                <a:gd name="T18" fmla="*/ 7 w 16"/>
                <a:gd name="T19" fmla="*/ 0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7" y="0"/>
                  </a:moveTo>
                  <a:cubicBezTo>
                    <a:pt x="13" y="0"/>
                    <a:pt x="13" y="0"/>
                    <a:pt x="13" y="0"/>
                  </a:cubicBezTo>
                  <a:cubicBezTo>
                    <a:pt x="15" y="2"/>
                    <a:pt x="15" y="6"/>
                    <a:pt x="16" y="10"/>
                  </a:cubicBezTo>
                  <a:cubicBezTo>
                    <a:pt x="13" y="10"/>
                    <a:pt x="15" y="14"/>
                    <a:pt x="12" y="14"/>
                  </a:cubicBezTo>
                  <a:cubicBezTo>
                    <a:pt x="12" y="16"/>
                    <a:pt x="12" y="18"/>
                    <a:pt x="10" y="18"/>
                  </a:cubicBezTo>
                  <a:cubicBezTo>
                    <a:pt x="9" y="20"/>
                    <a:pt x="12" y="25"/>
                    <a:pt x="9" y="25"/>
                  </a:cubicBezTo>
                  <a:cubicBezTo>
                    <a:pt x="4" y="27"/>
                    <a:pt x="8" y="21"/>
                    <a:pt x="5" y="21"/>
                  </a:cubicBezTo>
                  <a:cubicBezTo>
                    <a:pt x="3" y="21"/>
                    <a:pt x="2" y="17"/>
                    <a:pt x="0" y="15"/>
                  </a:cubicBezTo>
                  <a:cubicBezTo>
                    <a:pt x="0" y="11"/>
                    <a:pt x="5" y="13"/>
                    <a:pt x="3" y="7"/>
                  </a:cubicBezTo>
                  <a:cubicBezTo>
                    <a:pt x="7" y="10"/>
                    <a:pt x="7" y="3"/>
                    <a:pt x="7" y="0"/>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70" name="Freeform 67"/>
            <p:cNvSpPr/>
            <p:nvPr/>
          </p:nvSpPr>
          <p:spPr bwMode="auto">
            <a:xfrm>
              <a:off x="6994525" y="2836863"/>
              <a:ext cx="79375" cy="82550"/>
            </a:xfrm>
            <a:custGeom>
              <a:gdLst>
                <a:gd name="T0" fmla="*/ 11 w 21"/>
                <a:gd name="T1" fmla="*/ 2 h 22"/>
                <a:gd name="T2" fmla="*/ 15 w 21"/>
                <a:gd name="T3" fmla="*/ 6 h 22"/>
                <a:gd name="T4" fmla="*/ 14 w 21"/>
                <a:gd name="T5" fmla="*/ 8 h 22"/>
                <a:gd name="T6" fmla="*/ 15 w 21"/>
                <a:gd name="T7" fmla="*/ 11 h 22"/>
                <a:gd name="T8" fmla="*/ 21 w 21"/>
                <a:gd name="T9" fmla="*/ 18 h 22"/>
                <a:gd name="T10" fmla="*/ 18 w 21"/>
                <a:gd name="T11" fmla="*/ 22 h 22"/>
                <a:gd name="T12" fmla="*/ 14 w 21"/>
                <a:gd name="T13" fmla="*/ 22 h 22"/>
                <a:gd name="T14" fmla="*/ 7 w 21"/>
                <a:gd name="T15" fmla="*/ 15 h 22"/>
                <a:gd name="T16" fmla="*/ 10 w 21"/>
                <a:gd name="T17" fmla="*/ 12 h 22"/>
                <a:gd name="T18" fmla="*/ 0 w 21"/>
                <a:gd name="T19" fmla="*/ 4 h 22"/>
                <a:gd name="T20" fmla="*/ 11 w 21"/>
                <a:gd name="T21" fmla="*/ 2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11" y="2"/>
                  </a:moveTo>
                  <a:cubicBezTo>
                    <a:pt x="7" y="7"/>
                    <a:pt x="14" y="5"/>
                    <a:pt x="15" y="6"/>
                  </a:cubicBezTo>
                  <a:cubicBezTo>
                    <a:pt x="16" y="8"/>
                    <a:pt x="14" y="7"/>
                    <a:pt x="14" y="8"/>
                  </a:cubicBezTo>
                  <a:cubicBezTo>
                    <a:pt x="14" y="8"/>
                    <a:pt x="15" y="10"/>
                    <a:pt x="15" y="11"/>
                  </a:cubicBezTo>
                  <a:cubicBezTo>
                    <a:pt x="17" y="13"/>
                    <a:pt x="21" y="13"/>
                    <a:pt x="21" y="18"/>
                  </a:cubicBezTo>
                  <a:cubicBezTo>
                    <a:pt x="18" y="17"/>
                    <a:pt x="18" y="20"/>
                    <a:pt x="18" y="22"/>
                  </a:cubicBezTo>
                  <a:cubicBezTo>
                    <a:pt x="17" y="21"/>
                    <a:pt x="14" y="20"/>
                    <a:pt x="14" y="22"/>
                  </a:cubicBezTo>
                  <a:cubicBezTo>
                    <a:pt x="10" y="21"/>
                    <a:pt x="11" y="15"/>
                    <a:pt x="7" y="15"/>
                  </a:cubicBezTo>
                  <a:cubicBezTo>
                    <a:pt x="7" y="13"/>
                    <a:pt x="10" y="14"/>
                    <a:pt x="10" y="12"/>
                  </a:cubicBezTo>
                  <a:cubicBezTo>
                    <a:pt x="6" y="9"/>
                    <a:pt x="4" y="5"/>
                    <a:pt x="0" y="4"/>
                  </a:cubicBezTo>
                  <a:cubicBezTo>
                    <a:pt x="3" y="0"/>
                    <a:pt x="6" y="1"/>
                    <a:pt x="11" y="2"/>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71" name="Rectangle 68"/>
            <p:cNvSpPr>
              <a:spLocks noChangeArrowheads="1"/>
            </p:cNvSpPr>
            <p:nvPr/>
          </p:nvSpPr>
          <p:spPr bwMode="auto">
            <a:xfrm>
              <a:off x="6961187" y="2870200"/>
              <a:ext cx="19050" cy="11113"/>
            </a:xfrm>
            <a:prstGeom prst="rect">
              <a:avLst/>
            </a:pr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72" name="Freeform 69"/>
            <p:cNvSpPr/>
            <p:nvPr/>
          </p:nvSpPr>
          <p:spPr bwMode="auto">
            <a:xfrm>
              <a:off x="6986587" y="2884488"/>
              <a:ext cx="46038" cy="65088"/>
            </a:xfrm>
            <a:custGeom>
              <a:gdLst>
                <a:gd name="T0" fmla="*/ 12 w 12"/>
                <a:gd name="T1" fmla="*/ 14 h 17"/>
                <a:gd name="T2" fmla="*/ 5 w 12"/>
                <a:gd name="T3" fmla="*/ 16 h 17"/>
                <a:gd name="T4" fmla="*/ 0 w 12"/>
                <a:gd name="T5" fmla="*/ 9 h 17"/>
                <a:gd name="T6" fmla="*/ 12 w 12"/>
                <a:gd name="T7" fmla="*/ 14 h 17"/>
              </a:gdLst>
              <a:cxnLst>
                <a:cxn ang="0">
                  <a:pos x="T0" y="T1"/>
                </a:cxn>
                <a:cxn ang="0">
                  <a:pos x="T2" y="T3"/>
                </a:cxn>
                <a:cxn ang="0">
                  <a:pos x="T4" y="T5"/>
                </a:cxn>
                <a:cxn ang="0">
                  <a:pos x="T6" y="T7"/>
                </a:cxn>
              </a:cxnLst>
              <a:rect l="0" t="0" r="r" b="b"/>
              <a:pathLst>
                <a:path w="12" h="17">
                  <a:moveTo>
                    <a:pt x="12" y="14"/>
                  </a:moveTo>
                  <a:cubicBezTo>
                    <a:pt x="12" y="17"/>
                    <a:pt x="7" y="15"/>
                    <a:pt x="5" y="16"/>
                  </a:cubicBezTo>
                  <a:cubicBezTo>
                    <a:pt x="5" y="12"/>
                    <a:pt x="6" y="7"/>
                    <a:pt x="0" y="9"/>
                  </a:cubicBezTo>
                  <a:cubicBezTo>
                    <a:pt x="6" y="0"/>
                    <a:pt x="5" y="16"/>
                    <a:pt x="12" y="14"/>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73" name="Freeform 70"/>
            <p:cNvSpPr/>
            <p:nvPr/>
          </p:nvSpPr>
          <p:spPr bwMode="auto">
            <a:xfrm>
              <a:off x="6080125" y="2938463"/>
              <a:ext cx="44450" cy="77788"/>
            </a:xfrm>
            <a:custGeom>
              <a:gdLst>
                <a:gd name="T0" fmla="*/ 3 w 12"/>
                <a:gd name="T1" fmla="*/ 2 h 21"/>
                <a:gd name="T2" fmla="*/ 7 w 12"/>
                <a:gd name="T3" fmla="*/ 6 h 21"/>
                <a:gd name="T4" fmla="*/ 8 w 12"/>
                <a:gd name="T5" fmla="*/ 7 h 21"/>
                <a:gd name="T6" fmla="*/ 11 w 12"/>
                <a:gd name="T7" fmla="*/ 10 h 21"/>
                <a:gd name="T8" fmla="*/ 10 w 12"/>
                <a:gd name="T9" fmla="*/ 12 h 21"/>
                <a:gd name="T10" fmla="*/ 11 w 12"/>
                <a:gd name="T11" fmla="*/ 19 h 21"/>
                <a:gd name="T12" fmla="*/ 8 w 12"/>
                <a:gd name="T13" fmla="*/ 21 h 21"/>
                <a:gd name="T14" fmla="*/ 3 w 12"/>
                <a:gd name="T15" fmla="*/ 2 h 2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2"/>
                  </a:moveTo>
                  <a:cubicBezTo>
                    <a:pt x="5" y="0"/>
                    <a:pt x="6" y="5"/>
                    <a:pt x="7" y="6"/>
                  </a:cubicBezTo>
                  <a:cubicBezTo>
                    <a:pt x="7" y="7"/>
                    <a:pt x="8" y="6"/>
                    <a:pt x="8" y="7"/>
                  </a:cubicBezTo>
                  <a:cubicBezTo>
                    <a:pt x="8" y="9"/>
                    <a:pt x="11" y="9"/>
                    <a:pt x="11" y="10"/>
                  </a:cubicBezTo>
                  <a:cubicBezTo>
                    <a:pt x="12" y="12"/>
                    <a:pt x="10" y="11"/>
                    <a:pt x="10" y="12"/>
                  </a:cubicBezTo>
                  <a:cubicBezTo>
                    <a:pt x="9" y="13"/>
                    <a:pt x="12" y="15"/>
                    <a:pt x="11" y="19"/>
                  </a:cubicBezTo>
                  <a:cubicBezTo>
                    <a:pt x="9" y="18"/>
                    <a:pt x="8" y="20"/>
                    <a:pt x="8" y="21"/>
                  </a:cubicBezTo>
                  <a:cubicBezTo>
                    <a:pt x="0" y="19"/>
                    <a:pt x="1" y="11"/>
                    <a:pt x="3" y="2"/>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74" name="Freeform 71"/>
            <p:cNvSpPr/>
            <p:nvPr/>
          </p:nvSpPr>
          <p:spPr bwMode="auto">
            <a:xfrm>
              <a:off x="7027862" y="2941638"/>
              <a:ext cx="57150" cy="85725"/>
            </a:xfrm>
            <a:custGeom>
              <a:gdLst>
                <a:gd name="T0" fmla="*/ 12 w 15"/>
                <a:gd name="T1" fmla="*/ 1 h 23"/>
                <a:gd name="T2" fmla="*/ 15 w 15"/>
                <a:gd name="T3" fmla="*/ 12 h 23"/>
                <a:gd name="T4" fmla="*/ 11 w 15"/>
                <a:gd name="T5" fmla="*/ 13 h 23"/>
                <a:gd name="T6" fmla="*/ 11 w 15"/>
                <a:gd name="T7" fmla="*/ 23 h 23"/>
                <a:gd name="T8" fmla="*/ 3 w 15"/>
                <a:gd name="T9" fmla="*/ 19 h 23"/>
                <a:gd name="T10" fmla="*/ 5 w 15"/>
                <a:gd name="T11" fmla="*/ 13 h 23"/>
                <a:gd name="T12" fmla="*/ 5 w 15"/>
                <a:gd name="T13" fmla="*/ 11 h 23"/>
                <a:gd name="T14" fmla="*/ 3 w 15"/>
                <a:gd name="T15" fmla="*/ 11 h 23"/>
                <a:gd name="T16" fmla="*/ 6 w 15"/>
                <a:gd name="T17" fmla="*/ 6 h 23"/>
                <a:gd name="T18" fmla="*/ 9 w 15"/>
                <a:gd name="T19" fmla="*/ 2 h 23"/>
                <a:gd name="T20" fmla="*/ 12 w 15"/>
                <a:gd name="T21" fmla="*/ 1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3">
                  <a:moveTo>
                    <a:pt x="12" y="1"/>
                  </a:moveTo>
                  <a:cubicBezTo>
                    <a:pt x="12" y="6"/>
                    <a:pt x="11" y="11"/>
                    <a:pt x="15" y="12"/>
                  </a:cubicBezTo>
                  <a:cubicBezTo>
                    <a:pt x="14" y="14"/>
                    <a:pt x="12" y="13"/>
                    <a:pt x="11" y="13"/>
                  </a:cubicBezTo>
                  <a:cubicBezTo>
                    <a:pt x="13" y="16"/>
                    <a:pt x="9" y="18"/>
                    <a:pt x="11" y="23"/>
                  </a:cubicBezTo>
                  <a:cubicBezTo>
                    <a:pt x="7" y="23"/>
                    <a:pt x="7" y="19"/>
                    <a:pt x="3" y="19"/>
                  </a:cubicBezTo>
                  <a:cubicBezTo>
                    <a:pt x="3" y="16"/>
                    <a:pt x="5" y="15"/>
                    <a:pt x="5" y="13"/>
                  </a:cubicBezTo>
                  <a:cubicBezTo>
                    <a:pt x="5" y="12"/>
                    <a:pt x="2" y="11"/>
                    <a:pt x="5" y="11"/>
                  </a:cubicBezTo>
                  <a:cubicBezTo>
                    <a:pt x="5" y="9"/>
                    <a:pt x="3" y="10"/>
                    <a:pt x="3" y="11"/>
                  </a:cubicBezTo>
                  <a:cubicBezTo>
                    <a:pt x="0" y="10"/>
                    <a:pt x="3" y="5"/>
                    <a:pt x="6" y="6"/>
                  </a:cubicBezTo>
                  <a:cubicBezTo>
                    <a:pt x="6" y="4"/>
                    <a:pt x="8" y="3"/>
                    <a:pt x="9" y="2"/>
                  </a:cubicBezTo>
                  <a:cubicBezTo>
                    <a:pt x="10" y="2"/>
                    <a:pt x="10" y="0"/>
                    <a:pt x="12" y="1"/>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75" name="Freeform 72"/>
            <p:cNvSpPr/>
            <p:nvPr/>
          </p:nvSpPr>
          <p:spPr bwMode="auto">
            <a:xfrm>
              <a:off x="6986587" y="2960688"/>
              <a:ext cx="41275" cy="36513"/>
            </a:xfrm>
            <a:custGeom>
              <a:gdLst>
                <a:gd name="T0" fmla="*/ 6 w 11"/>
                <a:gd name="T1" fmla="*/ 0 h 10"/>
                <a:gd name="T2" fmla="*/ 10 w 11"/>
                <a:gd name="T3" fmla="*/ 4 h 10"/>
                <a:gd name="T4" fmla="*/ 9 w 11"/>
                <a:gd name="T5" fmla="*/ 6 h 10"/>
                <a:gd name="T6" fmla="*/ 0 w 11"/>
                <a:gd name="T7" fmla="*/ 10 h 10"/>
                <a:gd name="T8" fmla="*/ 6 w 11"/>
                <a:gd name="T9" fmla="*/ 0 h 10"/>
              </a:gdLst>
              <a:cxnLst>
                <a:cxn ang="0">
                  <a:pos x="T0" y="T1"/>
                </a:cxn>
                <a:cxn ang="0">
                  <a:pos x="T2" y="T3"/>
                </a:cxn>
                <a:cxn ang="0">
                  <a:pos x="T4" y="T5"/>
                </a:cxn>
                <a:cxn ang="0">
                  <a:pos x="T6" y="T7"/>
                </a:cxn>
                <a:cxn ang="0">
                  <a:pos x="T8" y="T9"/>
                </a:cxn>
              </a:cxnLst>
              <a:rect l="0" t="0" r="r" b="b"/>
              <a:pathLst>
                <a:path w="11" h="10">
                  <a:moveTo>
                    <a:pt x="6" y="0"/>
                  </a:moveTo>
                  <a:cubicBezTo>
                    <a:pt x="9" y="0"/>
                    <a:pt x="11" y="1"/>
                    <a:pt x="10" y="4"/>
                  </a:cubicBezTo>
                  <a:cubicBezTo>
                    <a:pt x="8" y="4"/>
                    <a:pt x="7" y="5"/>
                    <a:pt x="9" y="6"/>
                  </a:cubicBezTo>
                  <a:cubicBezTo>
                    <a:pt x="8" y="7"/>
                    <a:pt x="4" y="9"/>
                    <a:pt x="0" y="10"/>
                  </a:cubicBezTo>
                  <a:cubicBezTo>
                    <a:pt x="0" y="4"/>
                    <a:pt x="6" y="5"/>
                    <a:pt x="6" y="0"/>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76" name="Freeform 73"/>
            <p:cNvSpPr/>
            <p:nvPr/>
          </p:nvSpPr>
          <p:spPr bwMode="auto">
            <a:xfrm>
              <a:off x="7104062" y="3095625"/>
              <a:ext cx="25400" cy="52388"/>
            </a:xfrm>
            <a:custGeom>
              <a:gdLst>
                <a:gd name="T0" fmla="*/ 2 w 7"/>
                <a:gd name="T1" fmla="*/ 0 h 14"/>
                <a:gd name="T2" fmla="*/ 7 w 7"/>
                <a:gd name="T3" fmla="*/ 5 h 14"/>
                <a:gd name="T4" fmla="*/ 0 w 7"/>
                <a:gd name="T5" fmla="*/ 13 h 14"/>
                <a:gd name="T6" fmla="*/ 3 w 7"/>
                <a:gd name="T7" fmla="*/ 12 h 14"/>
                <a:gd name="T8" fmla="*/ 2 w 7"/>
                <a:gd name="T9" fmla="*/ 0 h 14"/>
              </a:gdLst>
              <a:cxnLst>
                <a:cxn ang="0">
                  <a:pos x="T0" y="T1"/>
                </a:cxn>
                <a:cxn ang="0">
                  <a:pos x="T2" y="T3"/>
                </a:cxn>
                <a:cxn ang="0">
                  <a:pos x="T4" y="T5"/>
                </a:cxn>
                <a:cxn ang="0">
                  <a:pos x="T6" y="T7"/>
                </a:cxn>
                <a:cxn ang="0">
                  <a:pos x="T8" y="T9"/>
                </a:cxn>
              </a:cxnLst>
              <a:rect l="0" t="0" r="r" b="b"/>
              <a:pathLst>
                <a:path w="7" h="14">
                  <a:moveTo>
                    <a:pt x="2" y="0"/>
                  </a:moveTo>
                  <a:cubicBezTo>
                    <a:pt x="5" y="0"/>
                    <a:pt x="3" y="6"/>
                    <a:pt x="7" y="5"/>
                  </a:cubicBezTo>
                  <a:cubicBezTo>
                    <a:pt x="6" y="8"/>
                    <a:pt x="7" y="14"/>
                    <a:pt x="0" y="13"/>
                  </a:cubicBezTo>
                  <a:cubicBezTo>
                    <a:pt x="0" y="12"/>
                    <a:pt x="2" y="12"/>
                    <a:pt x="3" y="12"/>
                  </a:cubicBezTo>
                  <a:cubicBezTo>
                    <a:pt x="1" y="6"/>
                    <a:pt x="1" y="7"/>
                    <a:pt x="2" y="0"/>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77" name="Freeform 74"/>
            <p:cNvSpPr/>
            <p:nvPr/>
          </p:nvSpPr>
          <p:spPr bwMode="auto">
            <a:xfrm>
              <a:off x="6942137" y="3109913"/>
              <a:ext cx="104775" cy="34925"/>
            </a:xfrm>
            <a:custGeom>
              <a:gdLst>
                <a:gd name="T0" fmla="*/ 28 w 28"/>
                <a:gd name="T1" fmla="*/ 3 h 9"/>
                <a:gd name="T2" fmla="*/ 19 w 28"/>
                <a:gd name="T3" fmla="*/ 8 h 9"/>
                <a:gd name="T4" fmla="*/ 0 w 28"/>
                <a:gd name="T5" fmla="*/ 9 h 9"/>
                <a:gd name="T6" fmla="*/ 24 w 28"/>
                <a:gd name="T7" fmla="*/ 2 h 9"/>
                <a:gd name="T8" fmla="*/ 28 w 28"/>
                <a:gd name="T9" fmla="*/ 3 h 9"/>
              </a:gdLst>
              <a:cxnLst>
                <a:cxn ang="0">
                  <a:pos x="T0" y="T1"/>
                </a:cxn>
                <a:cxn ang="0">
                  <a:pos x="T2" y="T3"/>
                </a:cxn>
                <a:cxn ang="0">
                  <a:pos x="T4" y="T5"/>
                </a:cxn>
                <a:cxn ang="0">
                  <a:pos x="T6" y="T7"/>
                </a:cxn>
                <a:cxn ang="0">
                  <a:pos x="T8" y="T9"/>
                </a:cxn>
              </a:cxnLst>
              <a:rect l="0" t="0" r="r" b="b"/>
              <a:pathLst>
                <a:path w="28" h="9">
                  <a:moveTo>
                    <a:pt x="28" y="3"/>
                  </a:moveTo>
                  <a:cubicBezTo>
                    <a:pt x="28" y="7"/>
                    <a:pt x="23" y="7"/>
                    <a:pt x="19" y="8"/>
                  </a:cubicBezTo>
                  <a:cubicBezTo>
                    <a:pt x="13" y="8"/>
                    <a:pt x="5" y="7"/>
                    <a:pt x="0" y="9"/>
                  </a:cubicBezTo>
                  <a:cubicBezTo>
                    <a:pt x="1" y="0"/>
                    <a:pt x="20" y="9"/>
                    <a:pt x="24" y="2"/>
                  </a:cubicBezTo>
                  <a:cubicBezTo>
                    <a:pt x="25" y="3"/>
                    <a:pt x="26" y="4"/>
                    <a:pt x="28" y="3"/>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78" name="Freeform 75"/>
            <p:cNvSpPr/>
            <p:nvPr/>
          </p:nvSpPr>
          <p:spPr bwMode="auto">
            <a:xfrm>
              <a:off x="7175500" y="3151188"/>
              <a:ext cx="66675" cy="46038"/>
            </a:xfrm>
            <a:custGeom>
              <a:gdLst>
                <a:gd name="T0" fmla="*/ 18 w 18"/>
                <a:gd name="T1" fmla="*/ 8 h 12"/>
                <a:gd name="T2" fmla="*/ 15 w 18"/>
                <a:gd name="T3" fmla="*/ 11 h 12"/>
                <a:gd name="T4" fmla="*/ 7 w 18"/>
                <a:gd name="T5" fmla="*/ 11 h 12"/>
                <a:gd name="T6" fmla="*/ 5 w 18"/>
                <a:gd name="T7" fmla="*/ 9 h 12"/>
                <a:gd name="T8" fmla="*/ 0 w 18"/>
                <a:gd name="T9" fmla="*/ 5 h 12"/>
                <a:gd name="T10" fmla="*/ 7 w 18"/>
                <a:gd name="T11" fmla="*/ 2 h 12"/>
                <a:gd name="T12" fmla="*/ 11 w 18"/>
                <a:gd name="T13" fmla="*/ 1 h 12"/>
                <a:gd name="T14" fmla="*/ 11 w 18"/>
                <a:gd name="T15" fmla="*/ 2 h 12"/>
                <a:gd name="T16" fmla="*/ 12 w 18"/>
                <a:gd name="T17" fmla="*/ 1 h 12"/>
                <a:gd name="T18" fmla="*/ 18 w 18"/>
                <a:gd name="T19" fmla="*/ 8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8" y="8"/>
                  </a:moveTo>
                  <a:cubicBezTo>
                    <a:pt x="17" y="9"/>
                    <a:pt x="15" y="9"/>
                    <a:pt x="15" y="11"/>
                  </a:cubicBezTo>
                  <a:cubicBezTo>
                    <a:pt x="12" y="9"/>
                    <a:pt x="9" y="12"/>
                    <a:pt x="7" y="11"/>
                  </a:cubicBezTo>
                  <a:cubicBezTo>
                    <a:pt x="6" y="11"/>
                    <a:pt x="7" y="9"/>
                    <a:pt x="5" y="9"/>
                  </a:cubicBezTo>
                  <a:cubicBezTo>
                    <a:pt x="4" y="9"/>
                    <a:pt x="2" y="6"/>
                    <a:pt x="0" y="5"/>
                  </a:cubicBezTo>
                  <a:cubicBezTo>
                    <a:pt x="0" y="3"/>
                    <a:pt x="4" y="4"/>
                    <a:pt x="7" y="2"/>
                  </a:cubicBezTo>
                  <a:cubicBezTo>
                    <a:pt x="7" y="2"/>
                    <a:pt x="10" y="0"/>
                    <a:pt x="11" y="1"/>
                  </a:cubicBezTo>
                  <a:cubicBezTo>
                    <a:pt x="11" y="1"/>
                    <a:pt x="11" y="2"/>
                    <a:pt x="11" y="2"/>
                  </a:cubicBezTo>
                  <a:cubicBezTo>
                    <a:pt x="12" y="2"/>
                    <a:pt x="13" y="1"/>
                    <a:pt x="12" y="1"/>
                  </a:cubicBezTo>
                  <a:cubicBezTo>
                    <a:pt x="15" y="2"/>
                    <a:pt x="17" y="4"/>
                    <a:pt x="18" y="8"/>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79" name="Freeform 76"/>
            <p:cNvSpPr/>
            <p:nvPr/>
          </p:nvSpPr>
          <p:spPr bwMode="auto">
            <a:xfrm>
              <a:off x="7208837" y="3173413"/>
              <a:ext cx="385763" cy="206375"/>
            </a:xfrm>
            <a:custGeom>
              <a:gdLst>
                <a:gd name="T0" fmla="*/ 34 w 103"/>
                <a:gd name="T1" fmla="*/ 27 h 55"/>
                <a:gd name="T2" fmla="*/ 28 w 103"/>
                <a:gd name="T3" fmla="*/ 24 h 55"/>
                <a:gd name="T4" fmla="*/ 26 w 103"/>
                <a:gd name="T5" fmla="*/ 19 h 55"/>
                <a:gd name="T6" fmla="*/ 10 w 103"/>
                <a:gd name="T7" fmla="*/ 15 h 55"/>
                <a:gd name="T8" fmla="*/ 2 w 103"/>
                <a:gd name="T9" fmla="*/ 15 h 55"/>
                <a:gd name="T10" fmla="*/ 0 w 103"/>
                <a:gd name="T11" fmla="*/ 9 h 55"/>
                <a:gd name="T12" fmla="*/ 5 w 103"/>
                <a:gd name="T13" fmla="*/ 9 h 55"/>
                <a:gd name="T14" fmla="*/ 9 w 103"/>
                <a:gd name="T15" fmla="*/ 7 h 55"/>
                <a:gd name="T16" fmla="*/ 16 w 103"/>
                <a:gd name="T17" fmla="*/ 10 h 55"/>
                <a:gd name="T18" fmla="*/ 21 w 103"/>
                <a:gd name="T19" fmla="*/ 6 h 55"/>
                <a:gd name="T20" fmla="*/ 33 w 103"/>
                <a:gd name="T21" fmla="*/ 2 h 55"/>
                <a:gd name="T22" fmla="*/ 35 w 103"/>
                <a:gd name="T23" fmla="*/ 5 h 55"/>
                <a:gd name="T24" fmla="*/ 47 w 103"/>
                <a:gd name="T25" fmla="*/ 9 h 55"/>
                <a:gd name="T26" fmla="*/ 49 w 103"/>
                <a:gd name="T27" fmla="*/ 7 h 55"/>
                <a:gd name="T28" fmla="*/ 52 w 103"/>
                <a:gd name="T29" fmla="*/ 10 h 55"/>
                <a:gd name="T30" fmla="*/ 59 w 103"/>
                <a:gd name="T31" fmla="*/ 10 h 55"/>
                <a:gd name="T32" fmla="*/ 65 w 103"/>
                <a:gd name="T33" fmla="*/ 13 h 55"/>
                <a:gd name="T34" fmla="*/ 65 w 103"/>
                <a:gd name="T35" fmla="*/ 17 h 55"/>
                <a:gd name="T36" fmla="*/ 68 w 103"/>
                <a:gd name="T37" fmla="*/ 16 h 55"/>
                <a:gd name="T38" fmla="*/ 69 w 103"/>
                <a:gd name="T39" fmla="*/ 20 h 55"/>
                <a:gd name="T40" fmla="*/ 76 w 103"/>
                <a:gd name="T41" fmla="*/ 24 h 55"/>
                <a:gd name="T42" fmla="*/ 87 w 103"/>
                <a:gd name="T43" fmla="*/ 29 h 55"/>
                <a:gd name="T44" fmla="*/ 86 w 103"/>
                <a:gd name="T45" fmla="*/ 33 h 55"/>
                <a:gd name="T46" fmla="*/ 90 w 103"/>
                <a:gd name="T47" fmla="*/ 36 h 55"/>
                <a:gd name="T48" fmla="*/ 90 w 103"/>
                <a:gd name="T49" fmla="*/ 38 h 55"/>
                <a:gd name="T50" fmla="*/ 96 w 103"/>
                <a:gd name="T51" fmla="*/ 44 h 55"/>
                <a:gd name="T52" fmla="*/ 103 w 103"/>
                <a:gd name="T53" fmla="*/ 51 h 55"/>
                <a:gd name="T54" fmla="*/ 93 w 103"/>
                <a:gd name="T55" fmla="*/ 51 h 55"/>
                <a:gd name="T56" fmla="*/ 85 w 103"/>
                <a:gd name="T57" fmla="*/ 45 h 55"/>
                <a:gd name="T58" fmla="*/ 82 w 103"/>
                <a:gd name="T59" fmla="*/ 43 h 55"/>
                <a:gd name="T60" fmla="*/ 80 w 103"/>
                <a:gd name="T61" fmla="*/ 41 h 55"/>
                <a:gd name="T62" fmla="*/ 76 w 103"/>
                <a:gd name="T63" fmla="*/ 37 h 55"/>
                <a:gd name="T64" fmla="*/ 65 w 103"/>
                <a:gd name="T65" fmla="*/ 36 h 55"/>
                <a:gd name="T66" fmla="*/ 59 w 103"/>
                <a:gd name="T67" fmla="*/ 48 h 55"/>
                <a:gd name="T68" fmla="*/ 51 w 103"/>
                <a:gd name="T69" fmla="*/ 45 h 55"/>
                <a:gd name="T70" fmla="*/ 47 w 103"/>
                <a:gd name="T71" fmla="*/ 44 h 55"/>
                <a:gd name="T72" fmla="*/ 41 w 103"/>
                <a:gd name="T73" fmla="*/ 37 h 55"/>
                <a:gd name="T74" fmla="*/ 35 w 103"/>
                <a:gd name="T75" fmla="*/ 43 h 55"/>
                <a:gd name="T76" fmla="*/ 31 w 103"/>
                <a:gd name="T77" fmla="*/ 40 h 55"/>
                <a:gd name="T78" fmla="*/ 35 w 103"/>
                <a:gd name="T79" fmla="*/ 36 h 55"/>
                <a:gd name="T80" fmla="*/ 38 w 103"/>
                <a:gd name="T81" fmla="*/ 30 h 55"/>
                <a:gd name="T82" fmla="*/ 37 w 103"/>
                <a:gd name="T83" fmla="*/ 33 h 55"/>
                <a:gd name="T84" fmla="*/ 34 w 103"/>
                <a:gd name="T85" fmla="*/ 27 h 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55">
                  <a:moveTo>
                    <a:pt x="34" y="27"/>
                  </a:moveTo>
                  <a:cubicBezTo>
                    <a:pt x="31" y="27"/>
                    <a:pt x="32" y="23"/>
                    <a:pt x="28" y="24"/>
                  </a:cubicBezTo>
                  <a:cubicBezTo>
                    <a:pt x="28" y="22"/>
                    <a:pt x="26" y="21"/>
                    <a:pt x="26" y="19"/>
                  </a:cubicBezTo>
                  <a:cubicBezTo>
                    <a:pt x="20" y="18"/>
                    <a:pt x="14" y="18"/>
                    <a:pt x="10" y="15"/>
                  </a:cubicBezTo>
                  <a:cubicBezTo>
                    <a:pt x="6" y="16"/>
                    <a:pt x="7" y="15"/>
                    <a:pt x="2" y="15"/>
                  </a:cubicBezTo>
                  <a:cubicBezTo>
                    <a:pt x="2" y="12"/>
                    <a:pt x="2" y="9"/>
                    <a:pt x="0" y="9"/>
                  </a:cubicBezTo>
                  <a:cubicBezTo>
                    <a:pt x="1" y="6"/>
                    <a:pt x="3" y="9"/>
                    <a:pt x="5" y="9"/>
                  </a:cubicBezTo>
                  <a:cubicBezTo>
                    <a:pt x="7" y="9"/>
                    <a:pt x="7" y="7"/>
                    <a:pt x="9" y="7"/>
                  </a:cubicBezTo>
                  <a:cubicBezTo>
                    <a:pt x="12" y="8"/>
                    <a:pt x="13" y="10"/>
                    <a:pt x="16" y="10"/>
                  </a:cubicBezTo>
                  <a:cubicBezTo>
                    <a:pt x="19" y="12"/>
                    <a:pt x="20" y="7"/>
                    <a:pt x="21" y="6"/>
                  </a:cubicBezTo>
                  <a:cubicBezTo>
                    <a:pt x="25" y="4"/>
                    <a:pt x="30" y="5"/>
                    <a:pt x="33" y="2"/>
                  </a:cubicBezTo>
                  <a:cubicBezTo>
                    <a:pt x="36" y="0"/>
                    <a:pt x="35" y="4"/>
                    <a:pt x="35" y="5"/>
                  </a:cubicBezTo>
                  <a:cubicBezTo>
                    <a:pt x="38" y="6"/>
                    <a:pt x="47" y="4"/>
                    <a:pt x="47" y="9"/>
                  </a:cubicBezTo>
                  <a:cubicBezTo>
                    <a:pt x="48" y="10"/>
                    <a:pt x="49" y="7"/>
                    <a:pt x="49" y="7"/>
                  </a:cubicBezTo>
                  <a:cubicBezTo>
                    <a:pt x="51" y="8"/>
                    <a:pt x="51" y="10"/>
                    <a:pt x="52" y="10"/>
                  </a:cubicBezTo>
                  <a:cubicBezTo>
                    <a:pt x="54" y="11"/>
                    <a:pt x="57" y="10"/>
                    <a:pt x="59" y="10"/>
                  </a:cubicBezTo>
                  <a:cubicBezTo>
                    <a:pt x="60" y="11"/>
                    <a:pt x="60" y="15"/>
                    <a:pt x="65" y="13"/>
                  </a:cubicBezTo>
                  <a:cubicBezTo>
                    <a:pt x="67" y="15"/>
                    <a:pt x="65" y="15"/>
                    <a:pt x="65" y="17"/>
                  </a:cubicBezTo>
                  <a:cubicBezTo>
                    <a:pt x="67" y="18"/>
                    <a:pt x="67" y="17"/>
                    <a:pt x="68" y="16"/>
                  </a:cubicBezTo>
                  <a:cubicBezTo>
                    <a:pt x="69" y="16"/>
                    <a:pt x="69" y="18"/>
                    <a:pt x="69" y="20"/>
                  </a:cubicBezTo>
                  <a:cubicBezTo>
                    <a:pt x="70" y="22"/>
                    <a:pt x="74" y="23"/>
                    <a:pt x="76" y="24"/>
                  </a:cubicBezTo>
                  <a:cubicBezTo>
                    <a:pt x="78" y="25"/>
                    <a:pt x="83" y="29"/>
                    <a:pt x="87" y="29"/>
                  </a:cubicBezTo>
                  <a:cubicBezTo>
                    <a:pt x="88" y="31"/>
                    <a:pt x="86" y="31"/>
                    <a:pt x="86" y="33"/>
                  </a:cubicBezTo>
                  <a:cubicBezTo>
                    <a:pt x="87" y="34"/>
                    <a:pt x="89" y="34"/>
                    <a:pt x="90" y="36"/>
                  </a:cubicBezTo>
                  <a:cubicBezTo>
                    <a:pt x="91" y="36"/>
                    <a:pt x="90" y="38"/>
                    <a:pt x="90" y="38"/>
                  </a:cubicBezTo>
                  <a:cubicBezTo>
                    <a:pt x="92" y="40"/>
                    <a:pt x="94" y="41"/>
                    <a:pt x="96" y="44"/>
                  </a:cubicBezTo>
                  <a:cubicBezTo>
                    <a:pt x="98" y="47"/>
                    <a:pt x="99" y="50"/>
                    <a:pt x="103" y="51"/>
                  </a:cubicBezTo>
                  <a:cubicBezTo>
                    <a:pt x="100" y="55"/>
                    <a:pt x="95" y="51"/>
                    <a:pt x="93" y="51"/>
                  </a:cubicBezTo>
                  <a:cubicBezTo>
                    <a:pt x="90" y="50"/>
                    <a:pt x="88" y="49"/>
                    <a:pt x="85" y="45"/>
                  </a:cubicBezTo>
                  <a:cubicBezTo>
                    <a:pt x="84" y="45"/>
                    <a:pt x="83" y="43"/>
                    <a:pt x="82" y="43"/>
                  </a:cubicBezTo>
                  <a:cubicBezTo>
                    <a:pt x="81" y="42"/>
                    <a:pt x="80" y="43"/>
                    <a:pt x="80" y="41"/>
                  </a:cubicBezTo>
                  <a:cubicBezTo>
                    <a:pt x="80" y="41"/>
                    <a:pt x="76" y="37"/>
                    <a:pt x="76" y="37"/>
                  </a:cubicBezTo>
                  <a:cubicBezTo>
                    <a:pt x="73" y="36"/>
                    <a:pt x="69" y="38"/>
                    <a:pt x="65" y="36"/>
                  </a:cubicBezTo>
                  <a:cubicBezTo>
                    <a:pt x="62" y="39"/>
                    <a:pt x="61" y="44"/>
                    <a:pt x="59" y="48"/>
                  </a:cubicBezTo>
                  <a:cubicBezTo>
                    <a:pt x="58" y="46"/>
                    <a:pt x="53" y="47"/>
                    <a:pt x="51" y="45"/>
                  </a:cubicBezTo>
                  <a:cubicBezTo>
                    <a:pt x="49" y="44"/>
                    <a:pt x="52" y="42"/>
                    <a:pt x="47" y="44"/>
                  </a:cubicBezTo>
                  <a:cubicBezTo>
                    <a:pt x="50" y="37"/>
                    <a:pt x="40" y="43"/>
                    <a:pt x="41" y="37"/>
                  </a:cubicBezTo>
                  <a:cubicBezTo>
                    <a:pt x="38" y="37"/>
                    <a:pt x="35" y="38"/>
                    <a:pt x="35" y="43"/>
                  </a:cubicBezTo>
                  <a:cubicBezTo>
                    <a:pt x="34" y="42"/>
                    <a:pt x="34" y="39"/>
                    <a:pt x="31" y="40"/>
                  </a:cubicBezTo>
                  <a:cubicBezTo>
                    <a:pt x="32" y="37"/>
                    <a:pt x="34" y="37"/>
                    <a:pt x="35" y="36"/>
                  </a:cubicBezTo>
                  <a:cubicBezTo>
                    <a:pt x="37" y="34"/>
                    <a:pt x="39" y="34"/>
                    <a:pt x="38" y="30"/>
                  </a:cubicBezTo>
                  <a:cubicBezTo>
                    <a:pt x="37" y="29"/>
                    <a:pt x="37" y="33"/>
                    <a:pt x="37" y="33"/>
                  </a:cubicBezTo>
                  <a:cubicBezTo>
                    <a:pt x="34" y="32"/>
                    <a:pt x="35" y="24"/>
                    <a:pt x="34" y="27"/>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80" name="Freeform 77"/>
            <p:cNvSpPr/>
            <p:nvPr/>
          </p:nvSpPr>
          <p:spPr bwMode="auto">
            <a:xfrm>
              <a:off x="7123112" y="3200400"/>
              <a:ext cx="36513" cy="33338"/>
            </a:xfrm>
            <a:custGeom>
              <a:gdLst>
                <a:gd name="T0" fmla="*/ 9 w 10"/>
                <a:gd name="T1" fmla="*/ 3 h 9"/>
                <a:gd name="T2" fmla="*/ 0 w 10"/>
                <a:gd name="T3" fmla="*/ 5 h 9"/>
                <a:gd name="T4" fmla="*/ 9 w 10"/>
                <a:gd name="T5" fmla="*/ 3 h 9"/>
              </a:gdLst>
              <a:cxnLst>
                <a:cxn ang="0">
                  <a:pos x="T0" y="T1"/>
                </a:cxn>
                <a:cxn ang="0">
                  <a:pos x="T2" y="T3"/>
                </a:cxn>
                <a:cxn ang="0">
                  <a:pos x="T4" y="T5"/>
                </a:cxn>
              </a:cxnLst>
              <a:rect l="0" t="0" r="r" b="b"/>
              <a:pathLst>
                <a:path w="10" h="9">
                  <a:moveTo>
                    <a:pt x="9" y="3"/>
                  </a:moveTo>
                  <a:cubicBezTo>
                    <a:pt x="10" y="9"/>
                    <a:pt x="2" y="5"/>
                    <a:pt x="0" y="5"/>
                  </a:cubicBezTo>
                  <a:cubicBezTo>
                    <a:pt x="1" y="3"/>
                    <a:pt x="8" y="0"/>
                    <a:pt x="9" y="3"/>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81" name="Freeform 78"/>
            <p:cNvSpPr/>
            <p:nvPr/>
          </p:nvSpPr>
          <p:spPr bwMode="auto">
            <a:xfrm>
              <a:off x="7069137" y="3208338"/>
              <a:ext cx="26988" cy="14288"/>
            </a:xfrm>
            <a:custGeom>
              <a:gdLst>
                <a:gd name="T0" fmla="*/ 1 w 7"/>
                <a:gd name="T1" fmla="*/ 3 h 4"/>
                <a:gd name="T2" fmla="*/ 5 w 7"/>
                <a:gd name="T3" fmla="*/ 4 h 4"/>
                <a:gd name="T4" fmla="*/ 2 w 7"/>
                <a:gd name="T5" fmla="*/ 4 h 4"/>
                <a:gd name="T6" fmla="*/ 1 w 7"/>
                <a:gd name="T7" fmla="*/ 3 h 4"/>
              </a:gdLst>
              <a:cxnLst>
                <a:cxn ang="0">
                  <a:pos x="T0" y="T1"/>
                </a:cxn>
                <a:cxn ang="0">
                  <a:pos x="T2" y="T3"/>
                </a:cxn>
                <a:cxn ang="0">
                  <a:pos x="T4" y="T5"/>
                </a:cxn>
                <a:cxn ang="0">
                  <a:pos x="T6" y="T7"/>
                </a:cxn>
              </a:cxnLst>
              <a:rect l="0" t="0" r="r" b="b"/>
              <a:pathLst>
                <a:path w="7" h="4">
                  <a:moveTo>
                    <a:pt x="1" y="3"/>
                  </a:moveTo>
                  <a:cubicBezTo>
                    <a:pt x="0" y="0"/>
                    <a:pt x="7" y="1"/>
                    <a:pt x="5" y="4"/>
                  </a:cubicBezTo>
                  <a:cubicBezTo>
                    <a:pt x="2" y="4"/>
                    <a:pt x="2" y="4"/>
                    <a:pt x="2" y="4"/>
                  </a:cubicBezTo>
                  <a:cubicBezTo>
                    <a:pt x="3" y="3"/>
                    <a:pt x="2" y="3"/>
                    <a:pt x="1" y="3"/>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82" name="Freeform 79"/>
            <p:cNvSpPr/>
            <p:nvPr/>
          </p:nvSpPr>
          <p:spPr bwMode="auto">
            <a:xfrm>
              <a:off x="7561262" y="3238500"/>
              <a:ext cx="79375" cy="55563"/>
            </a:xfrm>
            <a:custGeom>
              <a:gdLst>
                <a:gd name="T0" fmla="*/ 16 w 21"/>
                <a:gd name="T1" fmla="*/ 0 h 15"/>
                <a:gd name="T2" fmla="*/ 20 w 21"/>
                <a:gd name="T3" fmla="*/ 0 h 15"/>
                <a:gd name="T4" fmla="*/ 20 w 21"/>
                <a:gd name="T5" fmla="*/ 5 h 15"/>
                <a:gd name="T6" fmla="*/ 17 w 21"/>
                <a:gd name="T7" fmla="*/ 6 h 15"/>
                <a:gd name="T8" fmla="*/ 17 w 21"/>
                <a:gd name="T9" fmla="*/ 10 h 15"/>
                <a:gd name="T10" fmla="*/ 14 w 21"/>
                <a:gd name="T11" fmla="*/ 12 h 15"/>
                <a:gd name="T12" fmla="*/ 2 w 21"/>
                <a:gd name="T13" fmla="*/ 7 h 15"/>
                <a:gd name="T14" fmla="*/ 16 w 21"/>
                <a:gd name="T15" fmla="*/ 0 h 1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16" y="0"/>
                  </a:moveTo>
                  <a:cubicBezTo>
                    <a:pt x="20" y="0"/>
                    <a:pt x="20" y="0"/>
                    <a:pt x="20" y="0"/>
                  </a:cubicBezTo>
                  <a:cubicBezTo>
                    <a:pt x="20" y="2"/>
                    <a:pt x="21" y="3"/>
                    <a:pt x="20" y="5"/>
                  </a:cubicBezTo>
                  <a:cubicBezTo>
                    <a:pt x="20" y="6"/>
                    <a:pt x="17" y="5"/>
                    <a:pt x="17" y="6"/>
                  </a:cubicBezTo>
                  <a:cubicBezTo>
                    <a:pt x="17" y="7"/>
                    <a:pt x="19" y="9"/>
                    <a:pt x="17" y="10"/>
                  </a:cubicBezTo>
                  <a:cubicBezTo>
                    <a:pt x="15" y="9"/>
                    <a:pt x="14" y="9"/>
                    <a:pt x="14" y="12"/>
                  </a:cubicBezTo>
                  <a:cubicBezTo>
                    <a:pt x="10" y="10"/>
                    <a:pt x="0" y="15"/>
                    <a:pt x="2" y="7"/>
                  </a:cubicBezTo>
                  <a:cubicBezTo>
                    <a:pt x="9" y="10"/>
                    <a:pt x="14" y="6"/>
                    <a:pt x="16" y="0"/>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83" name="Freeform 80"/>
            <p:cNvSpPr/>
            <p:nvPr/>
          </p:nvSpPr>
          <p:spPr bwMode="auto">
            <a:xfrm>
              <a:off x="6878637" y="3321050"/>
              <a:ext cx="41275" cy="22225"/>
            </a:xfrm>
            <a:custGeom>
              <a:gdLst>
                <a:gd name="T0" fmla="*/ 11 w 11"/>
                <a:gd name="T1" fmla="*/ 1 h 6"/>
                <a:gd name="T2" fmla="*/ 0 w 11"/>
                <a:gd name="T3" fmla="*/ 5 h 6"/>
                <a:gd name="T4" fmla="*/ 11 w 11"/>
                <a:gd name="T5" fmla="*/ 1 h 6"/>
              </a:gdLst>
              <a:cxnLst>
                <a:cxn ang="0">
                  <a:pos x="T0" y="T1"/>
                </a:cxn>
                <a:cxn ang="0">
                  <a:pos x="T2" y="T3"/>
                </a:cxn>
                <a:cxn ang="0">
                  <a:pos x="T4" y="T5"/>
                </a:cxn>
              </a:cxnLst>
              <a:rect l="0" t="0" r="r" b="b"/>
              <a:pathLst>
                <a:path w="11" h="6">
                  <a:moveTo>
                    <a:pt x="11" y="1"/>
                  </a:moveTo>
                  <a:cubicBezTo>
                    <a:pt x="9" y="3"/>
                    <a:pt x="6" y="6"/>
                    <a:pt x="0" y="5"/>
                  </a:cubicBezTo>
                  <a:cubicBezTo>
                    <a:pt x="0" y="0"/>
                    <a:pt x="6" y="1"/>
                    <a:pt x="11" y="1"/>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84" name="Freeform 81"/>
            <p:cNvSpPr/>
            <p:nvPr/>
          </p:nvSpPr>
          <p:spPr bwMode="auto">
            <a:xfrm>
              <a:off x="6942137" y="3321050"/>
              <a:ext cx="41275" cy="14288"/>
            </a:xfrm>
            <a:custGeom>
              <a:gdLst>
                <a:gd name="T0" fmla="*/ 11 w 11"/>
                <a:gd name="T1" fmla="*/ 1 h 4"/>
                <a:gd name="T2" fmla="*/ 0 w 11"/>
                <a:gd name="T3" fmla="*/ 4 h 4"/>
                <a:gd name="T4" fmla="*/ 11 w 11"/>
                <a:gd name="T5" fmla="*/ 1 h 4"/>
              </a:gdLst>
              <a:cxnLst>
                <a:cxn ang="0">
                  <a:pos x="T0" y="T1"/>
                </a:cxn>
                <a:cxn ang="0">
                  <a:pos x="T2" y="T3"/>
                </a:cxn>
                <a:cxn ang="0">
                  <a:pos x="T4" y="T5"/>
                </a:cxn>
              </a:cxnLst>
              <a:rect l="0" t="0" r="r" b="b"/>
              <a:pathLst>
                <a:path w="11" h="4">
                  <a:moveTo>
                    <a:pt x="11" y="1"/>
                  </a:moveTo>
                  <a:cubicBezTo>
                    <a:pt x="10" y="4"/>
                    <a:pt x="5" y="4"/>
                    <a:pt x="0" y="4"/>
                  </a:cubicBezTo>
                  <a:cubicBezTo>
                    <a:pt x="1" y="0"/>
                    <a:pt x="6" y="1"/>
                    <a:pt x="11" y="1"/>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85" name="Freeform 82"/>
            <p:cNvSpPr/>
            <p:nvPr/>
          </p:nvSpPr>
          <p:spPr bwMode="auto">
            <a:xfrm>
              <a:off x="7021512" y="3321050"/>
              <a:ext cx="71438" cy="47625"/>
            </a:xfrm>
            <a:custGeom>
              <a:gdLst>
                <a:gd name="T0" fmla="*/ 18 w 19"/>
                <a:gd name="T1" fmla="*/ 1 h 13"/>
                <a:gd name="T2" fmla="*/ 17 w 19"/>
                <a:gd name="T3" fmla="*/ 6 h 13"/>
                <a:gd name="T4" fmla="*/ 14 w 19"/>
                <a:gd name="T5" fmla="*/ 6 h 13"/>
                <a:gd name="T6" fmla="*/ 1 w 19"/>
                <a:gd name="T7" fmla="*/ 12 h 13"/>
                <a:gd name="T8" fmla="*/ 6 w 19"/>
                <a:gd name="T9" fmla="*/ 8 h 13"/>
                <a:gd name="T10" fmla="*/ 8 w 19"/>
                <a:gd name="T11" fmla="*/ 5 h 13"/>
                <a:gd name="T12" fmla="*/ 11 w 19"/>
                <a:gd name="T13" fmla="*/ 2 h 13"/>
                <a:gd name="T14" fmla="*/ 18 w 19"/>
                <a:gd name="T15" fmla="*/ 1 h 1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8" y="1"/>
                  </a:moveTo>
                  <a:cubicBezTo>
                    <a:pt x="19" y="4"/>
                    <a:pt x="18" y="5"/>
                    <a:pt x="17" y="6"/>
                  </a:cubicBezTo>
                  <a:cubicBezTo>
                    <a:pt x="16" y="7"/>
                    <a:pt x="14" y="6"/>
                    <a:pt x="14" y="6"/>
                  </a:cubicBezTo>
                  <a:cubicBezTo>
                    <a:pt x="12" y="9"/>
                    <a:pt x="8" y="13"/>
                    <a:pt x="1" y="12"/>
                  </a:cubicBezTo>
                  <a:cubicBezTo>
                    <a:pt x="0" y="9"/>
                    <a:pt x="4" y="9"/>
                    <a:pt x="6" y="8"/>
                  </a:cubicBezTo>
                  <a:cubicBezTo>
                    <a:pt x="7" y="7"/>
                    <a:pt x="7" y="6"/>
                    <a:pt x="8" y="5"/>
                  </a:cubicBezTo>
                  <a:cubicBezTo>
                    <a:pt x="9" y="4"/>
                    <a:pt x="11" y="4"/>
                    <a:pt x="11" y="2"/>
                  </a:cubicBezTo>
                  <a:cubicBezTo>
                    <a:pt x="15" y="3"/>
                    <a:pt x="15" y="0"/>
                    <a:pt x="18" y="1"/>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86" name="Freeform 83"/>
            <p:cNvSpPr/>
            <p:nvPr/>
          </p:nvSpPr>
          <p:spPr bwMode="auto">
            <a:xfrm>
              <a:off x="8089900" y="3924300"/>
              <a:ext cx="38100" cy="52388"/>
            </a:xfrm>
            <a:custGeom>
              <a:gdLst>
                <a:gd name="T0" fmla="*/ 1 w 10"/>
                <a:gd name="T1" fmla="*/ 0 h 14"/>
                <a:gd name="T2" fmla="*/ 2 w 10"/>
                <a:gd name="T3" fmla="*/ 2 h 14"/>
                <a:gd name="T4" fmla="*/ 7 w 10"/>
                <a:gd name="T5" fmla="*/ 7 h 14"/>
                <a:gd name="T6" fmla="*/ 8 w 10"/>
                <a:gd name="T7" fmla="*/ 14 h 14"/>
                <a:gd name="T8" fmla="*/ 4 w 10"/>
                <a:gd name="T9" fmla="*/ 14 h 14"/>
                <a:gd name="T10" fmla="*/ 0 w 10"/>
                <a:gd name="T11" fmla="*/ 2 h 14"/>
                <a:gd name="T12" fmla="*/ 1 w 10"/>
                <a:gd name="T13" fmla="*/ 0 h 14"/>
              </a:gdLst>
              <a:cxnLst>
                <a:cxn ang="0">
                  <a:pos x="T0" y="T1"/>
                </a:cxn>
                <a:cxn ang="0">
                  <a:pos x="T2" y="T3"/>
                </a:cxn>
                <a:cxn ang="0">
                  <a:pos x="T4" y="T5"/>
                </a:cxn>
                <a:cxn ang="0">
                  <a:pos x="T6" y="T7"/>
                </a:cxn>
                <a:cxn ang="0">
                  <a:pos x="T8" y="T9"/>
                </a:cxn>
                <a:cxn ang="0">
                  <a:pos x="T10" y="T11"/>
                </a:cxn>
                <a:cxn ang="0">
                  <a:pos x="T12" y="T13"/>
                </a:cxn>
              </a:cxnLst>
              <a:rect l="0" t="0" r="r" b="b"/>
              <a:pathLst>
                <a:path w="10" h="14">
                  <a:moveTo>
                    <a:pt x="1" y="0"/>
                  </a:moveTo>
                  <a:cubicBezTo>
                    <a:pt x="2" y="0"/>
                    <a:pt x="2" y="1"/>
                    <a:pt x="2" y="2"/>
                  </a:cubicBezTo>
                  <a:cubicBezTo>
                    <a:pt x="1" y="4"/>
                    <a:pt x="9" y="5"/>
                    <a:pt x="7" y="7"/>
                  </a:cubicBezTo>
                  <a:cubicBezTo>
                    <a:pt x="4" y="9"/>
                    <a:pt x="10" y="7"/>
                    <a:pt x="8" y="14"/>
                  </a:cubicBezTo>
                  <a:cubicBezTo>
                    <a:pt x="6" y="14"/>
                    <a:pt x="4" y="11"/>
                    <a:pt x="4" y="14"/>
                  </a:cubicBezTo>
                  <a:cubicBezTo>
                    <a:pt x="2" y="12"/>
                    <a:pt x="1" y="6"/>
                    <a:pt x="0" y="2"/>
                  </a:cubicBezTo>
                  <a:cubicBezTo>
                    <a:pt x="1" y="2"/>
                    <a:pt x="1" y="1"/>
                    <a:pt x="1" y="0"/>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87" name="Freeform 84"/>
            <p:cNvSpPr/>
            <p:nvPr/>
          </p:nvSpPr>
          <p:spPr bwMode="auto">
            <a:xfrm>
              <a:off x="8097837" y="3968750"/>
              <a:ext cx="85725" cy="117475"/>
            </a:xfrm>
            <a:custGeom>
              <a:gdLst>
                <a:gd name="T0" fmla="*/ 7 w 23"/>
                <a:gd name="T1" fmla="*/ 0 h 31"/>
                <a:gd name="T2" fmla="*/ 9 w 23"/>
                <a:gd name="T3" fmla="*/ 2 h 31"/>
                <a:gd name="T4" fmla="*/ 12 w 23"/>
                <a:gd name="T5" fmla="*/ 2 h 31"/>
                <a:gd name="T6" fmla="*/ 23 w 23"/>
                <a:gd name="T7" fmla="*/ 7 h 31"/>
                <a:gd name="T8" fmla="*/ 23 w 23"/>
                <a:gd name="T9" fmla="*/ 14 h 31"/>
                <a:gd name="T10" fmla="*/ 19 w 23"/>
                <a:gd name="T11" fmla="*/ 14 h 31"/>
                <a:gd name="T12" fmla="*/ 17 w 23"/>
                <a:gd name="T13" fmla="*/ 17 h 31"/>
                <a:gd name="T14" fmla="*/ 16 w 23"/>
                <a:gd name="T15" fmla="*/ 26 h 31"/>
                <a:gd name="T16" fmla="*/ 14 w 23"/>
                <a:gd name="T17" fmla="*/ 28 h 31"/>
                <a:gd name="T18" fmla="*/ 7 w 23"/>
                <a:gd name="T19" fmla="*/ 30 h 31"/>
                <a:gd name="T20" fmla="*/ 6 w 23"/>
                <a:gd name="T21" fmla="*/ 26 h 31"/>
                <a:gd name="T22" fmla="*/ 9 w 23"/>
                <a:gd name="T23" fmla="*/ 23 h 31"/>
                <a:gd name="T24" fmla="*/ 0 w 23"/>
                <a:gd name="T25" fmla="*/ 19 h 31"/>
                <a:gd name="T26" fmla="*/ 6 w 23"/>
                <a:gd name="T27" fmla="*/ 13 h 31"/>
                <a:gd name="T28" fmla="*/ 7 w 23"/>
                <a:gd name="T29" fmla="*/ 0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1">
                  <a:moveTo>
                    <a:pt x="7" y="0"/>
                  </a:moveTo>
                  <a:cubicBezTo>
                    <a:pt x="9" y="0"/>
                    <a:pt x="9" y="1"/>
                    <a:pt x="9" y="2"/>
                  </a:cubicBezTo>
                  <a:cubicBezTo>
                    <a:pt x="9" y="4"/>
                    <a:pt x="12" y="2"/>
                    <a:pt x="12" y="2"/>
                  </a:cubicBezTo>
                  <a:cubicBezTo>
                    <a:pt x="16" y="4"/>
                    <a:pt x="15" y="9"/>
                    <a:pt x="23" y="7"/>
                  </a:cubicBezTo>
                  <a:cubicBezTo>
                    <a:pt x="23" y="14"/>
                    <a:pt x="23" y="14"/>
                    <a:pt x="23" y="14"/>
                  </a:cubicBezTo>
                  <a:cubicBezTo>
                    <a:pt x="19" y="14"/>
                    <a:pt x="19" y="14"/>
                    <a:pt x="19" y="14"/>
                  </a:cubicBezTo>
                  <a:cubicBezTo>
                    <a:pt x="19" y="16"/>
                    <a:pt x="18" y="17"/>
                    <a:pt x="17" y="17"/>
                  </a:cubicBezTo>
                  <a:cubicBezTo>
                    <a:pt x="20" y="21"/>
                    <a:pt x="16" y="22"/>
                    <a:pt x="16" y="26"/>
                  </a:cubicBezTo>
                  <a:cubicBezTo>
                    <a:pt x="16" y="27"/>
                    <a:pt x="11" y="28"/>
                    <a:pt x="14" y="28"/>
                  </a:cubicBezTo>
                  <a:cubicBezTo>
                    <a:pt x="15" y="31"/>
                    <a:pt x="10" y="29"/>
                    <a:pt x="7" y="30"/>
                  </a:cubicBezTo>
                  <a:cubicBezTo>
                    <a:pt x="8" y="28"/>
                    <a:pt x="6" y="27"/>
                    <a:pt x="6" y="26"/>
                  </a:cubicBezTo>
                  <a:cubicBezTo>
                    <a:pt x="6" y="23"/>
                    <a:pt x="7" y="23"/>
                    <a:pt x="9" y="23"/>
                  </a:cubicBezTo>
                  <a:cubicBezTo>
                    <a:pt x="7" y="21"/>
                    <a:pt x="6" y="17"/>
                    <a:pt x="0" y="19"/>
                  </a:cubicBezTo>
                  <a:cubicBezTo>
                    <a:pt x="0" y="15"/>
                    <a:pt x="4" y="15"/>
                    <a:pt x="6" y="13"/>
                  </a:cubicBezTo>
                  <a:cubicBezTo>
                    <a:pt x="7" y="6"/>
                    <a:pt x="6" y="6"/>
                    <a:pt x="7" y="0"/>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88" name="Freeform 85"/>
            <p:cNvSpPr/>
            <p:nvPr/>
          </p:nvSpPr>
          <p:spPr bwMode="auto">
            <a:xfrm>
              <a:off x="7481887" y="4067175"/>
              <a:ext cx="76200" cy="77788"/>
            </a:xfrm>
            <a:custGeom>
              <a:gdLst>
                <a:gd name="T0" fmla="*/ 19 w 20"/>
                <a:gd name="T1" fmla="*/ 1 h 21"/>
                <a:gd name="T2" fmla="*/ 19 w 20"/>
                <a:gd name="T3" fmla="*/ 9 h 21"/>
                <a:gd name="T4" fmla="*/ 17 w 20"/>
                <a:gd name="T5" fmla="*/ 7 h 21"/>
                <a:gd name="T6" fmla="*/ 16 w 20"/>
                <a:gd name="T7" fmla="*/ 8 h 21"/>
                <a:gd name="T8" fmla="*/ 16 w 20"/>
                <a:gd name="T9" fmla="*/ 15 h 21"/>
                <a:gd name="T10" fmla="*/ 13 w 20"/>
                <a:gd name="T11" fmla="*/ 15 h 21"/>
                <a:gd name="T12" fmla="*/ 13 w 20"/>
                <a:gd name="T13" fmla="*/ 18 h 21"/>
                <a:gd name="T14" fmla="*/ 9 w 20"/>
                <a:gd name="T15" fmla="*/ 21 h 21"/>
                <a:gd name="T16" fmla="*/ 6 w 20"/>
                <a:gd name="T17" fmla="*/ 16 h 21"/>
                <a:gd name="T18" fmla="*/ 3 w 20"/>
                <a:gd name="T19" fmla="*/ 14 h 21"/>
                <a:gd name="T20" fmla="*/ 0 w 20"/>
                <a:gd name="T21" fmla="*/ 5 h 21"/>
                <a:gd name="T22" fmla="*/ 12 w 20"/>
                <a:gd name="T23" fmla="*/ 2 h 21"/>
                <a:gd name="T24" fmla="*/ 19 w 20"/>
                <a:gd name="T25" fmla="*/ 1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19" y="1"/>
                  </a:moveTo>
                  <a:cubicBezTo>
                    <a:pt x="18" y="3"/>
                    <a:pt x="20" y="6"/>
                    <a:pt x="19" y="9"/>
                  </a:cubicBezTo>
                  <a:cubicBezTo>
                    <a:pt x="18" y="10"/>
                    <a:pt x="17" y="8"/>
                    <a:pt x="17" y="7"/>
                  </a:cubicBezTo>
                  <a:cubicBezTo>
                    <a:pt x="17" y="7"/>
                    <a:pt x="16" y="7"/>
                    <a:pt x="16" y="8"/>
                  </a:cubicBezTo>
                  <a:cubicBezTo>
                    <a:pt x="15" y="10"/>
                    <a:pt x="17" y="13"/>
                    <a:pt x="16" y="15"/>
                  </a:cubicBezTo>
                  <a:cubicBezTo>
                    <a:pt x="16" y="15"/>
                    <a:pt x="13" y="15"/>
                    <a:pt x="13" y="15"/>
                  </a:cubicBezTo>
                  <a:cubicBezTo>
                    <a:pt x="13" y="15"/>
                    <a:pt x="13" y="17"/>
                    <a:pt x="13" y="18"/>
                  </a:cubicBezTo>
                  <a:cubicBezTo>
                    <a:pt x="12" y="19"/>
                    <a:pt x="9" y="18"/>
                    <a:pt x="9" y="21"/>
                  </a:cubicBezTo>
                  <a:cubicBezTo>
                    <a:pt x="7" y="20"/>
                    <a:pt x="7" y="18"/>
                    <a:pt x="6" y="16"/>
                  </a:cubicBezTo>
                  <a:cubicBezTo>
                    <a:pt x="5" y="16"/>
                    <a:pt x="3" y="14"/>
                    <a:pt x="3" y="14"/>
                  </a:cubicBezTo>
                  <a:cubicBezTo>
                    <a:pt x="2" y="11"/>
                    <a:pt x="3" y="7"/>
                    <a:pt x="0" y="5"/>
                  </a:cubicBezTo>
                  <a:cubicBezTo>
                    <a:pt x="2" y="3"/>
                    <a:pt x="7" y="3"/>
                    <a:pt x="12" y="2"/>
                  </a:cubicBezTo>
                  <a:cubicBezTo>
                    <a:pt x="14" y="2"/>
                    <a:pt x="16" y="0"/>
                    <a:pt x="19" y="1"/>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89" name="Freeform 86"/>
            <p:cNvSpPr/>
            <p:nvPr/>
          </p:nvSpPr>
          <p:spPr bwMode="auto">
            <a:xfrm>
              <a:off x="2813050" y="706437"/>
              <a:ext cx="1290638" cy="963613"/>
            </a:xfrm>
            <a:custGeom>
              <a:gdLst>
                <a:gd name="T0" fmla="*/ 244 w 344"/>
                <a:gd name="T1" fmla="*/ 29 h 257"/>
                <a:gd name="T2" fmla="*/ 258 w 344"/>
                <a:gd name="T3" fmla="*/ 30 h 257"/>
                <a:gd name="T4" fmla="*/ 277 w 344"/>
                <a:gd name="T5" fmla="*/ 26 h 257"/>
                <a:gd name="T6" fmla="*/ 289 w 344"/>
                <a:gd name="T7" fmla="*/ 27 h 257"/>
                <a:gd name="T8" fmla="*/ 287 w 344"/>
                <a:gd name="T9" fmla="*/ 31 h 257"/>
                <a:gd name="T10" fmla="*/ 324 w 344"/>
                <a:gd name="T11" fmla="*/ 24 h 257"/>
                <a:gd name="T12" fmla="*/ 343 w 344"/>
                <a:gd name="T13" fmla="*/ 29 h 257"/>
                <a:gd name="T14" fmla="*/ 318 w 344"/>
                <a:gd name="T15" fmla="*/ 41 h 257"/>
                <a:gd name="T16" fmla="*/ 311 w 344"/>
                <a:gd name="T17" fmla="*/ 51 h 257"/>
                <a:gd name="T18" fmla="*/ 298 w 344"/>
                <a:gd name="T19" fmla="*/ 65 h 257"/>
                <a:gd name="T20" fmla="*/ 301 w 344"/>
                <a:gd name="T21" fmla="*/ 78 h 257"/>
                <a:gd name="T22" fmla="*/ 293 w 344"/>
                <a:gd name="T23" fmla="*/ 90 h 257"/>
                <a:gd name="T24" fmla="*/ 303 w 344"/>
                <a:gd name="T25" fmla="*/ 107 h 257"/>
                <a:gd name="T26" fmla="*/ 294 w 344"/>
                <a:gd name="T27" fmla="*/ 120 h 257"/>
                <a:gd name="T28" fmla="*/ 284 w 344"/>
                <a:gd name="T29" fmla="*/ 131 h 257"/>
                <a:gd name="T30" fmla="*/ 298 w 344"/>
                <a:gd name="T31" fmla="*/ 156 h 257"/>
                <a:gd name="T32" fmla="*/ 276 w 344"/>
                <a:gd name="T33" fmla="*/ 153 h 257"/>
                <a:gd name="T34" fmla="*/ 275 w 344"/>
                <a:gd name="T35" fmla="*/ 162 h 257"/>
                <a:gd name="T36" fmla="*/ 265 w 344"/>
                <a:gd name="T37" fmla="*/ 176 h 257"/>
                <a:gd name="T38" fmla="*/ 242 w 344"/>
                <a:gd name="T39" fmla="*/ 182 h 257"/>
                <a:gd name="T40" fmla="*/ 231 w 344"/>
                <a:gd name="T41" fmla="*/ 189 h 257"/>
                <a:gd name="T42" fmla="*/ 224 w 344"/>
                <a:gd name="T43" fmla="*/ 197 h 257"/>
                <a:gd name="T44" fmla="*/ 193 w 344"/>
                <a:gd name="T45" fmla="*/ 205 h 257"/>
                <a:gd name="T46" fmla="*/ 185 w 344"/>
                <a:gd name="T47" fmla="*/ 218 h 257"/>
                <a:gd name="T48" fmla="*/ 176 w 344"/>
                <a:gd name="T49" fmla="*/ 229 h 257"/>
                <a:gd name="T50" fmla="*/ 174 w 344"/>
                <a:gd name="T51" fmla="*/ 240 h 257"/>
                <a:gd name="T52" fmla="*/ 155 w 344"/>
                <a:gd name="T53" fmla="*/ 252 h 257"/>
                <a:gd name="T54" fmla="*/ 136 w 344"/>
                <a:gd name="T55" fmla="*/ 242 h 257"/>
                <a:gd name="T56" fmla="*/ 124 w 344"/>
                <a:gd name="T57" fmla="*/ 228 h 257"/>
                <a:gd name="T58" fmla="*/ 117 w 344"/>
                <a:gd name="T59" fmla="*/ 218 h 257"/>
                <a:gd name="T60" fmla="*/ 112 w 344"/>
                <a:gd name="T61" fmla="*/ 197 h 257"/>
                <a:gd name="T62" fmla="*/ 115 w 344"/>
                <a:gd name="T63" fmla="*/ 190 h 257"/>
                <a:gd name="T64" fmla="*/ 124 w 344"/>
                <a:gd name="T65" fmla="*/ 179 h 257"/>
                <a:gd name="T66" fmla="*/ 119 w 344"/>
                <a:gd name="T67" fmla="*/ 165 h 257"/>
                <a:gd name="T68" fmla="*/ 122 w 344"/>
                <a:gd name="T69" fmla="*/ 153 h 257"/>
                <a:gd name="T70" fmla="*/ 108 w 344"/>
                <a:gd name="T71" fmla="*/ 149 h 257"/>
                <a:gd name="T72" fmla="*/ 98 w 344"/>
                <a:gd name="T73" fmla="*/ 131 h 257"/>
                <a:gd name="T74" fmla="*/ 88 w 344"/>
                <a:gd name="T75" fmla="*/ 111 h 257"/>
                <a:gd name="T76" fmla="*/ 63 w 344"/>
                <a:gd name="T77" fmla="*/ 99 h 257"/>
                <a:gd name="T78" fmla="*/ 28 w 344"/>
                <a:gd name="T79" fmla="*/ 100 h 257"/>
                <a:gd name="T80" fmla="*/ 28 w 344"/>
                <a:gd name="T81" fmla="*/ 92 h 257"/>
                <a:gd name="T82" fmla="*/ 14 w 344"/>
                <a:gd name="T83" fmla="*/ 79 h 257"/>
                <a:gd name="T84" fmla="*/ 21 w 344"/>
                <a:gd name="T85" fmla="*/ 66 h 257"/>
                <a:gd name="T86" fmla="*/ 37 w 344"/>
                <a:gd name="T87" fmla="*/ 59 h 257"/>
                <a:gd name="T88" fmla="*/ 40 w 344"/>
                <a:gd name="T89" fmla="*/ 51 h 257"/>
                <a:gd name="T90" fmla="*/ 36 w 344"/>
                <a:gd name="T91" fmla="*/ 45 h 257"/>
                <a:gd name="T92" fmla="*/ 49 w 344"/>
                <a:gd name="T93" fmla="*/ 41 h 257"/>
                <a:gd name="T94" fmla="*/ 63 w 344"/>
                <a:gd name="T95" fmla="*/ 27 h 257"/>
                <a:gd name="T96" fmla="*/ 105 w 344"/>
                <a:gd name="T97" fmla="*/ 22 h 257"/>
                <a:gd name="T98" fmla="*/ 124 w 344"/>
                <a:gd name="T99" fmla="*/ 27 h 257"/>
                <a:gd name="T100" fmla="*/ 143 w 344"/>
                <a:gd name="T101" fmla="*/ 17 h 257"/>
                <a:gd name="T102" fmla="*/ 160 w 344"/>
                <a:gd name="T103" fmla="*/ 19 h 257"/>
                <a:gd name="T104" fmla="*/ 165 w 344"/>
                <a:gd name="T105" fmla="*/ 9 h 257"/>
                <a:gd name="T106" fmla="*/ 197 w 344"/>
                <a:gd name="T107" fmla="*/ 2 h 257"/>
                <a:gd name="T108" fmla="*/ 242 w 344"/>
                <a:gd name="T109" fmla="*/ 1 h 257"/>
                <a:gd name="T110" fmla="*/ 276 w 344"/>
                <a:gd name="T111" fmla="*/ 12 h 257"/>
                <a:gd name="T112" fmla="*/ 287 w 344"/>
                <a:gd name="T113" fmla="*/ 20 h 257"/>
                <a:gd name="T114" fmla="*/ 239 w 344"/>
                <a:gd name="T115" fmla="*/ 22 h 2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4" h="257">
                  <a:moveTo>
                    <a:pt x="232" y="26"/>
                  </a:moveTo>
                  <a:cubicBezTo>
                    <a:pt x="233" y="27"/>
                    <a:pt x="235" y="27"/>
                    <a:pt x="235" y="29"/>
                  </a:cubicBezTo>
                  <a:cubicBezTo>
                    <a:pt x="237" y="30"/>
                    <a:pt x="239" y="27"/>
                    <a:pt x="239" y="27"/>
                  </a:cubicBezTo>
                  <a:cubicBezTo>
                    <a:pt x="242" y="27"/>
                    <a:pt x="242" y="29"/>
                    <a:pt x="244" y="29"/>
                  </a:cubicBezTo>
                  <a:cubicBezTo>
                    <a:pt x="245" y="28"/>
                    <a:pt x="245" y="27"/>
                    <a:pt x="246" y="27"/>
                  </a:cubicBezTo>
                  <a:cubicBezTo>
                    <a:pt x="248" y="27"/>
                    <a:pt x="249" y="27"/>
                    <a:pt x="251" y="27"/>
                  </a:cubicBezTo>
                  <a:cubicBezTo>
                    <a:pt x="256" y="26"/>
                    <a:pt x="262" y="24"/>
                    <a:pt x="266" y="26"/>
                  </a:cubicBezTo>
                  <a:cubicBezTo>
                    <a:pt x="265" y="29"/>
                    <a:pt x="259" y="27"/>
                    <a:pt x="258" y="30"/>
                  </a:cubicBezTo>
                  <a:cubicBezTo>
                    <a:pt x="258" y="33"/>
                    <a:pt x="261" y="30"/>
                    <a:pt x="261" y="30"/>
                  </a:cubicBezTo>
                  <a:cubicBezTo>
                    <a:pt x="263" y="30"/>
                    <a:pt x="263" y="32"/>
                    <a:pt x="268" y="30"/>
                  </a:cubicBezTo>
                  <a:cubicBezTo>
                    <a:pt x="268" y="30"/>
                    <a:pt x="269" y="29"/>
                    <a:pt x="270" y="29"/>
                  </a:cubicBezTo>
                  <a:cubicBezTo>
                    <a:pt x="271" y="28"/>
                    <a:pt x="277" y="26"/>
                    <a:pt x="277" y="26"/>
                  </a:cubicBezTo>
                  <a:cubicBezTo>
                    <a:pt x="280" y="29"/>
                    <a:pt x="276" y="25"/>
                    <a:pt x="279" y="24"/>
                  </a:cubicBezTo>
                  <a:cubicBezTo>
                    <a:pt x="279" y="24"/>
                    <a:pt x="283" y="25"/>
                    <a:pt x="283" y="24"/>
                  </a:cubicBezTo>
                  <a:cubicBezTo>
                    <a:pt x="284" y="24"/>
                    <a:pt x="286" y="22"/>
                    <a:pt x="290" y="23"/>
                  </a:cubicBezTo>
                  <a:cubicBezTo>
                    <a:pt x="290" y="25"/>
                    <a:pt x="290" y="27"/>
                    <a:pt x="289" y="27"/>
                  </a:cubicBezTo>
                  <a:cubicBezTo>
                    <a:pt x="288" y="28"/>
                    <a:pt x="287" y="29"/>
                    <a:pt x="286" y="30"/>
                  </a:cubicBezTo>
                  <a:cubicBezTo>
                    <a:pt x="284" y="32"/>
                    <a:pt x="284" y="35"/>
                    <a:pt x="280" y="34"/>
                  </a:cubicBezTo>
                  <a:cubicBezTo>
                    <a:pt x="281" y="38"/>
                    <a:pt x="283" y="33"/>
                    <a:pt x="286" y="34"/>
                  </a:cubicBezTo>
                  <a:cubicBezTo>
                    <a:pt x="287" y="35"/>
                    <a:pt x="286" y="32"/>
                    <a:pt x="287" y="31"/>
                  </a:cubicBezTo>
                  <a:cubicBezTo>
                    <a:pt x="289" y="30"/>
                    <a:pt x="294" y="32"/>
                    <a:pt x="294" y="29"/>
                  </a:cubicBezTo>
                  <a:cubicBezTo>
                    <a:pt x="298" y="33"/>
                    <a:pt x="306" y="26"/>
                    <a:pt x="308" y="30"/>
                  </a:cubicBezTo>
                  <a:cubicBezTo>
                    <a:pt x="310" y="29"/>
                    <a:pt x="311" y="27"/>
                    <a:pt x="312" y="26"/>
                  </a:cubicBezTo>
                  <a:cubicBezTo>
                    <a:pt x="317" y="27"/>
                    <a:pt x="320" y="24"/>
                    <a:pt x="324" y="24"/>
                  </a:cubicBezTo>
                  <a:cubicBezTo>
                    <a:pt x="323" y="24"/>
                    <a:pt x="325" y="26"/>
                    <a:pt x="325" y="26"/>
                  </a:cubicBezTo>
                  <a:cubicBezTo>
                    <a:pt x="326" y="26"/>
                    <a:pt x="331" y="25"/>
                    <a:pt x="332" y="26"/>
                  </a:cubicBezTo>
                  <a:cubicBezTo>
                    <a:pt x="334" y="28"/>
                    <a:pt x="333" y="25"/>
                    <a:pt x="335" y="26"/>
                  </a:cubicBezTo>
                  <a:cubicBezTo>
                    <a:pt x="338" y="26"/>
                    <a:pt x="340" y="29"/>
                    <a:pt x="343" y="29"/>
                  </a:cubicBezTo>
                  <a:cubicBezTo>
                    <a:pt x="344" y="32"/>
                    <a:pt x="342" y="31"/>
                    <a:pt x="340" y="31"/>
                  </a:cubicBezTo>
                  <a:cubicBezTo>
                    <a:pt x="340" y="32"/>
                    <a:pt x="338" y="34"/>
                    <a:pt x="338" y="34"/>
                  </a:cubicBezTo>
                  <a:cubicBezTo>
                    <a:pt x="334" y="36"/>
                    <a:pt x="328" y="35"/>
                    <a:pt x="328" y="40"/>
                  </a:cubicBezTo>
                  <a:cubicBezTo>
                    <a:pt x="324" y="40"/>
                    <a:pt x="320" y="39"/>
                    <a:pt x="318" y="41"/>
                  </a:cubicBezTo>
                  <a:cubicBezTo>
                    <a:pt x="320" y="43"/>
                    <a:pt x="323" y="44"/>
                    <a:pt x="317" y="44"/>
                  </a:cubicBezTo>
                  <a:cubicBezTo>
                    <a:pt x="317" y="46"/>
                    <a:pt x="319" y="45"/>
                    <a:pt x="321" y="45"/>
                  </a:cubicBezTo>
                  <a:cubicBezTo>
                    <a:pt x="319" y="49"/>
                    <a:pt x="312" y="49"/>
                    <a:pt x="311" y="54"/>
                  </a:cubicBezTo>
                  <a:cubicBezTo>
                    <a:pt x="308" y="54"/>
                    <a:pt x="312" y="51"/>
                    <a:pt x="311" y="51"/>
                  </a:cubicBezTo>
                  <a:cubicBezTo>
                    <a:pt x="310" y="51"/>
                    <a:pt x="307" y="53"/>
                    <a:pt x="304" y="54"/>
                  </a:cubicBezTo>
                  <a:cubicBezTo>
                    <a:pt x="304" y="55"/>
                    <a:pt x="306" y="55"/>
                    <a:pt x="307" y="55"/>
                  </a:cubicBezTo>
                  <a:cubicBezTo>
                    <a:pt x="303" y="58"/>
                    <a:pt x="305" y="57"/>
                    <a:pt x="304" y="62"/>
                  </a:cubicBezTo>
                  <a:cubicBezTo>
                    <a:pt x="304" y="64"/>
                    <a:pt x="299" y="64"/>
                    <a:pt x="298" y="65"/>
                  </a:cubicBezTo>
                  <a:cubicBezTo>
                    <a:pt x="298" y="66"/>
                    <a:pt x="299" y="69"/>
                    <a:pt x="298" y="69"/>
                  </a:cubicBezTo>
                  <a:cubicBezTo>
                    <a:pt x="297" y="70"/>
                    <a:pt x="295" y="70"/>
                    <a:pt x="293" y="71"/>
                  </a:cubicBezTo>
                  <a:cubicBezTo>
                    <a:pt x="293" y="73"/>
                    <a:pt x="295" y="73"/>
                    <a:pt x="296" y="75"/>
                  </a:cubicBezTo>
                  <a:cubicBezTo>
                    <a:pt x="296" y="78"/>
                    <a:pt x="300" y="77"/>
                    <a:pt x="301" y="78"/>
                  </a:cubicBezTo>
                  <a:cubicBezTo>
                    <a:pt x="302" y="78"/>
                    <a:pt x="301" y="80"/>
                    <a:pt x="301" y="80"/>
                  </a:cubicBezTo>
                  <a:cubicBezTo>
                    <a:pt x="302" y="81"/>
                    <a:pt x="304" y="81"/>
                    <a:pt x="305" y="82"/>
                  </a:cubicBezTo>
                  <a:cubicBezTo>
                    <a:pt x="305" y="84"/>
                    <a:pt x="307" y="85"/>
                    <a:pt x="307" y="88"/>
                  </a:cubicBezTo>
                  <a:cubicBezTo>
                    <a:pt x="302" y="89"/>
                    <a:pt x="298" y="88"/>
                    <a:pt x="293" y="90"/>
                  </a:cubicBezTo>
                  <a:cubicBezTo>
                    <a:pt x="296" y="94"/>
                    <a:pt x="299" y="98"/>
                    <a:pt x="307" y="97"/>
                  </a:cubicBezTo>
                  <a:cubicBezTo>
                    <a:pt x="306" y="100"/>
                    <a:pt x="308" y="100"/>
                    <a:pt x="310" y="100"/>
                  </a:cubicBezTo>
                  <a:cubicBezTo>
                    <a:pt x="310" y="103"/>
                    <a:pt x="307" y="102"/>
                    <a:pt x="307" y="104"/>
                  </a:cubicBezTo>
                  <a:cubicBezTo>
                    <a:pt x="307" y="106"/>
                    <a:pt x="305" y="107"/>
                    <a:pt x="303" y="107"/>
                  </a:cubicBezTo>
                  <a:cubicBezTo>
                    <a:pt x="301" y="112"/>
                    <a:pt x="308" y="109"/>
                    <a:pt x="307" y="114"/>
                  </a:cubicBezTo>
                  <a:cubicBezTo>
                    <a:pt x="304" y="114"/>
                    <a:pt x="304" y="115"/>
                    <a:pt x="305" y="116"/>
                  </a:cubicBezTo>
                  <a:cubicBezTo>
                    <a:pt x="304" y="120"/>
                    <a:pt x="301" y="115"/>
                    <a:pt x="298" y="116"/>
                  </a:cubicBezTo>
                  <a:cubicBezTo>
                    <a:pt x="296" y="116"/>
                    <a:pt x="297" y="120"/>
                    <a:pt x="294" y="120"/>
                  </a:cubicBezTo>
                  <a:cubicBezTo>
                    <a:pt x="294" y="122"/>
                    <a:pt x="295" y="123"/>
                    <a:pt x="297" y="124"/>
                  </a:cubicBezTo>
                  <a:cubicBezTo>
                    <a:pt x="297" y="126"/>
                    <a:pt x="293" y="125"/>
                    <a:pt x="291" y="125"/>
                  </a:cubicBezTo>
                  <a:cubicBezTo>
                    <a:pt x="287" y="126"/>
                    <a:pt x="284" y="129"/>
                    <a:pt x="280" y="130"/>
                  </a:cubicBezTo>
                  <a:cubicBezTo>
                    <a:pt x="280" y="132"/>
                    <a:pt x="283" y="130"/>
                    <a:pt x="284" y="131"/>
                  </a:cubicBezTo>
                  <a:cubicBezTo>
                    <a:pt x="286" y="132"/>
                    <a:pt x="287" y="136"/>
                    <a:pt x="290" y="135"/>
                  </a:cubicBezTo>
                  <a:cubicBezTo>
                    <a:pt x="291" y="138"/>
                    <a:pt x="288" y="138"/>
                    <a:pt x="287" y="139"/>
                  </a:cubicBezTo>
                  <a:cubicBezTo>
                    <a:pt x="286" y="141"/>
                    <a:pt x="289" y="146"/>
                    <a:pt x="286" y="146"/>
                  </a:cubicBezTo>
                  <a:cubicBezTo>
                    <a:pt x="288" y="152"/>
                    <a:pt x="297" y="150"/>
                    <a:pt x="298" y="156"/>
                  </a:cubicBezTo>
                  <a:cubicBezTo>
                    <a:pt x="296" y="156"/>
                    <a:pt x="293" y="157"/>
                    <a:pt x="293" y="155"/>
                  </a:cubicBezTo>
                  <a:cubicBezTo>
                    <a:pt x="291" y="155"/>
                    <a:pt x="292" y="156"/>
                    <a:pt x="293" y="156"/>
                  </a:cubicBezTo>
                  <a:cubicBezTo>
                    <a:pt x="289" y="160"/>
                    <a:pt x="287" y="160"/>
                    <a:pt x="280" y="159"/>
                  </a:cubicBezTo>
                  <a:cubicBezTo>
                    <a:pt x="282" y="154"/>
                    <a:pt x="274" y="159"/>
                    <a:pt x="276" y="153"/>
                  </a:cubicBezTo>
                  <a:cubicBezTo>
                    <a:pt x="272" y="152"/>
                    <a:pt x="272" y="156"/>
                    <a:pt x="268" y="155"/>
                  </a:cubicBezTo>
                  <a:cubicBezTo>
                    <a:pt x="269" y="157"/>
                    <a:pt x="269" y="158"/>
                    <a:pt x="266" y="158"/>
                  </a:cubicBezTo>
                  <a:cubicBezTo>
                    <a:pt x="266" y="160"/>
                    <a:pt x="274" y="160"/>
                    <a:pt x="268" y="160"/>
                  </a:cubicBezTo>
                  <a:cubicBezTo>
                    <a:pt x="269" y="163"/>
                    <a:pt x="272" y="162"/>
                    <a:pt x="275" y="162"/>
                  </a:cubicBezTo>
                  <a:cubicBezTo>
                    <a:pt x="278" y="162"/>
                    <a:pt x="282" y="164"/>
                    <a:pt x="286" y="163"/>
                  </a:cubicBezTo>
                  <a:cubicBezTo>
                    <a:pt x="283" y="168"/>
                    <a:pt x="280" y="171"/>
                    <a:pt x="276" y="175"/>
                  </a:cubicBezTo>
                  <a:cubicBezTo>
                    <a:pt x="273" y="174"/>
                    <a:pt x="270" y="175"/>
                    <a:pt x="268" y="176"/>
                  </a:cubicBezTo>
                  <a:cubicBezTo>
                    <a:pt x="267" y="176"/>
                    <a:pt x="265" y="176"/>
                    <a:pt x="265" y="176"/>
                  </a:cubicBezTo>
                  <a:cubicBezTo>
                    <a:pt x="263" y="178"/>
                    <a:pt x="264" y="176"/>
                    <a:pt x="262" y="176"/>
                  </a:cubicBezTo>
                  <a:cubicBezTo>
                    <a:pt x="258" y="176"/>
                    <a:pt x="255" y="179"/>
                    <a:pt x="249" y="179"/>
                  </a:cubicBezTo>
                  <a:cubicBezTo>
                    <a:pt x="247" y="179"/>
                    <a:pt x="249" y="180"/>
                    <a:pt x="249" y="180"/>
                  </a:cubicBezTo>
                  <a:cubicBezTo>
                    <a:pt x="248" y="183"/>
                    <a:pt x="247" y="181"/>
                    <a:pt x="242" y="182"/>
                  </a:cubicBezTo>
                  <a:cubicBezTo>
                    <a:pt x="242" y="183"/>
                    <a:pt x="244" y="183"/>
                    <a:pt x="245" y="183"/>
                  </a:cubicBezTo>
                  <a:cubicBezTo>
                    <a:pt x="245" y="185"/>
                    <a:pt x="235" y="186"/>
                    <a:pt x="237" y="182"/>
                  </a:cubicBezTo>
                  <a:cubicBezTo>
                    <a:pt x="236" y="182"/>
                    <a:pt x="232" y="182"/>
                    <a:pt x="231" y="183"/>
                  </a:cubicBezTo>
                  <a:cubicBezTo>
                    <a:pt x="230" y="184"/>
                    <a:pt x="232" y="187"/>
                    <a:pt x="231" y="189"/>
                  </a:cubicBezTo>
                  <a:cubicBezTo>
                    <a:pt x="231" y="188"/>
                    <a:pt x="227" y="187"/>
                    <a:pt x="227" y="189"/>
                  </a:cubicBezTo>
                  <a:cubicBezTo>
                    <a:pt x="227" y="189"/>
                    <a:pt x="229" y="191"/>
                    <a:pt x="228" y="193"/>
                  </a:cubicBezTo>
                  <a:cubicBezTo>
                    <a:pt x="226" y="194"/>
                    <a:pt x="226" y="193"/>
                    <a:pt x="224" y="193"/>
                  </a:cubicBezTo>
                  <a:cubicBezTo>
                    <a:pt x="224" y="197"/>
                    <a:pt x="224" y="197"/>
                    <a:pt x="224" y="197"/>
                  </a:cubicBezTo>
                  <a:cubicBezTo>
                    <a:pt x="223" y="197"/>
                    <a:pt x="222" y="197"/>
                    <a:pt x="221" y="197"/>
                  </a:cubicBezTo>
                  <a:cubicBezTo>
                    <a:pt x="220" y="197"/>
                    <a:pt x="221" y="199"/>
                    <a:pt x="220" y="200"/>
                  </a:cubicBezTo>
                  <a:cubicBezTo>
                    <a:pt x="218" y="201"/>
                    <a:pt x="212" y="199"/>
                    <a:pt x="213" y="204"/>
                  </a:cubicBezTo>
                  <a:cubicBezTo>
                    <a:pt x="207" y="205"/>
                    <a:pt x="201" y="206"/>
                    <a:pt x="193" y="205"/>
                  </a:cubicBezTo>
                  <a:cubicBezTo>
                    <a:pt x="190" y="207"/>
                    <a:pt x="189" y="214"/>
                    <a:pt x="185" y="211"/>
                  </a:cubicBezTo>
                  <a:cubicBezTo>
                    <a:pt x="185" y="212"/>
                    <a:pt x="187" y="213"/>
                    <a:pt x="186" y="215"/>
                  </a:cubicBezTo>
                  <a:cubicBezTo>
                    <a:pt x="186" y="215"/>
                    <a:pt x="184" y="215"/>
                    <a:pt x="183" y="215"/>
                  </a:cubicBezTo>
                  <a:cubicBezTo>
                    <a:pt x="183" y="216"/>
                    <a:pt x="185" y="217"/>
                    <a:pt x="185" y="218"/>
                  </a:cubicBezTo>
                  <a:cubicBezTo>
                    <a:pt x="185" y="218"/>
                    <a:pt x="183" y="219"/>
                    <a:pt x="183" y="219"/>
                  </a:cubicBezTo>
                  <a:cubicBezTo>
                    <a:pt x="183" y="221"/>
                    <a:pt x="179" y="224"/>
                    <a:pt x="182" y="225"/>
                  </a:cubicBezTo>
                  <a:cubicBezTo>
                    <a:pt x="182" y="227"/>
                    <a:pt x="180" y="226"/>
                    <a:pt x="179" y="226"/>
                  </a:cubicBezTo>
                  <a:cubicBezTo>
                    <a:pt x="179" y="227"/>
                    <a:pt x="177" y="229"/>
                    <a:pt x="176" y="229"/>
                  </a:cubicBezTo>
                  <a:cubicBezTo>
                    <a:pt x="176" y="230"/>
                    <a:pt x="177" y="232"/>
                    <a:pt x="176" y="232"/>
                  </a:cubicBezTo>
                  <a:cubicBezTo>
                    <a:pt x="174" y="234"/>
                    <a:pt x="176" y="235"/>
                    <a:pt x="175" y="238"/>
                  </a:cubicBezTo>
                  <a:cubicBezTo>
                    <a:pt x="175" y="238"/>
                    <a:pt x="172" y="237"/>
                    <a:pt x="172" y="238"/>
                  </a:cubicBezTo>
                  <a:cubicBezTo>
                    <a:pt x="172" y="238"/>
                    <a:pt x="173" y="239"/>
                    <a:pt x="174" y="240"/>
                  </a:cubicBezTo>
                  <a:cubicBezTo>
                    <a:pt x="174" y="243"/>
                    <a:pt x="172" y="243"/>
                    <a:pt x="172" y="245"/>
                  </a:cubicBezTo>
                  <a:cubicBezTo>
                    <a:pt x="172" y="246"/>
                    <a:pt x="173" y="248"/>
                    <a:pt x="174" y="247"/>
                  </a:cubicBezTo>
                  <a:cubicBezTo>
                    <a:pt x="172" y="252"/>
                    <a:pt x="169" y="254"/>
                    <a:pt x="165" y="257"/>
                  </a:cubicBezTo>
                  <a:cubicBezTo>
                    <a:pt x="161" y="257"/>
                    <a:pt x="158" y="254"/>
                    <a:pt x="155" y="252"/>
                  </a:cubicBezTo>
                  <a:cubicBezTo>
                    <a:pt x="151" y="257"/>
                    <a:pt x="143" y="248"/>
                    <a:pt x="144" y="249"/>
                  </a:cubicBezTo>
                  <a:cubicBezTo>
                    <a:pt x="143" y="248"/>
                    <a:pt x="142" y="251"/>
                    <a:pt x="143" y="252"/>
                  </a:cubicBezTo>
                  <a:cubicBezTo>
                    <a:pt x="141" y="251"/>
                    <a:pt x="141" y="249"/>
                    <a:pt x="140" y="247"/>
                  </a:cubicBezTo>
                  <a:cubicBezTo>
                    <a:pt x="139" y="246"/>
                    <a:pt x="135" y="246"/>
                    <a:pt x="136" y="242"/>
                  </a:cubicBezTo>
                  <a:cubicBezTo>
                    <a:pt x="134" y="240"/>
                    <a:pt x="132" y="239"/>
                    <a:pt x="130" y="238"/>
                  </a:cubicBezTo>
                  <a:cubicBezTo>
                    <a:pt x="130" y="236"/>
                    <a:pt x="132" y="237"/>
                    <a:pt x="133" y="236"/>
                  </a:cubicBezTo>
                  <a:cubicBezTo>
                    <a:pt x="132" y="233"/>
                    <a:pt x="129" y="234"/>
                    <a:pt x="127" y="232"/>
                  </a:cubicBezTo>
                  <a:cubicBezTo>
                    <a:pt x="126" y="231"/>
                    <a:pt x="126" y="228"/>
                    <a:pt x="124" y="228"/>
                  </a:cubicBezTo>
                  <a:cubicBezTo>
                    <a:pt x="122" y="231"/>
                    <a:pt x="124" y="226"/>
                    <a:pt x="124" y="226"/>
                  </a:cubicBezTo>
                  <a:cubicBezTo>
                    <a:pt x="124" y="225"/>
                    <a:pt x="122" y="226"/>
                    <a:pt x="122" y="225"/>
                  </a:cubicBezTo>
                  <a:cubicBezTo>
                    <a:pt x="121" y="223"/>
                    <a:pt x="123" y="221"/>
                    <a:pt x="120" y="221"/>
                  </a:cubicBezTo>
                  <a:cubicBezTo>
                    <a:pt x="118" y="221"/>
                    <a:pt x="120" y="215"/>
                    <a:pt x="117" y="218"/>
                  </a:cubicBezTo>
                  <a:cubicBezTo>
                    <a:pt x="116" y="217"/>
                    <a:pt x="116" y="215"/>
                    <a:pt x="113" y="215"/>
                  </a:cubicBezTo>
                  <a:cubicBezTo>
                    <a:pt x="114" y="213"/>
                    <a:pt x="116" y="213"/>
                    <a:pt x="116" y="211"/>
                  </a:cubicBezTo>
                  <a:cubicBezTo>
                    <a:pt x="116" y="209"/>
                    <a:pt x="113" y="210"/>
                    <a:pt x="110" y="210"/>
                  </a:cubicBezTo>
                  <a:cubicBezTo>
                    <a:pt x="109" y="204"/>
                    <a:pt x="110" y="202"/>
                    <a:pt x="112" y="197"/>
                  </a:cubicBezTo>
                  <a:cubicBezTo>
                    <a:pt x="109" y="195"/>
                    <a:pt x="115" y="192"/>
                    <a:pt x="109" y="193"/>
                  </a:cubicBezTo>
                  <a:cubicBezTo>
                    <a:pt x="109" y="191"/>
                    <a:pt x="111" y="192"/>
                    <a:pt x="112" y="191"/>
                  </a:cubicBezTo>
                  <a:cubicBezTo>
                    <a:pt x="112" y="191"/>
                    <a:pt x="112" y="189"/>
                    <a:pt x="112" y="189"/>
                  </a:cubicBezTo>
                  <a:cubicBezTo>
                    <a:pt x="113" y="188"/>
                    <a:pt x="113" y="190"/>
                    <a:pt x="115" y="190"/>
                  </a:cubicBezTo>
                  <a:cubicBezTo>
                    <a:pt x="115" y="182"/>
                    <a:pt x="115" y="182"/>
                    <a:pt x="115" y="182"/>
                  </a:cubicBezTo>
                  <a:cubicBezTo>
                    <a:pt x="117" y="182"/>
                    <a:pt x="118" y="180"/>
                    <a:pt x="119" y="179"/>
                  </a:cubicBezTo>
                  <a:cubicBezTo>
                    <a:pt x="120" y="179"/>
                    <a:pt x="120" y="180"/>
                    <a:pt x="120" y="182"/>
                  </a:cubicBezTo>
                  <a:cubicBezTo>
                    <a:pt x="122" y="181"/>
                    <a:pt x="122" y="178"/>
                    <a:pt x="124" y="179"/>
                  </a:cubicBezTo>
                  <a:cubicBezTo>
                    <a:pt x="126" y="177"/>
                    <a:pt x="123" y="176"/>
                    <a:pt x="123" y="176"/>
                  </a:cubicBezTo>
                  <a:cubicBezTo>
                    <a:pt x="123" y="174"/>
                    <a:pt x="127" y="174"/>
                    <a:pt x="127" y="173"/>
                  </a:cubicBezTo>
                  <a:cubicBezTo>
                    <a:pt x="128" y="171"/>
                    <a:pt x="123" y="170"/>
                    <a:pt x="126" y="166"/>
                  </a:cubicBezTo>
                  <a:cubicBezTo>
                    <a:pt x="120" y="170"/>
                    <a:pt x="128" y="163"/>
                    <a:pt x="119" y="165"/>
                  </a:cubicBezTo>
                  <a:cubicBezTo>
                    <a:pt x="118" y="160"/>
                    <a:pt x="123" y="160"/>
                    <a:pt x="127" y="160"/>
                  </a:cubicBezTo>
                  <a:cubicBezTo>
                    <a:pt x="127" y="159"/>
                    <a:pt x="124" y="160"/>
                    <a:pt x="124" y="158"/>
                  </a:cubicBezTo>
                  <a:cubicBezTo>
                    <a:pt x="125" y="156"/>
                    <a:pt x="122" y="157"/>
                    <a:pt x="122" y="156"/>
                  </a:cubicBezTo>
                  <a:cubicBezTo>
                    <a:pt x="121" y="156"/>
                    <a:pt x="122" y="154"/>
                    <a:pt x="122" y="153"/>
                  </a:cubicBezTo>
                  <a:cubicBezTo>
                    <a:pt x="121" y="153"/>
                    <a:pt x="118" y="151"/>
                    <a:pt x="117" y="151"/>
                  </a:cubicBezTo>
                  <a:cubicBezTo>
                    <a:pt x="116" y="151"/>
                    <a:pt x="115" y="147"/>
                    <a:pt x="113" y="145"/>
                  </a:cubicBezTo>
                  <a:cubicBezTo>
                    <a:pt x="111" y="147"/>
                    <a:pt x="110" y="149"/>
                    <a:pt x="109" y="145"/>
                  </a:cubicBezTo>
                  <a:cubicBezTo>
                    <a:pt x="107" y="145"/>
                    <a:pt x="108" y="148"/>
                    <a:pt x="108" y="149"/>
                  </a:cubicBezTo>
                  <a:cubicBezTo>
                    <a:pt x="101" y="149"/>
                    <a:pt x="101" y="149"/>
                    <a:pt x="101" y="149"/>
                  </a:cubicBezTo>
                  <a:cubicBezTo>
                    <a:pt x="96" y="143"/>
                    <a:pt x="99" y="139"/>
                    <a:pt x="101" y="132"/>
                  </a:cubicBezTo>
                  <a:cubicBezTo>
                    <a:pt x="100" y="131"/>
                    <a:pt x="99" y="130"/>
                    <a:pt x="99" y="128"/>
                  </a:cubicBezTo>
                  <a:cubicBezTo>
                    <a:pt x="98" y="128"/>
                    <a:pt x="98" y="130"/>
                    <a:pt x="98" y="131"/>
                  </a:cubicBezTo>
                  <a:cubicBezTo>
                    <a:pt x="94" y="131"/>
                    <a:pt x="99" y="123"/>
                    <a:pt x="94" y="125"/>
                  </a:cubicBezTo>
                  <a:cubicBezTo>
                    <a:pt x="95" y="123"/>
                    <a:pt x="95" y="122"/>
                    <a:pt x="94" y="120"/>
                  </a:cubicBezTo>
                  <a:cubicBezTo>
                    <a:pt x="93" y="118"/>
                    <a:pt x="91" y="119"/>
                    <a:pt x="89" y="118"/>
                  </a:cubicBezTo>
                  <a:cubicBezTo>
                    <a:pt x="88" y="116"/>
                    <a:pt x="89" y="113"/>
                    <a:pt x="88" y="111"/>
                  </a:cubicBezTo>
                  <a:cubicBezTo>
                    <a:pt x="87" y="109"/>
                    <a:pt x="83" y="109"/>
                    <a:pt x="85" y="106"/>
                  </a:cubicBezTo>
                  <a:cubicBezTo>
                    <a:pt x="83" y="107"/>
                    <a:pt x="82" y="105"/>
                    <a:pt x="81" y="104"/>
                  </a:cubicBezTo>
                  <a:cubicBezTo>
                    <a:pt x="80" y="104"/>
                    <a:pt x="79" y="105"/>
                    <a:pt x="78" y="104"/>
                  </a:cubicBezTo>
                  <a:cubicBezTo>
                    <a:pt x="76" y="102"/>
                    <a:pt x="66" y="103"/>
                    <a:pt x="63" y="99"/>
                  </a:cubicBezTo>
                  <a:cubicBezTo>
                    <a:pt x="58" y="101"/>
                    <a:pt x="46" y="96"/>
                    <a:pt x="43" y="99"/>
                  </a:cubicBezTo>
                  <a:cubicBezTo>
                    <a:pt x="41" y="101"/>
                    <a:pt x="41" y="98"/>
                    <a:pt x="39" y="99"/>
                  </a:cubicBezTo>
                  <a:cubicBezTo>
                    <a:pt x="35" y="99"/>
                    <a:pt x="33" y="102"/>
                    <a:pt x="29" y="102"/>
                  </a:cubicBezTo>
                  <a:cubicBezTo>
                    <a:pt x="29" y="102"/>
                    <a:pt x="28" y="100"/>
                    <a:pt x="28" y="100"/>
                  </a:cubicBezTo>
                  <a:cubicBezTo>
                    <a:pt x="26" y="100"/>
                    <a:pt x="25" y="100"/>
                    <a:pt x="23" y="100"/>
                  </a:cubicBezTo>
                  <a:cubicBezTo>
                    <a:pt x="24" y="98"/>
                    <a:pt x="22" y="97"/>
                    <a:pt x="21" y="96"/>
                  </a:cubicBezTo>
                  <a:cubicBezTo>
                    <a:pt x="20" y="94"/>
                    <a:pt x="24" y="95"/>
                    <a:pt x="25" y="95"/>
                  </a:cubicBezTo>
                  <a:cubicBezTo>
                    <a:pt x="25" y="94"/>
                    <a:pt x="21" y="90"/>
                    <a:pt x="28" y="92"/>
                  </a:cubicBezTo>
                  <a:cubicBezTo>
                    <a:pt x="25" y="88"/>
                    <a:pt x="15" y="93"/>
                    <a:pt x="12" y="89"/>
                  </a:cubicBezTo>
                  <a:cubicBezTo>
                    <a:pt x="15" y="82"/>
                    <a:pt x="24" y="89"/>
                    <a:pt x="29" y="83"/>
                  </a:cubicBezTo>
                  <a:cubicBezTo>
                    <a:pt x="26" y="80"/>
                    <a:pt x="17" y="82"/>
                    <a:pt x="14" y="83"/>
                  </a:cubicBezTo>
                  <a:cubicBezTo>
                    <a:pt x="12" y="81"/>
                    <a:pt x="13" y="81"/>
                    <a:pt x="14" y="79"/>
                  </a:cubicBezTo>
                  <a:cubicBezTo>
                    <a:pt x="12" y="79"/>
                    <a:pt x="12" y="80"/>
                    <a:pt x="12" y="80"/>
                  </a:cubicBezTo>
                  <a:cubicBezTo>
                    <a:pt x="11" y="80"/>
                    <a:pt x="11" y="79"/>
                    <a:pt x="11" y="78"/>
                  </a:cubicBezTo>
                  <a:cubicBezTo>
                    <a:pt x="5" y="79"/>
                    <a:pt x="3" y="76"/>
                    <a:pt x="0" y="75"/>
                  </a:cubicBezTo>
                  <a:cubicBezTo>
                    <a:pt x="2" y="66"/>
                    <a:pt x="13" y="68"/>
                    <a:pt x="21" y="66"/>
                  </a:cubicBezTo>
                  <a:cubicBezTo>
                    <a:pt x="23" y="66"/>
                    <a:pt x="22" y="66"/>
                    <a:pt x="23" y="65"/>
                  </a:cubicBezTo>
                  <a:cubicBezTo>
                    <a:pt x="23" y="65"/>
                    <a:pt x="25" y="64"/>
                    <a:pt x="25" y="64"/>
                  </a:cubicBezTo>
                  <a:cubicBezTo>
                    <a:pt x="29" y="62"/>
                    <a:pt x="34" y="63"/>
                    <a:pt x="36" y="62"/>
                  </a:cubicBezTo>
                  <a:cubicBezTo>
                    <a:pt x="38" y="62"/>
                    <a:pt x="36" y="60"/>
                    <a:pt x="37" y="59"/>
                  </a:cubicBezTo>
                  <a:cubicBezTo>
                    <a:pt x="39" y="59"/>
                    <a:pt x="41" y="59"/>
                    <a:pt x="42" y="58"/>
                  </a:cubicBezTo>
                  <a:cubicBezTo>
                    <a:pt x="43" y="57"/>
                    <a:pt x="44" y="55"/>
                    <a:pt x="46" y="54"/>
                  </a:cubicBezTo>
                  <a:cubicBezTo>
                    <a:pt x="48" y="49"/>
                    <a:pt x="41" y="53"/>
                    <a:pt x="43" y="48"/>
                  </a:cubicBezTo>
                  <a:cubicBezTo>
                    <a:pt x="40" y="47"/>
                    <a:pt x="41" y="51"/>
                    <a:pt x="40" y="51"/>
                  </a:cubicBezTo>
                  <a:cubicBezTo>
                    <a:pt x="39" y="51"/>
                    <a:pt x="33" y="48"/>
                    <a:pt x="29" y="50"/>
                  </a:cubicBezTo>
                  <a:cubicBezTo>
                    <a:pt x="27" y="46"/>
                    <a:pt x="32" y="48"/>
                    <a:pt x="33" y="47"/>
                  </a:cubicBezTo>
                  <a:cubicBezTo>
                    <a:pt x="33" y="47"/>
                    <a:pt x="33" y="46"/>
                    <a:pt x="33" y="45"/>
                  </a:cubicBezTo>
                  <a:cubicBezTo>
                    <a:pt x="34" y="45"/>
                    <a:pt x="36" y="46"/>
                    <a:pt x="36" y="45"/>
                  </a:cubicBezTo>
                  <a:cubicBezTo>
                    <a:pt x="36" y="45"/>
                    <a:pt x="37" y="43"/>
                    <a:pt x="37" y="43"/>
                  </a:cubicBezTo>
                  <a:cubicBezTo>
                    <a:pt x="39" y="42"/>
                    <a:pt x="38" y="44"/>
                    <a:pt x="39" y="44"/>
                  </a:cubicBezTo>
                  <a:cubicBezTo>
                    <a:pt x="39" y="44"/>
                    <a:pt x="44" y="43"/>
                    <a:pt x="43" y="40"/>
                  </a:cubicBezTo>
                  <a:cubicBezTo>
                    <a:pt x="46" y="40"/>
                    <a:pt x="46" y="42"/>
                    <a:pt x="49" y="41"/>
                  </a:cubicBezTo>
                  <a:cubicBezTo>
                    <a:pt x="51" y="41"/>
                    <a:pt x="49" y="40"/>
                    <a:pt x="49" y="40"/>
                  </a:cubicBezTo>
                  <a:cubicBezTo>
                    <a:pt x="49" y="38"/>
                    <a:pt x="52" y="38"/>
                    <a:pt x="52" y="36"/>
                  </a:cubicBezTo>
                  <a:cubicBezTo>
                    <a:pt x="61" y="36"/>
                    <a:pt x="61" y="36"/>
                    <a:pt x="61" y="36"/>
                  </a:cubicBezTo>
                  <a:cubicBezTo>
                    <a:pt x="64" y="35"/>
                    <a:pt x="62" y="30"/>
                    <a:pt x="63" y="27"/>
                  </a:cubicBezTo>
                  <a:cubicBezTo>
                    <a:pt x="68" y="28"/>
                    <a:pt x="72" y="30"/>
                    <a:pt x="77" y="27"/>
                  </a:cubicBezTo>
                  <a:cubicBezTo>
                    <a:pt x="77" y="26"/>
                    <a:pt x="75" y="26"/>
                    <a:pt x="74" y="26"/>
                  </a:cubicBezTo>
                  <a:cubicBezTo>
                    <a:pt x="75" y="24"/>
                    <a:pt x="80" y="25"/>
                    <a:pt x="82" y="23"/>
                  </a:cubicBezTo>
                  <a:cubicBezTo>
                    <a:pt x="86" y="21"/>
                    <a:pt x="97" y="22"/>
                    <a:pt x="105" y="22"/>
                  </a:cubicBezTo>
                  <a:cubicBezTo>
                    <a:pt x="107" y="21"/>
                    <a:pt x="107" y="20"/>
                    <a:pt x="109" y="20"/>
                  </a:cubicBezTo>
                  <a:cubicBezTo>
                    <a:pt x="113" y="20"/>
                    <a:pt x="116" y="22"/>
                    <a:pt x="119" y="20"/>
                  </a:cubicBezTo>
                  <a:cubicBezTo>
                    <a:pt x="118" y="21"/>
                    <a:pt x="120" y="25"/>
                    <a:pt x="120" y="24"/>
                  </a:cubicBezTo>
                  <a:cubicBezTo>
                    <a:pt x="122" y="22"/>
                    <a:pt x="121" y="24"/>
                    <a:pt x="124" y="27"/>
                  </a:cubicBezTo>
                  <a:cubicBezTo>
                    <a:pt x="127" y="27"/>
                    <a:pt x="122" y="23"/>
                    <a:pt x="129" y="24"/>
                  </a:cubicBezTo>
                  <a:cubicBezTo>
                    <a:pt x="126" y="22"/>
                    <a:pt x="131" y="19"/>
                    <a:pt x="124" y="19"/>
                  </a:cubicBezTo>
                  <a:cubicBezTo>
                    <a:pt x="125" y="16"/>
                    <a:pt x="135" y="11"/>
                    <a:pt x="136" y="17"/>
                  </a:cubicBezTo>
                  <a:cubicBezTo>
                    <a:pt x="140" y="18"/>
                    <a:pt x="139" y="15"/>
                    <a:pt x="143" y="17"/>
                  </a:cubicBezTo>
                  <a:cubicBezTo>
                    <a:pt x="144" y="18"/>
                    <a:pt x="145" y="19"/>
                    <a:pt x="147" y="20"/>
                  </a:cubicBezTo>
                  <a:cubicBezTo>
                    <a:pt x="149" y="21"/>
                    <a:pt x="153" y="22"/>
                    <a:pt x="158" y="23"/>
                  </a:cubicBezTo>
                  <a:cubicBezTo>
                    <a:pt x="158" y="22"/>
                    <a:pt x="156" y="22"/>
                    <a:pt x="155" y="22"/>
                  </a:cubicBezTo>
                  <a:cubicBezTo>
                    <a:pt x="156" y="20"/>
                    <a:pt x="157" y="19"/>
                    <a:pt x="160" y="19"/>
                  </a:cubicBezTo>
                  <a:cubicBezTo>
                    <a:pt x="157" y="16"/>
                    <a:pt x="152" y="15"/>
                    <a:pt x="147" y="15"/>
                  </a:cubicBezTo>
                  <a:cubicBezTo>
                    <a:pt x="147" y="11"/>
                    <a:pt x="153" y="12"/>
                    <a:pt x="157" y="12"/>
                  </a:cubicBezTo>
                  <a:cubicBezTo>
                    <a:pt x="157" y="9"/>
                    <a:pt x="155" y="9"/>
                    <a:pt x="153" y="9"/>
                  </a:cubicBezTo>
                  <a:cubicBezTo>
                    <a:pt x="156" y="3"/>
                    <a:pt x="161" y="8"/>
                    <a:pt x="165" y="9"/>
                  </a:cubicBezTo>
                  <a:cubicBezTo>
                    <a:pt x="168" y="9"/>
                    <a:pt x="168" y="7"/>
                    <a:pt x="171" y="8"/>
                  </a:cubicBezTo>
                  <a:cubicBezTo>
                    <a:pt x="178" y="8"/>
                    <a:pt x="182" y="11"/>
                    <a:pt x="188" y="8"/>
                  </a:cubicBezTo>
                  <a:cubicBezTo>
                    <a:pt x="190" y="6"/>
                    <a:pt x="193" y="7"/>
                    <a:pt x="196" y="6"/>
                  </a:cubicBezTo>
                  <a:cubicBezTo>
                    <a:pt x="198" y="6"/>
                    <a:pt x="197" y="4"/>
                    <a:pt x="197" y="2"/>
                  </a:cubicBezTo>
                  <a:cubicBezTo>
                    <a:pt x="200" y="2"/>
                    <a:pt x="202" y="2"/>
                    <a:pt x="204" y="2"/>
                  </a:cubicBezTo>
                  <a:cubicBezTo>
                    <a:pt x="206" y="2"/>
                    <a:pt x="207" y="1"/>
                    <a:pt x="209" y="1"/>
                  </a:cubicBezTo>
                  <a:cubicBezTo>
                    <a:pt x="212" y="1"/>
                    <a:pt x="215" y="3"/>
                    <a:pt x="221" y="2"/>
                  </a:cubicBezTo>
                  <a:cubicBezTo>
                    <a:pt x="225" y="1"/>
                    <a:pt x="234" y="0"/>
                    <a:pt x="242" y="1"/>
                  </a:cubicBezTo>
                  <a:cubicBezTo>
                    <a:pt x="245" y="1"/>
                    <a:pt x="245" y="2"/>
                    <a:pt x="246" y="2"/>
                  </a:cubicBezTo>
                  <a:cubicBezTo>
                    <a:pt x="255" y="4"/>
                    <a:pt x="262" y="1"/>
                    <a:pt x="262" y="8"/>
                  </a:cubicBezTo>
                  <a:cubicBezTo>
                    <a:pt x="266" y="9"/>
                    <a:pt x="266" y="6"/>
                    <a:pt x="269" y="6"/>
                  </a:cubicBezTo>
                  <a:cubicBezTo>
                    <a:pt x="269" y="11"/>
                    <a:pt x="274" y="10"/>
                    <a:pt x="276" y="12"/>
                  </a:cubicBezTo>
                  <a:cubicBezTo>
                    <a:pt x="280" y="13"/>
                    <a:pt x="280" y="10"/>
                    <a:pt x="283" y="10"/>
                  </a:cubicBezTo>
                  <a:cubicBezTo>
                    <a:pt x="282" y="15"/>
                    <a:pt x="289" y="12"/>
                    <a:pt x="291" y="13"/>
                  </a:cubicBezTo>
                  <a:cubicBezTo>
                    <a:pt x="289" y="16"/>
                    <a:pt x="289" y="14"/>
                    <a:pt x="290" y="19"/>
                  </a:cubicBezTo>
                  <a:cubicBezTo>
                    <a:pt x="288" y="17"/>
                    <a:pt x="287" y="18"/>
                    <a:pt x="287" y="20"/>
                  </a:cubicBezTo>
                  <a:cubicBezTo>
                    <a:pt x="272" y="21"/>
                    <a:pt x="254" y="22"/>
                    <a:pt x="244" y="23"/>
                  </a:cubicBezTo>
                  <a:cubicBezTo>
                    <a:pt x="243" y="23"/>
                    <a:pt x="242" y="24"/>
                    <a:pt x="242" y="24"/>
                  </a:cubicBezTo>
                  <a:cubicBezTo>
                    <a:pt x="241" y="24"/>
                    <a:pt x="242" y="23"/>
                    <a:pt x="242" y="23"/>
                  </a:cubicBezTo>
                  <a:cubicBezTo>
                    <a:pt x="243" y="22"/>
                    <a:pt x="240" y="21"/>
                    <a:pt x="239" y="22"/>
                  </a:cubicBezTo>
                  <a:cubicBezTo>
                    <a:pt x="239" y="22"/>
                    <a:pt x="240" y="24"/>
                    <a:pt x="239" y="24"/>
                  </a:cubicBezTo>
                  <a:cubicBezTo>
                    <a:pt x="237" y="25"/>
                    <a:pt x="234" y="24"/>
                    <a:pt x="232" y="26"/>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90" name="Freeform 87"/>
            <p:cNvSpPr/>
            <p:nvPr/>
          </p:nvSpPr>
          <p:spPr bwMode="auto">
            <a:xfrm>
              <a:off x="2419350" y="731837"/>
              <a:ext cx="633413" cy="346075"/>
            </a:xfrm>
            <a:custGeom>
              <a:gdLst>
                <a:gd name="T0" fmla="*/ 158 w 169"/>
                <a:gd name="T1" fmla="*/ 9 h 92"/>
                <a:gd name="T2" fmla="*/ 168 w 169"/>
                <a:gd name="T3" fmla="*/ 15 h 92"/>
                <a:gd name="T4" fmla="*/ 164 w 169"/>
                <a:gd name="T5" fmla="*/ 17 h 92"/>
                <a:gd name="T6" fmla="*/ 157 w 169"/>
                <a:gd name="T7" fmla="*/ 20 h 92"/>
                <a:gd name="T8" fmla="*/ 137 w 169"/>
                <a:gd name="T9" fmla="*/ 24 h 92"/>
                <a:gd name="T10" fmla="*/ 145 w 169"/>
                <a:gd name="T11" fmla="*/ 27 h 92"/>
                <a:gd name="T12" fmla="*/ 128 w 169"/>
                <a:gd name="T13" fmla="*/ 34 h 92"/>
                <a:gd name="T14" fmla="*/ 123 w 169"/>
                <a:gd name="T15" fmla="*/ 37 h 92"/>
                <a:gd name="T16" fmla="*/ 114 w 169"/>
                <a:gd name="T17" fmla="*/ 41 h 92"/>
                <a:gd name="T18" fmla="*/ 100 w 169"/>
                <a:gd name="T19" fmla="*/ 47 h 92"/>
                <a:gd name="T20" fmla="*/ 96 w 169"/>
                <a:gd name="T21" fmla="*/ 51 h 92"/>
                <a:gd name="T22" fmla="*/ 86 w 169"/>
                <a:gd name="T23" fmla="*/ 52 h 92"/>
                <a:gd name="T24" fmla="*/ 92 w 169"/>
                <a:gd name="T25" fmla="*/ 61 h 92"/>
                <a:gd name="T26" fmla="*/ 82 w 169"/>
                <a:gd name="T27" fmla="*/ 68 h 92"/>
                <a:gd name="T28" fmla="*/ 75 w 169"/>
                <a:gd name="T29" fmla="*/ 72 h 92"/>
                <a:gd name="T30" fmla="*/ 63 w 169"/>
                <a:gd name="T31" fmla="*/ 81 h 92"/>
                <a:gd name="T32" fmla="*/ 67 w 169"/>
                <a:gd name="T33" fmla="*/ 88 h 92"/>
                <a:gd name="T34" fmla="*/ 55 w 169"/>
                <a:gd name="T35" fmla="*/ 90 h 92"/>
                <a:gd name="T36" fmla="*/ 34 w 169"/>
                <a:gd name="T37" fmla="*/ 86 h 92"/>
                <a:gd name="T38" fmla="*/ 27 w 169"/>
                <a:gd name="T39" fmla="*/ 88 h 92"/>
                <a:gd name="T40" fmla="*/ 18 w 169"/>
                <a:gd name="T41" fmla="*/ 81 h 92"/>
                <a:gd name="T42" fmla="*/ 27 w 169"/>
                <a:gd name="T43" fmla="*/ 72 h 92"/>
                <a:gd name="T44" fmla="*/ 39 w 169"/>
                <a:gd name="T45" fmla="*/ 72 h 92"/>
                <a:gd name="T46" fmla="*/ 19 w 169"/>
                <a:gd name="T47" fmla="*/ 68 h 92"/>
                <a:gd name="T48" fmla="*/ 30 w 169"/>
                <a:gd name="T49" fmla="*/ 59 h 92"/>
                <a:gd name="T50" fmla="*/ 40 w 169"/>
                <a:gd name="T51" fmla="*/ 59 h 92"/>
                <a:gd name="T52" fmla="*/ 40 w 169"/>
                <a:gd name="T53" fmla="*/ 54 h 92"/>
                <a:gd name="T54" fmla="*/ 37 w 169"/>
                <a:gd name="T55" fmla="*/ 47 h 92"/>
                <a:gd name="T56" fmla="*/ 30 w 169"/>
                <a:gd name="T57" fmla="*/ 44 h 92"/>
                <a:gd name="T58" fmla="*/ 46 w 169"/>
                <a:gd name="T59" fmla="*/ 43 h 92"/>
                <a:gd name="T60" fmla="*/ 51 w 169"/>
                <a:gd name="T61" fmla="*/ 40 h 92"/>
                <a:gd name="T62" fmla="*/ 63 w 169"/>
                <a:gd name="T63" fmla="*/ 31 h 92"/>
                <a:gd name="T64" fmla="*/ 39 w 169"/>
                <a:gd name="T65" fmla="*/ 36 h 92"/>
                <a:gd name="T66" fmla="*/ 22 w 169"/>
                <a:gd name="T67" fmla="*/ 31 h 92"/>
                <a:gd name="T68" fmla="*/ 5 w 169"/>
                <a:gd name="T69" fmla="*/ 27 h 92"/>
                <a:gd name="T70" fmla="*/ 2 w 169"/>
                <a:gd name="T71" fmla="*/ 19 h 92"/>
                <a:gd name="T72" fmla="*/ 30 w 169"/>
                <a:gd name="T73" fmla="*/ 12 h 92"/>
                <a:gd name="T74" fmla="*/ 50 w 169"/>
                <a:gd name="T75" fmla="*/ 8 h 92"/>
                <a:gd name="T76" fmla="*/ 74 w 169"/>
                <a:gd name="T77" fmla="*/ 3 h 92"/>
                <a:gd name="T78" fmla="*/ 98 w 169"/>
                <a:gd name="T79" fmla="*/ 2 h 92"/>
                <a:gd name="T80" fmla="*/ 110 w 169"/>
                <a:gd name="T81" fmla="*/ 2 h 92"/>
                <a:gd name="T82" fmla="*/ 134 w 169"/>
                <a:gd name="T83" fmla="*/ 2 h 92"/>
                <a:gd name="T84" fmla="*/ 158 w 169"/>
                <a:gd name="T85" fmla="*/ 3 h 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92">
                  <a:moveTo>
                    <a:pt x="158" y="3"/>
                  </a:moveTo>
                  <a:cubicBezTo>
                    <a:pt x="156" y="6"/>
                    <a:pt x="158" y="5"/>
                    <a:pt x="158" y="9"/>
                  </a:cubicBezTo>
                  <a:cubicBezTo>
                    <a:pt x="169" y="9"/>
                    <a:pt x="169" y="9"/>
                    <a:pt x="169" y="9"/>
                  </a:cubicBezTo>
                  <a:cubicBezTo>
                    <a:pt x="169" y="11"/>
                    <a:pt x="167" y="12"/>
                    <a:pt x="168" y="15"/>
                  </a:cubicBezTo>
                  <a:cubicBezTo>
                    <a:pt x="167" y="15"/>
                    <a:pt x="164" y="14"/>
                    <a:pt x="164" y="15"/>
                  </a:cubicBezTo>
                  <a:cubicBezTo>
                    <a:pt x="163" y="15"/>
                    <a:pt x="164" y="17"/>
                    <a:pt x="164" y="17"/>
                  </a:cubicBezTo>
                  <a:cubicBezTo>
                    <a:pt x="161" y="18"/>
                    <a:pt x="158" y="19"/>
                    <a:pt x="158" y="17"/>
                  </a:cubicBezTo>
                  <a:cubicBezTo>
                    <a:pt x="156" y="17"/>
                    <a:pt x="157" y="20"/>
                    <a:pt x="157" y="20"/>
                  </a:cubicBezTo>
                  <a:cubicBezTo>
                    <a:pt x="155" y="21"/>
                    <a:pt x="151" y="19"/>
                    <a:pt x="151" y="22"/>
                  </a:cubicBezTo>
                  <a:cubicBezTo>
                    <a:pt x="146" y="21"/>
                    <a:pt x="140" y="20"/>
                    <a:pt x="137" y="24"/>
                  </a:cubicBezTo>
                  <a:cubicBezTo>
                    <a:pt x="138" y="28"/>
                    <a:pt x="144" y="24"/>
                    <a:pt x="145" y="23"/>
                  </a:cubicBezTo>
                  <a:cubicBezTo>
                    <a:pt x="147" y="24"/>
                    <a:pt x="145" y="25"/>
                    <a:pt x="145" y="27"/>
                  </a:cubicBezTo>
                  <a:cubicBezTo>
                    <a:pt x="140" y="27"/>
                    <a:pt x="137" y="29"/>
                    <a:pt x="133" y="30"/>
                  </a:cubicBezTo>
                  <a:cubicBezTo>
                    <a:pt x="131" y="31"/>
                    <a:pt x="129" y="32"/>
                    <a:pt x="128" y="34"/>
                  </a:cubicBezTo>
                  <a:cubicBezTo>
                    <a:pt x="127" y="35"/>
                    <a:pt x="125" y="34"/>
                    <a:pt x="124" y="34"/>
                  </a:cubicBezTo>
                  <a:cubicBezTo>
                    <a:pt x="123" y="35"/>
                    <a:pt x="124" y="36"/>
                    <a:pt x="123" y="37"/>
                  </a:cubicBezTo>
                  <a:cubicBezTo>
                    <a:pt x="121" y="38"/>
                    <a:pt x="119" y="36"/>
                    <a:pt x="119" y="38"/>
                  </a:cubicBezTo>
                  <a:cubicBezTo>
                    <a:pt x="119" y="40"/>
                    <a:pt x="115" y="39"/>
                    <a:pt x="114" y="41"/>
                  </a:cubicBezTo>
                  <a:cubicBezTo>
                    <a:pt x="114" y="44"/>
                    <a:pt x="111" y="42"/>
                    <a:pt x="109" y="44"/>
                  </a:cubicBezTo>
                  <a:cubicBezTo>
                    <a:pt x="107" y="46"/>
                    <a:pt x="104" y="45"/>
                    <a:pt x="100" y="47"/>
                  </a:cubicBezTo>
                  <a:cubicBezTo>
                    <a:pt x="100" y="47"/>
                    <a:pt x="101" y="48"/>
                    <a:pt x="99" y="48"/>
                  </a:cubicBezTo>
                  <a:cubicBezTo>
                    <a:pt x="96" y="48"/>
                    <a:pt x="98" y="49"/>
                    <a:pt x="96" y="51"/>
                  </a:cubicBezTo>
                  <a:cubicBezTo>
                    <a:pt x="96" y="51"/>
                    <a:pt x="95" y="51"/>
                    <a:pt x="95" y="51"/>
                  </a:cubicBezTo>
                  <a:cubicBezTo>
                    <a:pt x="94" y="51"/>
                    <a:pt x="91" y="54"/>
                    <a:pt x="86" y="52"/>
                  </a:cubicBezTo>
                  <a:cubicBezTo>
                    <a:pt x="87" y="54"/>
                    <a:pt x="92" y="55"/>
                    <a:pt x="86" y="55"/>
                  </a:cubicBezTo>
                  <a:cubicBezTo>
                    <a:pt x="87" y="58"/>
                    <a:pt x="93" y="56"/>
                    <a:pt x="92" y="61"/>
                  </a:cubicBezTo>
                  <a:cubicBezTo>
                    <a:pt x="89" y="58"/>
                    <a:pt x="89" y="61"/>
                    <a:pt x="89" y="65"/>
                  </a:cubicBezTo>
                  <a:cubicBezTo>
                    <a:pt x="86" y="61"/>
                    <a:pt x="85" y="66"/>
                    <a:pt x="82" y="68"/>
                  </a:cubicBezTo>
                  <a:cubicBezTo>
                    <a:pt x="79" y="70"/>
                    <a:pt x="76" y="68"/>
                    <a:pt x="74" y="71"/>
                  </a:cubicBezTo>
                  <a:cubicBezTo>
                    <a:pt x="73" y="72"/>
                    <a:pt x="75" y="72"/>
                    <a:pt x="75" y="72"/>
                  </a:cubicBezTo>
                  <a:cubicBezTo>
                    <a:pt x="75" y="73"/>
                    <a:pt x="70" y="74"/>
                    <a:pt x="74" y="75"/>
                  </a:cubicBezTo>
                  <a:cubicBezTo>
                    <a:pt x="72" y="79"/>
                    <a:pt x="64" y="76"/>
                    <a:pt x="63" y="81"/>
                  </a:cubicBezTo>
                  <a:cubicBezTo>
                    <a:pt x="65" y="83"/>
                    <a:pt x="69" y="84"/>
                    <a:pt x="74" y="83"/>
                  </a:cubicBezTo>
                  <a:cubicBezTo>
                    <a:pt x="75" y="88"/>
                    <a:pt x="67" y="84"/>
                    <a:pt x="67" y="88"/>
                  </a:cubicBezTo>
                  <a:cubicBezTo>
                    <a:pt x="67" y="90"/>
                    <a:pt x="65" y="87"/>
                    <a:pt x="64" y="88"/>
                  </a:cubicBezTo>
                  <a:cubicBezTo>
                    <a:pt x="61" y="88"/>
                    <a:pt x="59" y="92"/>
                    <a:pt x="55" y="90"/>
                  </a:cubicBezTo>
                  <a:cubicBezTo>
                    <a:pt x="55" y="89"/>
                    <a:pt x="52" y="89"/>
                    <a:pt x="53" y="86"/>
                  </a:cubicBezTo>
                  <a:cubicBezTo>
                    <a:pt x="46" y="85"/>
                    <a:pt x="41" y="88"/>
                    <a:pt x="34" y="86"/>
                  </a:cubicBezTo>
                  <a:cubicBezTo>
                    <a:pt x="34" y="86"/>
                    <a:pt x="33" y="85"/>
                    <a:pt x="33" y="85"/>
                  </a:cubicBezTo>
                  <a:cubicBezTo>
                    <a:pt x="31" y="85"/>
                    <a:pt x="30" y="87"/>
                    <a:pt x="27" y="88"/>
                  </a:cubicBezTo>
                  <a:cubicBezTo>
                    <a:pt x="21" y="89"/>
                    <a:pt x="15" y="86"/>
                    <a:pt x="8" y="85"/>
                  </a:cubicBezTo>
                  <a:cubicBezTo>
                    <a:pt x="10" y="82"/>
                    <a:pt x="13" y="80"/>
                    <a:pt x="18" y="81"/>
                  </a:cubicBezTo>
                  <a:cubicBezTo>
                    <a:pt x="21" y="80"/>
                    <a:pt x="18" y="74"/>
                    <a:pt x="20" y="73"/>
                  </a:cubicBezTo>
                  <a:cubicBezTo>
                    <a:pt x="24" y="75"/>
                    <a:pt x="24" y="72"/>
                    <a:pt x="27" y="72"/>
                  </a:cubicBezTo>
                  <a:cubicBezTo>
                    <a:pt x="27" y="77"/>
                    <a:pt x="33" y="76"/>
                    <a:pt x="37" y="76"/>
                  </a:cubicBezTo>
                  <a:cubicBezTo>
                    <a:pt x="40" y="76"/>
                    <a:pt x="36" y="74"/>
                    <a:pt x="39" y="72"/>
                  </a:cubicBezTo>
                  <a:cubicBezTo>
                    <a:pt x="38" y="69"/>
                    <a:pt x="30" y="73"/>
                    <a:pt x="33" y="67"/>
                  </a:cubicBezTo>
                  <a:cubicBezTo>
                    <a:pt x="27" y="68"/>
                    <a:pt x="25" y="70"/>
                    <a:pt x="19" y="68"/>
                  </a:cubicBezTo>
                  <a:cubicBezTo>
                    <a:pt x="20" y="65"/>
                    <a:pt x="23" y="64"/>
                    <a:pt x="26" y="64"/>
                  </a:cubicBezTo>
                  <a:cubicBezTo>
                    <a:pt x="27" y="62"/>
                    <a:pt x="29" y="61"/>
                    <a:pt x="30" y="59"/>
                  </a:cubicBezTo>
                  <a:cubicBezTo>
                    <a:pt x="32" y="60"/>
                    <a:pt x="33" y="59"/>
                    <a:pt x="33" y="58"/>
                  </a:cubicBezTo>
                  <a:cubicBezTo>
                    <a:pt x="36" y="58"/>
                    <a:pt x="38" y="58"/>
                    <a:pt x="40" y="59"/>
                  </a:cubicBezTo>
                  <a:cubicBezTo>
                    <a:pt x="42" y="59"/>
                    <a:pt x="44" y="57"/>
                    <a:pt x="44" y="55"/>
                  </a:cubicBezTo>
                  <a:cubicBezTo>
                    <a:pt x="44" y="53"/>
                    <a:pt x="41" y="55"/>
                    <a:pt x="40" y="54"/>
                  </a:cubicBezTo>
                  <a:cubicBezTo>
                    <a:pt x="40" y="53"/>
                    <a:pt x="39" y="50"/>
                    <a:pt x="39" y="50"/>
                  </a:cubicBezTo>
                  <a:cubicBezTo>
                    <a:pt x="38" y="49"/>
                    <a:pt x="37" y="48"/>
                    <a:pt x="37" y="47"/>
                  </a:cubicBezTo>
                  <a:cubicBezTo>
                    <a:pt x="36" y="48"/>
                    <a:pt x="35" y="48"/>
                    <a:pt x="33" y="48"/>
                  </a:cubicBezTo>
                  <a:cubicBezTo>
                    <a:pt x="34" y="45"/>
                    <a:pt x="33" y="44"/>
                    <a:pt x="30" y="44"/>
                  </a:cubicBezTo>
                  <a:cubicBezTo>
                    <a:pt x="32" y="42"/>
                    <a:pt x="33" y="39"/>
                    <a:pt x="37" y="40"/>
                  </a:cubicBezTo>
                  <a:cubicBezTo>
                    <a:pt x="41" y="40"/>
                    <a:pt x="40" y="45"/>
                    <a:pt x="46" y="43"/>
                  </a:cubicBezTo>
                  <a:cubicBezTo>
                    <a:pt x="45" y="44"/>
                    <a:pt x="46" y="45"/>
                    <a:pt x="47" y="45"/>
                  </a:cubicBezTo>
                  <a:cubicBezTo>
                    <a:pt x="52" y="47"/>
                    <a:pt x="49" y="41"/>
                    <a:pt x="51" y="40"/>
                  </a:cubicBezTo>
                  <a:cubicBezTo>
                    <a:pt x="58" y="38"/>
                    <a:pt x="65" y="36"/>
                    <a:pt x="68" y="31"/>
                  </a:cubicBezTo>
                  <a:cubicBezTo>
                    <a:pt x="68" y="28"/>
                    <a:pt x="66" y="33"/>
                    <a:pt x="63" y="31"/>
                  </a:cubicBezTo>
                  <a:cubicBezTo>
                    <a:pt x="60" y="33"/>
                    <a:pt x="57" y="33"/>
                    <a:pt x="55" y="36"/>
                  </a:cubicBezTo>
                  <a:cubicBezTo>
                    <a:pt x="52" y="34"/>
                    <a:pt x="45" y="36"/>
                    <a:pt x="39" y="36"/>
                  </a:cubicBezTo>
                  <a:cubicBezTo>
                    <a:pt x="35" y="35"/>
                    <a:pt x="33" y="33"/>
                    <a:pt x="29" y="36"/>
                  </a:cubicBezTo>
                  <a:cubicBezTo>
                    <a:pt x="28" y="31"/>
                    <a:pt x="24" y="36"/>
                    <a:pt x="22" y="31"/>
                  </a:cubicBezTo>
                  <a:cubicBezTo>
                    <a:pt x="20" y="34"/>
                    <a:pt x="16" y="30"/>
                    <a:pt x="11" y="31"/>
                  </a:cubicBezTo>
                  <a:cubicBezTo>
                    <a:pt x="12" y="27"/>
                    <a:pt x="6" y="29"/>
                    <a:pt x="5" y="27"/>
                  </a:cubicBezTo>
                  <a:cubicBezTo>
                    <a:pt x="4" y="23"/>
                    <a:pt x="8" y="25"/>
                    <a:pt x="9" y="23"/>
                  </a:cubicBezTo>
                  <a:cubicBezTo>
                    <a:pt x="9" y="19"/>
                    <a:pt x="0" y="25"/>
                    <a:pt x="2" y="19"/>
                  </a:cubicBezTo>
                  <a:cubicBezTo>
                    <a:pt x="8" y="17"/>
                    <a:pt x="19" y="16"/>
                    <a:pt x="29" y="15"/>
                  </a:cubicBezTo>
                  <a:cubicBezTo>
                    <a:pt x="30" y="15"/>
                    <a:pt x="30" y="13"/>
                    <a:pt x="30" y="12"/>
                  </a:cubicBezTo>
                  <a:cubicBezTo>
                    <a:pt x="38" y="13"/>
                    <a:pt x="43" y="10"/>
                    <a:pt x="47" y="12"/>
                  </a:cubicBezTo>
                  <a:cubicBezTo>
                    <a:pt x="48" y="11"/>
                    <a:pt x="49" y="9"/>
                    <a:pt x="50" y="8"/>
                  </a:cubicBezTo>
                  <a:cubicBezTo>
                    <a:pt x="58" y="7"/>
                    <a:pt x="66" y="5"/>
                    <a:pt x="72" y="6"/>
                  </a:cubicBezTo>
                  <a:cubicBezTo>
                    <a:pt x="74" y="6"/>
                    <a:pt x="73" y="4"/>
                    <a:pt x="74" y="3"/>
                  </a:cubicBezTo>
                  <a:cubicBezTo>
                    <a:pt x="79" y="4"/>
                    <a:pt x="87" y="2"/>
                    <a:pt x="91" y="5"/>
                  </a:cubicBezTo>
                  <a:cubicBezTo>
                    <a:pt x="91" y="2"/>
                    <a:pt x="97" y="5"/>
                    <a:pt x="98" y="2"/>
                  </a:cubicBezTo>
                  <a:cubicBezTo>
                    <a:pt x="101" y="3"/>
                    <a:pt x="106" y="4"/>
                    <a:pt x="112" y="3"/>
                  </a:cubicBezTo>
                  <a:cubicBezTo>
                    <a:pt x="112" y="2"/>
                    <a:pt x="111" y="2"/>
                    <a:pt x="110" y="2"/>
                  </a:cubicBezTo>
                  <a:cubicBezTo>
                    <a:pt x="110" y="0"/>
                    <a:pt x="112" y="1"/>
                    <a:pt x="112" y="2"/>
                  </a:cubicBezTo>
                  <a:cubicBezTo>
                    <a:pt x="118" y="3"/>
                    <a:pt x="128" y="1"/>
                    <a:pt x="134" y="2"/>
                  </a:cubicBezTo>
                  <a:cubicBezTo>
                    <a:pt x="134" y="2"/>
                    <a:pt x="134" y="5"/>
                    <a:pt x="134" y="5"/>
                  </a:cubicBezTo>
                  <a:cubicBezTo>
                    <a:pt x="145" y="5"/>
                    <a:pt x="146" y="3"/>
                    <a:pt x="158" y="3"/>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91" name="Freeform 88"/>
            <p:cNvSpPr/>
            <p:nvPr/>
          </p:nvSpPr>
          <p:spPr bwMode="auto">
            <a:xfrm>
              <a:off x="4767262" y="863600"/>
              <a:ext cx="184150" cy="63500"/>
            </a:xfrm>
            <a:custGeom>
              <a:gdLst>
                <a:gd name="T0" fmla="*/ 13 w 49"/>
                <a:gd name="T1" fmla="*/ 2 h 17"/>
                <a:gd name="T2" fmla="*/ 13 w 49"/>
                <a:gd name="T3" fmla="*/ 3 h 17"/>
                <a:gd name="T4" fmla="*/ 17 w 49"/>
                <a:gd name="T5" fmla="*/ 8 h 17"/>
                <a:gd name="T6" fmla="*/ 22 w 49"/>
                <a:gd name="T7" fmla="*/ 5 h 17"/>
                <a:gd name="T8" fmla="*/ 29 w 49"/>
                <a:gd name="T9" fmla="*/ 8 h 17"/>
                <a:gd name="T10" fmla="*/ 41 w 49"/>
                <a:gd name="T11" fmla="*/ 5 h 17"/>
                <a:gd name="T12" fmla="*/ 47 w 49"/>
                <a:gd name="T13" fmla="*/ 8 h 17"/>
                <a:gd name="T14" fmla="*/ 44 w 49"/>
                <a:gd name="T15" fmla="*/ 13 h 17"/>
                <a:gd name="T16" fmla="*/ 31 w 49"/>
                <a:gd name="T17" fmla="*/ 15 h 17"/>
                <a:gd name="T18" fmla="*/ 23 w 49"/>
                <a:gd name="T19" fmla="*/ 17 h 17"/>
                <a:gd name="T20" fmla="*/ 9 w 49"/>
                <a:gd name="T21" fmla="*/ 8 h 17"/>
                <a:gd name="T22" fmla="*/ 2 w 49"/>
                <a:gd name="T23" fmla="*/ 6 h 17"/>
                <a:gd name="T24" fmla="*/ 13 w 49"/>
                <a:gd name="T25" fmla="*/ 2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7">
                  <a:moveTo>
                    <a:pt x="13" y="2"/>
                  </a:moveTo>
                  <a:cubicBezTo>
                    <a:pt x="15" y="2"/>
                    <a:pt x="14" y="3"/>
                    <a:pt x="13" y="3"/>
                  </a:cubicBezTo>
                  <a:cubicBezTo>
                    <a:pt x="13" y="7"/>
                    <a:pt x="19" y="3"/>
                    <a:pt x="17" y="8"/>
                  </a:cubicBezTo>
                  <a:cubicBezTo>
                    <a:pt x="20" y="8"/>
                    <a:pt x="19" y="5"/>
                    <a:pt x="22" y="5"/>
                  </a:cubicBezTo>
                  <a:cubicBezTo>
                    <a:pt x="25" y="8"/>
                    <a:pt x="28" y="2"/>
                    <a:pt x="29" y="8"/>
                  </a:cubicBezTo>
                  <a:cubicBezTo>
                    <a:pt x="32" y="6"/>
                    <a:pt x="37" y="6"/>
                    <a:pt x="41" y="5"/>
                  </a:cubicBezTo>
                  <a:cubicBezTo>
                    <a:pt x="40" y="9"/>
                    <a:pt x="48" y="4"/>
                    <a:pt x="47" y="8"/>
                  </a:cubicBezTo>
                  <a:cubicBezTo>
                    <a:pt x="49" y="12"/>
                    <a:pt x="38" y="10"/>
                    <a:pt x="44" y="13"/>
                  </a:cubicBezTo>
                  <a:cubicBezTo>
                    <a:pt x="42" y="16"/>
                    <a:pt x="35" y="14"/>
                    <a:pt x="31" y="15"/>
                  </a:cubicBezTo>
                  <a:cubicBezTo>
                    <a:pt x="28" y="15"/>
                    <a:pt x="26" y="16"/>
                    <a:pt x="23" y="17"/>
                  </a:cubicBezTo>
                  <a:cubicBezTo>
                    <a:pt x="17" y="15"/>
                    <a:pt x="12" y="13"/>
                    <a:pt x="9" y="8"/>
                  </a:cubicBezTo>
                  <a:cubicBezTo>
                    <a:pt x="7" y="7"/>
                    <a:pt x="2" y="9"/>
                    <a:pt x="2" y="6"/>
                  </a:cubicBezTo>
                  <a:cubicBezTo>
                    <a:pt x="0" y="0"/>
                    <a:pt x="12" y="6"/>
                    <a:pt x="13" y="2"/>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92" name="Freeform 89"/>
            <p:cNvSpPr/>
            <p:nvPr/>
          </p:nvSpPr>
          <p:spPr bwMode="auto">
            <a:xfrm>
              <a:off x="1931987" y="954087"/>
              <a:ext cx="82550" cy="22225"/>
            </a:xfrm>
            <a:custGeom>
              <a:gdLst>
                <a:gd name="T0" fmla="*/ 21 w 22"/>
                <a:gd name="T1" fmla="*/ 0 h 6"/>
                <a:gd name="T2" fmla="*/ 13 w 22"/>
                <a:gd name="T3" fmla="*/ 5 h 6"/>
                <a:gd name="T4" fmla="*/ 10 w 22"/>
                <a:gd name="T5" fmla="*/ 6 h 6"/>
                <a:gd name="T6" fmla="*/ 5 w 22"/>
                <a:gd name="T7" fmla="*/ 6 h 6"/>
                <a:gd name="T8" fmla="*/ 7 w 22"/>
                <a:gd name="T9" fmla="*/ 2 h 6"/>
                <a:gd name="T10" fmla="*/ 21 w 22"/>
                <a:gd name="T11" fmla="*/ 0 h 6"/>
              </a:gdLst>
              <a:cxnLst>
                <a:cxn ang="0">
                  <a:pos x="T0" y="T1"/>
                </a:cxn>
                <a:cxn ang="0">
                  <a:pos x="T2" y="T3"/>
                </a:cxn>
                <a:cxn ang="0">
                  <a:pos x="T4" y="T5"/>
                </a:cxn>
                <a:cxn ang="0">
                  <a:pos x="T6" y="T7"/>
                </a:cxn>
                <a:cxn ang="0">
                  <a:pos x="T8" y="T9"/>
                </a:cxn>
                <a:cxn ang="0">
                  <a:pos x="T10" y="T11"/>
                </a:cxn>
              </a:cxnLst>
              <a:rect l="0" t="0" r="r" b="b"/>
              <a:pathLst>
                <a:path w="22" h="6">
                  <a:moveTo>
                    <a:pt x="21" y="0"/>
                  </a:moveTo>
                  <a:cubicBezTo>
                    <a:pt x="22" y="5"/>
                    <a:pt x="16" y="4"/>
                    <a:pt x="13" y="5"/>
                  </a:cubicBezTo>
                  <a:cubicBezTo>
                    <a:pt x="12" y="5"/>
                    <a:pt x="12" y="6"/>
                    <a:pt x="10" y="6"/>
                  </a:cubicBezTo>
                  <a:cubicBezTo>
                    <a:pt x="8" y="6"/>
                    <a:pt x="5" y="4"/>
                    <a:pt x="5" y="6"/>
                  </a:cubicBezTo>
                  <a:cubicBezTo>
                    <a:pt x="0" y="6"/>
                    <a:pt x="7" y="2"/>
                    <a:pt x="7" y="2"/>
                  </a:cubicBezTo>
                  <a:cubicBezTo>
                    <a:pt x="10" y="5"/>
                    <a:pt x="16" y="0"/>
                    <a:pt x="21" y="0"/>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93" name="Freeform 90"/>
            <p:cNvSpPr/>
            <p:nvPr/>
          </p:nvSpPr>
          <p:spPr bwMode="auto">
            <a:xfrm>
              <a:off x="2265362" y="954087"/>
              <a:ext cx="76200" cy="47625"/>
            </a:xfrm>
            <a:custGeom>
              <a:gdLst>
                <a:gd name="T0" fmla="*/ 10 w 20"/>
                <a:gd name="T1" fmla="*/ 0 h 13"/>
                <a:gd name="T2" fmla="*/ 7 w 20"/>
                <a:gd name="T3" fmla="*/ 2 h 13"/>
                <a:gd name="T4" fmla="*/ 14 w 20"/>
                <a:gd name="T5" fmla="*/ 6 h 13"/>
                <a:gd name="T6" fmla="*/ 17 w 20"/>
                <a:gd name="T7" fmla="*/ 5 h 13"/>
                <a:gd name="T8" fmla="*/ 8 w 20"/>
                <a:gd name="T9" fmla="*/ 13 h 13"/>
                <a:gd name="T10" fmla="*/ 0 w 20"/>
                <a:gd name="T11" fmla="*/ 3 h 13"/>
                <a:gd name="T12" fmla="*/ 10 w 20"/>
                <a:gd name="T13" fmla="*/ 0 h 13"/>
              </a:gdLst>
              <a:cxnLst>
                <a:cxn ang="0">
                  <a:pos x="T0" y="T1"/>
                </a:cxn>
                <a:cxn ang="0">
                  <a:pos x="T2" y="T3"/>
                </a:cxn>
                <a:cxn ang="0">
                  <a:pos x="T4" y="T5"/>
                </a:cxn>
                <a:cxn ang="0">
                  <a:pos x="T6" y="T7"/>
                </a:cxn>
                <a:cxn ang="0">
                  <a:pos x="T8" y="T9"/>
                </a:cxn>
                <a:cxn ang="0">
                  <a:pos x="T10" y="T11"/>
                </a:cxn>
                <a:cxn ang="0">
                  <a:pos x="T12" y="T13"/>
                </a:cxn>
              </a:cxnLst>
              <a:rect l="0" t="0" r="r" b="b"/>
              <a:pathLst>
                <a:path w="20" h="13">
                  <a:moveTo>
                    <a:pt x="10" y="0"/>
                  </a:moveTo>
                  <a:cubicBezTo>
                    <a:pt x="9" y="2"/>
                    <a:pt x="8" y="2"/>
                    <a:pt x="7" y="2"/>
                  </a:cubicBezTo>
                  <a:cubicBezTo>
                    <a:pt x="6" y="6"/>
                    <a:pt x="16" y="0"/>
                    <a:pt x="14" y="6"/>
                  </a:cubicBezTo>
                  <a:cubicBezTo>
                    <a:pt x="15" y="6"/>
                    <a:pt x="16" y="6"/>
                    <a:pt x="17" y="5"/>
                  </a:cubicBezTo>
                  <a:cubicBezTo>
                    <a:pt x="20" y="9"/>
                    <a:pt x="9" y="9"/>
                    <a:pt x="8" y="13"/>
                  </a:cubicBezTo>
                  <a:cubicBezTo>
                    <a:pt x="5" y="11"/>
                    <a:pt x="5" y="4"/>
                    <a:pt x="0" y="3"/>
                  </a:cubicBezTo>
                  <a:cubicBezTo>
                    <a:pt x="1" y="1"/>
                    <a:pt x="7" y="2"/>
                    <a:pt x="10" y="0"/>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94" name="Freeform 91"/>
            <p:cNvSpPr>
              <a:spLocks noEditPoints="1"/>
            </p:cNvSpPr>
            <p:nvPr/>
          </p:nvSpPr>
          <p:spPr bwMode="auto">
            <a:xfrm>
              <a:off x="3990975" y="1009651"/>
              <a:ext cx="4443413" cy="2914651"/>
            </a:xfrm>
            <a:custGeom>
              <a:gdLst>
                <a:gd name="T0" fmla="*/ 704 w 1185"/>
                <a:gd name="T1" fmla="*/ 54 h 777"/>
                <a:gd name="T2" fmla="*/ 832 w 1185"/>
                <a:gd name="T3" fmla="*/ 54 h 777"/>
                <a:gd name="T4" fmla="*/ 938 w 1185"/>
                <a:gd name="T5" fmla="*/ 64 h 777"/>
                <a:gd name="T6" fmla="*/ 1077 w 1185"/>
                <a:gd name="T7" fmla="*/ 86 h 777"/>
                <a:gd name="T8" fmla="*/ 1185 w 1185"/>
                <a:gd name="T9" fmla="*/ 122 h 777"/>
                <a:gd name="T10" fmla="*/ 1117 w 1185"/>
                <a:gd name="T11" fmla="*/ 138 h 777"/>
                <a:gd name="T12" fmla="*/ 1028 w 1185"/>
                <a:gd name="T13" fmla="*/ 206 h 777"/>
                <a:gd name="T14" fmla="*/ 993 w 1185"/>
                <a:gd name="T15" fmla="*/ 227 h 777"/>
                <a:gd name="T16" fmla="*/ 1039 w 1185"/>
                <a:gd name="T17" fmla="*/ 157 h 777"/>
                <a:gd name="T18" fmla="*/ 938 w 1185"/>
                <a:gd name="T19" fmla="*/ 186 h 777"/>
                <a:gd name="T20" fmla="*/ 906 w 1185"/>
                <a:gd name="T21" fmla="*/ 235 h 777"/>
                <a:gd name="T22" fmla="*/ 850 w 1185"/>
                <a:gd name="T23" fmla="*/ 312 h 777"/>
                <a:gd name="T24" fmla="*/ 814 w 1185"/>
                <a:gd name="T25" fmla="*/ 331 h 777"/>
                <a:gd name="T26" fmla="*/ 798 w 1185"/>
                <a:gd name="T27" fmla="*/ 349 h 777"/>
                <a:gd name="T28" fmla="*/ 748 w 1185"/>
                <a:gd name="T29" fmla="*/ 441 h 777"/>
                <a:gd name="T30" fmla="*/ 720 w 1185"/>
                <a:gd name="T31" fmla="*/ 507 h 777"/>
                <a:gd name="T32" fmla="*/ 673 w 1185"/>
                <a:gd name="T33" fmla="*/ 516 h 777"/>
                <a:gd name="T34" fmla="*/ 663 w 1185"/>
                <a:gd name="T35" fmla="*/ 519 h 777"/>
                <a:gd name="T36" fmla="*/ 638 w 1185"/>
                <a:gd name="T37" fmla="*/ 453 h 777"/>
                <a:gd name="T38" fmla="*/ 558 w 1185"/>
                <a:gd name="T39" fmla="*/ 495 h 777"/>
                <a:gd name="T40" fmla="*/ 501 w 1185"/>
                <a:gd name="T41" fmla="*/ 436 h 777"/>
                <a:gd name="T42" fmla="*/ 394 w 1185"/>
                <a:gd name="T43" fmla="*/ 419 h 777"/>
                <a:gd name="T44" fmla="*/ 419 w 1185"/>
                <a:gd name="T45" fmla="*/ 464 h 777"/>
                <a:gd name="T46" fmla="*/ 341 w 1185"/>
                <a:gd name="T47" fmla="*/ 468 h 777"/>
                <a:gd name="T48" fmla="*/ 294 w 1185"/>
                <a:gd name="T49" fmla="*/ 411 h 777"/>
                <a:gd name="T50" fmla="*/ 331 w 1185"/>
                <a:gd name="T51" fmla="*/ 486 h 777"/>
                <a:gd name="T52" fmla="*/ 353 w 1185"/>
                <a:gd name="T53" fmla="*/ 563 h 777"/>
                <a:gd name="T54" fmla="*/ 310 w 1185"/>
                <a:gd name="T55" fmla="*/ 676 h 777"/>
                <a:gd name="T56" fmla="*/ 265 w 1185"/>
                <a:gd name="T57" fmla="*/ 763 h 777"/>
                <a:gd name="T58" fmla="*/ 178 w 1185"/>
                <a:gd name="T59" fmla="*/ 695 h 777"/>
                <a:gd name="T60" fmla="*/ 168 w 1185"/>
                <a:gd name="T61" fmla="*/ 593 h 777"/>
                <a:gd name="T62" fmla="*/ 35 w 1185"/>
                <a:gd name="T63" fmla="*/ 528 h 777"/>
                <a:gd name="T64" fmla="*/ 4 w 1185"/>
                <a:gd name="T65" fmla="*/ 443 h 777"/>
                <a:gd name="T66" fmla="*/ 122 w 1185"/>
                <a:gd name="T67" fmla="*/ 350 h 777"/>
                <a:gd name="T68" fmla="*/ 198 w 1185"/>
                <a:gd name="T69" fmla="*/ 385 h 777"/>
                <a:gd name="T70" fmla="*/ 285 w 1185"/>
                <a:gd name="T71" fmla="*/ 385 h 777"/>
                <a:gd name="T72" fmla="*/ 233 w 1185"/>
                <a:gd name="T73" fmla="*/ 328 h 777"/>
                <a:gd name="T74" fmla="*/ 192 w 1185"/>
                <a:gd name="T75" fmla="*/ 303 h 777"/>
                <a:gd name="T76" fmla="*/ 195 w 1185"/>
                <a:gd name="T77" fmla="*/ 325 h 777"/>
                <a:gd name="T78" fmla="*/ 119 w 1185"/>
                <a:gd name="T79" fmla="*/ 307 h 777"/>
                <a:gd name="T80" fmla="*/ 87 w 1185"/>
                <a:gd name="T81" fmla="*/ 305 h 777"/>
                <a:gd name="T82" fmla="*/ 119 w 1185"/>
                <a:gd name="T83" fmla="*/ 248 h 777"/>
                <a:gd name="T84" fmla="*/ 161 w 1185"/>
                <a:gd name="T85" fmla="*/ 220 h 777"/>
                <a:gd name="T86" fmla="*/ 238 w 1185"/>
                <a:gd name="T87" fmla="*/ 186 h 777"/>
                <a:gd name="T88" fmla="*/ 236 w 1185"/>
                <a:gd name="T89" fmla="*/ 148 h 777"/>
                <a:gd name="T90" fmla="*/ 209 w 1185"/>
                <a:gd name="T91" fmla="*/ 179 h 777"/>
                <a:gd name="T92" fmla="*/ 137 w 1185"/>
                <a:gd name="T93" fmla="*/ 189 h 777"/>
                <a:gd name="T94" fmla="*/ 171 w 1185"/>
                <a:gd name="T95" fmla="*/ 126 h 777"/>
                <a:gd name="T96" fmla="*/ 266 w 1185"/>
                <a:gd name="T97" fmla="*/ 79 h 777"/>
                <a:gd name="T98" fmla="*/ 299 w 1185"/>
                <a:gd name="T99" fmla="*/ 116 h 777"/>
                <a:gd name="T100" fmla="*/ 353 w 1185"/>
                <a:gd name="T101" fmla="*/ 101 h 777"/>
                <a:gd name="T102" fmla="*/ 449 w 1185"/>
                <a:gd name="T103" fmla="*/ 95 h 777"/>
                <a:gd name="T104" fmla="*/ 496 w 1185"/>
                <a:gd name="T105" fmla="*/ 63 h 777"/>
                <a:gd name="T106" fmla="*/ 530 w 1185"/>
                <a:gd name="T107" fmla="*/ 98 h 777"/>
                <a:gd name="T108" fmla="*/ 553 w 1185"/>
                <a:gd name="T109" fmla="*/ 61 h 777"/>
                <a:gd name="T110" fmla="*/ 669 w 1185"/>
                <a:gd name="T111" fmla="*/ 14 h 777"/>
                <a:gd name="T112" fmla="*/ 280 w 1185"/>
                <a:gd name="T113" fmla="*/ 281 h 777"/>
                <a:gd name="T114" fmla="*/ 338 w 1185"/>
                <a:gd name="T115" fmla="*/ 319 h 777"/>
                <a:gd name="T116" fmla="*/ 400 w 1185"/>
                <a:gd name="T117" fmla="*/ 310 h 777"/>
                <a:gd name="T118" fmla="*/ 380 w 1185"/>
                <a:gd name="T119" fmla="*/ 339 h 777"/>
                <a:gd name="T120" fmla="*/ 282 w 1185"/>
                <a:gd name="T121" fmla="*/ 573 h 7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 h="777">
                  <a:moveTo>
                    <a:pt x="714" y="8"/>
                  </a:moveTo>
                  <a:cubicBezTo>
                    <a:pt x="714" y="10"/>
                    <a:pt x="716" y="9"/>
                    <a:pt x="718" y="9"/>
                  </a:cubicBezTo>
                  <a:cubicBezTo>
                    <a:pt x="718" y="11"/>
                    <a:pt x="716" y="11"/>
                    <a:pt x="714" y="11"/>
                  </a:cubicBezTo>
                  <a:cubicBezTo>
                    <a:pt x="720" y="17"/>
                    <a:pt x="726" y="8"/>
                    <a:pt x="736" y="11"/>
                  </a:cubicBezTo>
                  <a:cubicBezTo>
                    <a:pt x="739" y="14"/>
                    <a:pt x="743" y="17"/>
                    <a:pt x="748" y="18"/>
                  </a:cubicBezTo>
                  <a:cubicBezTo>
                    <a:pt x="748" y="20"/>
                    <a:pt x="747" y="22"/>
                    <a:pt x="748" y="23"/>
                  </a:cubicBezTo>
                  <a:cubicBezTo>
                    <a:pt x="748" y="25"/>
                    <a:pt x="751" y="25"/>
                    <a:pt x="750" y="28"/>
                  </a:cubicBezTo>
                  <a:cubicBezTo>
                    <a:pt x="747" y="27"/>
                    <a:pt x="748" y="30"/>
                    <a:pt x="748" y="32"/>
                  </a:cubicBezTo>
                  <a:cubicBezTo>
                    <a:pt x="746" y="31"/>
                    <a:pt x="744" y="30"/>
                    <a:pt x="742" y="30"/>
                  </a:cubicBezTo>
                  <a:cubicBezTo>
                    <a:pt x="740" y="31"/>
                    <a:pt x="742" y="33"/>
                    <a:pt x="741" y="33"/>
                  </a:cubicBezTo>
                  <a:cubicBezTo>
                    <a:pt x="740" y="33"/>
                    <a:pt x="739" y="32"/>
                    <a:pt x="738" y="32"/>
                  </a:cubicBezTo>
                  <a:cubicBezTo>
                    <a:pt x="737" y="32"/>
                    <a:pt x="734" y="34"/>
                    <a:pt x="729" y="33"/>
                  </a:cubicBezTo>
                  <a:cubicBezTo>
                    <a:pt x="728" y="33"/>
                    <a:pt x="729" y="35"/>
                    <a:pt x="728" y="36"/>
                  </a:cubicBezTo>
                  <a:cubicBezTo>
                    <a:pt x="728" y="36"/>
                    <a:pt x="725" y="36"/>
                    <a:pt x="725" y="36"/>
                  </a:cubicBezTo>
                  <a:cubicBezTo>
                    <a:pt x="724" y="37"/>
                    <a:pt x="727" y="38"/>
                    <a:pt x="725" y="42"/>
                  </a:cubicBezTo>
                  <a:cubicBezTo>
                    <a:pt x="724" y="39"/>
                    <a:pt x="718" y="42"/>
                    <a:pt x="721" y="43"/>
                  </a:cubicBezTo>
                  <a:cubicBezTo>
                    <a:pt x="718" y="46"/>
                    <a:pt x="713" y="44"/>
                    <a:pt x="710" y="46"/>
                  </a:cubicBezTo>
                  <a:cubicBezTo>
                    <a:pt x="707" y="47"/>
                    <a:pt x="706" y="51"/>
                    <a:pt x="703" y="50"/>
                  </a:cubicBezTo>
                  <a:cubicBezTo>
                    <a:pt x="703" y="52"/>
                    <a:pt x="703" y="54"/>
                    <a:pt x="701" y="54"/>
                  </a:cubicBezTo>
                  <a:cubicBezTo>
                    <a:pt x="702" y="56"/>
                    <a:pt x="703" y="54"/>
                    <a:pt x="704" y="54"/>
                  </a:cubicBezTo>
                  <a:cubicBezTo>
                    <a:pt x="708" y="54"/>
                    <a:pt x="710" y="51"/>
                    <a:pt x="712" y="50"/>
                  </a:cubicBezTo>
                  <a:cubicBezTo>
                    <a:pt x="715" y="49"/>
                    <a:pt x="715" y="52"/>
                    <a:pt x="717" y="51"/>
                  </a:cubicBezTo>
                  <a:cubicBezTo>
                    <a:pt x="718" y="51"/>
                    <a:pt x="718" y="49"/>
                    <a:pt x="720" y="49"/>
                  </a:cubicBezTo>
                  <a:cubicBezTo>
                    <a:pt x="722" y="47"/>
                    <a:pt x="726" y="49"/>
                    <a:pt x="729" y="47"/>
                  </a:cubicBezTo>
                  <a:cubicBezTo>
                    <a:pt x="731" y="46"/>
                    <a:pt x="728" y="45"/>
                    <a:pt x="731" y="44"/>
                  </a:cubicBezTo>
                  <a:cubicBezTo>
                    <a:pt x="731" y="44"/>
                    <a:pt x="733" y="45"/>
                    <a:pt x="734" y="44"/>
                  </a:cubicBezTo>
                  <a:cubicBezTo>
                    <a:pt x="734" y="44"/>
                    <a:pt x="735" y="42"/>
                    <a:pt x="735" y="42"/>
                  </a:cubicBezTo>
                  <a:cubicBezTo>
                    <a:pt x="735" y="41"/>
                    <a:pt x="739" y="43"/>
                    <a:pt x="741" y="43"/>
                  </a:cubicBezTo>
                  <a:cubicBezTo>
                    <a:pt x="744" y="43"/>
                    <a:pt x="744" y="42"/>
                    <a:pt x="748" y="42"/>
                  </a:cubicBezTo>
                  <a:cubicBezTo>
                    <a:pt x="748" y="46"/>
                    <a:pt x="748" y="46"/>
                    <a:pt x="748" y="46"/>
                  </a:cubicBezTo>
                  <a:cubicBezTo>
                    <a:pt x="749" y="44"/>
                    <a:pt x="750" y="45"/>
                    <a:pt x="750" y="47"/>
                  </a:cubicBezTo>
                  <a:cubicBezTo>
                    <a:pt x="758" y="46"/>
                    <a:pt x="770" y="48"/>
                    <a:pt x="781" y="47"/>
                  </a:cubicBezTo>
                  <a:cubicBezTo>
                    <a:pt x="781" y="53"/>
                    <a:pt x="791" y="49"/>
                    <a:pt x="790" y="56"/>
                  </a:cubicBezTo>
                  <a:cubicBezTo>
                    <a:pt x="791" y="53"/>
                    <a:pt x="793" y="56"/>
                    <a:pt x="795" y="56"/>
                  </a:cubicBezTo>
                  <a:cubicBezTo>
                    <a:pt x="799" y="56"/>
                    <a:pt x="805" y="54"/>
                    <a:pt x="806" y="56"/>
                  </a:cubicBezTo>
                  <a:cubicBezTo>
                    <a:pt x="809" y="55"/>
                    <a:pt x="807" y="49"/>
                    <a:pt x="809" y="49"/>
                  </a:cubicBezTo>
                  <a:cubicBezTo>
                    <a:pt x="814" y="50"/>
                    <a:pt x="819" y="49"/>
                    <a:pt x="823" y="50"/>
                  </a:cubicBezTo>
                  <a:cubicBezTo>
                    <a:pt x="823" y="50"/>
                    <a:pt x="823" y="51"/>
                    <a:pt x="823" y="51"/>
                  </a:cubicBezTo>
                  <a:cubicBezTo>
                    <a:pt x="826" y="52"/>
                    <a:pt x="828" y="51"/>
                    <a:pt x="830" y="51"/>
                  </a:cubicBezTo>
                  <a:cubicBezTo>
                    <a:pt x="831" y="52"/>
                    <a:pt x="831" y="54"/>
                    <a:pt x="832" y="54"/>
                  </a:cubicBezTo>
                  <a:cubicBezTo>
                    <a:pt x="834" y="55"/>
                    <a:pt x="838" y="53"/>
                    <a:pt x="839" y="56"/>
                  </a:cubicBezTo>
                  <a:cubicBezTo>
                    <a:pt x="838" y="58"/>
                    <a:pt x="838" y="62"/>
                    <a:pt x="835" y="61"/>
                  </a:cubicBezTo>
                  <a:cubicBezTo>
                    <a:pt x="835" y="64"/>
                    <a:pt x="837" y="64"/>
                    <a:pt x="840" y="64"/>
                  </a:cubicBezTo>
                  <a:cubicBezTo>
                    <a:pt x="839" y="72"/>
                    <a:pt x="845" y="73"/>
                    <a:pt x="849" y="77"/>
                  </a:cubicBezTo>
                  <a:cubicBezTo>
                    <a:pt x="851" y="75"/>
                    <a:pt x="854" y="74"/>
                    <a:pt x="856" y="72"/>
                  </a:cubicBezTo>
                  <a:cubicBezTo>
                    <a:pt x="857" y="72"/>
                    <a:pt x="856" y="69"/>
                    <a:pt x="857" y="68"/>
                  </a:cubicBezTo>
                  <a:cubicBezTo>
                    <a:pt x="858" y="68"/>
                    <a:pt x="860" y="69"/>
                    <a:pt x="860" y="67"/>
                  </a:cubicBezTo>
                  <a:cubicBezTo>
                    <a:pt x="864" y="66"/>
                    <a:pt x="862" y="70"/>
                    <a:pt x="864" y="71"/>
                  </a:cubicBezTo>
                  <a:cubicBezTo>
                    <a:pt x="874" y="71"/>
                    <a:pt x="874" y="71"/>
                    <a:pt x="874" y="71"/>
                  </a:cubicBezTo>
                  <a:cubicBezTo>
                    <a:pt x="875" y="70"/>
                    <a:pt x="879" y="71"/>
                    <a:pt x="878" y="67"/>
                  </a:cubicBezTo>
                  <a:cubicBezTo>
                    <a:pt x="883" y="68"/>
                    <a:pt x="893" y="64"/>
                    <a:pt x="893" y="70"/>
                  </a:cubicBezTo>
                  <a:cubicBezTo>
                    <a:pt x="897" y="70"/>
                    <a:pt x="896" y="65"/>
                    <a:pt x="902" y="67"/>
                  </a:cubicBezTo>
                  <a:cubicBezTo>
                    <a:pt x="902" y="65"/>
                    <a:pt x="900" y="66"/>
                    <a:pt x="899" y="65"/>
                  </a:cubicBezTo>
                  <a:cubicBezTo>
                    <a:pt x="900" y="64"/>
                    <a:pt x="900" y="62"/>
                    <a:pt x="902" y="61"/>
                  </a:cubicBezTo>
                  <a:cubicBezTo>
                    <a:pt x="906" y="61"/>
                    <a:pt x="905" y="56"/>
                    <a:pt x="910" y="58"/>
                  </a:cubicBezTo>
                  <a:cubicBezTo>
                    <a:pt x="912" y="58"/>
                    <a:pt x="911" y="57"/>
                    <a:pt x="910" y="57"/>
                  </a:cubicBezTo>
                  <a:cubicBezTo>
                    <a:pt x="913" y="54"/>
                    <a:pt x="917" y="56"/>
                    <a:pt x="922" y="56"/>
                  </a:cubicBezTo>
                  <a:cubicBezTo>
                    <a:pt x="920" y="63"/>
                    <a:pt x="929" y="53"/>
                    <a:pt x="927" y="60"/>
                  </a:cubicBezTo>
                  <a:cubicBezTo>
                    <a:pt x="933" y="61"/>
                    <a:pt x="938" y="59"/>
                    <a:pt x="943" y="58"/>
                  </a:cubicBezTo>
                  <a:cubicBezTo>
                    <a:pt x="943" y="62"/>
                    <a:pt x="937" y="60"/>
                    <a:pt x="938" y="64"/>
                  </a:cubicBezTo>
                  <a:cubicBezTo>
                    <a:pt x="939" y="67"/>
                    <a:pt x="944" y="65"/>
                    <a:pt x="947" y="65"/>
                  </a:cubicBezTo>
                  <a:cubicBezTo>
                    <a:pt x="952" y="66"/>
                    <a:pt x="956" y="66"/>
                    <a:pt x="961" y="64"/>
                  </a:cubicBezTo>
                  <a:cubicBezTo>
                    <a:pt x="962" y="69"/>
                    <a:pt x="969" y="69"/>
                    <a:pt x="971" y="74"/>
                  </a:cubicBezTo>
                  <a:cubicBezTo>
                    <a:pt x="973" y="73"/>
                    <a:pt x="975" y="75"/>
                    <a:pt x="978" y="75"/>
                  </a:cubicBezTo>
                  <a:cubicBezTo>
                    <a:pt x="986" y="76"/>
                    <a:pt x="996" y="74"/>
                    <a:pt x="1004" y="75"/>
                  </a:cubicBezTo>
                  <a:cubicBezTo>
                    <a:pt x="1008" y="76"/>
                    <a:pt x="1011" y="80"/>
                    <a:pt x="1014" y="78"/>
                  </a:cubicBezTo>
                  <a:cubicBezTo>
                    <a:pt x="1014" y="80"/>
                    <a:pt x="1015" y="81"/>
                    <a:pt x="1017" y="81"/>
                  </a:cubicBezTo>
                  <a:cubicBezTo>
                    <a:pt x="1017" y="86"/>
                    <a:pt x="1017" y="86"/>
                    <a:pt x="1017" y="86"/>
                  </a:cubicBezTo>
                  <a:cubicBezTo>
                    <a:pt x="1016" y="89"/>
                    <a:pt x="1022" y="87"/>
                    <a:pt x="1023" y="88"/>
                  </a:cubicBezTo>
                  <a:cubicBezTo>
                    <a:pt x="1024" y="90"/>
                    <a:pt x="1023" y="87"/>
                    <a:pt x="1025" y="88"/>
                  </a:cubicBezTo>
                  <a:cubicBezTo>
                    <a:pt x="1026" y="88"/>
                    <a:pt x="1025" y="89"/>
                    <a:pt x="1027" y="89"/>
                  </a:cubicBezTo>
                  <a:cubicBezTo>
                    <a:pt x="1029" y="89"/>
                    <a:pt x="1044" y="91"/>
                    <a:pt x="1045" y="89"/>
                  </a:cubicBezTo>
                  <a:cubicBezTo>
                    <a:pt x="1045" y="89"/>
                    <a:pt x="1045" y="88"/>
                    <a:pt x="1045" y="88"/>
                  </a:cubicBezTo>
                  <a:cubicBezTo>
                    <a:pt x="1046" y="88"/>
                    <a:pt x="1049" y="90"/>
                    <a:pt x="1049" y="89"/>
                  </a:cubicBezTo>
                  <a:cubicBezTo>
                    <a:pt x="1050" y="88"/>
                    <a:pt x="1053" y="87"/>
                    <a:pt x="1053" y="89"/>
                  </a:cubicBezTo>
                  <a:cubicBezTo>
                    <a:pt x="1056" y="87"/>
                    <a:pt x="1060" y="86"/>
                    <a:pt x="1065" y="85"/>
                  </a:cubicBezTo>
                  <a:cubicBezTo>
                    <a:pt x="1064" y="90"/>
                    <a:pt x="1066" y="92"/>
                    <a:pt x="1066" y="95"/>
                  </a:cubicBezTo>
                  <a:cubicBezTo>
                    <a:pt x="1072" y="95"/>
                    <a:pt x="1074" y="97"/>
                    <a:pt x="1079" y="95"/>
                  </a:cubicBezTo>
                  <a:cubicBezTo>
                    <a:pt x="1079" y="93"/>
                    <a:pt x="1078" y="92"/>
                    <a:pt x="1076" y="92"/>
                  </a:cubicBezTo>
                  <a:cubicBezTo>
                    <a:pt x="1077" y="91"/>
                    <a:pt x="1077" y="89"/>
                    <a:pt x="1077" y="86"/>
                  </a:cubicBezTo>
                  <a:cubicBezTo>
                    <a:pt x="1081" y="84"/>
                    <a:pt x="1089" y="85"/>
                    <a:pt x="1091" y="88"/>
                  </a:cubicBezTo>
                  <a:cubicBezTo>
                    <a:pt x="1097" y="88"/>
                    <a:pt x="1103" y="87"/>
                    <a:pt x="1109" y="88"/>
                  </a:cubicBezTo>
                  <a:cubicBezTo>
                    <a:pt x="1112" y="88"/>
                    <a:pt x="1116" y="91"/>
                    <a:pt x="1117" y="88"/>
                  </a:cubicBezTo>
                  <a:cubicBezTo>
                    <a:pt x="1119" y="89"/>
                    <a:pt x="1119" y="91"/>
                    <a:pt x="1124" y="92"/>
                  </a:cubicBezTo>
                  <a:cubicBezTo>
                    <a:pt x="1125" y="92"/>
                    <a:pt x="1126" y="95"/>
                    <a:pt x="1126" y="95"/>
                  </a:cubicBezTo>
                  <a:cubicBezTo>
                    <a:pt x="1127" y="95"/>
                    <a:pt x="1128" y="94"/>
                    <a:pt x="1128" y="94"/>
                  </a:cubicBezTo>
                  <a:cubicBezTo>
                    <a:pt x="1129" y="94"/>
                    <a:pt x="1128" y="95"/>
                    <a:pt x="1129" y="96"/>
                  </a:cubicBezTo>
                  <a:cubicBezTo>
                    <a:pt x="1130" y="97"/>
                    <a:pt x="1132" y="96"/>
                    <a:pt x="1132" y="96"/>
                  </a:cubicBezTo>
                  <a:cubicBezTo>
                    <a:pt x="1133" y="97"/>
                    <a:pt x="1135" y="98"/>
                    <a:pt x="1139" y="99"/>
                  </a:cubicBezTo>
                  <a:cubicBezTo>
                    <a:pt x="1141" y="100"/>
                    <a:pt x="1145" y="101"/>
                    <a:pt x="1147" y="102"/>
                  </a:cubicBezTo>
                  <a:cubicBezTo>
                    <a:pt x="1148" y="102"/>
                    <a:pt x="1148" y="104"/>
                    <a:pt x="1149" y="105"/>
                  </a:cubicBezTo>
                  <a:cubicBezTo>
                    <a:pt x="1149" y="105"/>
                    <a:pt x="1151" y="104"/>
                    <a:pt x="1152" y="105"/>
                  </a:cubicBezTo>
                  <a:cubicBezTo>
                    <a:pt x="1152" y="105"/>
                    <a:pt x="1151" y="107"/>
                    <a:pt x="1152" y="108"/>
                  </a:cubicBezTo>
                  <a:cubicBezTo>
                    <a:pt x="1152" y="108"/>
                    <a:pt x="1154" y="107"/>
                    <a:pt x="1154" y="108"/>
                  </a:cubicBezTo>
                  <a:cubicBezTo>
                    <a:pt x="1155" y="109"/>
                    <a:pt x="1153" y="114"/>
                    <a:pt x="1159" y="112"/>
                  </a:cubicBezTo>
                  <a:cubicBezTo>
                    <a:pt x="1159" y="122"/>
                    <a:pt x="1159" y="122"/>
                    <a:pt x="1159" y="122"/>
                  </a:cubicBezTo>
                  <a:cubicBezTo>
                    <a:pt x="1164" y="121"/>
                    <a:pt x="1168" y="120"/>
                    <a:pt x="1168" y="116"/>
                  </a:cubicBezTo>
                  <a:cubicBezTo>
                    <a:pt x="1173" y="118"/>
                    <a:pt x="1178" y="117"/>
                    <a:pt x="1181" y="119"/>
                  </a:cubicBezTo>
                  <a:cubicBezTo>
                    <a:pt x="1181" y="119"/>
                    <a:pt x="1181" y="121"/>
                    <a:pt x="1181" y="122"/>
                  </a:cubicBezTo>
                  <a:cubicBezTo>
                    <a:pt x="1182" y="122"/>
                    <a:pt x="1184" y="121"/>
                    <a:pt x="1185" y="122"/>
                  </a:cubicBezTo>
                  <a:cubicBezTo>
                    <a:pt x="1184" y="123"/>
                    <a:pt x="1182" y="123"/>
                    <a:pt x="1182" y="126"/>
                  </a:cubicBezTo>
                  <a:cubicBezTo>
                    <a:pt x="1180" y="126"/>
                    <a:pt x="1180" y="124"/>
                    <a:pt x="1178" y="124"/>
                  </a:cubicBezTo>
                  <a:cubicBezTo>
                    <a:pt x="1177" y="125"/>
                    <a:pt x="1177" y="128"/>
                    <a:pt x="1174" y="127"/>
                  </a:cubicBezTo>
                  <a:cubicBezTo>
                    <a:pt x="1175" y="129"/>
                    <a:pt x="1178" y="128"/>
                    <a:pt x="1177" y="133"/>
                  </a:cubicBezTo>
                  <a:cubicBezTo>
                    <a:pt x="1172" y="128"/>
                    <a:pt x="1176" y="135"/>
                    <a:pt x="1173" y="136"/>
                  </a:cubicBezTo>
                  <a:cubicBezTo>
                    <a:pt x="1171" y="136"/>
                    <a:pt x="1170" y="137"/>
                    <a:pt x="1170" y="138"/>
                  </a:cubicBezTo>
                  <a:cubicBezTo>
                    <a:pt x="1168" y="138"/>
                    <a:pt x="1167" y="138"/>
                    <a:pt x="1166" y="137"/>
                  </a:cubicBezTo>
                  <a:cubicBezTo>
                    <a:pt x="1165" y="136"/>
                    <a:pt x="1164" y="135"/>
                    <a:pt x="1163" y="134"/>
                  </a:cubicBezTo>
                  <a:cubicBezTo>
                    <a:pt x="1161" y="133"/>
                    <a:pt x="1159" y="134"/>
                    <a:pt x="1157" y="133"/>
                  </a:cubicBezTo>
                  <a:cubicBezTo>
                    <a:pt x="1156" y="132"/>
                    <a:pt x="1155" y="130"/>
                    <a:pt x="1154" y="130"/>
                  </a:cubicBezTo>
                  <a:cubicBezTo>
                    <a:pt x="1153" y="129"/>
                    <a:pt x="1150" y="130"/>
                    <a:pt x="1149" y="130"/>
                  </a:cubicBezTo>
                  <a:cubicBezTo>
                    <a:pt x="1148" y="130"/>
                    <a:pt x="1149" y="129"/>
                    <a:pt x="1147" y="129"/>
                  </a:cubicBezTo>
                  <a:cubicBezTo>
                    <a:pt x="1146" y="128"/>
                    <a:pt x="1144" y="123"/>
                    <a:pt x="1142" y="127"/>
                  </a:cubicBezTo>
                  <a:cubicBezTo>
                    <a:pt x="1140" y="127"/>
                    <a:pt x="1141" y="125"/>
                    <a:pt x="1140" y="123"/>
                  </a:cubicBezTo>
                  <a:cubicBezTo>
                    <a:pt x="1132" y="123"/>
                    <a:pt x="1132" y="123"/>
                    <a:pt x="1132" y="123"/>
                  </a:cubicBezTo>
                  <a:cubicBezTo>
                    <a:pt x="1129" y="123"/>
                    <a:pt x="1132" y="126"/>
                    <a:pt x="1132" y="126"/>
                  </a:cubicBezTo>
                  <a:cubicBezTo>
                    <a:pt x="1132" y="128"/>
                    <a:pt x="1129" y="128"/>
                    <a:pt x="1129" y="131"/>
                  </a:cubicBezTo>
                  <a:cubicBezTo>
                    <a:pt x="1123" y="131"/>
                    <a:pt x="1122" y="136"/>
                    <a:pt x="1115" y="134"/>
                  </a:cubicBezTo>
                  <a:cubicBezTo>
                    <a:pt x="1114" y="135"/>
                    <a:pt x="1114" y="137"/>
                    <a:pt x="1111" y="137"/>
                  </a:cubicBezTo>
                  <a:cubicBezTo>
                    <a:pt x="1111" y="139"/>
                    <a:pt x="1114" y="138"/>
                    <a:pt x="1117" y="138"/>
                  </a:cubicBezTo>
                  <a:cubicBezTo>
                    <a:pt x="1118" y="139"/>
                    <a:pt x="1119" y="141"/>
                    <a:pt x="1121" y="141"/>
                  </a:cubicBezTo>
                  <a:cubicBezTo>
                    <a:pt x="1120" y="146"/>
                    <a:pt x="1120" y="144"/>
                    <a:pt x="1122" y="147"/>
                  </a:cubicBezTo>
                  <a:cubicBezTo>
                    <a:pt x="1123" y="150"/>
                    <a:pt x="1127" y="150"/>
                    <a:pt x="1129" y="152"/>
                  </a:cubicBezTo>
                  <a:cubicBezTo>
                    <a:pt x="1129" y="152"/>
                    <a:pt x="1125" y="157"/>
                    <a:pt x="1125" y="157"/>
                  </a:cubicBezTo>
                  <a:cubicBezTo>
                    <a:pt x="1121" y="157"/>
                    <a:pt x="1121" y="153"/>
                    <a:pt x="1119" y="154"/>
                  </a:cubicBezTo>
                  <a:cubicBezTo>
                    <a:pt x="1120" y="154"/>
                    <a:pt x="1121" y="157"/>
                    <a:pt x="1119" y="157"/>
                  </a:cubicBezTo>
                  <a:cubicBezTo>
                    <a:pt x="1115" y="157"/>
                    <a:pt x="1108" y="156"/>
                    <a:pt x="1104" y="158"/>
                  </a:cubicBezTo>
                  <a:cubicBezTo>
                    <a:pt x="1101" y="159"/>
                    <a:pt x="1096" y="161"/>
                    <a:pt x="1097" y="164"/>
                  </a:cubicBezTo>
                  <a:cubicBezTo>
                    <a:pt x="1091" y="162"/>
                    <a:pt x="1090" y="167"/>
                    <a:pt x="1086" y="168"/>
                  </a:cubicBezTo>
                  <a:cubicBezTo>
                    <a:pt x="1085" y="169"/>
                    <a:pt x="1084" y="170"/>
                    <a:pt x="1083" y="171"/>
                  </a:cubicBezTo>
                  <a:cubicBezTo>
                    <a:pt x="1082" y="171"/>
                    <a:pt x="1080" y="173"/>
                    <a:pt x="1079" y="173"/>
                  </a:cubicBezTo>
                  <a:cubicBezTo>
                    <a:pt x="1077" y="174"/>
                    <a:pt x="1076" y="175"/>
                    <a:pt x="1076" y="176"/>
                  </a:cubicBezTo>
                  <a:cubicBezTo>
                    <a:pt x="1072" y="175"/>
                    <a:pt x="1064" y="178"/>
                    <a:pt x="1062" y="175"/>
                  </a:cubicBezTo>
                  <a:cubicBezTo>
                    <a:pt x="1060" y="176"/>
                    <a:pt x="1057" y="175"/>
                    <a:pt x="1058" y="179"/>
                  </a:cubicBezTo>
                  <a:cubicBezTo>
                    <a:pt x="1050" y="180"/>
                    <a:pt x="1049" y="180"/>
                    <a:pt x="1041" y="179"/>
                  </a:cubicBezTo>
                  <a:cubicBezTo>
                    <a:pt x="1040" y="179"/>
                    <a:pt x="1039" y="180"/>
                    <a:pt x="1038" y="180"/>
                  </a:cubicBezTo>
                  <a:cubicBezTo>
                    <a:pt x="1037" y="181"/>
                    <a:pt x="1034" y="182"/>
                    <a:pt x="1034" y="185"/>
                  </a:cubicBezTo>
                  <a:cubicBezTo>
                    <a:pt x="1034" y="189"/>
                    <a:pt x="1027" y="187"/>
                    <a:pt x="1028" y="193"/>
                  </a:cubicBezTo>
                  <a:cubicBezTo>
                    <a:pt x="1027" y="198"/>
                    <a:pt x="1032" y="197"/>
                    <a:pt x="1034" y="199"/>
                  </a:cubicBezTo>
                  <a:cubicBezTo>
                    <a:pt x="1033" y="202"/>
                    <a:pt x="1033" y="206"/>
                    <a:pt x="1028" y="206"/>
                  </a:cubicBezTo>
                  <a:cubicBezTo>
                    <a:pt x="1029" y="209"/>
                    <a:pt x="1028" y="210"/>
                    <a:pt x="1025" y="210"/>
                  </a:cubicBezTo>
                  <a:cubicBezTo>
                    <a:pt x="1025" y="216"/>
                    <a:pt x="1025" y="216"/>
                    <a:pt x="1025" y="216"/>
                  </a:cubicBezTo>
                  <a:cubicBezTo>
                    <a:pt x="1026" y="218"/>
                    <a:pt x="1028" y="214"/>
                    <a:pt x="1028" y="217"/>
                  </a:cubicBezTo>
                  <a:cubicBezTo>
                    <a:pt x="1029" y="220"/>
                    <a:pt x="1026" y="219"/>
                    <a:pt x="1025" y="220"/>
                  </a:cubicBezTo>
                  <a:cubicBezTo>
                    <a:pt x="1025" y="220"/>
                    <a:pt x="1024" y="224"/>
                    <a:pt x="1024" y="224"/>
                  </a:cubicBezTo>
                  <a:cubicBezTo>
                    <a:pt x="1022" y="225"/>
                    <a:pt x="1019" y="224"/>
                    <a:pt x="1017" y="225"/>
                  </a:cubicBezTo>
                  <a:cubicBezTo>
                    <a:pt x="1016" y="226"/>
                    <a:pt x="1018" y="230"/>
                    <a:pt x="1017" y="231"/>
                  </a:cubicBezTo>
                  <a:cubicBezTo>
                    <a:pt x="1016" y="232"/>
                    <a:pt x="1016" y="228"/>
                    <a:pt x="1015" y="228"/>
                  </a:cubicBezTo>
                  <a:cubicBezTo>
                    <a:pt x="1014" y="228"/>
                    <a:pt x="1011" y="229"/>
                    <a:pt x="1014" y="235"/>
                  </a:cubicBezTo>
                  <a:cubicBezTo>
                    <a:pt x="1011" y="234"/>
                    <a:pt x="1012" y="237"/>
                    <a:pt x="1011" y="238"/>
                  </a:cubicBezTo>
                  <a:cubicBezTo>
                    <a:pt x="1011" y="238"/>
                    <a:pt x="1009" y="238"/>
                    <a:pt x="1009" y="238"/>
                  </a:cubicBezTo>
                  <a:cubicBezTo>
                    <a:pt x="1008" y="239"/>
                    <a:pt x="1008" y="242"/>
                    <a:pt x="1006" y="241"/>
                  </a:cubicBezTo>
                  <a:cubicBezTo>
                    <a:pt x="1006" y="243"/>
                    <a:pt x="1004" y="244"/>
                    <a:pt x="1004" y="246"/>
                  </a:cubicBezTo>
                  <a:cubicBezTo>
                    <a:pt x="1002" y="247"/>
                    <a:pt x="999" y="246"/>
                    <a:pt x="999" y="248"/>
                  </a:cubicBezTo>
                  <a:cubicBezTo>
                    <a:pt x="997" y="247"/>
                    <a:pt x="999" y="246"/>
                    <a:pt x="999" y="244"/>
                  </a:cubicBezTo>
                  <a:cubicBezTo>
                    <a:pt x="999" y="244"/>
                    <a:pt x="997" y="243"/>
                    <a:pt x="997" y="242"/>
                  </a:cubicBezTo>
                  <a:cubicBezTo>
                    <a:pt x="997" y="241"/>
                    <a:pt x="997" y="240"/>
                    <a:pt x="997" y="239"/>
                  </a:cubicBezTo>
                  <a:cubicBezTo>
                    <a:pt x="996" y="239"/>
                    <a:pt x="995" y="237"/>
                    <a:pt x="994" y="237"/>
                  </a:cubicBezTo>
                  <a:cubicBezTo>
                    <a:pt x="994" y="236"/>
                    <a:pt x="993" y="235"/>
                    <a:pt x="992" y="235"/>
                  </a:cubicBezTo>
                  <a:cubicBezTo>
                    <a:pt x="993" y="233"/>
                    <a:pt x="993" y="230"/>
                    <a:pt x="993" y="227"/>
                  </a:cubicBezTo>
                  <a:cubicBezTo>
                    <a:pt x="993" y="224"/>
                    <a:pt x="992" y="224"/>
                    <a:pt x="992" y="223"/>
                  </a:cubicBezTo>
                  <a:cubicBezTo>
                    <a:pt x="991" y="217"/>
                    <a:pt x="993" y="211"/>
                    <a:pt x="992" y="207"/>
                  </a:cubicBezTo>
                  <a:cubicBezTo>
                    <a:pt x="997" y="211"/>
                    <a:pt x="992" y="205"/>
                    <a:pt x="994" y="202"/>
                  </a:cubicBezTo>
                  <a:cubicBezTo>
                    <a:pt x="995" y="201"/>
                    <a:pt x="996" y="206"/>
                    <a:pt x="997" y="203"/>
                  </a:cubicBezTo>
                  <a:cubicBezTo>
                    <a:pt x="997" y="202"/>
                    <a:pt x="997" y="201"/>
                    <a:pt x="997" y="200"/>
                  </a:cubicBezTo>
                  <a:cubicBezTo>
                    <a:pt x="999" y="198"/>
                    <a:pt x="1004" y="194"/>
                    <a:pt x="1006" y="193"/>
                  </a:cubicBezTo>
                  <a:cubicBezTo>
                    <a:pt x="1006" y="193"/>
                    <a:pt x="1008" y="193"/>
                    <a:pt x="1007" y="192"/>
                  </a:cubicBezTo>
                  <a:cubicBezTo>
                    <a:pt x="1005" y="190"/>
                    <a:pt x="1008" y="191"/>
                    <a:pt x="1010" y="190"/>
                  </a:cubicBezTo>
                  <a:cubicBezTo>
                    <a:pt x="1012" y="189"/>
                    <a:pt x="1013" y="187"/>
                    <a:pt x="1013" y="183"/>
                  </a:cubicBezTo>
                  <a:cubicBezTo>
                    <a:pt x="1013" y="183"/>
                    <a:pt x="1018" y="181"/>
                    <a:pt x="1017" y="180"/>
                  </a:cubicBezTo>
                  <a:cubicBezTo>
                    <a:pt x="1017" y="180"/>
                    <a:pt x="1016" y="180"/>
                    <a:pt x="1015" y="180"/>
                  </a:cubicBezTo>
                  <a:cubicBezTo>
                    <a:pt x="1016" y="180"/>
                    <a:pt x="1017" y="178"/>
                    <a:pt x="1017" y="178"/>
                  </a:cubicBezTo>
                  <a:cubicBezTo>
                    <a:pt x="1018" y="177"/>
                    <a:pt x="1020" y="181"/>
                    <a:pt x="1020" y="175"/>
                  </a:cubicBezTo>
                  <a:cubicBezTo>
                    <a:pt x="1022" y="175"/>
                    <a:pt x="1025" y="174"/>
                    <a:pt x="1027" y="173"/>
                  </a:cubicBezTo>
                  <a:cubicBezTo>
                    <a:pt x="1027" y="173"/>
                    <a:pt x="1028" y="171"/>
                    <a:pt x="1028" y="171"/>
                  </a:cubicBezTo>
                  <a:cubicBezTo>
                    <a:pt x="1029" y="170"/>
                    <a:pt x="1030" y="171"/>
                    <a:pt x="1031" y="171"/>
                  </a:cubicBezTo>
                  <a:cubicBezTo>
                    <a:pt x="1032" y="170"/>
                    <a:pt x="1033" y="169"/>
                    <a:pt x="1034" y="168"/>
                  </a:cubicBezTo>
                  <a:cubicBezTo>
                    <a:pt x="1034" y="167"/>
                    <a:pt x="1035" y="168"/>
                    <a:pt x="1035" y="166"/>
                  </a:cubicBezTo>
                  <a:cubicBezTo>
                    <a:pt x="1035" y="165"/>
                    <a:pt x="1037" y="161"/>
                    <a:pt x="1039" y="164"/>
                  </a:cubicBezTo>
                  <a:cubicBezTo>
                    <a:pt x="1039" y="157"/>
                    <a:pt x="1039" y="157"/>
                    <a:pt x="1039" y="157"/>
                  </a:cubicBezTo>
                  <a:cubicBezTo>
                    <a:pt x="1036" y="156"/>
                    <a:pt x="1034" y="157"/>
                    <a:pt x="1032" y="158"/>
                  </a:cubicBezTo>
                  <a:cubicBezTo>
                    <a:pt x="1032" y="159"/>
                    <a:pt x="1030" y="160"/>
                    <a:pt x="1030" y="161"/>
                  </a:cubicBezTo>
                  <a:cubicBezTo>
                    <a:pt x="1029" y="162"/>
                    <a:pt x="1028" y="161"/>
                    <a:pt x="1028" y="162"/>
                  </a:cubicBezTo>
                  <a:cubicBezTo>
                    <a:pt x="1028" y="165"/>
                    <a:pt x="1023" y="164"/>
                    <a:pt x="1023" y="168"/>
                  </a:cubicBezTo>
                  <a:cubicBezTo>
                    <a:pt x="1020" y="167"/>
                    <a:pt x="1018" y="168"/>
                    <a:pt x="1018" y="171"/>
                  </a:cubicBezTo>
                  <a:cubicBezTo>
                    <a:pt x="1017" y="171"/>
                    <a:pt x="1018" y="168"/>
                    <a:pt x="1017" y="168"/>
                  </a:cubicBezTo>
                  <a:cubicBezTo>
                    <a:pt x="1017" y="168"/>
                    <a:pt x="1014" y="168"/>
                    <a:pt x="1014" y="168"/>
                  </a:cubicBezTo>
                  <a:cubicBezTo>
                    <a:pt x="1014" y="167"/>
                    <a:pt x="1015" y="165"/>
                    <a:pt x="1014" y="164"/>
                  </a:cubicBezTo>
                  <a:cubicBezTo>
                    <a:pt x="1008" y="164"/>
                    <a:pt x="1004" y="163"/>
                    <a:pt x="1000" y="164"/>
                  </a:cubicBezTo>
                  <a:cubicBezTo>
                    <a:pt x="998" y="164"/>
                    <a:pt x="1000" y="166"/>
                    <a:pt x="999" y="166"/>
                  </a:cubicBezTo>
                  <a:cubicBezTo>
                    <a:pt x="997" y="168"/>
                    <a:pt x="995" y="167"/>
                    <a:pt x="993" y="168"/>
                  </a:cubicBezTo>
                  <a:cubicBezTo>
                    <a:pt x="991" y="169"/>
                    <a:pt x="991" y="170"/>
                    <a:pt x="989" y="172"/>
                  </a:cubicBezTo>
                  <a:cubicBezTo>
                    <a:pt x="988" y="173"/>
                    <a:pt x="987" y="175"/>
                    <a:pt x="985" y="175"/>
                  </a:cubicBezTo>
                  <a:cubicBezTo>
                    <a:pt x="983" y="179"/>
                    <a:pt x="987" y="178"/>
                    <a:pt x="986" y="182"/>
                  </a:cubicBezTo>
                  <a:cubicBezTo>
                    <a:pt x="984" y="182"/>
                    <a:pt x="983" y="184"/>
                    <a:pt x="983" y="186"/>
                  </a:cubicBezTo>
                  <a:cubicBezTo>
                    <a:pt x="977" y="185"/>
                    <a:pt x="976" y="188"/>
                    <a:pt x="971" y="187"/>
                  </a:cubicBezTo>
                  <a:cubicBezTo>
                    <a:pt x="969" y="186"/>
                    <a:pt x="970" y="185"/>
                    <a:pt x="971" y="183"/>
                  </a:cubicBezTo>
                  <a:cubicBezTo>
                    <a:pt x="968" y="184"/>
                    <a:pt x="968" y="182"/>
                    <a:pt x="968" y="180"/>
                  </a:cubicBezTo>
                  <a:cubicBezTo>
                    <a:pt x="966" y="180"/>
                    <a:pt x="962" y="181"/>
                    <a:pt x="962" y="179"/>
                  </a:cubicBezTo>
                  <a:cubicBezTo>
                    <a:pt x="956" y="183"/>
                    <a:pt x="947" y="185"/>
                    <a:pt x="938" y="186"/>
                  </a:cubicBezTo>
                  <a:cubicBezTo>
                    <a:pt x="938" y="184"/>
                    <a:pt x="934" y="185"/>
                    <a:pt x="936" y="180"/>
                  </a:cubicBezTo>
                  <a:cubicBezTo>
                    <a:pt x="930" y="180"/>
                    <a:pt x="930" y="180"/>
                    <a:pt x="930" y="180"/>
                  </a:cubicBezTo>
                  <a:cubicBezTo>
                    <a:pt x="924" y="182"/>
                    <a:pt x="919" y="184"/>
                    <a:pt x="915" y="186"/>
                  </a:cubicBezTo>
                  <a:cubicBezTo>
                    <a:pt x="911" y="188"/>
                    <a:pt x="908" y="192"/>
                    <a:pt x="903" y="193"/>
                  </a:cubicBezTo>
                  <a:cubicBezTo>
                    <a:pt x="904" y="196"/>
                    <a:pt x="903" y="197"/>
                    <a:pt x="900" y="197"/>
                  </a:cubicBezTo>
                  <a:cubicBezTo>
                    <a:pt x="902" y="201"/>
                    <a:pt x="898" y="201"/>
                    <a:pt x="899" y="204"/>
                  </a:cubicBezTo>
                  <a:cubicBezTo>
                    <a:pt x="896" y="202"/>
                    <a:pt x="894" y="210"/>
                    <a:pt x="892" y="209"/>
                  </a:cubicBezTo>
                  <a:cubicBezTo>
                    <a:pt x="889" y="206"/>
                    <a:pt x="892" y="210"/>
                    <a:pt x="888" y="210"/>
                  </a:cubicBezTo>
                  <a:cubicBezTo>
                    <a:pt x="885" y="210"/>
                    <a:pt x="885" y="211"/>
                    <a:pt x="885" y="213"/>
                  </a:cubicBezTo>
                  <a:cubicBezTo>
                    <a:pt x="878" y="210"/>
                    <a:pt x="881" y="218"/>
                    <a:pt x="875" y="217"/>
                  </a:cubicBezTo>
                  <a:cubicBezTo>
                    <a:pt x="876" y="218"/>
                    <a:pt x="880" y="224"/>
                    <a:pt x="881" y="221"/>
                  </a:cubicBezTo>
                  <a:cubicBezTo>
                    <a:pt x="883" y="222"/>
                    <a:pt x="882" y="225"/>
                    <a:pt x="882" y="227"/>
                  </a:cubicBezTo>
                  <a:cubicBezTo>
                    <a:pt x="884" y="225"/>
                    <a:pt x="886" y="228"/>
                    <a:pt x="886" y="228"/>
                  </a:cubicBezTo>
                  <a:cubicBezTo>
                    <a:pt x="888" y="228"/>
                    <a:pt x="889" y="226"/>
                    <a:pt x="892" y="227"/>
                  </a:cubicBezTo>
                  <a:cubicBezTo>
                    <a:pt x="892" y="227"/>
                    <a:pt x="894" y="228"/>
                    <a:pt x="893" y="228"/>
                  </a:cubicBezTo>
                  <a:cubicBezTo>
                    <a:pt x="895" y="228"/>
                    <a:pt x="897" y="224"/>
                    <a:pt x="898" y="227"/>
                  </a:cubicBezTo>
                  <a:cubicBezTo>
                    <a:pt x="899" y="227"/>
                    <a:pt x="899" y="225"/>
                    <a:pt x="899" y="224"/>
                  </a:cubicBezTo>
                  <a:cubicBezTo>
                    <a:pt x="901" y="225"/>
                    <a:pt x="901" y="235"/>
                    <a:pt x="905" y="230"/>
                  </a:cubicBezTo>
                  <a:cubicBezTo>
                    <a:pt x="908" y="229"/>
                    <a:pt x="904" y="236"/>
                    <a:pt x="909" y="234"/>
                  </a:cubicBezTo>
                  <a:cubicBezTo>
                    <a:pt x="909" y="235"/>
                    <a:pt x="906" y="234"/>
                    <a:pt x="906" y="235"/>
                  </a:cubicBezTo>
                  <a:cubicBezTo>
                    <a:pt x="906" y="235"/>
                    <a:pt x="908" y="239"/>
                    <a:pt x="907" y="241"/>
                  </a:cubicBezTo>
                  <a:cubicBezTo>
                    <a:pt x="907" y="241"/>
                    <a:pt x="906" y="241"/>
                    <a:pt x="906" y="242"/>
                  </a:cubicBezTo>
                  <a:cubicBezTo>
                    <a:pt x="906" y="243"/>
                    <a:pt x="905" y="244"/>
                    <a:pt x="905" y="245"/>
                  </a:cubicBezTo>
                  <a:cubicBezTo>
                    <a:pt x="904" y="249"/>
                    <a:pt x="907" y="258"/>
                    <a:pt x="902" y="253"/>
                  </a:cubicBezTo>
                  <a:cubicBezTo>
                    <a:pt x="903" y="266"/>
                    <a:pt x="897" y="271"/>
                    <a:pt x="895" y="280"/>
                  </a:cubicBezTo>
                  <a:cubicBezTo>
                    <a:pt x="893" y="282"/>
                    <a:pt x="893" y="281"/>
                    <a:pt x="891" y="280"/>
                  </a:cubicBezTo>
                  <a:cubicBezTo>
                    <a:pt x="890" y="281"/>
                    <a:pt x="891" y="283"/>
                    <a:pt x="891" y="284"/>
                  </a:cubicBezTo>
                  <a:cubicBezTo>
                    <a:pt x="890" y="286"/>
                    <a:pt x="888" y="285"/>
                    <a:pt x="886" y="286"/>
                  </a:cubicBezTo>
                  <a:cubicBezTo>
                    <a:pt x="886" y="286"/>
                    <a:pt x="887" y="288"/>
                    <a:pt x="886" y="288"/>
                  </a:cubicBezTo>
                  <a:cubicBezTo>
                    <a:pt x="886" y="289"/>
                    <a:pt x="884" y="288"/>
                    <a:pt x="884" y="288"/>
                  </a:cubicBezTo>
                  <a:cubicBezTo>
                    <a:pt x="883" y="289"/>
                    <a:pt x="885" y="290"/>
                    <a:pt x="885" y="290"/>
                  </a:cubicBezTo>
                  <a:cubicBezTo>
                    <a:pt x="884" y="291"/>
                    <a:pt x="882" y="291"/>
                    <a:pt x="881" y="293"/>
                  </a:cubicBezTo>
                  <a:cubicBezTo>
                    <a:pt x="880" y="294"/>
                    <a:pt x="880" y="296"/>
                    <a:pt x="879" y="297"/>
                  </a:cubicBezTo>
                  <a:cubicBezTo>
                    <a:pt x="878" y="298"/>
                    <a:pt x="877" y="297"/>
                    <a:pt x="875" y="298"/>
                  </a:cubicBezTo>
                  <a:cubicBezTo>
                    <a:pt x="874" y="299"/>
                    <a:pt x="875" y="301"/>
                    <a:pt x="874" y="303"/>
                  </a:cubicBezTo>
                  <a:cubicBezTo>
                    <a:pt x="873" y="303"/>
                    <a:pt x="871" y="302"/>
                    <a:pt x="871" y="303"/>
                  </a:cubicBezTo>
                  <a:cubicBezTo>
                    <a:pt x="871" y="303"/>
                    <a:pt x="871" y="306"/>
                    <a:pt x="870" y="305"/>
                  </a:cubicBezTo>
                  <a:cubicBezTo>
                    <a:pt x="869" y="304"/>
                    <a:pt x="867" y="304"/>
                    <a:pt x="867" y="308"/>
                  </a:cubicBezTo>
                  <a:cubicBezTo>
                    <a:pt x="860" y="309"/>
                    <a:pt x="860" y="308"/>
                    <a:pt x="853" y="308"/>
                  </a:cubicBezTo>
                  <a:cubicBezTo>
                    <a:pt x="853" y="309"/>
                    <a:pt x="847" y="312"/>
                    <a:pt x="850" y="312"/>
                  </a:cubicBezTo>
                  <a:cubicBezTo>
                    <a:pt x="851" y="315"/>
                    <a:pt x="840" y="313"/>
                    <a:pt x="846" y="315"/>
                  </a:cubicBezTo>
                  <a:cubicBezTo>
                    <a:pt x="845" y="317"/>
                    <a:pt x="843" y="317"/>
                    <a:pt x="843" y="315"/>
                  </a:cubicBezTo>
                  <a:cubicBezTo>
                    <a:pt x="839" y="318"/>
                    <a:pt x="841" y="321"/>
                    <a:pt x="842" y="326"/>
                  </a:cubicBezTo>
                  <a:cubicBezTo>
                    <a:pt x="837" y="327"/>
                    <a:pt x="839" y="327"/>
                    <a:pt x="835" y="326"/>
                  </a:cubicBezTo>
                  <a:cubicBezTo>
                    <a:pt x="836" y="328"/>
                    <a:pt x="836" y="329"/>
                    <a:pt x="833" y="329"/>
                  </a:cubicBezTo>
                  <a:cubicBezTo>
                    <a:pt x="833" y="332"/>
                    <a:pt x="834" y="344"/>
                    <a:pt x="836" y="340"/>
                  </a:cubicBezTo>
                  <a:cubicBezTo>
                    <a:pt x="839" y="340"/>
                    <a:pt x="836" y="351"/>
                    <a:pt x="840" y="352"/>
                  </a:cubicBezTo>
                  <a:cubicBezTo>
                    <a:pt x="844" y="352"/>
                    <a:pt x="839" y="356"/>
                    <a:pt x="843" y="357"/>
                  </a:cubicBezTo>
                  <a:cubicBezTo>
                    <a:pt x="842" y="357"/>
                    <a:pt x="842" y="360"/>
                    <a:pt x="842" y="360"/>
                  </a:cubicBezTo>
                  <a:cubicBezTo>
                    <a:pt x="840" y="361"/>
                    <a:pt x="839" y="359"/>
                    <a:pt x="839" y="359"/>
                  </a:cubicBezTo>
                  <a:cubicBezTo>
                    <a:pt x="837" y="359"/>
                    <a:pt x="838" y="361"/>
                    <a:pt x="837" y="361"/>
                  </a:cubicBezTo>
                  <a:cubicBezTo>
                    <a:pt x="836" y="362"/>
                    <a:pt x="834" y="361"/>
                    <a:pt x="833" y="361"/>
                  </a:cubicBezTo>
                  <a:cubicBezTo>
                    <a:pt x="830" y="362"/>
                    <a:pt x="826" y="365"/>
                    <a:pt x="823" y="363"/>
                  </a:cubicBezTo>
                  <a:cubicBezTo>
                    <a:pt x="823" y="360"/>
                    <a:pt x="824" y="359"/>
                    <a:pt x="825" y="357"/>
                  </a:cubicBezTo>
                  <a:cubicBezTo>
                    <a:pt x="825" y="354"/>
                    <a:pt x="823" y="350"/>
                    <a:pt x="826" y="349"/>
                  </a:cubicBezTo>
                  <a:cubicBezTo>
                    <a:pt x="826" y="347"/>
                    <a:pt x="822" y="348"/>
                    <a:pt x="823" y="343"/>
                  </a:cubicBezTo>
                  <a:cubicBezTo>
                    <a:pt x="820" y="342"/>
                    <a:pt x="818" y="344"/>
                    <a:pt x="815" y="340"/>
                  </a:cubicBezTo>
                  <a:cubicBezTo>
                    <a:pt x="814" y="336"/>
                    <a:pt x="820" y="339"/>
                    <a:pt x="818" y="333"/>
                  </a:cubicBezTo>
                  <a:cubicBezTo>
                    <a:pt x="817" y="332"/>
                    <a:pt x="816" y="333"/>
                    <a:pt x="816" y="333"/>
                  </a:cubicBezTo>
                  <a:cubicBezTo>
                    <a:pt x="815" y="333"/>
                    <a:pt x="814" y="332"/>
                    <a:pt x="814" y="331"/>
                  </a:cubicBezTo>
                  <a:cubicBezTo>
                    <a:pt x="813" y="330"/>
                    <a:pt x="811" y="329"/>
                    <a:pt x="811" y="328"/>
                  </a:cubicBezTo>
                  <a:cubicBezTo>
                    <a:pt x="810" y="329"/>
                    <a:pt x="808" y="329"/>
                    <a:pt x="806" y="329"/>
                  </a:cubicBezTo>
                  <a:cubicBezTo>
                    <a:pt x="805" y="329"/>
                    <a:pt x="806" y="331"/>
                    <a:pt x="806" y="331"/>
                  </a:cubicBezTo>
                  <a:cubicBezTo>
                    <a:pt x="806" y="335"/>
                    <a:pt x="803" y="327"/>
                    <a:pt x="804" y="333"/>
                  </a:cubicBezTo>
                  <a:cubicBezTo>
                    <a:pt x="800" y="330"/>
                    <a:pt x="800" y="337"/>
                    <a:pt x="795" y="333"/>
                  </a:cubicBezTo>
                  <a:cubicBezTo>
                    <a:pt x="799" y="330"/>
                    <a:pt x="795" y="328"/>
                    <a:pt x="799" y="325"/>
                  </a:cubicBezTo>
                  <a:cubicBezTo>
                    <a:pt x="802" y="323"/>
                    <a:pt x="793" y="324"/>
                    <a:pt x="792" y="326"/>
                  </a:cubicBezTo>
                  <a:cubicBezTo>
                    <a:pt x="792" y="330"/>
                    <a:pt x="790" y="325"/>
                    <a:pt x="791" y="325"/>
                  </a:cubicBezTo>
                  <a:cubicBezTo>
                    <a:pt x="788" y="325"/>
                    <a:pt x="789" y="329"/>
                    <a:pt x="787" y="329"/>
                  </a:cubicBezTo>
                  <a:cubicBezTo>
                    <a:pt x="786" y="329"/>
                    <a:pt x="783" y="331"/>
                    <a:pt x="783" y="332"/>
                  </a:cubicBezTo>
                  <a:cubicBezTo>
                    <a:pt x="782" y="333"/>
                    <a:pt x="781" y="333"/>
                    <a:pt x="781" y="335"/>
                  </a:cubicBezTo>
                  <a:cubicBezTo>
                    <a:pt x="776" y="334"/>
                    <a:pt x="777" y="334"/>
                    <a:pt x="771" y="335"/>
                  </a:cubicBezTo>
                  <a:cubicBezTo>
                    <a:pt x="773" y="335"/>
                    <a:pt x="772" y="338"/>
                    <a:pt x="773" y="339"/>
                  </a:cubicBezTo>
                  <a:cubicBezTo>
                    <a:pt x="774" y="340"/>
                    <a:pt x="776" y="338"/>
                    <a:pt x="777" y="339"/>
                  </a:cubicBezTo>
                  <a:cubicBezTo>
                    <a:pt x="777" y="339"/>
                    <a:pt x="777" y="341"/>
                    <a:pt x="777" y="342"/>
                  </a:cubicBezTo>
                  <a:cubicBezTo>
                    <a:pt x="778" y="342"/>
                    <a:pt x="780" y="341"/>
                    <a:pt x="781" y="342"/>
                  </a:cubicBezTo>
                  <a:cubicBezTo>
                    <a:pt x="782" y="342"/>
                    <a:pt x="781" y="344"/>
                    <a:pt x="781" y="345"/>
                  </a:cubicBezTo>
                  <a:cubicBezTo>
                    <a:pt x="782" y="346"/>
                    <a:pt x="784" y="345"/>
                    <a:pt x="785" y="346"/>
                  </a:cubicBezTo>
                  <a:cubicBezTo>
                    <a:pt x="787" y="346"/>
                    <a:pt x="786" y="343"/>
                    <a:pt x="788" y="343"/>
                  </a:cubicBezTo>
                  <a:cubicBezTo>
                    <a:pt x="794" y="343"/>
                    <a:pt x="798" y="344"/>
                    <a:pt x="798" y="349"/>
                  </a:cubicBezTo>
                  <a:cubicBezTo>
                    <a:pt x="796" y="351"/>
                    <a:pt x="793" y="351"/>
                    <a:pt x="791" y="349"/>
                  </a:cubicBezTo>
                  <a:cubicBezTo>
                    <a:pt x="790" y="350"/>
                    <a:pt x="789" y="353"/>
                    <a:pt x="790" y="356"/>
                  </a:cubicBezTo>
                  <a:cubicBezTo>
                    <a:pt x="787" y="355"/>
                    <a:pt x="787" y="357"/>
                    <a:pt x="788" y="357"/>
                  </a:cubicBezTo>
                  <a:cubicBezTo>
                    <a:pt x="788" y="359"/>
                    <a:pt x="785" y="358"/>
                    <a:pt x="783" y="359"/>
                  </a:cubicBezTo>
                  <a:cubicBezTo>
                    <a:pt x="785" y="364"/>
                    <a:pt x="790" y="366"/>
                    <a:pt x="790" y="373"/>
                  </a:cubicBezTo>
                  <a:cubicBezTo>
                    <a:pt x="793" y="368"/>
                    <a:pt x="791" y="372"/>
                    <a:pt x="794" y="374"/>
                  </a:cubicBezTo>
                  <a:cubicBezTo>
                    <a:pt x="793" y="379"/>
                    <a:pt x="795" y="386"/>
                    <a:pt x="792" y="389"/>
                  </a:cubicBezTo>
                  <a:cubicBezTo>
                    <a:pt x="795" y="393"/>
                    <a:pt x="796" y="397"/>
                    <a:pt x="795" y="404"/>
                  </a:cubicBezTo>
                  <a:cubicBezTo>
                    <a:pt x="791" y="400"/>
                    <a:pt x="793" y="410"/>
                    <a:pt x="791" y="408"/>
                  </a:cubicBezTo>
                  <a:cubicBezTo>
                    <a:pt x="789" y="406"/>
                    <a:pt x="791" y="408"/>
                    <a:pt x="790" y="409"/>
                  </a:cubicBezTo>
                  <a:cubicBezTo>
                    <a:pt x="789" y="410"/>
                    <a:pt x="786" y="410"/>
                    <a:pt x="787" y="415"/>
                  </a:cubicBezTo>
                  <a:cubicBezTo>
                    <a:pt x="782" y="413"/>
                    <a:pt x="786" y="419"/>
                    <a:pt x="781" y="418"/>
                  </a:cubicBezTo>
                  <a:cubicBezTo>
                    <a:pt x="785" y="421"/>
                    <a:pt x="775" y="423"/>
                    <a:pt x="777" y="425"/>
                  </a:cubicBezTo>
                  <a:cubicBezTo>
                    <a:pt x="779" y="427"/>
                    <a:pt x="776" y="425"/>
                    <a:pt x="774" y="427"/>
                  </a:cubicBezTo>
                  <a:cubicBezTo>
                    <a:pt x="773" y="428"/>
                    <a:pt x="774" y="430"/>
                    <a:pt x="773" y="432"/>
                  </a:cubicBezTo>
                  <a:cubicBezTo>
                    <a:pt x="772" y="432"/>
                    <a:pt x="770" y="431"/>
                    <a:pt x="770" y="432"/>
                  </a:cubicBezTo>
                  <a:cubicBezTo>
                    <a:pt x="770" y="432"/>
                    <a:pt x="770" y="434"/>
                    <a:pt x="770" y="434"/>
                  </a:cubicBezTo>
                  <a:cubicBezTo>
                    <a:pt x="769" y="436"/>
                    <a:pt x="764" y="433"/>
                    <a:pt x="766" y="437"/>
                  </a:cubicBezTo>
                  <a:cubicBezTo>
                    <a:pt x="757" y="438"/>
                    <a:pt x="758" y="438"/>
                    <a:pt x="749" y="437"/>
                  </a:cubicBezTo>
                  <a:cubicBezTo>
                    <a:pt x="747" y="437"/>
                    <a:pt x="748" y="440"/>
                    <a:pt x="748" y="441"/>
                  </a:cubicBezTo>
                  <a:cubicBezTo>
                    <a:pt x="744" y="439"/>
                    <a:pt x="740" y="445"/>
                    <a:pt x="739" y="444"/>
                  </a:cubicBezTo>
                  <a:cubicBezTo>
                    <a:pt x="737" y="442"/>
                    <a:pt x="739" y="446"/>
                    <a:pt x="734" y="446"/>
                  </a:cubicBezTo>
                  <a:cubicBezTo>
                    <a:pt x="731" y="446"/>
                    <a:pt x="735" y="448"/>
                    <a:pt x="732" y="448"/>
                  </a:cubicBezTo>
                  <a:cubicBezTo>
                    <a:pt x="729" y="452"/>
                    <a:pt x="727" y="446"/>
                    <a:pt x="724" y="446"/>
                  </a:cubicBezTo>
                  <a:cubicBezTo>
                    <a:pt x="719" y="445"/>
                    <a:pt x="719" y="447"/>
                    <a:pt x="715" y="447"/>
                  </a:cubicBezTo>
                  <a:cubicBezTo>
                    <a:pt x="713" y="448"/>
                    <a:pt x="713" y="450"/>
                    <a:pt x="712" y="453"/>
                  </a:cubicBezTo>
                  <a:cubicBezTo>
                    <a:pt x="708" y="451"/>
                    <a:pt x="708" y="455"/>
                    <a:pt x="705" y="455"/>
                  </a:cubicBezTo>
                  <a:cubicBezTo>
                    <a:pt x="704" y="459"/>
                    <a:pt x="708" y="458"/>
                    <a:pt x="708" y="461"/>
                  </a:cubicBezTo>
                  <a:cubicBezTo>
                    <a:pt x="708" y="462"/>
                    <a:pt x="708" y="464"/>
                    <a:pt x="710" y="464"/>
                  </a:cubicBezTo>
                  <a:cubicBezTo>
                    <a:pt x="711" y="464"/>
                    <a:pt x="710" y="466"/>
                    <a:pt x="711" y="467"/>
                  </a:cubicBezTo>
                  <a:cubicBezTo>
                    <a:pt x="712" y="468"/>
                    <a:pt x="714" y="467"/>
                    <a:pt x="715" y="468"/>
                  </a:cubicBezTo>
                  <a:cubicBezTo>
                    <a:pt x="716" y="468"/>
                    <a:pt x="715" y="470"/>
                    <a:pt x="715" y="471"/>
                  </a:cubicBezTo>
                  <a:cubicBezTo>
                    <a:pt x="716" y="471"/>
                    <a:pt x="718" y="470"/>
                    <a:pt x="718" y="471"/>
                  </a:cubicBezTo>
                  <a:cubicBezTo>
                    <a:pt x="719" y="472"/>
                    <a:pt x="719" y="476"/>
                    <a:pt x="721" y="478"/>
                  </a:cubicBezTo>
                  <a:cubicBezTo>
                    <a:pt x="722" y="479"/>
                    <a:pt x="725" y="482"/>
                    <a:pt x="725" y="482"/>
                  </a:cubicBezTo>
                  <a:cubicBezTo>
                    <a:pt x="726" y="484"/>
                    <a:pt x="725" y="486"/>
                    <a:pt x="725" y="488"/>
                  </a:cubicBezTo>
                  <a:cubicBezTo>
                    <a:pt x="725" y="490"/>
                    <a:pt x="727" y="491"/>
                    <a:pt x="727" y="493"/>
                  </a:cubicBezTo>
                  <a:cubicBezTo>
                    <a:pt x="726" y="496"/>
                    <a:pt x="725" y="496"/>
                    <a:pt x="725" y="498"/>
                  </a:cubicBezTo>
                  <a:cubicBezTo>
                    <a:pt x="725" y="500"/>
                    <a:pt x="726" y="503"/>
                    <a:pt x="722" y="500"/>
                  </a:cubicBezTo>
                  <a:cubicBezTo>
                    <a:pt x="724" y="506"/>
                    <a:pt x="718" y="503"/>
                    <a:pt x="720" y="507"/>
                  </a:cubicBezTo>
                  <a:cubicBezTo>
                    <a:pt x="714" y="505"/>
                    <a:pt x="715" y="510"/>
                    <a:pt x="711" y="510"/>
                  </a:cubicBezTo>
                  <a:cubicBezTo>
                    <a:pt x="709" y="510"/>
                    <a:pt x="710" y="512"/>
                    <a:pt x="710" y="513"/>
                  </a:cubicBezTo>
                  <a:cubicBezTo>
                    <a:pt x="709" y="513"/>
                    <a:pt x="706" y="513"/>
                    <a:pt x="707" y="514"/>
                  </a:cubicBezTo>
                  <a:cubicBezTo>
                    <a:pt x="708" y="516"/>
                    <a:pt x="708" y="515"/>
                    <a:pt x="707" y="516"/>
                  </a:cubicBezTo>
                  <a:cubicBezTo>
                    <a:pt x="706" y="517"/>
                    <a:pt x="705" y="519"/>
                    <a:pt x="703" y="519"/>
                  </a:cubicBezTo>
                  <a:cubicBezTo>
                    <a:pt x="704" y="511"/>
                    <a:pt x="700" y="518"/>
                    <a:pt x="700" y="514"/>
                  </a:cubicBezTo>
                  <a:cubicBezTo>
                    <a:pt x="700" y="513"/>
                    <a:pt x="699" y="510"/>
                    <a:pt x="697" y="509"/>
                  </a:cubicBezTo>
                  <a:cubicBezTo>
                    <a:pt x="697" y="508"/>
                    <a:pt x="695" y="509"/>
                    <a:pt x="694" y="509"/>
                  </a:cubicBezTo>
                  <a:cubicBezTo>
                    <a:pt x="694" y="508"/>
                    <a:pt x="695" y="506"/>
                    <a:pt x="694" y="506"/>
                  </a:cubicBezTo>
                  <a:cubicBezTo>
                    <a:pt x="693" y="505"/>
                    <a:pt x="689" y="506"/>
                    <a:pt x="689" y="505"/>
                  </a:cubicBezTo>
                  <a:cubicBezTo>
                    <a:pt x="688" y="504"/>
                    <a:pt x="689" y="502"/>
                    <a:pt x="689" y="502"/>
                  </a:cubicBezTo>
                  <a:cubicBezTo>
                    <a:pt x="688" y="501"/>
                    <a:pt x="686" y="502"/>
                    <a:pt x="684" y="502"/>
                  </a:cubicBezTo>
                  <a:cubicBezTo>
                    <a:pt x="683" y="502"/>
                    <a:pt x="684" y="498"/>
                    <a:pt x="683" y="498"/>
                  </a:cubicBezTo>
                  <a:cubicBezTo>
                    <a:pt x="682" y="497"/>
                    <a:pt x="681" y="498"/>
                    <a:pt x="682" y="499"/>
                  </a:cubicBezTo>
                  <a:cubicBezTo>
                    <a:pt x="679" y="496"/>
                    <a:pt x="680" y="496"/>
                    <a:pt x="677" y="493"/>
                  </a:cubicBezTo>
                  <a:cubicBezTo>
                    <a:pt x="673" y="492"/>
                    <a:pt x="674" y="498"/>
                    <a:pt x="673" y="500"/>
                  </a:cubicBezTo>
                  <a:cubicBezTo>
                    <a:pt x="673" y="501"/>
                    <a:pt x="671" y="501"/>
                    <a:pt x="670" y="502"/>
                  </a:cubicBezTo>
                  <a:cubicBezTo>
                    <a:pt x="670" y="504"/>
                    <a:pt x="671" y="508"/>
                    <a:pt x="669" y="510"/>
                  </a:cubicBezTo>
                  <a:cubicBezTo>
                    <a:pt x="670" y="511"/>
                    <a:pt x="670" y="512"/>
                    <a:pt x="670" y="514"/>
                  </a:cubicBezTo>
                  <a:cubicBezTo>
                    <a:pt x="671" y="516"/>
                    <a:pt x="673" y="518"/>
                    <a:pt x="673" y="516"/>
                  </a:cubicBezTo>
                  <a:cubicBezTo>
                    <a:pt x="677" y="519"/>
                    <a:pt x="675" y="521"/>
                    <a:pt x="675" y="526"/>
                  </a:cubicBezTo>
                  <a:cubicBezTo>
                    <a:pt x="675" y="527"/>
                    <a:pt x="676" y="527"/>
                    <a:pt x="676" y="528"/>
                  </a:cubicBezTo>
                  <a:cubicBezTo>
                    <a:pt x="677" y="529"/>
                    <a:pt x="678" y="531"/>
                    <a:pt x="679" y="531"/>
                  </a:cubicBezTo>
                  <a:cubicBezTo>
                    <a:pt x="681" y="533"/>
                    <a:pt x="683" y="534"/>
                    <a:pt x="686" y="535"/>
                  </a:cubicBezTo>
                  <a:cubicBezTo>
                    <a:pt x="687" y="536"/>
                    <a:pt x="686" y="537"/>
                    <a:pt x="687" y="537"/>
                  </a:cubicBezTo>
                  <a:cubicBezTo>
                    <a:pt x="689" y="537"/>
                    <a:pt x="688" y="538"/>
                    <a:pt x="689" y="540"/>
                  </a:cubicBezTo>
                  <a:cubicBezTo>
                    <a:pt x="689" y="541"/>
                    <a:pt x="691" y="540"/>
                    <a:pt x="691" y="541"/>
                  </a:cubicBezTo>
                  <a:cubicBezTo>
                    <a:pt x="692" y="542"/>
                    <a:pt x="691" y="545"/>
                    <a:pt x="691" y="547"/>
                  </a:cubicBezTo>
                  <a:cubicBezTo>
                    <a:pt x="692" y="547"/>
                    <a:pt x="694" y="549"/>
                    <a:pt x="694" y="549"/>
                  </a:cubicBezTo>
                  <a:cubicBezTo>
                    <a:pt x="694" y="550"/>
                    <a:pt x="691" y="554"/>
                    <a:pt x="696" y="555"/>
                  </a:cubicBezTo>
                  <a:cubicBezTo>
                    <a:pt x="695" y="558"/>
                    <a:pt x="692" y="557"/>
                    <a:pt x="690" y="556"/>
                  </a:cubicBezTo>
                  <a:cubicBezTo>
                    <a:pt x="688" y="556"/>
                    <a:pt x="684" y="556"/>
                    <a:pt x="683" y="555"/>
                  </a:cubicBezTo>
                  <a:cubicBezTo>
                    <a:pt x="684" y="556"/>
                    <a:pt x="685" y="549"/>
                    <a:pt x="682" y="554"/>
                  </a:cubicBezTo>
                  <a:cubicBezTo>
                    <a:pt x="679" y="552"/>
                    <a:pt x="680" y="549"/>
                    <a:pt x="679" y="547"/>
                  </a:cubicBezTo>
                  <a:cubicBezTo>
                    <a:pt x="678" y="545"/>
                    <a:pt x="676" y="544"/>
                    <a:pt x="675" y="542"/>
                  </a:cubicBezTo>
                  <a:cubicBezTo>
                    <a:pt x="674" y="540"/>
                    <a:pt x="674" y="538"/>
                    <a:pt x="676" y="538"/>
                  </a:cubicBezTo>
                  <a:cubicBezTo>
                    <a:pt x="674" y="535"/>
                    <a:pt x="673" y="531"/>
                    <a:pt x="669" y="530"/>
                  </a:cubicBezTo>
                  <a:cubicBezTo>
                    <a:pt x="669" y="527"/>
                    <a:pt x="667" y="526"/>
                    <a:pt x="669" y="526"/>
                  </a:cubicBezTo>
                  <a:cubicBezTo>
                    <a:pt x="668" y="524"/>
                    <a:pt x="666" y="523"/>
                    <a:pt x="665" y="523"/>
                  </a:cubicBezTo>
                  <a:cubicBezTo>
                    <a:pt x="665" y="521"/>
                    <a:pt x="665" y="519"/>
                    <a:pt x="663" y="519"/>
                  </a:cubicBezTo>
                  <a:cubicBezTo>
                    <a:pt x="663" y="516"/>
                    <a:pt x="664" y="515"/>
                    <a:pt x="665" y="513"/>
                  </a:cubicBezTo>
                  <a:cubicBezTo>
                    <a:pt x="665" y="511"/>
                    <a:pt x="664" y="509"/>
                    <a:pt x="662" y="509"/>
                  </a:cubicBezTo>
                  <a:cubicBezTo>
                    <a:pt x="663" y="507"/>
                    <a:pt x="664" y="506"/>
                    <a:pt x="662" y="506"/>
                  </a:cubicBezTo>
                  <a:cubicBezTo>
                    <a:pt x="662" y="504"/>
                    <a:pt x="665" y="505"/>
                    <a:pt x="668" y="505"/>
                  </a:cubicBezTo>
                  <a:cubicBezTo>
                    <a:pt x="667" y="503"/>
                    <a:pt x="666" y="503"/>
                    <a:pt x="666" y="502"/>
                  </a:cubicBezTo>
                  <a:cubicBezTo>
                    <a:pt x="666" y="501"/>
                    <a:pt x="668" y="500"/>
                    <a:pt x="668" y="499"/>
                  </a:cubicBezTo>
                  <a:cubicBezTo>
                    <a:pt x="667" y="497"/>
                    <a:pt x="665" y="495"/>
                    <a:pt x="665" y="492"/>
                  </a:cubicBezTo>
                  <a:cubicBezTo>
                    <a:pt x="664" y="489"/>
                    <a:pt x="665" y="485"/>
                    <a:pt x="665" y="483"/>
                  </a:cubicBezTo>
                  <a:cubicBezTo>
                    <a:pt x="664" y="482"/>
                    <a:pt x="663" y="482"/>
                    <a:pt x="662" y="481"/>
                  </a:cubicBezTo>
                  <a:cubicBezTo>
                    <a:pt x="661" y="479"/>
                    <a:pt x="661" y="478"/>
                    <a:pt x="661" y="476"/>
                  </a:cubicBezTo>
                  <a:cubicBezTo>
                    <a:pt x="659" y="474"/>
                    <a:pt x="658" y="472"/>
                    <a:pt x="656" y="471"/>
                  </a:cubicBezTo>
                  <a:cubicBezTo>
                    <a:pt x="652" y="470"/>
                    <a:pt x="654" y="476"/>
                    <a:pt x="651" y="472"/>
                  </a:cubicBezTo>
                  <a:cubicBezTo>
                    <a:pt x="649" y="472"/>
                    <a:pt x="650" y="475"/>
                    <a:pt x="649" y="476"/>
                  </a:cubicBezTo>
                  <a:cubicBezTo>
                    <a:pt x="649" y="477"/>
                    <a:pt x="647" y="476"/>
                    <a:pt x="647" y="476"/>
                  </a:cubicBezTo>
                  <a:cubicBezTo>
                    <a:pt x="646" y="477"/>
                    <a:pt x="647" y="480"/>
                    <a:pt x="645" y="479"/>
                  </a:cubicBezTo>
                  <a:cubicBezTo>
                    <a:pt x="642" y="480"/>
                    <a:pt x="642" y="478"/>
                    <a:pt x="641" y="475"/>
                  </a:cubicBezTo>
                  <a:cubicBezTo>
                    <a:pt x="641" y="474"/>
                    <a:pt x="640" y="474"/>
                    <a:pt x="640" y="474"/>
                  </a:cubicBezTo>
                  <a:cubicBezTo>
                    <a:pt x="639" y="472"/>
                    <a:pt x="641" y="472"/>
                    <a:pt x="641" y="471"/>
                  </a:cubicBezTo>
                  <a:cubicBezTo>
                    <a:pt x="641" y="470"/>
                    <a:pt x="637" y="464"/>
                    <a:pt x="641" y="461"/>
                  </a:cubicBezTo>
                  <a:cubicBezTo>
                    <a:pt x="640" y="460"/>
                    <a:pt x="637" y="458"/>
                    <a:pt x="638" y="453"/>
                  </a:cubicBezTo>
                  <a:cubicBezTo>
                    <a:pt x="637" y="453"/>
                    <a:pt x="637" y="454"/>
                    <a:pt x="637" y="455"/>
                  </a:cubicBezTo>
                  <a:cubicBezTo>
                    <a:pt x="634" y="454"/>
                    <a:pt x="636" y="449"/>
                    <a:pt x="634" y="447"/>
                  </a:cubicBezTo>
                  <a:cubicBezTo>
                    <a:pt x="633" y="446"/>
                    <a:pt x="632" y="445"/>
                    <a:pt x="631" y="444"/>
                  </a:cubicBezTo>
                  <a:cubicBezTo>
                    <a:pt x="631" y="443"/>
                    <a:pt x="630" y="442"/>
                    <a:pt x="630" y="441"/>
                  </a:cubicBezTo>
                  <a:cubicBezTo>
                    <a:pt x="629" y="440"/>
                    <a:pt x="624" y="440"/>
                    <a:pt x="626" y="437"/>
                  </a:cubicBezTo>
                  <a:cubicBezTo>
                    <a:pt x="621" y="437"/>
                    <a:pt x="620" y="440"/>
                    <a:pt x="617" y="441"/>
                  </a:cubicBezTo>
                  <a:cubicBezTo>
                    <a:pt x="615" y="441"/>
                    <a:pt x="613" y="441"/>
                    <a:pt x="613" y="443"/>
                  </a:cubicBezTo>
                  <a:cubicBezTo>
                    <a:pt x="603" y="443"/>
                    <a:pt x="603" y="443"/>
                    <a:pt x="603" y="443"/>
                  </a:cubicBezTo>
                  <a:cubicBezTo>
                    <a:pt x="602" y="444"/>
                    <a:pt x="601" y="445"/>
                    <a:pt x="600" y="446"/>
                  </a:cubicBezTo>
                  <a:cubicBezTo>
                    <a:pt x="600" y="446"/>
                    <a:pt x="599" y="445"/>
                    <a:pt x="599" y="447"/>
                  </a:cubicBezTo>
                  <a:cubicBezTo>
                    <a:pt x="599" y="448"/>
                    <a:pt x="596" y="449"/>
                    <a:pt x="595" y="450"/>
                  </a:cubicBezTo>
                  <a:cubicBezTo>
                    <a:pt x="592" y="452"/>
                    <a:pt x="589" y="458"/>
                    <a:pt x="583" y="460"/>
                  </a:cubicBezTo>
                  <a:cubicBezTo>
                    <a:pt x="580" y="462"/>
                    <a:pt x="579" y="467"/>
                    <a:pt x="574" y="468"/>
                  </a:cubicBezTo>
                  <a:cubicBezTo>
                    <a:pt x="576" y="471"/>
                    <a:pt x="575" y="471"/>
                    <a:pt x="571" y="471"/>
                  </a:cubicBezTo>
                  <a:cubicBezTo>
                    <a:pt x="571" y="473"/>
                    <a:pt x="571" y="473"/>
                    <a:pt x="572" y="474"/>
                  </a:cubicBezTo>
                  <a:cubicBezTo>
                    <a:pt x="572" y="475"/>
                    <a:pt x="569" y="475"/>
                    <a:pt x="569" y="474"/>
                  </a:cubicBezTo>
                  <a:cubicBezTo>
                    <a:pt x="567" y="474"/>
                    <a:pt x="568" y="478"/>
                    <a:pt x="564" y="476"/>
                  </a:cubicBezTo>
                  <a:cubicBezTo>
                    <a:pt x="562" y="477"/>
                    <a:pt x="562" y="480"/>
                    <a:pt x="560" y="479"/>
                  </a:cubicBezTo>
                  <a:cubicBezTo>
                    <a:pt x="559" y="482"/>
                    <a:pt x="561" y="482"/>
                    <a:pt x="561" y="483"/>
                  </a:cubicBezTo>
                  <a:cubicBezTo>
                    <a:pt x="561" y="486"/>
                    <a:pt x="559" y="490"/>
                    <a:pt x="558" y="495"/>
                  </a:cubicBezTo>
                  <a:cubicBezTo>
                    <a:pt x="557" y="501"/>
                    <a:pt x="558" y="508"/>
                    <a:pt x="557" y="510"/>
                  </a:cubicBezTo>
                  <a:cubicBezTo>
                    <a:pt x="557" y="511"/>
                    <a:pt x="554" y="510"/>
                    <a:pt x="554" y="510"/>
                  </a:cubicBezTo>
                  <a:cubicBezTo>
                    <a:pt x="553" y="511"/>
                    <a:pt x="554" y="515"/>
                    <a:pt x="553" y="516"/>
                  </a:cubicBezTo>
                  <a:cubicBezTo>
                    <a:pt x="551" y="517"/>
                    <a:pt x="549" y="516"/>
                    <a:pt x="547" y="517"/>
                  </a:cubicBezTo>
                  <a:cubicBezTo>
                    <a:pt x="546" y="518"/>
                    <a:pt x="546" y="521"/>
                    <a:pt x="543" y="520"/>
                  </a:cubicBezTo>
                  <a:cubicBezTo>
                    <a:pt x="539" y="516"/>
                    <a:pt x="537" y="512"/>
                    <a:pt x="536" y="506"/>
                  </a:cubicBezTo>
                  <a:cubicBezTo>
                    <a:pt x="535" y="505"/>
                    <a:pt x="534" y="504"/>
                    <a:pt x="533" y="503"/>
                  </a:cubicBezTo>
                  <a:cubicBezTo>
                    <a:pt x="532" y="503"/>
                    <a:pt x="532" y="501"/>
                    <a:pt x="530" y="502"/>
                  </a:cubicBezTo>
                  <a:cubicBezTo>
                    <a:pt x="529" y="497"/>
                    <a:pt x="532" y="497"/>
                    <a:pt x="533" y="495"/>
                  </a:cubicBezTo>
                  <a:cubicBezTo>
                    <a:pt x="533" y="492"/>
                    <a:pt x="530" y="491"/>
                    <a:pt x="529" y="489"/>
                  </a:cubicBezTo>
                  <a:cubicBezTo>
                    <a:pt x="527" y="488"/>
                    <a:pt x="527" y="485"/>
                    <a:pt x="524" y="485"/>
                  </a:cubicBezTo>
                  <a:cubicBezTo>
                    <a:pt x="524" y="482"/>
                    <a:pt x="523" y="479"/>
                    <a:pt x="522" y="476"/>
                  </a:cubicBezTo>
                  <a:cubicBezTo>
                    <a:pt x="520" y="474"/>
                    <a:pt x="520" y="464"/>
                    <a:pt x="519" y="457"/>
                  </a:cubicBezTo>
                  <a:cubicBezTo>
                    <a:pt x="518" y="453"/>
                    <a:pt x="517" y="445"/>
                    <a:pt x="516" y="440"/>
                  </a:cubicBezTo>
                  <a:cubicBezTo>
                    <a:pt x="514" y="440"/>
                    <a:pt x="510" y="446"/>
                    <a:pt x="513" y="447"/>
                  </a:cubicBezTo>
                  <a:cubicBezTo>
                    <a:pt x="513" y="451"/>
                    <a:pt x="508" y="447"/>
                    <a:pt x="506" y="447"/>
                  </a:cubicBezTo>
                  <a:cubicBezTo>
                    <a:pt x="505" y="447"/>
                    <a:pt x="504" y="447"/>
                    <a:pt x="503" y="447"/>
                  </a:cubicBezTo>
                  <a:cubicBezTo>
                    <a:pt x="502" y="446"/>
                    <a:pt x="501" y="441"/>
                    <a:pt x="498" y="443"/>
                  </a:cubicBezTo>
                  <a:cubicBezTo>
                    <a:pt x="497" y="440"/>
                    <a:pt x="499" y="440"/>
                    <a:pt x="501" y="440"/>
                  </a:cubicBezTo>
                  <a:cubicBezTo>
                    <a:pt x="499" y="438"/>
                    <a:pt x="500" y="438"/>
                    <a:pt x="501" y="436"/>
                  </a:cubicBezTo>
                  <a:cubicBezTo>
                    <a:pt x="500" y="433"/>
                    <a:pt x="497" y="435"/>
                    <a:pt x="495" y="434"/>
                  </a:cubicBezTo>
                  <a:cubicBezTo>
                    <a:pt x="494" y="434"/>
                    <a:pt x="492" y="427"/>
                    <a:pt x="491" y="432"/>
                  </a:cubicBezTo>
                  <a:cubicBezTo>
                    <a:pt x="488" y="432"/>
                    <a:pt x="489" y="427"/>
                    <a:pt x="489" y="427"/>
                  </a:cubicBezTo>
                  <a:cubicBezTo>
                    <a:pt x="489" y="426"/>
                    <a:pt x="486" y="426"/>
                    <a:pt x="487" y="423"/>
                  </a:cubicBezTo>
                  <a:cubicBezTo>
                    <a:pt x="486" y="422"/>
                    <a:pt x="482" y="424"/>
                    <a:pt x="481" y="423"/>
                  </a:cubicBezTo>
                  <a:cubicBezTo>
                    <a:pt x="481" y="423"/>
                    <a:pt x="481" y="420"/>
                    <a:pt x="481" y="420"/>
                  </a:cubicBezTo>
                  <a:cubicBezTo>
                    <a:pt x="478" y="420"/>
                    <a:pt x="475" y="422"/>
                    <a:pt x="473" y="422"/>
                  </a:cubicBezTo>
                  <a:cubicBezTo>
                    <a:pt x="472" y="422"/>
                    <a:pt x="471" y="422"/>
                    <a:pt x="470" y="422"/>
                  </a:cubicBezTo>
                  <a:cubicBezTo>
                    <a:pt x="468" y="421"/>
                    <a:pt x="467" y="420"/>
                    <a:pt x="467" y="423"/>
                  </a:cubicBezTo>
                  <a:cubicBezTo>
                    <a:pt x="454" y="424"/>
                    <a:pt x="443" y="422"/>
                    <a:pt x="433" y="420"/>
                  </a:cubicBezTo>
                  <a:cubicBezTo>
                    <a:pt x="434" y="417"/>
                    <a:pt x="431" y="418"/>
                    <a:pt x="431" y="416"/>
                  </a:cubicBezTo>
                  <a:cubicBezTo>
                    <a:pt x="430" y="413"/>
                    <a:pt x="424" y="419"/>
                    <a:pt x="428" y="413"/>
                  </a:cubicBezTo>
                  <a:cubicBezTo>
                    <a:pt x="426" y="414"/>
                    <a:pt x="425" y="413"/>
                    <a:pt x="425" y="412"/>
                  </a:cubicBezTo>
                  <a:cubicBezTo>
                    <a:pt x="421" y="414"/>
                    <a:pt x="411" y="412"/>
                    <a:pt x="407" y="411"/>
                  </a:cubicBezTo>
                  <a:cubicBezTo>
                    <a:pt x="405" y="410"/>
                    <a:pt x="404" y="410"/>
                    <a:pt x="404" y="408"/>
                  </a:cubicBezTo>
                  <a:cubicBezTo>
                    <a:pt x="398" y="409"/>
                    <a:pt x="399" y="403"/>
                    <a:pt x="394" y="404"/>
                  </a:cubicBezTo>
                  <a:cubicBezTo>
                    <a:pt x="393" y="398"/>
                    <a:pt x="390" y="395"/>
                    <a:pt x="388" y="391"/>
                  </a:cubicBezTo>
                  <a:cubicBezTo>
                    <a:pt x="376" y="389"/>
                    <a:pt x="376" y="395"/>
                    <a:pt x="377" y="402"/>
                  </a:cubicBezTo>
                  <a:cubicBezTo>
                    <a:pt x="377" y="404"/>
                    <a:pt x="383" y="407"/>
                    <a:pt x="387" y="412"/>
                  </a:cubicBezTo>
                  <a:cubicBezTo>
                    <a:pt x="388" y="413"/>
                    <a:pt x="391" y="421"/>
                    <a:pt x="394" y="419"/>
                  </a:cubicBezTo>
                  <a:cubicBezTo>
                    <a:pt x="393" y="422"/>
                    <a:pt x="397" y="422"/>
                    <a:pt x="395" y="426"/>
                  </a:cubicBezTo>
                  <a:cubicBezTo>
                    <a:pt x="399" y="426"/>
                    <a:pt x="407" y="425"/>
                    <a:pt x="402" y="429"/>
                  </a:cubicBezTo>
                  <a:cubicBezTo>
                    <a:pt x="405" y="430"/>
                    <a:pt x="404" y="427"/>
                    <a:pt x="405" y="426"/>
                  </a:cubicBezTo>
                  <a:cubicBezTo>
                    <a:pt x="407" y="425"/>
                    <a:pt x="411" y="426"/>
                    <a:pt x="411" y="423"/>
                  </a:cubicBezTo>
                  <a:cubicBezTo>
                    <a:pt x="411" y="422"/>
                    <a:pt x="413" y="422"/>
                    <a:pt x="414" y="422"/>
                  </a:cubicBezTo>
                  <a:cubicBezTo>
                    <a:pt x="415" y="421"/>
                    <a:pt x="414" y="420"/>
                    <a:pt x="415" y="419"/>
                  </a:cubicBezTo>
                  <a:cubicBezTo>
                    <a:pt x="417" y="418"/>
                    <a:pt x="421" y="418"/>
                    <a:pt x="423" y="418"/>
                  </a:cubicBezTo>
                  <a:cubicBezTo>
                    <a:pt x="424" y="418"/>
                    <a:pt x="421" y="420"/>
                    <a:pt x="422" y="420"/>
                  </a:cubicBezTo>
                  <a:cubicBezTo>
                    <a:pt x="422" y="421"/>
                    <a:pt x="425" y="420"/>
                    <a:pt x="425" y="420"/>
                  </a:cubicBezTo>
                  <a:cubicBezTo>
                    <a:pt x="426" y="423"/>
                    <a:pt x="425" y="425"/>
                    <a:pt x="426" y="426"/>
                  </a:cubicBezTo>
                  <a:cubicBezTo>
                    <a:pt x="425" y="429"/>
                    <a:pt x="430" y="427"/>
                    <a:pt x="431" y="430"/>
                  </a:cubicBezTo>
                  <a:cubicBezTo>
                    <a:pt x="431" y="434"/>
                    <a:pt x="433" y="431"/>
                    <a:pt x="436" y="433"/>
                  </a:cubicBezTo>
                  <a:cubicBezTo>
                    <a:pt x="438" y="434"/>
                    <a:pt x="437" y="436"/>
                    <a:pt x="440" y="437"/>
                  </a:cubicBezTo>
                  <a:cubicBezTo>
                    <a:pt x="437" y="440"/>
                    <a:pt x="441" y="444"/>
                    <a:pt x="440" y="448"/>
                  </a:cubicBezTo>
                  <a:cubicBezTo>
                    <a:pt x="436" y="448"/>
                    <a:pt x="436" y="448"/>
                    <a:pt x="436" y="448"/>
                  </a:cubicBezTo>
                  <a:cubicBezTo>
                    <a:pt x="438" y="454"/>
                    <a:pt x="433" y="452"/>
                    <a:pt x="433" y="457"/>
                  </a:cubicBezTo>
                  <a:cubicBezTo>
                    <a:pt x="431" y="456"/>
                    <a:pt x="429" y="457"/>
                    <a:pt x="429" y="460"/>
                  </a:cubicBezTo>
                  <a:cubicBezTo>
                    <a:pt x="423" y="460"/>
                    <a:pt x="423" y="460"/>
                    <a:pt x="423" y="460"/>
                  </a:cubicBezTo>
                  <a:cubicBezTo>
                    <a:pt x="421" y="460"/>
                    <a:pt x="423" y="462"/>
                    <a:pt x="422" y="464"/>
                  </a:cubicBezTo>
                  <a:cubicBezTo>
                    <a:pt x="422" y="464"/>
                    <a:pt x="420" y="464"/>
                    <a:pt x="419" y="464"/>
                  </a:cubicBezTo>
                  <a:cubicBezTo>
                    <a:pt x="419" y="464"/>
                    <a:pt x="420" y="467"/>
                    <a:pt x="419" y="468"/>
                  </a:cubicBezTo>
                  <a:cubicBezTo>
                    <a:pt x="416" y="468"/>
                    <a:pt x="415" y="468"/>
                    <a:pt x="415" y="471"/>
                  </a:cubicBezTo>
                  <a:cubicBezTo>
                    <a:pt x="412" y="471"/>
                    <a:pt x="411" y="471"/>
                    <a:pt x="409" y="472"/>
                  </a:cubicBezTo>
                  <a:cubicBezTo>
                    <a:pt x="407" y="474"/>
                    <a:pt x="408" y="474"/>
                    <a:pt x="404" y="475"/>
                  </a:cubicBezTo>
                  <a:cubicBezTo>
                    <a:pt x="402" y="475"/>
                    <a:pt x="395" y="478"/>
                    <a:pt x="395" y="482"/>
                  </a:cubicBezTo>
                  <a:cubicBezTo>
                    <a:pt x="394" y="483"/>
                    <a:pt x="391" y="481"/>
                    <a:pt x="390" y="482"/>
                  </a:cubicBezTo>
                  <a:cubicBezTo>
                    <a:pt x="388" y="483"/>
                    <a:pt x="389" y="484"/>
                    <a:pt x="388" y="485"/>
                  </a:cubicBezTo>
                  <a:cubicBezTo>
                    <a:pt x="388" y="485"/>
                    <a:pt x="386" y="485"/>
                    <a:pt x="386" y="485"/>
                  </a:cubicBezTo>
                  <a:cubicBezTo>
                    <a:pt x="386" y="485"/>
                    <a:pt x="382" y="486"/>
                    <a:pt x="381" y="486"/>
                  </a:cubicBezTo>
                  <a:cubicBezTo>
                    <a:pt x="379" y="489"/>
                    <a:pt x="368" y="488"/>
                    <a:pt x="363" y="491"/>
                  </a:cubicBezTo>
                  <a:cubicBezTo>
                    <a:pt x="359" y="491"/>
                    <a:pt x="367" y="493"/>
                    <a:pt x="360" y="493"/>
                  </a:cubicBezTo>
                  <a:cubicBezTo>
                    <a:pt x="360" y="493"/>
                    <a:pt x="358" y="493"/>
                    <a:pt x="358" y="493"/>
                  </a:cubicBezTo>
                  <a:cubicBezTo>
                    <a:pt x="356" y="494"/>
                    <a:pt x="356" y="497"/>
                    <a:pt x="353" y="496"/>
                  </a:cubicBezTo>
                  <a:cubicBezTo>
                    <a:pt x="355" y="493"/>
                    <a:pt x="351" y="494"/>
                    <a:pt x="351" y="493"/>
                  </a:cubicBezTo>
                  <a:cubicBezTo>
                    <a:pt x="350" y="492"/>
                    <a:pt x="352" y="487"/>
                    <a:pt x="348" y="488"/>
                  </a:cubicBezTo>
                  <a:cubicBezTo>
                    <a:pt x="347" y="485"/>
                    <a:pt x="349" y="485"/>
                    <a:pt x="349" y="483"/>
                  </a:cubicBezTo>
                  <a:cubicBezTo>
                    <a:pt x="348" y="482"/>
                    <a:pt x="345" y="481"/>
                    <a:pt x="348" y="481"/>
                  </a:cubicBezTo>
                  <a:cubicBezTo>
                    <a:pt x="347" y="479"/>
                    <a:pt x="346" y="478"/>
                    <a:pt x="344" y="478"/>
                  </a:cubicBezTo>
                  <a:cubicBezTo>
                    <a:pt x="345" y="474"/>
                    <a:pt x="341" y="470"/>
                    <a:pt x="344" y="469"/>
                  </a:cubicBezTo>
                  <a:cubicBezTo>
                    <a:pt x="344" y="468"/>
                    <a:pt x="341" y="469"/>
                    <a:pt x="341" y="468"/>
                  </a:cubicBezTo>
                  <a:cubicBezTo>
                    <a:pt x="339" y="467"/>
                    <a:pt x="340" y="463"/>
                    <a:pt x="341" y="464"/>
                  </a:cubicBezTo>
                  <a:cubicBezTo>
                    <a:pt x="340" y="463"/>
                    <a:pt x="339" y="462"/>
                    <a:pt x="338" y="461"/>
                  </a:cubicBezTo>
                  <a:cubicBezTo>
                    <a:pt x="337" y="460"/>
                    <a:pt x="338" y="460"/>
                    <a:pt x="337" y="460"/>
                  </a:cubicBezTo>
                  <a:cubicBezTo>
                    <a:pt x="336" y="460"/>
                    <a:pt x="334" y="455"/>
                    <a:pt x="334" y="455"/>
                  </a:cubicBezTo>
                  <a:cubicBezTo>
                    <a:pt x="334" y="455"/>
                    <a:pt x="334" y="457"/>
                    <a:pt x="334" y="457"/>
                  </a:cubicBezTo>
                  <a:cubicBezTo>
                    <a:pt x="331" y="455"/>
                    <a:pt x="331" y="450"/>
                    <a:pt x="327" y="450"/>
                  </a:cubicBezTo>
                  <a:cubicBezTo>
                    <a:pt x="330" y="444"/>
                    <a:pt x="323" y="443"/>
                    <a:pt x="324" y="436"/>
                  </a:cubicBezTo>
                  <a:cubicBezTo>
                    <a:pt x="324" y="434"/>
                    <a:pt x="321" y="435"/>
                    <a:pt x="321" y="433"/>
                  </a:cubicBezTo>
                  <a:cubicBezTo>
                    <a:pt x="321" y="430"/>
                    <a:pt x="316" y="432"/>
                    <a:pt x="316" y="430"/>
                  </a:cubicBezTo>
                  <a:cubicBezTo>
                    <a:pt x="317" y="428"/>
                    <a:pt x="317" y="427"/>
                    <a:pt x="314" y="427"/>
                  </a:cubicBezTo>
                  <a:cubicBezTo>
                    <a:pt x="316" y="425"/>
                    <a:pt x="315" y="424"/>
                    <a:pt x="314" y="420"/>
                  </a:cubicBezTo>
                  <a:cubicBezTo>
                    <a:pt x="314" y="420"/>
                    <a:pt x="314" y="418"/>
                    <a:pt x="314" y="418"/>
                  </a:cubicBezTo>
                  <a:cubicBezTo>
                    <a:pt x="314" y="417"/>
                    <a:pt x="313" y="418"/>
                    <a:pt x="313" y="418"/>
                  </a:cubicBezTo>
                  <a:cubicBezTo>
                    <a:pt x="312" y="414"/>
                    <a:pt x="315" y="415"/>
                    <a:pt x="313" y="412"/>
                  </a:cubicBezTo>
                  <a:cubicBezTo>
                    <a:pt x="311" y="410"/>
                    <a:pt x="310" y="419"/>
                    <a:pt x="310" y="412"/>
                  </a:cubicBezTo>
                  <a:cubicBezTo>
                    <a:pt x="310" y="407"/>
                    <a:pt x="305" y="403"/>
                    <a:pt x="300" y="398"/>
                  </a:cubicBezTo>
                  <a:cubicBezTo>
                    <a:pt x="296" y="401"/>
                    <a:pt x="299" y="402"/>
                    <a:pt x="297" y="406"/>
                  </a:cubicBezTo>
                  <a:cubicBezTo>
                    <a:pt x="294" y="407"/>
                    <a:pt x="295" y="404"/>
                    <a:pt x="293" y="404"/>
                  </a:cubicBezTo>
                  <a:cubicBezTo>
                    <a:pt x="291" y="404"/>
                    <a:pt x="291" y="402"/>
                    <a:pt x="289" y="402"/>
                  </a:cubicBezTo>
                  <a:cubicBezTo>
                    <a:pt x="292" y="404"/>
                    <a:pt x="290" y="411"/>
                    <a:pt x="294" y="411"/>
                  </a:cubicBezTo>
                  <a:cubicBezTo>
                    <a:pt x="293" y="414"/>
                    <a:pt x="295" y="418"/>
                    <a:pt x="297" y="423"/>
                  </a:cubicBezTo>
                  <a:cubicBezTo>
                    <a:pt x="297" y="424"/>
                    <a:pt x="297" y="426"/>
                    <a:pt x="297" y="426"/>
                  </a:cubicBezTo>
                  <a:cubicBezTo>
                    <a:pt x="299" y="427"/>
                    <a:pt x="300" y="434"/>
                    <a:pt x="301" y="437"/>
                  </a:cubicBezTo>
                  <a:cubicBezTo>
                    <a:pt x="307" y="437"/>
                    <a:pt x="307" y="437"/>
                    <a:pt x="307" y="437"/>
                  </a:cubicBezTo>
                  <a:cubicBezTo>
                    <a:pt x="306" y="438"/>
                    <a:pt x="306" y="439"/>
                    <a:pt x="306" y="441"/>
                  </a:cubicBezTo>
                  <a:cubicBezTo>
                    <a:pt x="307" y="442"/>
                    <a:pt x="308" y="441"/>
                    <a:pt x="308" y="440"/>
                  </a:cubicBezTo>
                  <a:cubicBezTo>
                    <a:pt x="311" y="442"/>
                    <a:pt x="310" y="444"/>
                    <a:pt x="311" y="447"/>
                  </a:cubicBezTo>
                  <a:cubicBezTo>
                    <a:pt x="312" y="448"/>
                    <a:pt x="314" y="448"/>
                    <a:pt x="314" y="448"/>
                  </a:cubicBezTo>
                  <a:cubicBezTo>
                    <a:pt x="314" y="449"/>
                    <a:pt x="314" y="451"/>
                    <a:pt x="314" y="451"/>
                  </a:cubicBezTo>
                  <a:cubicBezTo>
                    <a:pt x="314" y="451"/>
                    <a:pt x="315" y="451"/>
                    <a:pt x="316" y="451"/>
                  </a:cubicBezTo>
                  <a:cubicBezTo>
                    <a:pt x="316" y="453"/>
                    <a:pt x="314" y="454"/>
                    <a:pt x="314" y="454"/>
                  </a:cubicBezTo>
                  <a:cubicBezTo>
                    <a:pt x="315" y="456"/>
                    <a:pt x="316" y="456"/>
                    <a:pt x="317" y="457"/>
                  </a:cubicBezTo>
                  <a:cubicBezTo>
                    <a:pt x="317" y="457"/>
                    <a:pt x="316" y="459"/>
                    <a:pt x="317" y="460"/>
                  </a:cubicBezTo>
                  <a:cubicBezTo>
                    <a:pt x="317" y="460"/>
                    <a:pt x="318" y="460"/>
                    <a:pt x="318" y="460"/>
                  </a:cubicBezTo>
                  <a:cubicBezTo>
                    <a:pt x="319" y="461"/>
                    <a:pt x="316" y="466"/>
                    <a:pt x="321" y="465"/>
                  </a:cubicBezTo>
                  <a:cubicBezTo>
                    <a:pt x="321" y="468"/>
                    <a:pt x="321" y="471"/>
                    <a:pt x="323" y="474"/>
                  </a:cubicBezTo>
                  <a:cubicBezTo>
                    <a:pt x="323" y="475"/>
                    <a:pt x="325" y="476"/>
                    <a:pt x="325" y="476"/>
                  </a:cubicBezTo>
                  <a:cubicBezTo>
                    <a:pt x="326" y="477"/>
                    <a:pt x="326" y="480"/>
                    <a:pt x="327" y="481"/>
                  </a:cubicBezTo>
                  <a:cubicBezTo>
                    <a:pt x="327" y="481"/>
                    <a:pt x="329" y="481"/>
                    <a:pt x="330" y="482"/>
                  </a:cubicBezTo>
                  <a:cubicBezTo>
                    <a:pt x="331" y="484"/>
                    <a:pt x="328" y="486"/>
                    <a:pt x="331" y="486"/>
                  </a:cubicBezTo>
                  <a:cubicBezTo>
                    <a:pt x="333" y="486"/>
                    <a:pt x="332" y="490"/>
                    <a:pt x="332" y="492"/>
                  </a:cubicBezTo>
                  <a:cubicBezTo>
                    <a:pt x="338" y="489"/>
                    <a:pt x="337" y="495"/>
                    <a:pt x="344" y="493"/>
                  </a:cubicBezTo>
                  <a:cubicBezTo>
                    <a:pt x="344" y="497"/>
                    <a:pt x="346" y="499"/>
                    <a:pt x="346" y="503"/>
                  </a:cubicBezTo>
                  <a:cubicBezTo>
                    <a:pt x="351" y="511"/>
                    <a:pt x="368" y="509"/>
                    <a:pt x="379" y="507"/>
                  </a:cubicBezTo>
                  <a:cubicBezTo>
                    <a:pt x="380" y="508"/>
                    <a:pt x="379" y="505"/>
                    <a:pt x="380" y="505"/>
                  </a:cubicBezTo>
                  <a:cubicBezTo>
                    <a:pt x="383" y="503"/>
                    <a:pt x="390" y="507"/>
                    <a:pt x="388" y="502"/>
                  </a:cubicBezTo>
                  <a:cubicBezTo>
                    <a:pt x="391" y="503"/>
                    <a:pt x="391" y="506"/>
                    <a:pt x="390" y="509"/>
                  </a:cubicBezTo>
                  <a:cubicBezTo>
                    <a:pt x="390" y="509"/>
                    <a:pt x="388" y="510"/>
                    <a:pt x="388" y="510"/>
                  </a:cubicBezTo>
                  <a:cubicBezTo>
                    <a:pt x="388" y="513"/>
                    <a:pt x="389" y="516"/>
                    <a:pt x="388" y="519"/>
                  </a:cubicBezTo>
                  <a:cubicBezTo>
                    <a:pt x="388" y="519"/>
                    <a:pt x="386" y="518"/>
                    <a:pt x="386" y="519"/>
                  </a:cubicBezTo>
                  <a:cubicBezTo>
                    <a:pt x="385" y="519"/>
                    <a:pt x="385" y="525"/>
                    <a:pt x="384" y="527"/>
                  </a:cubicBezTo>
                  <a:cubicBezTo>
                    <a:pt x="384" y="528"/>
                    <a:pt x="380" y="529"/>
                    <a:pt x="381" y="534"/>
                  </a:cubicBezTo>
                  <a:cubicBezTo>
                    <a:pt x="377" y="534"/>
                    <a:pt x="380" y="542"/>
                    <a:pt x="374" y="541"/>
                  </a:cubicBezTo>
                  <a:cubicBezTo>
                    <a:pt x="375" y="545"/>
                    <a:pt x="373" y="546"/>
                    <a:pt x="373" y="549"/>
                  </a:cubicBezTo>
                  <a:cubicBezTo>
                    <a:pt x="368" y="548"/>
                    <a:pt x="371" y="555"/>
                    <a:pt x="366" y="554"/>
                  </a:cubicBezTo>
                  <a:cubicBezTo>
                    <a:pt x="366" y="558"/>
                    <a:pt x="366" y="558"/>
                    <a:pt x="366" y="558"/>
                  </a:cubicBezTo>
                  <a:cubicBezTo>
                    <a:pt x="365" y="558"/>
                    <a:pt x="364" y="556"/>
                    <a:pt x="363" y="556"/>
                  </a:cubicBezTo>
                  <a:cubicBezTo>
                    <a:pt x="360" y="558"/>
                    <a:pt x="362" y="559"/>
                    <a:pt x="358" y="561"/>
                  </a:cubicBezTo>
                  <a:cubicBezTo>
                    <a:pt x="358" y="561"/>
                    <a:pt x="353" y="562"/>
                    <a:pt x="353" y="562"/>
                  </a:cubicBezTo>
                  <a:cubicBezTo>
                    <a:pt x="353" y="562"/>
                    <a:pt x="354" y="563"/>
                    <a:pt x="353" y="563"/>
                  </a:cubicBezTo>
                  <a:cubicBezTo>
                    <a:pt x="352" y="564"/>
                    <a:pt x="349" y="565"/>
                    <a:pt x="348" y="566"/>
                  </a:cubicBezTo>
                  <a:cubicBezTo>
                    <a:pt x="344" y="569"/>
                    <a:pt x="343" y="573"/>
                    <a:pt x="338" y="573"/>
                  </a:cubicBezTo>
                  <a:cubicBezTo>
                    <a:pt x="339" y="577"/>
                    <a:pt x="336" y="577"/>
                    <a:pt x="337" y="580"/>
                  </a:cubicBezTo>
                  <a:cubicBezTo>
                    <a:pt x="335" y="582"/>
                    <a:pt x="334" y="581"/>
                    <a:pt x="332" y="580"/>
                  </a:cubicBezTo>
                  <a:cubicBezTo>
                    <a:pt x="333" y="582"/>
                    <a:pt x="330" y="584"/>
                    <a:pt x="331" y="584"/>
                  </a:cubicBezTo>
                  <a:cubicBezTo>
                    <a:pt x="334" y="587"/>
                    <a:pt x="330" y="585"/>
                    <a:pt x="330" y="589"/>
                  </a:cubicBezTo>
                  <a:cubicBezTo>
                    <a:pt x="329" y="591"/>
                    <a:pt x="327" y="589"/>
                    <a:pt x="327" y="590"/>
                  </a:cubicBezTo>
                  <a:cubicBezTo>
                    <a:pt x="326" y="591"/>
                    <a:pt x="327" y="592"/>
                    <a:pt x="327" y="593"/>
                  </a:cubicBezTo>
                  <a:cubicBezTo>
                    <a:pt x="326" y="594"/>
                    <a:pt x="323" y="605"/>
                    <a:pt x="324" y="608"/>
                  </a:cubicBezTo>
                  <a:cubicBezTo>
                    <a:pt x="324" y="611"/>
                    <a:pt x="325" y="612"/>
                    <a:pt x="327" y="614"/>
                  </a:cubicBezTo>
                  <a:cubicBezTo>
                    <a:pt x="327" y="618"/>
                    <a:pt x="326" y="619"/>
                    <a:pt x="327" y="622"/>
                  </a:cubicBezTo>
                  <a:cubicBezTo>
                    <a:pt x="327" y="623"/>
                    <a:pt x="328" y="628"/>
                    <a:pt x="330" y="628"/>
                  </a:cubicBezTo>
                  <a:cubicBezTo>
                    <a:pt x="334" y="628"/>
                    <a:pt x="325" y="634"/>
                    <a:pt x="332" y="635"/>
                  </a:cubicBezTo>
                  <a:cubicBezTo>
                    <a:pt x="332" y="642"/>
                    <a:pt x="333" y="647"/>
                    <a:pt x="332" y="653"/>
                  </a:cubicBezTo>
                  <a:cubicBezTo>
                    <a:pt x="332" y="657"/>
                    <a:pt x="328" y="661"/>
                    <a:pt x="328" y="664"/>
                  </a:cubicBezTo>
                  <a:cubicBezTo>
                    <a:pt x="325" y="665"/>
                    <a:pt x="320" y="668"/>
                    <a:pt x="318" y="670"/>
                  </a:cubicBezTo>
                  <a:cubicBezTo>
                    <a:pt x="317" y="671"/>
                    <a:pt x="317" y="671"/>
                    <a:pt x="318" y="671"/>
                  </a:cubicBezTo>
                  <a:cubicBezTo>
                    <a:pt x="318" y="673"/>
                    <a:pt x="316" y="672"/>
                    <a:pt x="314" y="673"/>
                  </a:cubicBezTo>
                  <a:cubicBezTo>
                    <a:pt x="313" y="673"/>
                    <a:pt x="314" y="675"/>
                    <a:pt x="313" y="676"/>
                  </a:cubicBezTo>
                  <a:cubicBezTo>
                    <a:pt x="312" y="676"/>
                    <a:pt x="310" y="673"/>
                    <a:pt x="310" y="676"/>
                  </a:cubicBezTo>
                  <a:cubicBezTo>
                    <a:pt x="310" y="677"/>
                    <a:pt x="308" y="676"/>
                    <a:pt x="307" y="677"/>
                  </a:cubicBezTo>
                  <a:cubicBezTo>
                    <a:pt x="305" y="678"/>
                    <a:pt x="305" y="682"/>
                    <a:pt x="301" y="681"/>
                  </a:cubicBezTo>
                  <a:cubicBezTo>
                    <a:pt x="300" y="689"/>
                    <a:pt x="301" y="701"/>
                    <a:pt x="303" y="712"/>
                  </a:cubicBezTo>
                  <a:cubicBezTo>
                    <a:pt x="302" y="713"/>
                    <a:pt x="300" y="714"/>
                    <a:pt x="300" y="712"/>
                  </a:cubicBezTo>
                  <a:cubicBezTo>
                    <a:pt x="298" y="712"/>
                    <a:pt x="299" y="714"/>
                    <a:pt x="299" y="715"/>
                  </a:cubicBezTo>
                  <a:cubicBezTo>
                    <a:pt x="297" y="716"/>
                    <a:pt x="295" y="714"/>
                    <a:pt x="294" y="716"/>
                  </a:cubicBezTo>
                  <a:cubicBezTo>
                    <a:pt x="294" y="718"/>
                    <a:pt x="289" y="718"/>
                    <a:pt x="287" y="721"/>
                  </a:cubicBezTo>
                  <a:cubicBezTo>
                    <a:pt x="287" y="729"/>
                    <a:pt x="287" y="729"/>
                    <a:pt x="287" y="729"/>
                  </a:cubicBezTo>
                  <a:cubicBezTo>
                    <a:pt x="284" y="729"/>
                    <a:pt x="286" y="734"/>
                    <a:pt x="285" y="736"/>
                  </a:cubicBezTo>
                  <a:cubicBezTo>
                    <a:pt x="284" y="737"/>
                    <a:pt x="282" y="737"/>
                    <a:pt x="282" y="737"/>
                  </a:cubicBezTo>
                  <a:cubicBezTo>
                    <a:pt x="281" y="740"/>
                    <a:pt x="281" y="742"/>
                    <a:pt x="279" y="744"/>
                  </a:cubicBezTo>
                  <a:cubicBezTo>
                    <a:pt x="279" y="745"/>
                    <a:pt x="279" y="747"/>
                    <a:pt x="279" y="747"/>
                  </a:cubicBezTo>
                  <a:cubicBezTo>
                    <a:pt x="279" y="748"/>
                    <a:pt x="276" y="747"/>
                    <a:pt x="276" y="747"/>
                  </a:cubicBezTo>
                  <a:cubicBezTo>
                    <a:pt x="276" y="748"/>
                    <a:pt x="277" y="751"/>
                    <a:pt x="276" y="751"/>
                  </a:cubicBezTo>
                  <a:cubicBezTo>
                    <a:pt x="276" y="752"/>
                    <a:pt x="274" y="751"/>
                    <a:pt x="273" y="751"/>
                  </a:cubicBezTo>
                  <a:cubicBezTo>
                    <a:pt x="273" y="752"/>
                    <a:pt x="274" y="754"/>
                    <a:pt x="273" y="754"/>
                  </a:cubicBezTo>
                  <a:cubicBezTo>
                    <a:pt x="273" y="755"/>
                    <a:pt x="271" y="754"/>
                    <a:pt x="271" y="754"/>
                  </a:cubicBezTo>
                  <a:cubicBezTo>
                    <a:pt x="270" y="755"/>
                    <a:pt x="268" y="757"/>
                    <a:pt x="268" y="758"/>
                  </a:cubicBezTo>
                  <a:cubicBezTo>
                    <a:pt x="268" y="760"/>
                    <a:pt x="266" y="759"/>
                    <a:pt x="265" y="760"/>
                  </a:cubicBezTo>
                  <a:cubicBezTo>
                    <a:pt x="265" y="760"/>
                    <a:pt x="265" y="762"/>
                    <a:pt x="265" y="763"/>
                  </a:cubicBezTo>
                  <a:cubicBezTo>
                    <a:pt x="264" y="763"/>
                    <a:pt x="263" y="762"/>
                    <a:pt x="262" y="763"/>
                  </a:cubicBezTo>
                  <a:cubicBezTo>
                    <a:pt x="261" y="763"/>
                    <a:pt x="260" y="765"/>
                    <a:pt x="259" y="765"/>
                  </a:cubicBezTo>
                  <a:cubicBezTo>
                    <a:pt x="259" y="766"/>
                    <a:pt x="257" y="768"/>
                    <a:pt x="257" y="768"/>
                  </a:cubicBezTo>
                  <a:cubicBezTo>
                    <a:pt x="256" y="769"/>
                    <a:pt x="252" y="770"/>
                    <a:pt x="252" y="770"/>
                  </a:cubicBezTo>
                  <a:cubicBezTo>
                    <a:pt x="251" y="769"/>
                    <a:pt x="251" y="769"/>
                    <a:pt x="250" y="770"/>
                  </a:cubicBezTo>
                  <a:cubicBezTo>
                    <a:pt x="248" y="771"/>
                    <a:pt x="247" y="770"/>
                    <a:pt x="244" y="771"/>
                  </a:cubicBezTo>
                  <a:cubicBezTo>
                    <a:pt x="243" y="771"/>
                    <a:pt x="234" y="775"/>
                    <a:pt x="231" y="771"/>
                  </a:cubicBezTo>
                  <a:cubicBezTo>
                    <a:pt x="229" y="771"/>
                    <a:pt x="231" y="773"/>
                    <a:pt x="231" y="772"/>
                  </a:cubicBezTo>
                  <a:cubicBezTo>
                    <a:pt x="229" y="776"/>
                    <a:pt x="226" y="773"/>
                    <a:pt x="222" y="774"/>
                  </a:cubicBezTo>
                  <a:cubicBezTo>
                    <a:pt x="220" y="774"/>
                    <a:pt x="221" y="775"/>
                    <a:pt x="222" y="775"/>
                  </a:cubicBezTo>
                  <a:cubicBezTo>
                    <a:pt x="220" y="777"/>
                    <a:pt x="213" y="774"/>
                    <a:pt x="209" y="774"/>
                  </a:cubicBezTo>
                  <a:cubicBezTo>
                    <a:pt x="209" y="767"/>
                    <a:pt x="203" y="763"/>
                    <a:pt x="206" y="757"/>
                  </a:cubicBezTo>
                  <a:cubicBezTo>
                    <a:pt x="203" y="754"/>
                    <a:pt x="200" y="752"/>
                    <a:pt x="200" y="746"/>
                  </a:cubicBezTo>
                  <a:cubicBezTo>
                    <a:pt x="196" y="750"/>
                    <a:pt x="200" y="748"/>
                    <a:pt x="198" y="742"/>
                  </a:cubicBezTo>
                  <a:cubicBezTo>
                    <a:pt x="196" y="735"/>
                    <a:pt x="187" y="730"/>
                    <a:pt x="189" y="722"/>
                  </a:cubicBezTo>
                  <a:cubicBezTo>
                    <a:pt x="188" y="721"/>
                    <a:pt x="188" y="725"/>
                    <a:pt x="188" y="725"/>
                  </a:cubicBezTo>
                  <a:cubicBezTo>
                    <a:pt x="185" y="724"/>
                    <a:pt x="188" y="715"/>
                    <a:pt x="185" y="719"/>
                  </a:cubicBezTo>
                  <a:cubicBezTo>
                    <a:pt x="183" y="717"/>
                    <a:pt x="183" y="712"/>
                    <a:pt x="184" y="709"/>
                  </a:cubicBezTo>
                  <a:cubicBezTo>
                    <a:pt x="184" y="705"/>
                    <a:pt x="185" y="702"/>
                    <a:pt x="182" y="697"/>
                  </a:cubicBezTo>
                  <a:cubicBezTo>
                    <a:pt x="183" y="695"/>
                    <a:pt x="179" y="696"/>
                    <a:pt x="178" y="695"/>
                  </a:cubicBezTo>
                  <a:cubicBezTo>
                    <a:pt x="177" y="694"/>
                    <a:pt x="182" y="691"/>
                    <a:pt x="175" y="693"/>
                  </a:cubicBezTo>
                  <a:cubicBezTo>
                    <a:pt x="175" y="692"/>
                    <a:pt x="176" y="689"/>
                    <a:pt x="175" y="688"/>
                  </a:cubicBezTo>
                  <a:cubicBezTo>
                    <a:pt x="175" y="688"/>
                    <a:pt x="173" y="689"/>
                    <a:pt x="172" y="688"/>
                  </a:cubicBezTo>
                  <a:cubicBezTo>
                    <a:pt x="172" y="688"/>
                    <a:pt x="176" y="683"/>
                    <a:pt x="171" y="684"/>
                  </a:cubicBezTo>
                  <a:cubicBezTo>
                    <a:pt x="171" y="682"/>
                    <a:pt x="173" y="681"/>
                    <a:pt x="172" y="678"/>
                  </a:cubicBezTo>
                  <a:cubicBezTo>
                    <a:pt x="170" y="677"/>
                    <a:pt x="173" y="672"/>
                    <a:pt x="168" y="673"/>
                  </a:cubicBezTo>
                  <a:cubicBezTo>
                    <a:pt x="168" y="660"/>
                    <a:pt x="169" y="656"/>
                    <a:pt x="175" y="648"/>
                  </a:cubicBezTo>
                  <a:cubicBezTo>
                    <a:pt x="174" y="646"/>
                    <a:pt x="177" y="640"/>
                    <a:pt x="174" y="641"/>
                  </a:cubicBezTo>
                  <a:cubicBezTo>
                    <a:pt x="174" y="638"/>
                    <a:pt x="177" y="640"/>
                    <a:pt x="178" y="639"/>
                  </a:cubicBezTo>
                  <a:cubicBezTo>
                    <a:pt x="179" y="639"/>
                    <a:pt x="178" y="636"/>
                    <a:pt x="179" y="636"/>
                  </a:cubicBezTo>
                  <a:cubicBezTo>
                    <a:pt x="179" y="634"/>
                    <a:pt x="178" y="621"/>
                    <a:pt x="177" y="625"/>
                  </a:cubicBezTo>
                  <a:cubicBezTo>
                    <a:pt x="174" y="623"/>
                    <a:pt x="175" y="619"/>
                    <a:pt x="175" y="617"/>
                  </a:cubicBezTo>
                  <a:cubicBezTo>
                    <a:pt x="175" y="613"/>
                    <a:pt x="176" y="610"/>
                    <a:pt x="175" y="607"/>
                  </a:cubicBezTo>
                  <a:cubicBezTo>
                    <a:pt x="175" y="605"/>
                    <a:pt x="173" y="606"/>
                    <a:pt x="172" y="606"/>
                  </a:cubicBezTo>
                  <a:cubicBezTo>
                    <a:pt x="172" y="605"/>
                    <a:pt x="174" y="604"/>
                    <a:pt x="174" y="603"/>
                  </a:cubicBezTo>
                  <a:cubicBezTo>
                    <a:pt x="174" y="603"/>
                    <a:pt x="172" y="602"/>
                    <a:pt x="172" y="601"/>
                  </a:cubicBezTo>
                  <a:cubicBezTo>
                    <a:pt x="172" y="598"/>
                    <a:pt x="171" y="599"/>
                    <a:pt x="170" y="597"/>
                  </a:cubicBezTo>
                  <a:cubicBezTo>
                    <a:pt x="169" y="597"/>
                    <a:pt x="170" y="595"/>
                    <a:pt x="170" y="594"/>
                  </a:cubicBezTo>
                  <a:cubicBezTo>
                    <a:pt x="169" y="594"/>
                    <a:pt x="166" y="594"/>
                    <a:pt x="167" y="593"/>
                  </a:cubicBezTo>
                  <a:cubicBezTo>
                    <a:pt x="167" y="593"/>
                    <a:pt x="168" y="593"/>
                    <a:pt x="168" y="593"/>
                  </a:cubicBezTo>
                  <a:cubicBezTo>
                    <a:pt x="166" y="590"/>
                    <a:pt x="165" y="589"/>
                    <a:pt x="161" y="587"/>
                  </a:cubicBezTo>
                  <a:cubicBezTo>
                    <a:pt x="160" y="587"/>
                    <a:pt x="161" y="586"/>
                    <a:pt x="160" y="586"/>
                  </a:cubicBezTo>
                  <a:cubicBezTo>
                    <a:pt x="158" y="586"/>
                    <a:pt x="158" y="582"/>
                    <a:pt x="156" y="583"/>
                  </a:cubicBezTo>
                  <a:cubicBezTo>
                    <a:pt x="153" y="571"/>
                    <a:pt x="156" y="561"/>
                    <a:pt x="156" y="548"/>
                  </a:cubicBezTo>
                  <a:cubicBezTo>
                    <a:pt x="155" y="545"/>
                    <a:pt x="152" y="550"/>
                    <a:pt x="153" y="544"/>
                  </a:cubicBezTo>
                  <a:cubicBezTo>
                    <a:pt x="145" y="544"/>
                    <a:pt x="138" y="543"/>
                    <a:pt x="133" y="541"/>
                  </a:cubicBezTo>
                  <a:cubicBezTo>
                    <a:pt x="135" y="533"/>
                    <a:pt x="129" y="542"/>
                    <a:pt x="130" y="534"/>
                  </a:cubicBezTo>
                  <a:cubicBezTo>
                    <a:pt x="124" y="532"/>
                    <a:pt x="123" y="531"/>
                    <a:pt x="115" y="533"/>
                  </a:cubicBezTo>
                  <a:cubicBezTo>
                    <a:pt x="114" y="533"/>
                    <a:pt x="111" y="533"/>
                    <a:pt x="109" y="534"/>
                  </a:cubicBezTo>
                  <a:cubicBezTo>
                    <a:pt x="109" y="534"/>
                    <a:pt x="105" y="536"/>
                    <a:pt x="101" y="535"/>
                  </a:cubicBezTo>
                  <a:cubicBezTo>
                    <a:pt x="103" y="539"/>
                    <a:pt x="105" y="537"/>
                    <a:pt x="98" y="538"/>
                  </a:cubicBezTo>
                  <a:cubicBezTo>
                    <a:pt x="93" y="539"/>
                    <a:pt x="90" y="541"/>
                    <a:pt x="83" y="541"/>
                  </a:cubicBezTo>
                  <a:cubicBezTo>
                    <a:pt x="80" y="541"/>
                    <a:pt x="80" y="540"/>
                    <a:pt x="78" y="540"/>
                  </a:cubicBezTo>
                  <a:cubicBezTo>
                    <a:pt x="69" y="539"/>
                    <a:pt x="60" y="544"/>
                    <a:pt x="52" y="542"/>
                  </a:cubicBezTo>
                  <a:cubicBezTo>
                    <a:pt x="52" y="538"/>
                    <a:pt x="47" y="539"/>
                    <a:pt x="45" y="538"/>
                  </a:cubicBezTo>
                  <a:cubicBezTo>
                    <a:pt x="44" y="538"/>
                    <a:pt x="45" y="536"/>
                    <a:pt x="45" y="535"/>
                  </a:cubicBezTo>
                  <a:cubicBezTo>
                    <a:pt x="44" y="535"/>
                    <a:pt x="41" y="536"/>
                    <a:pt x="41" y="535"/>
                  </a:cubicBezTo>
                  <a:cubicBezTo>
                    <a:pt x="40" y="535"/>
                    <a:pt x="41" y="533"/>
                    <a:pt x="41" y="533"/>
                  </a:cubicBezTo>
                  <a:cubicBezTo>
                    <a:pt x="39" y="532"/>
                    <a:pt x="38" y="533"/>
                    <a:pt x="38" y="531"/>
                  </a:cubicBezTo>
                  <a:cubicBezTo>
                    <a:pt x="38" y="531"/>
                    <a:pt x="35" y="529"/>
                    <a:pt x="35" y="528"/>
                  </a:cubicBezTo>
                  <a:cubicBezTo>
                    <a:pt x="34" y="528"/>
                    <a:pt x="35" y="527"/>
                    <a:pt x="34" y="527"/>
                  </a:cubicBezTo>
                  <a:cubicBezTo>
                    <a:pt x="32" y="527"/>
                    <a:pt x="33" y="525"/>
                    <a:pt x="32" y="524"/>
                  </a:cubicBezTo>
                  <a:cubicBezTo>
                    <a:pt x="31" y="523"/>
                    <a:pt x="30" y="524"/>
                    <a:pt x="29" y="523"/>
                  </a:cubicBezTo>
                  <a:cubicBezTo>
                    <a:pt x="29" y="522"/>
                    <a:pt x="30" y="521"/>
                    <a:pt x="29" y="520"/>
                  </a:cubicBezTo>
                  <a:cubicBezTo>
                    <a:pt x="28" y="519"/>
                    <a:pt x="26" y="521"/>
                    <a:pt x="26" y="519"/>
                  </a:cubicBezTo>
                  <a:cubicBezTo>
                    <a:pt x="26" y="518"/>
                    <a:pt x="28" y="516"/>
                    <a:pt x="28" y="517"/>
                  </a:cubicBezTo>
                  <a:cubicBezTo>
                    <a:pt x="26" y="512"/>
                    <a:pt x="20" y="514"/>
                    <a:pt x="21" y="509"/>
                  </a:cubicBezTo>
                  <a:cubicBezTo>
                    <a:pt x="14" y="511"/>
                    <a:pt x="17" y="503"/>
                    <a:pt x="11" y="505"/>
                  </a:cubicBezTo>
                  <a:cubicBezTo>
                    <a:pt x="12" y="503"/>
                    <a:pt x="13" y="502"/>
                    <a:pt x="12" y="500"/>
                  </a:cubicBezTo>
                  <a:cubicBezTo>
                    <a:pt x="12" y="498"/>
                    <a:pt x="9" y="499"/>
                    <a:pt x="7" y="499"/>
                  </a:cubicBezTo>
                  <a:cubicBezTo>
                    <a:pt x="8" y="496"/>
                    <a:pt x="4" y="496"/>
                    <a:pt x="4" y="495"/>
                  </a:cubicBezTo>
                  <a:cubicBezTo>
                    <a:pt x="4" y="492"/>
                    <a:pt x="6" y="493"/>
                    <a:pt x="4" y="489"/>
                  </a:cubicBezTo>
                  <a:cubicBezTo>
                    <a:pt x="4" y="488"/>
                    <a:pt x="3" y="489"/>
                    <a:pt x="3" y="488"/>
                  </a:cubicBezTo>
                  <a:cubicBezTo>
                    <a:pt x="3" y="487"/>
                    <a:pt x="1" y="483"/>
                    <a:pt x="0" y="482"/>
                  </a:cubicBezTo>
                  <a:cubicBezTo>
                    <a:pt x="0" y="480"/>
                    <a:pt x="3" y="482"/>
                    <a:pt x="4" y="481"/>
                  </a:cubicBezTo>
                  <a:cubicBezTo>
                    <a:pt x="5" y="480"/>
                    <a:pt x="4" y="476"/>
                    <a:pt x="7" y="476"/>
                  </a:cubicBezTo>
                  <a:cubicBezTo>
                    <a:pt x="7" y="453"/>
                    <a:pt x="7" y="453"/>
                    <a:pt x="7" y="453"/>
                  </a:cubicBezTo>
                  <a:cubicBezTo>
                    <a:pt x="7" y="451"/>
                    <a:pt x="4" y="452"/>
                    <a:pt x="4" y="451"/>
                  </a:cubicBezTo>
                  <a:cubicBezTo>
                    <a:pt x="4" y="451"/>
                    <a:pt x="5" y="449"/>
                    <a:pt x="5" y="448"/>
                  </a:cubicBezTo>
                  <a:cubicBezTo>
                    <a:pt x="6" y="446"/>
                    <a:pt x="4" y="445"/>
                    <a:pt x="4" y="443"/>
                  </a:cubicBezTo>
                  <a:cubicBezTo>
                    <a:pt x="9" y="449"/>
                    <a:pt x="4" y="433"/>
                    <a:pt x="10" y="439"/>
                  </a:cubicBezTo>
                  <a:cubicBezTo>
                    <a:pt x="11" y="437"/>
                    <a:pt x="9" y="432"/>
                    <a:pt x="11" y="430"/>
                  </a:cubicBezTo>
                  <a:cubicBezTo>
                    <a:pt x="11" y="430"/>
                    <a:pt x="14" y="430"/>
                    <a:pt x="14" y="430"/>
                  </a:cubicBezTo>
                  <a:cubicBezTo>
                    <a:pt x="14" y="429"/>
                    <a:pt x="12" y="428"/>
                    <a:pt x="12" y="426"/>
                  </a:cubicBezTo>
                  <a:cubicBezTo>
                    <a:pt x="18" y="425"/>
                    <a:pt x="17" y="417"/>
                    <a:pt x="22" y="416"/>
                  </a:cubicBezTo>
                  <a:cubicBezTo>
                    <a:pt x="22" y="411"/>
                    <a:pt x="27" y="411"/>
                    <a:pt x="26" y="406"/>
                  </a:cubicBezTo>
                  <a:cubicBezTo>
                    <a:pt x="29" y="407"/>
                    <a:pt x="29" y="405"/>
                    <a:pt x="29" y="404"/>
                  </a:cubicBezTo>
                  <a:cubicBezTo>
                    <a:pt x="38" y="403"/>
                    <a:pt x="44" y="400"/>
                    <a:pt x="43" y="389"/>
                  </a:cubicBezTo>
                  <a:cubicBezTo>
                    <a:pt x="49" y="391"/>
                    <a:pt x="44" y="382"/>
                    <a:pt x="49" y="382"/>
                  </a:cubicBezTo>
                  <a:cubicBezTo>
                    <a:pt x="49" y="374"/>
                    <a:pt x="49" y="374"/>
                    <a:pt x="49" y="374"/>
                  </a:cubicBezTo>
                  <a:cubicBezTo>
                    <a:pt x="51" y="374"/>
                    <a:pt x="52" y="372"/>
                    <a:pt x="55" y="373"/>
                  </a:cubicBezTo>
                  <a:cubicBezTo>
                    <a:pt x="57" y="370"/>
                    <a:pt x="59" y="368"/>
                    <a:pt x="62" y="364"/>
                  </a:cubicBezTo>
                  <a:cubicBezTo>
                    <a:pt x="62" y="363"/>
                    <a:pt x="63" y="364"/>
                    <a:pt x="63" y="363"/>
                  </a:cubicBezTo>
                  <a:cubicBezTo>
                    <a:pt x="63" y="361"/>
                    <a:pt x="67" y="361"/>
                    <a:pt x="66" y="359"/>
                  </a:cubicBezTo>
                  <a:cubicBezTo>
                    <a:pt x="72" y="360"/>
                    <a:pt x="73" y="355"/>
                    <a:pt x="78" y="356"/>
                  </a:cubicBezTo>
                  <a:cubicBezTo>
                    <a:pt x="76" y="361"/>
                    <a:pt x="85" y="356"/>
                    <a:pt x="83" y="361"/>
                  </a:cubicBezTo>
                  <a:cubicBezTo>
                    <a:pt x="85" y="358"/>
                    <a:pt x="97" y="363"/>
                    <a:pt x="97" y="357"/>
                  </a:cubicBezTo>
                  <a:cubicBezTo>
                    <a:pt x="103" y="356"/>
                    <a:pt x="109" y="355"/>
                    <a:pt x="112" y="350"/>
                  </a:cubicBezTo>
                  <a:cubicBezTo>
                    <a:pt x="114" y="350"/>
                    <a:pt x="116" y="350"/>
                    <a:pt x="116" y="349"/>
                  </a:cubicBezTo>
                  <a:cubicBezTo>
                    <a:pt x="119" y="349"/>
                    <a:pt x="119" y="350"/>
                    <a:pt x="122" y="350"/>
                  </a:cubicBezTo>
                  <a:cubicBezTo>
                    <a:pt x="125" y="350"/>
                    <a:pt x="128" y="349"/>
                    <a:pt x="130" y="349"/>
                  </a:cubicBezTo>
                  <a:cubicBezTo>
                    <a:pt x="130" y="349"/>
                    <a:pt x="131" y="350"/>
                    <a:pt x="132" y="350"/>
                  </a:cubicBezTo>
                  <a:cubicBezTo>
                    <a:pt x="135" y="350"/>
                    <a:pt x="141" y="353"/>
                    <a:pt x="147" y="352"/>
                  </a:cubicBezTo>
                  <a:cubicBezTo>
                    <a:pt x="150" y="351"/>
                    <a:pt x="154" y="347"/>
                    <a:pt x="157" y="350"/>
                  </a:cubicBezTo>
                  <a:cubicBezTo>
                    <a:pt x="159" y="353"/>
                    <a:pt x="158" y="350"/>
                    <a:pt x="163" y="350"/>
                  </a:cubicBezTo>
                  <a:cubicBezTo>
                    <a:pt x="163" y="351"/>
                    <a:pt x="164" y="352"/>
                    <a:pt x="164" y="353"/>
                  </a:cubicBezTo>
                  <a:cubicBezTo>
                    <a:pt x="164" y="353"/>
                    <a:pt x="161" y="354"/>
                    <a:pt x="161" y="354"/>
                  </a:cubicBezTo>
                  <a:cubicBezTo>
                    <a:pt x="161" y="356"/>
                    <a:pt x="162" y="355"/>
                    <a:pt x="163" y="356"/>
                  </a:cubicBezTo>
                  <a:cubicBezTo>
                    <a:pt x="163" y="357"/>
                    <a:pt x="161" y="357"/>
                    <a:pt x="161" y="357"/>
                  </a:cubicBezTo>
                  <a:cubicBezTo>
                    <a:pt x="161" y="358"/>
                    <a:pt x="163" y="359"/>
                    <a:pt x="163" y="360"/>
                  </a:cubicBezTo>
                  <a:cubicBezTo>
                    <a:pt x="162" y="364"/>
                    <a:pt x="160" y="366"/>
                    <a:pt x="164" y="371"/>
                  </a:cubicBezTo>
                  <a:cubicBezTo>
                    <a:pt x="165" y="374"/>
                    <a:pt x="166" y="370"/>
                    <a:pt x="168" y="373"/>
                  </a:cubicBezTo>
                  <a:cubicBezTo>
                    <a:pt x="168" y="374"/>
                    <a:pt x="171" y="373"/>
                    <a:pt x="171" y="374"/>
                  </a:cubicBezTo>
                  <a:cubicBezTo>
                    <a:pt x="171" y="374"/>
                    <a:pt x="171" y="377"/>
                    <a:pt x="171" y="377"/>
                  </a:cubicBezTo>
                  <a:cubicBezTo>
                    <a:pt x="172" y="378"/>
                    <a:pt x="175" y="376"/>
                    <a:pt x="175" y="378"/>
                  </a:cubicBezTo>
                  <a:cubicBezTo>
                    <a:pt x="180" y="376"/>
                    <a:pt x="183" y="382"/>
                    <a:pt x="185" y="378"/>
                  </a:cubicBezTo>
                  <a:cubicBezTo>
                    <a:pt x="187" y="378"/>
                    <a:pt x="186" y="381"/>
                    <a:pt x="186" y="381"/>
                  </a:cubicBezTo>
                  <a:cubicBezTo>
                    <a:pt x="189" y="383"/>
                    <a:pt x="190" y="381"/>
                    <a:pt x="193" y="382"/>
                  </a:cubicBezTo>
                  <a:cubicBezTo>
                    <a:pt x="194" y="383"/>
                    <a:pt x="194" y="385"/>
                    <a:pt x="195" y="385"/>
                  </a:cubicBezTo>
                  <a:cubicBezTo>
                    <a:pt x="195" y="386"/>
                    <a:pt x="197" y="385"/>
                    <a:pt x="198" y="385"/>
                  </a:cubicBezTo>
                  <a:cubicBezTo>
                    <a:pt x="199" y="387"/>
                    <a:pt x="200" y="386"/>
                    <a:pt x="202" y="387"/>
                  </a:cubicBezTo>
                  <a:cubicBezTo>
                    <a:pt x="202" y="387"/>
                    <a:pt x="203" y="389"/>
                    <a:pt x="203" y="389"/>
                  </a:cubicBezTo>
                  <a:cubicBezTo>
                    <a:pt x="204" y="390"/>
                    <a:pt x="206" y="388"/>
                    <a:pt x="207" y="388"/>
                  </a:cubicBezTo>
                  <a:cubicBezTo>
                    <a:pt x="207" y="388"/>
                    <a:pt x="208" y="389"/>
                    <a:pt x="209" y="389"/>
                  </a:cubicBezTo>
                  <a:cubicBezTo>
                    <a:pt x="210" y="390"/>
                    <a:pt x="211" y="389"/>
                    <a:pt x="212" y="389"/>
                  </a:cubicBezTo>
                  <a:cubicBezTo>
                    <a:pt x="212" y="388"/>
                    <a:pt x="214" y="388"/>
                    <a:pt x="214" y="387"/>
                  </a:cubicBezTo>
                  <a:cubicBezTo>
                    <a:pt x="214" y="387"/>
                    <a:pt x="217" y="386"/>
                    <a:pt x="216" y="385"/>
                  </a:cubicBezTo>
                  <a:cubicBezTo>
                    <a:pt x="212" y="382"/>
                    <a:pt x="220" y="383"/>
                    <a:pt x="220" y="378"/>
                  </a:cubicBezTo>
                  <a:cubicBezTo>
                    <a:pt x="224" y="379"/>
                    <a:pt x="224" y="376"/>
                    <a:pt x="229" y="377"/>
                  </a:cubicBezTo>
                  <a:cubicBezTo>
                    <a:pt x="229" y="377"/>
                    <a:pt x="230" y="378"/>
                    <a:pt x="230" y="378"/>
                  </a:cubicBezTo>
                  <a:cubicBezTo>
                    <a:pt x="232" y="379"/>
                    <a:pt x="234" y="378"/>
                    <a:pt x="236" y="378"/>
                  </a:cubicBezTo>
                  <a:cubicBezTo>
                    <a:pt x="236" y="378"/>
                    <a:pt x="238" y="381"/>
                    <a:pt x="238" y="381"/>
                  </a:cubicBezTo>
                  <a:cubicBezTo>
                    <a:pt x="239" y="381"/>
                    <a:pt x="241" y="379"/>
                    <a:pt x="243" y="380"/>
                  </a:cubicBezTo>
                  <a:cubicBezTo>
                    <a:pt x="243" y="380"/>
                    <a:pt x="242" y="382"/>
                    <a:pt x="243" y="382"/>
                  </a:cubicBezTo>
                  <a:cubicBezTo>
                    <a:pt x="244" y="383"/>
                    <a:pt x="246" y="380"/>
                    <a:pt x="248" y="381"/>
                  </a:cubicBezTo>
                  <a:cubicBezTo>
                    <a:pt x="249" y="382"/>
                    <a:pt x="245" y="383"/>
                    <a:pt x="245" y="382"/>
                  </a:cubicBezTo>
                  <a:cubicBezTo>
                    <a:pt x="246" y="385"/>
                    <a:pt x="255" y="385"/>
                    <a:pt x="259" y="385"/>
                  </a:cubicBezTo>
                  <a:cubicBezTo>
                    <a:pt x="259" y="391"/>
                    <a:pt x="271" y="389"/>
                    <a:pt x="273" y="385"/>
                  </a:cubicBezTo>
                  <a:cubicBezTo>
                    <a:pt x="274" y="387"/>
                    <a:pt x="280" y="384"/>
                    <a:pt x="282" y="385"/>
                  </a:cubicBezTo>
                  <a:cubicBezTo>
                    <a:pt x="283" y="387"/>
                    <a:pt x="282" y="385"/>
                    <a:pt x="285" y="385"/>
                  </a:cubicBezTo>
                  <a:cubicBezTo>
                    <a:pt x="287" y="386"/>
                    <a:pt x="289" y="387"/>
                    <a:pt x="292" y="387"/>
                  </a:cubicBezTo>
                  <a:cubicBezTo>
                    <a:pt x="294" y="386"/>
                    <a:pt x="295" y="384"/>
                    <a:pt x="299" y="384"/>
                  </a:cubicBezTo>
                  <a:cubicBezTo>
                    <a:pt x="300" y="381"/>
                    <a:pt x="299" y="376"/>
                    <a:pt x="303" y="375"/>
                  </a:cubicBezTo>
                  <a:cubicBezTo>
                    <a:pt x="303" y="373"/>
                    <a:pt x="301" y="373"/>
                    <a:pt x="301" y="370"/>
                  </a:cubicBezTo>
                  <a:cubicBezTo>
                    <a:pt x="306" y="370"/>
                    <a:pt x="306" y="361"/>
                    <a:pt x="310" y="366"/>
                  </a:cubicBezTo>
                  <a:cubicBezTo>
                    <a:pt x="311" y="360"/>
                    <a:pt x="308" y="359"/>
                    <a:pt x="304" y="359"/>
                  </a:cubicBezTo>
                  <a:cubicBezTo>
                    <a:pt x="305" y="357"/>
                    <a:pt x="306" y="355"/>
                    <a:pt x="306" y="353"/>
                  </a:cubicBezTo>
                  <a:cubicBezTo>
                    <a:pt x="304" y="349"/>
                    <a:pt x="296" y="352"/>
                    <a:pt x="294" y="347"/>
                  </a:cubicBezTo>
                  <a:cubicBezTo>
                    <a:pt x="292" y="349"/>
                    <a:pt x="287" y="349"/>
                    <a:pt x="286" y="352"/>
                  </a:cubicBezTo>
                  <a:cubicBezTo>
                    <a:pt x="284" y="352"/>
                    <a:pt x="285" y="349"/>
                    <a:pt x="285" y="349"/>
                  </a:cubicBezTo>
                  <a:cubicBezTo>
                    <a:pt x="282" y="347"/>
                    <a:pt x="278" y="350"/>
                    <a:pt x="275" y="349"/>
                  </a:cubicBezTo>
                  <a:cubicBezTo>
                    <a:pt x="273" y="350"/>
                    <a:pt x="273" y="352"/>
                    <a:pt x="271" y="352"/>
                  </a:cubicBezTo>
                  <a:cubicBezTo>
                    <a:pt x="267" y="352"/>
                    <a:pt x="267" y="346"/>
                    <a:pt x="261" y="347"/>
                  </a:cubicBezTo>
                  <a:cubicBezTo>
                    <a:pt x="261" y="345"/>
                    <a:pt x="259" y="344"/>
                    <a:pt x="259" y="342"/>
                  </a:cubicBezTo>
                  <a:cubicBezTo>
                    <a:pt x="258" y="342"/>
                    <a:pt x="257" y="342"/>
                    <a:pt x="257" y="340"/>
                  </a:cubicBezTo>
                  <a:cubicBezTo>
                    <a:pt x="256" y="339"/>
                    <a:pt x="254" y="338"/>
                    <a:pt x="251" y="338"/>
                  </a:cubicBezTo>
                  <a:cubicBezTo>
                    <a:pt x="254" y="334"/>
                    <a:pt x="252" y="326"/>
                    <a:pt x="251" y="322"/>
                  </a:cubicBezTo>
                  <a:cubicBezTo>
                    <a:pt x="247" y="325"/>
                    <a:pt x="243" y="319"/>
                    <a:pt x="243" y="326"/>
                  </a:cubicBezTo>
                  <a:cubicBezTo>
                    <a:pt x="238" y="324"/>
                    <a:pt x="238" y="328"/>
                    <a:pt x="234" y="325"/>
                  </a:cubicBezTo>
                  <a:cubicBezTo>
                    <a:pt x="234" y="327"/>
                    <a:pt x="234" y="327"/>
                    <a:pt x="233" y="328"/>
                  </a:cubicBezTo>
                  <a:cubicBezTo>
                    <a:pt x="234" y="329"/>
                    <a:pt x="235" y="329"/>
                    <a:pt x="236" y="331"/>
                  </a:cubicBezTo>
                  <a:cubicBezTo>
                    <a:pt x="236" y="332"/>
                    <a:pt x="235" y="334"/>
                    <a:pt x="238" y="333"/>
                  </a:cubicBezTo>
                  <a:cubicBezTo>
                    <a:pt x="237" y="338"/>
                    <a:pt x="237" y="336"/>
                    <a:pt x="240" y="339"/>
                  </a:cubicBezTo>
                  <a:cubicBezTo>
                    <a:pt x="241" y="342"/>
                    <a:pt x="238" y="341"/>
                    <a:pt x="237" y="342"/>
                  </a:cubicBezTo>
                  <a:cubicBezTo>
                    <a:pt x="237" y="342"/>
                    <a:pt x="235" y="347"/>
                    <a:pt x="234" y="346"/>
                  </a:cubicBezTo>
                  <a:cubicBezTo>
                    <a:pt x="231" y="343"/>
                    <a:pt x="234" y="350"/>
                    <a:pt x="229" y="349"/>
                  </a:cubicBezTo>
                  <a:cubicBezTo>
                    <a:pt x="228" y="348"/>
                    <a:pt x="227" y="346"/>
                    <a:pt x="226" y="346"/>
                  </a:cubicBezTo>
                  <a:cubicBezTo>
                    <a:pt x="225" y="344"/>
                    <a:pt x="227" y="343"/>
                    <a:pt x="229" y="343"/>
                  </a:cubicBezTo>
                  <a:cubicBezTo>
                    <a:pt x="227" y="341"/>
                    <a:pt x="222" y="340"/>
                    <a:pt x="226" y="336"/>
                  </a:cubicBezTo>
                  <a:cubicBezTo>
                    <a:pt x="224" y="335"/>
                    <a:pt x="221" y="337"/>
                    <a:pt x="220" y="336"/>
                  </a:cubicBezTo>
                  <a:cubicBezTo>
                    <a:pt x="219" y="335"/>
                    <a:pt x="223" y="335"/>
                    <a:pt x="223" y="335"/>
                  </a:cubicBezTo>
                  <a:cubicBezTo>
                    <a:pt x="223" y="335"/>
                    <a:pt x="219" y="331"/>
                    <a:pt x="216" y="329"/>
                  </a:cubicBezTo>
                  <a:cubicBezTo>
                    <a:pt x="217" y="323"/>
                    <a:pt x="213" y="321"/>
                    <a:pt x="213" y="315"/>
                  </a:cubicBezTo>
                  <a:cubicBezTo>
                    <a:pt x="214" y="313"/>
                    <a:pt x="209" y="315"/>
                    <a:pt x="209" y="314"/>
                  </a:cubicBezTo>
                  <a:cubicBezTo>
                    <a:pt x="209" y="313"/>
                    <a:pt x="211" y="311"/>
                    <a:pt x="210" y="311"/>
                  </a:cubicBezTo>
                  <a:cubicBezTo>
                    <a:pt x="207" y="309"/>
                    <a:pt x="207" y="311"/>
                    <a:pt x="205" y="310"/>
                  </a:cubicBezTo>
                  <a:cubicBezTo>
                    <a:pt x="204" y="309"/>
                    <a:pt x="206" y="308"/>
                    <a:pt x="206" y="307"/>
                  </a:cubicBezTo>
                  <a:cubicBezTo>
                    <a:pt x="206" y="306"/>
                    <a:pt x="204" y="308"/>
                    <a:pt x="205" y="308"/>
                  </a:cubicBezTo>
                  <a:cubicBezTo>
                    <a:pt x="203" y="308"/>
                    <a:pt x="204" y="306"/>
                    <a:pt x="203" y="305"/>
                  </a:cubicBezTo>
                  <a:cubicBezTo>
                    <a:pt x="198" y="306"/>
                    <a:pt x="198" y="302"/>
                    <a:pt x="192" y="303"/>
                  </a:cubicBezTo>
                  <a:cubicBezTo>
                    <a:pt x="192" y="301"/>
                    <a:pt x="190" y="301"/>
                    <a:pt x="189" y="300"/>
                  </a:cubicBezTo>
                  <a:cubicBezTo>
                    <a:pt x="189" y="299"/>
                    <a:pt x="190" y="297"/>
                    <a:pt x="189" y="297"/>
                  </a:cubicBezTo>
                  <a:cubicBezTo>
                    <a:pt x="189" y="296"/>
                    <a:pt x="187" y="297"/>
                    <a:pt x="186" y="297"/>
                  </a:cubicBezTo>
                  <a:cubicBezTo>
                    <a:pt x="186" y="297"/>
                    <a:pt x="186" y="291"/>
                    <a:pt x="185" y="293"/>
                  </a:cubicBezTo>
                  <a:cubicBezTo>
                    <a:pt x="184" y="294"/>
                    <a:pt x="183" y="293"/>
                    <a:pt x="182" y="291"/>
                  </a:cubicBezTo>
                  <a:cubicBezTo>
                    <a:pt x="182" y="291"/>
                    <a:pt x="180" y="290"/>
                    <a:pt x="181" y="288"/>
                  </a:cubicBezTo>
                  <a:cubicBezTo>
                    <a:pt x="176" y="289"/>
                    <a:pt x="177" y="290"/>
                    <a:pt x="172" y="288"/>
                  </a:cubicBezTo>
                  <a:cubicBezTo>
                    <a:pt x="171" y="289"/>
                    <a:pt x="171" y="291"/>
                    <a:pt x="170" y="291"/>
                  </a:cubicBezTo>
                  <a:cubicBezTo>
                    <a:pt x="168" y="295"/>
                    <a:pt x="172" y="294"/>
                    <a:pt x="172" y="297"/>
                  </a:cubicBezTo>
                  <a:cubicBezTo>
                    <a:pt x="172" y="298"/>
                    <a:pt x="175" y="301"/>
                    <a:pt x="175" y="301"/>
                  </a:cubicBezTo>
                  <a:cubicBezTo>
                    <a:pt x="176" y="302"/>
                    <a:pt x="176" y="303"/>
                    <a:pt x="178" y="303"/>
                  </a:cubicBezTo>
                  <a:cubicBezTo>
                    <a:pt x="176" y="307"/>
                    <a:pt x="181" y="306"/>
                    <a:pt x="182" y="308"/>
                  </a:cubicBezTo>
                  <a:cubicBezTo>
                    <a:pt x="183" y="309"/>
                    <a:pt x="184" y="314"/>
                    <a:pt x="185" y="312"/>
                  </a:cubicBezTo>
                  <a:cubicBezTo>
                    <a:pt x="187" y="310"/>
                    <a:pt x="185" y="313"/>
                    <a:pt x="186" y="314"/>
                  </a:cubicBezTo>
                  <a:cubicBezTo>
                    <a:pt x="188" y="315"/>
                    <a:pt x="191" y="314"/>
                    <a:pt x="192" y="318"/>
                  </a:cubicBezTo>
                  <a:cubicBezTo>
                    <a:pt x="194" y="317"/>
                    <a:pt x="194" y="319"/>
                    <a:pt x="195" y="319"/>
                  </a:cubicBezTo>
                  <a:cubicBezTo>
                    <a:pt x="196" y="319"/>
                    <a:pt x="197" y="318"/>
                    <a:pt x="196" y="318"/>
                  </a:cubicBezTo>
                  <a:cubicBezTo>
                    <a:pt x="198" y="318"/>
                    <a:pt x="198" y="322"/>
                    <a:pt x="199" y="319"/>
                  </a:cubicBezTo>
                  <a:cubicBezTo>
                    <a:pt x="202" y="319"/>
                    <a:pt x="198" y="326"/>
                    <a:pt x="203" y="324"/>
                  </a:cubicBezTo>
                  <a:cubicBezTo>
                    <a:pt x="203" y="327"/>
                    <a:pt x="197" y="324"/>
                    <a:pt x="195" y="325"/>
                  </a:cubicBezTo>
                  <a:cubicBezTo>
                    <a:pt x="196" y="326"/>
                    <a:pt x="197" y="326"/>
                    <a:pt x="198" y="328"/>
                  </a:cubicBezTo>
                  <a:cubicBezTo>
                    <a:pt x="199" y="330"/>
                    <a:pt x="195" y="335"/>
                    <a:pt x="198" y="335"/>
                  </a:cubicBezTo>
                  <a:cubicBezTo>
                    <a:pt x="196" y="337"/>
                    <a:pt x="193" y="337"/>
                    <a:pt x="191" y="338"/>
                  </a:cubicBezTo>
                  <a:cubicBezTo>
                    <a:pt x="193" y="337"/>
                    <a:pt x="191" y="332"/>
                    <a:pt x="193" y="332"/>
                  </a:cubicBezTo>
                  <a:cubicBezTo>
                    <a:pt x="192" y="331"/>
                    <a:pt x="193" y="328"/>
                    <a:pt x="191" y="328"/>
                  </a:cubicBezTo>
                  <a:cubicBezTo>
                    <a:pt x="188" y="328"/>
                    <a:pt x="192" y="326"/>
                    <a:pt x="188" y="324"/>
                  </a:cubicBezTo>
                  <a:cubicBezTo>
                    <a:pt x="186" y="323"/>
                    <a:pt x="183" y="323"/>
                    <a:pt x="184" y="319"/>
                  </a:cubicBezTo>
                  <a:cubicBezTo>
                    <a:pt x="178" y="321"/>
                    <a:pt x="177" y="317"/>
                    <a:pt x="172" y="317"/>
                  </a:cubicBezTo>
                  <a:cubicBezTo>
                    <a:pt x="172" y="313"/>
                    <a:pt x="169" y="312"/>
                    <a:pt x="167" y="308"/>
                  </a:cubicBezTo>
                  <a:cubicBezTo>
                    <a:pt x="166" y="307"/>
                    <a:pt x="165" y="308"/>
                    <a:pt x="165" y="307"/>
                  </a:cubicBezTo>
                  <a:cubicBezTo>
                    <a:pt x="165" y="305"/>
                    <a:pt x="163" y="306"/>
                    <a:pt x="163" y="305"/>
                  </a:cubicBezTo>
                  <a:cubicBezTo>
                    <a:pt x="162" y="305"/>
                    <a:pt x="163" y="303"/>
                    <a:pt x="163" y="303"/>
                  </a:cubicBezTo>
                  <a:cubicBezTo>
                    <a:pt x="161" y="302"/>
                    <a:pt x="158" y="303"/>
                    <a:pt x="157" y="303"/>
                  </a:cubicBezTo>
                  <a:cubicBezTo>
                    <a:pt x="156" y="302"/>
                    <a:pt x="159" y="301"/>
                    <a:pt x="160" y="301"/>
                  </a:cubicBezTo>
                  <a:cubicBezTo>
                    <a:pt x="158" y="298"/>
                    <a:pt x="150" y="298"/>
                    <a:pt x="146" y="300"/>
                  </a:cubicBezTo>
                  <a:cubicBezTo>
                    <a:pt x="145" y="301"/>
                    <a:pt x="148" y="301"/>
                    <a:pt x="149" y="301"/>
                  </a:cubicBezTo>
                  <a:cubicBezTo>
                    <a:pt x="147" y="303"/>
                    <a:pt x="146" y="301"/>
                    <a:pt x="144" y="303"/>
                  </a:cubicBezTo>
                  <a:cubicBezTo>
                    <a:pt x="141" y="304"/>
                    <a:pt x="141" y="309"/>
                    <a:pt x="139" y="308"/>
                  </a:cubicBezTo>
                  <a:cubicBezTo>
                    <a:pt x="133" y="308"/>
                    <a:pt x="132" y="303"/>
                    <a:pt x="125" y="304"/>
                  </a:cubicBezTo>
                  <a:cubicBezTo>
                    <a:pt x="123" y="305"/>
                    <a:pt x="123" y="308"/>
                    <a:pt x="119" y="307"/>
                  </a:cubicBezTo>
                  <a:cubicBezTo>
                    <a:pt x="119" y="317"/>
                    <a:pt x="119" y="317"/>
                    <a:pt x="119" y="317"/>
                  </a:cubicBezTo>
                  <a:cubicBezTo>
                    <a:pt x="115" y="319"/>
                    <a:pt x="106" y="317"/>
                    <a:pt x="108" y="325"/>
                  </a:cubicBezTo>
                  <a:cubicBezTo>
                    <a:pt x="99" y="323"/>
                    <a:pt x="106" y="331"/>
                    <a:pt x="98" y="331"/>
                  </a:cubicBezTo>
                  <a:cubicBezTo>
                    <a:pt x="98" y="332"/>
                    <a:pt x="103" y="336"/>
                    <a:pt x="99" y="336"/>
                  </a:cubicBezTo>
                  <a:cubicBezTo>
                    <a:pt x="99" y="341"/>
                    <a:pt x="97" y="336"/>
                    <a:pt x="94" y="340"/>
                  </a:cubicBezTo>
                  <a:cubicBezTo>
                    <a:pt x="94" y="342"/>
                    <a:pt x="94" y="343"/>
                    <a:pt x="95" y="343"/>
                  </a:cubicBezTo>
                  <a:cubicBezTo>
                    <a:pt x="95" y="346"/>
                    <a:pt x="90" y="344"/>
                    <a:pt x="88" y="345"/>
                  </a:cubicBezTo>
                  <a:cubicBezTo>
                    <a:pt x="87" y="345"/>
                    <a:pt x="87" y="348"/>
                    <a:pt x="85" y="349"/>
                  </a:cubicBezTo>
                  <a:cubicBezTo>
                    <a:pt x="81" y="351"/>
                    <a:pt x="74" y="348"/>
                    <a:pt x="70" y="353"/>
                  </a:cubicBezTo>
                  <a:cubicBezTo>
                    <a:pt x="68" y="352"/>
                    <a:pt x="67" y="349"/>
                    <a:pt x="66" y="347"/>
                  </a:cubicBezTo>
                  <a:cubicBezTo>
                    <a:pt x="60" y="346"/>
                    <a:pt x="53" y="349"/>
                    <a:pt x="50" y="347"/>
                  </a:cubicBezTo>
                  <a:cubicBezTo>
                    <a:pt x="51" y="342"/>
                    <a:pt x="53" y="336"/>
                    <a:pt x="49" y="333"/>
                  </a:cubicBezTo>
                  <a:cubicBezTo>
                    <a:pt x="48" y="331"/>
                    <a:pt x="51" y="330"/>
                    <a:pt x="52" y="328"/>
                  </a:cubicBezTo>
                  <a:cubicBezTo>
                    <a:pt x="53" y="324"/>
                    <a:pt x="50" y="319"/>
                    <a:pt x="53" y="317"/>
                  </a:cubicBezTo>
                  <a:cubicBezTo>
                    <a:pt x="52" y="313"/>
                    <a:pt x="52" y="309"/>
                    <a:pt x="49" y="308"/>
                  </a:cubicBezTo>
                  <a:cubicBezTo>
                    <a:pt x="50" y="307"/>
                    <a:pt x="52" y="307"/>
                    <a:pt x="52" y="304"/>
                  </a:cubicBezTo>
                  <a:cubicBezTo>
                    <a:pt x="55" y="305"/>
                    <a:pt x="64" y="301"/>
                    <a:pt x="63" y="307"/>
                  </a:cubicBezTo>
                  <a:cubicBezTo>
                    <a:pt x="66" y="304"/>
                    <a:pt x="80" y="310"/>
                    <a:pt x="83" y="307"/>
                  </a:cubicBezTo>
                  <a:cubicBezTo>
                    <a:pt x="84" y="305"/>
                    <a:pt x="83" y="306"/>
                    <a:pt x="85" y="307"/>
                  </a:cubicBezTo>
                  <a:cubicBezTo>
                    <a:pt x="85" y="307"/>
                    <a:pt x="86" y="305"/>
                    <a:pt x="87" y="305"/>
                  </a:cubicBezTo>
                  <a:cubicBezTo>
                    <a:pt x="87" y="305"/>
                    <a:pt x="87" y="307"/>
                    <a:pt x="87" y="307"/>
                  </a:cubicBezTo>
                  <a:cubicBezTo>
                    <a:pt x="91" y="306"/>
                    <a:pt x="93" y="304"/>
                    <a:pt x="94" y="300"/>
                  </a:cubicBezTo>
                  <a:cubicBezTo>
                    <a:pt x="94" y="298"/>
                    <a:pt x="97" y="291"/>
                    <a:pt x="94" y="287"/>
                  </a:cubicBezTo>
                  <a:cubicBezTo>
                    <a:pt x="92" y="285"/>
                    <a:pt x="95" y="285"/>
                    <a:pt x="92" y="281"/>
                  </a:cubicBezTo>
                  <a:cubicBezTo>
                    <a:pt x="92" y="280"/>
                    <a:pt x="90" y="280"/>
                    <a:pt x="88" y="280"/>
                  </a:cubicBezTo>
                  <a:cubicBezTo>
                    <a:pt x="89" y="279"/>
                    <a:pt x="90" y="278"/>
                    <a:pt x="90" y="276"/>
                  </a:cubicBezTo>
                  <a:cubicBezTo>
                    <a:pt x="88" y="275"/>
                    <a:pt x="87" y="277"/>
                    <a:pt x="87" y="277"/>
                  </a:cubicBezTo>
                  <a:cubicBezTo>
                    <a:pt x="85" y="277"/>
                    <a:pt x="87" y="275"/>
                    <a:pt x="85" y="274"/>
                  </a:cubicBezTo>
                  <a:cubicBezTo>
                    <a:pt x="84" y="274"/>
                    <a:pt x="80" y="274"/>
                    <a:pt x="78" y="273"/>
                  </a:cubicBezTo>
                  <a:cubicBezTo>
                    <a:pt x="78" y="273"/>
                    <a:pt x="78" y="272"/>
                    <a:pt x="77" y="272"/>
                  </a:cubicBezTo>
                  <a:cubicBezTo>
                    <a:pt x="75" y="272"/>
                    <a:pt x="74" y="272"/>
                    <a:pt x="74" y="270"/>
                  </a:cubicBezTo>
                  <a:cubicBezTo>
                    <a:pt x="73" y="266"/>
                    <a:pt x="77" y="269"/>
                    <a:pt x="77" y="269"/>
                  </a:cubicBezTo>
                  <a:cubicBezTo>
                    <a:pt x="81" y="267"/>
                    <a:pt x="84" y="265"/>
                    <a:pt x="92" y="266"/>
                  </a:cubicBezTo>
                  <a:cubicBezTo>
                    <a:pt x="93" y="264"/>
                    <a:pt x="91" y="263"/>
                    <a:pt x="90" y="263"/>
                  </a:cubicBezTo>
                  <a:cubicBezTo>
                    <a:pt x="91" y="259"/>
                    <a:pt x="96" y="263"/>
                    <a:pt x="98" y="263"/>
                  </a:cubicBezTo>
                  <a:cubicBezTo>
                    <a:pt x="99" y="263"/>
                    <a:pt x="102" y="260"/>
                    <a:pt x="102" y="263"/>
                  </a:cubicBezTo>
                  <a:cubicBezTo>
                    <a:pt x="105" y="261"/>
                    <a:pt x="106" y="256"/>
                    <a:pt x="111" y="256"/>
                  </a:cubicBezTo>
                  <a:cubicBezTo>
                    <a:pt x="109" y="251"/>
                    <a:pt x="115" y="254"/>
                    <a:pt x="113" y="249"/>
                  </a:cubicBezTo>
                  <a:cubicBezTo>
                    <a:pt x="122" y="249"/>
                    <a:pt x="122" y="249"/>
                    <a:pt x="122" y="249"/>
                  </a:cubicBezTo>
                  <a:cubicBezTo>
                    <a:pt x="122" y="248"/>
                    <a:pt x="120" y="248"/>
                    <a:pt x="119" y="248"/>
                  </a:cubicBezTo>
                  <a:cubicBezTo>
                    <a:pt x="120" y="246"/>
                    <a:pt x="123" y="247"/>
                    <a:pt x="122" y="242"/>
                  </a:cubicBezTo>
                  <a:cubicBezTo>
                    <a:pt x="126" y="242"/>
                    <a:pt x="125" y="245"/>
                    <a:pt x="127" y="242"/>
                  </a:cubicBezTo>
                  <a:cubicBezTo>
                    <a:pt x="124" y="235"/>
                    <a:pt x="130" y="238"/>
                    <a:pt x="130" y="231"/>
                  </a:cubicBezTo>
                  <a:cubicBezTo>
                    <a:pt x="132" y="231"/>
                    <a:pt x="134" y="231"/>
                    <a:pt x="136" y="231"/>
                  </a:cubicBezTo>
                  <a:cubicBezTo>
                    <a:pt x="138" y="231"/>
                    <a:pt x="138" y="229"/>
                    <a:pt x="139" y="228"/>
                  </a:cubicBezTo>
                  <a:cubicBezTo>
                    <a:pt x="140" y="228"/>
                    <a:pt x="140" y="229"/>
                    <a:pt x="140" y="230"/>
                  </a:cubicBezTo>
                  <a:cubicBezTo>
                    <a:pt x="142" y="230"/>
                    <a:pt x="141" y="228"/>
                    <a:pt x="142" y="228"/>
                  </a:cubicBezTo>
                  <a:cubicBezTo>
                    <a:pt x="143" y="228"/>
                    <a:pt x="146" y="229"/>
                    <a:pt x="147" y="228"/>
                  </a:cubicBezTo>
                  <a:cubicBezTo>
                    <a:pt x="149" y="228"/>
                    <a:pt x="150" y="224"/>
                    <a:pt x="153" y="225"/>
                  </a:cubicBezTo>
                  <a:cubicBezTo>
                    <a:pt x="152" y="222"/>
                    <a:pt x="148" y="223"/>
                    <a:pt x="149" y="218"/>
                  </a:cubicBezTo>
                  <a:cubicBezTo>
                    <a:pt x="152" y="218"/>
                    <a:pt x="150" y="216"/>
                    <a:pt x="150" y="211"/>
                  </a:cubicBezTo>
                  <a:cubicBezTo>
                    <a:pt x="150" y="208"/>
                    <a:pt x="152" y="205"/>
                    <a:pt x="151" y="202"/>
                  </a:cubicBezTo>
                  <a:cubicBezTo>
                    <a:pt x="157" y="202"/>
                    <a:pt x="157" y="202"/>
                    <a:pt x="157" y="202"/>
                  </a:cubicBezTo>
                  <a:cubicBezTo>
                    <a:pt x="161" y="201"/>
                    <a:pt x="154" y="198"/>
                    <a:pt x="160" y="199"/>
                  </a:cubicBezTo>
                  <a:cubicBezTo>
                    <a:pt x="160" y="200"/>
                    <a:pt x="162" y="200"/>
                    <a:pt x="163" y="200"/>
                  </a:cubicBezTo>
                  <a:cubicBezTo>
                    <a:pt x="160" y="203"/>
                    <a:pt x="160" y="200"/>
                    <a:pt x="161" y="204"/>
                  </a:cubicBezTo>
                  <a:cubicBezTo>
                    <a:pt x="162" y="207"/>
                    <a:pt x="161" y="209"/>
                    <a:pt x="164" y="209"/>
                  </a:cubicBezTo>
                  <a:cubicBezTo>
                    <a:pt x="164" y="211"/>
                    <a:pt x="164" y="213"/>
                    <a:pt x="163" y="213"/>
                  </a:cubicBezTo>
                  <a:cubicBezTo>
                    <a:pt x="162" y="215"/>
                    <a:pt x="169" y="210"/>
                    <a:pt x="171" y="214"/>
                  </a:cubicBezTo>
                  <a:cubicBezTo>
                    <a:pt x="170" y="218"/>
                    <a:pt x="162" y="215"/>
                    <a:pt x="161" y="220"/>
                  </a:cubicBezTo>
                  <a:cubicBezTo>
                    <a:pt x="160" y="223"/>
                    <a:pt x="164" y="223"/>
                    <a:pt x="165" y="224"/>
                  </a:cubicBezTo>
                  <a:cubicBezTo>
                    <a:pt x="167" y="225"/>
                    <a:pt x="167" y="227"/>
                    <a:pt x="170" y="227"/>
                  </a:cubicBezTo>
                  <a:cubicBezTo>
                    <a:pt x="168" y="224"/>
                    <a:pt x="164" y="224"/>
                    <a:pt x="171" y="224"/>
                  </a:cubicBezTo>
                  <a:cubicBezTo>
                    <a:pt x="173" y="224"/>
                    <a:pt x="175" y="224"/>
                    <a:pt x="177" y="224"/>
                  </a:cubicBezTo>
                  <a:cubicBezTo>
                    <a:pt x="179" y="224"/>
                    <a:pt x="180" y="225"/>
                    <a:pt x="182" y="225"/>
                  </a:cubicBezTo>
                  <a:cubicBezTo>
                    <a:pt x="186" y="225"/>
                    <a:pt x="187" y="223"/>
                    <a:pt x="191" y="224"/>
                  </a:cubicBezTo>
                  <a:cubicBezTo>
                    <a:pt x="191" y="224"/>
                    <a:pt x="196" y="226"/>
                    <a:pt x="198" y="224"/>
                  </a:cubicBezTo>
                  <a:cubicBezTo>
                    <a:pt x="198" y="224"/>
                    <a:pt x="198" y="223"/>
                    <a:pt x="198" y="223"/>
                  </a:cubicBezTo>
                  <a:cubicBezTo>
                    <a:pt x="202" y="221"/>
                    <a:pt x="206" y="223"/>
                    <a:pt x="207" y="220"/>
                  </a:cubicBezTo>
                  <a:cubicBezTo>
                    <a:pt x="213" y="225"/>
                    <a:pt x="217" y="215"/>
                    <a:pt x="220" y="218"/>
                  </a:cubicBezTo>
                  <a:cubicBezTo>
                    <a:pt x="220" y="213"/>
                    <a:pt x="220" y="213"/>
                    <a:pt x="220" y="213"/>
                  </a:cubicBezTo>
                  <a:cubicBezTo>
                    <a:pt x="223" y="213"/>
                    <a:pt x="222" y="212"/>
                    <a:pt x="223" y="210"/>
                  </a:cubicBezTo>
                  <a:cubicBezTo>
                    <a:pt x="223" y="210"/>
                    <a:pt x="224" y="206"/>
                    <a:pt x="224" y="206"/>
                  </a:cubicBezTo>
                  <a:cubicBezTo>
                    <a:pt x="226" y="204"/>
                    <a:pt x="224" y="204"/>
                    <a:pt x="224" y="202"/>
                  </a:cubicBezTo>
                  <a:cubicBezTo>
                    <a:pt x="228" y="202"/>
                    <a:pt x="230" y="201"/>
                    <a:pt x="230" y="199"/>
                  </a:cubicBezTo>
                  <a:cubicBezTo>
                    <a:pt x="231" y="199"/>
                    <a:pt x="231" y="200"/>
                    <a:pt x="231" y="202"/>
                  </a:cubicBezTo>
                  <a:cubicBezTo>
                    <a:pt x="233" y="200"/>
                    <a:pt x="234" y="200"/>
                    <a:pt x="237" y="200"/>
                  </a:cubicBezTo>
                  <a:cubicBezTo>
                    <a:pt x="238" y="200"/>
                    <a:pt x="238" y="197"/>
                    <a:pt x="240" y="197"/>
                  </a:cubicBezTo>
                  <a:cubicBezTo>
                    <a:pt x="240" y="194"/>
                    <a:pt x="239" y="192"/>
                    <a:pt x="237" y="192"/>
                  </a:cubicBezTo>
                  <a:cubicBezTo>
                    <a:pt x="238" y="190"/>
                    <a:pt x="238" y="189"/>
                    <a:pt x="238" y="186"/>
                  </a:cubicBezTo>
                  <a:cubicBezTo>
                    <a:pt x="241" y="187"/>
                    <a:pt x="243" y="186"/>
                    <a:pt x="243" y="183"/>
                  </a:cubicBezTo>
                  <a:cubicBezTo>
                    <a:pt x="246" y="187"/>
                    <a:pt x="247" y="182"/>
                    <a:pt x="252" y="183"/>
                  </a:cubicBezTo>
                  <a:cubicBezTo>
                    <a:pt x="253" y="183"/>
                    <a:pt x="254" y="185"/>
                    <a:pt x="254" y="185"/>
                  </a:cubicBezTo>
                  <a:cubicBezTo>
                    <a:pt x="255" y="185"/>
                    <a:pt x="255" y="183"/>
                    <a:pt x="257" y="183"/>
                  </a:cubicBezTo>
                  <a:cubicBezTo>
                    <a:pt x="258" y="183"/>
                    <a:pt x="260" y="185"/>
                    <a:pt x="259" y="185"/>
                  </a:cubicBezTo>
                  <a:cubicBezTo>
                    <a:pt x="261" y="184"/>
                    <a:pt x="260" y="183"/>
                    <a:pt x="261" y="182"/>
                  </a:cubicBezTo>
                  <a:cubicBezTo>
                    <a:pt x="261" y="181"/>
                    <a:pt x="263" y="182"/>
                    <a:pt x="264" y="182"/>
                  </a:cubicBezTo>
                  <a:cubicBezTo>
                    <a:pt x="266" y="180"/>
                    <a:pt x="265" y="178"/>
                    <a:pt x="269" y="179"/>
                  </a:cubicBezTo>
                  <a:cubicBezTo>
                    <a:pt x="267" y="177"/>
                    <a:pt x="269" y="172"/>
                    <a:pt x="265" y="172"/>
                  </a:cubicBezTo>
                  <a:cubicBezTo>
                    <a:pt x="262" y="170"/>
                    <a:pt x="263" y="175"/>
                    <a:pt x="262" y="175"/>
                  </a:cubicBezTo>
                  <a:cubicBezTo>
                    <a:pt x="261" y="175"/>
                    <a:pt x="261" y="173"/>
                    <a:pt x="259" y="173"/>
                  </a:cubicBezTo>
                  <a:cubicBezTo>
                    <a:pt x="259" y="174"/>
                    <a:pt x="258" y="175"/>
                    <a:pt x="258" y="175"/>
                  </a:cubicBezTo>
                  <a:cubicBezTo>
                    <a:pt x="257" y="175"/>
                    <a:pt x="257" y="173"/>
                    <a:pt x="255" y="173"/>
                  </a:cubicBezTo>
                  <a:cubicBezTo>
                    <a:pt x="253" y="174"/>
                    <a:pt x="251" y="176"/>
                    <a:pt x="248" y="175"/>
                  </a:cubicBezTo>
                  <a:cubicBezTo>
                    <a:pt x="247" y="175"/>
                    <a:pt x="247" y="177"/>
                    <a:pt x="247" y="178"/>
                  </a:cubicBezTo>
                  <a:cubicBezTo>
                    <a:pt x="241" y="176"/>
                    <a:pt x="235" y="178"/>
                    <a:pt x="230" y="176"/>
                  </a:cubicBezTo>
                  <a:cubicBezTo>
                    <a:pt x="230" y="176"/>
                    <a:pt x="230" y="174"/>
                    <a:pt x="230" y="173"/>
                  </a:cubicBezTo>
                  <a:cubicBezTo>
                    <a:pt x="229" y="172"/>
                    <a:pt x="225" y="174"/>
                    <a:pt x="224" y="172"/>
                  </a:cubicBezTo>
                  <a:cubicBezTo>
                    <a:pt x="228" y="164"/>
                    <a:pt x="226" y="160"/>
                    <a:pt x="224" y="151"/>
                  </a:cubicBezTo>
                  <a:cubicBezTo>
                    <a:pt x="228" y="151"/>
                    <a:pt x="234" y="145"/>
                    <a:pt x="236" y="148"/>
                  </a:cubicBezTo>
                  <a:cubicBezTo>
                    <a:pt x="238" y="147"/>
                    <a:pt x="235" y="146"/>
                    <a:pt x="237" y="143"/>
                  </a:cubicBezTo>
                  <a:cubicBezTo>
                    <a:pt x="241" y="143"/>
                    <a:pt x="242" y="135"/>
                    <a:pt x="243" y="133"/>
                  </a:cubicBezTo>
                  <a:cubicBezTo>
                    <a:pt x="243" y="133"/>
                    <a:pt x="245" y="133"/>
                    <a:pt x="245" y="133"/>
                  </a:cubicBezTo>
                  <a:cubicBezTo>
                    <a:pt x="246" y="130"/>
                    <a:pt x="240" y="129"/>
                    <a:pt x="243" y="126"/>
                  </a:cubicBezTo>
                  <a:cubicBezTo>
                    <a:pt x="241" y="127"/>
                    <a:pt x="237" y="125"/>
                    <a:pt x="234" y="126"/>
                  </a:cubicBezTo>
                  <a:cubicBezTo>
                    <a:pt x="231" y="126"/>
                    <a:pt x="228" y="129"/>
                    <a:pt x="224" y="129"/>
                  </a:cubicBezTo>
                  <a:cubicBezTo>
                    <a:pt x="222" y="127"/>
                    <a:pt x="222" y="137"/>
                    <a:pt x="223" y="134"/>
                  </a:cubicBezTo>
                  <a:cubicBezTo>
                    <a:pt x="222" y="137"/>
                    <a:pt x="221" y="133"/>
                    <a:pt x="220" y="134"/>
                  </a:cubicBezTo>
                  <a:cubicBezTo>
                    <a:pt x="219" y="136"/>
                    <a:pt x="221" y="138"/>
                    <a:pt x="220" y="140"/>
                  </a:cubicBezTo>
                  <a:cubicBezTo>
                    <a:pt x="220" y="140"/>
                    <a:pt x="216" y="143"/>
                    <a:pt x="214" y="145"/>
                  </a:cubicBezTo>
                  <a:cubicBezTo>
                    <a:pt x="211" y="150"/>
                    <a:pt x="211" y="153"/>
                    <a:pt x="205" y="152"/>
                  </a:cubicBezTo>
                  <a:cubicBezTo>
                    <a:pt x="204" y="154"/>
                    <a:pt x="207" y="156"/>
                    <a:pt x="205" y="157"/>
                  </a:cubicBezTo>
                  <a:cubicBezTo>
                    <a:pt x="203" y="157"/>
                    <a:pt x="204" y="159"/>
                    <a:pt x="203" y="159"/>
                  </a:cubicBezTo>
                  <a:cubicBezTo>
                    <a:pt x="203" y="160"/>
                    <a:pt x="201" y="159"/>
                    <a:pt x="200" y="159"/>
                  </a:cubicBezTo>
                  <a:cubicBezTo>
                    <a:pt x="200" y="160"/>
                    <a:pt x="201" y="162"/>
                    <a:pt x="200" y="162"/>
                  </a:cubicBezTo>
                  <a:cubicBezTo>
                    <a:pt x="200" y="162"/>
                    <a:pt x="199" y="162"/>
                    <a:pt x="199" y="162"/>
                  </a:cubicBezTo>
                  <a:cubicBezTo>
                    <a:pt x="198" y="164"/>
                    <a:pt x="200" y="168"/>
                    <a:pt x="198" y="168"/>
                  </a:cubicBezTo>
                  <a:cubicBezTo>
                    <a:pt x="198" y="169"/>
                    <a:pt x="202" y="170"/>
                    <a:pt x="199" y="171"/>
                  </a:cubicBezTo>
                  <a:cubicBezTo>
                    <a:pt x="201" y="172"/>
                    <a:pt x="202" y="175"/>
                    <a:pt x="206" y="175"/>
                  </a:cubicBezTo>
                  <a:cubicBezTo>
                    <a:pt x="206" y="177"/>
                    <a:pt x="207" y="178"/>
                    <a:pt x="209" y="179"/>
                  </a:cubicBezTo>
                  <a:cubicBezTo>
                    <a:pt x="208" y="180"/>
                    <a:pt x="207" y="181"/>
                    <a:pt x="206" y="182"/>
                  </a:cubicBezTo>
                  <a:cubicBezTo>
                    <a:pt x="205" y="183"/>
                    <a:pt x="206" y="185"/>
                    <a:pt x="205" y="186"/>
                  </a:cubicBezTo>
                  <a:cubicBezTo>
                    <a:pt x="203" y="187"/>
                    <a:pt x="202" y="188"/>
                    <a:pt x="199" y="187"/>
                  </a:cubicBezTo>
                  <a:cubicBezTo>
                    <a:pt x="198" y="193"/>
                    <a:pt x="194" y="195"/>
                    <a:pt x="195" y="203"/>
                  </a:cubicBezTo>
                  <a:cubicBezTo>
                    <a:pt x="190" y="201"/>
                    <a:pt x="190" y="210"/>
                    <a:pt x="186" y="210"/>
                  </a:cubicBezTo>
                  <a:cubicBezTo>
                    <a:pt x="186" y="210"/>
                    <a:pt x="185" y="210"/>
                    <a:pt x="185" y="210"/>
                  </a:cubicBezTo>
                  <a:cubicBezTo>
                    <a:pt x="183" y="210"/>
                    <a:pt x="185" y="212"/>
                    <a:pt x="184" y="213"/>
                  </a:cubicBezTo>
                  <a:cubicBezTo>
                    <a:pt x="181" y="214"/>
                    <a:pt x="178" y="211"/>
                    <a:pt x="177" y="214"/>
                  </a:cubicBezTo>
                  <a:cubicBezTo>
                    <a:pt x="174" y="214"/>
                    <a:pt x="176" y="208"/>
                    <a:pt x="175" y="206"/>
                  </a:cubicBezTo>
                  <a:cubicBezTo>
                    <a:pt x="174" y="205"/>
                    <a:pt x="174" y="202"/>
                    <a:pt x="172" y="202"/>
                  </a:cubicBezTo>
                  <a:cubicBezTo>
                    <a:pt x="169" y="201"/>
                    <a:pt x="174" y="197"/>
                    <a:pt x="168" y="197"/>
                  </a:cubicBezTo>
                  <a:cubicBezTo>
                    <a:pt x="171" y="194"/>
                    <a:pt x="166" y="193"/>
                    <a:pt x="165" y="192"/>
                  </a:cubicBezTo>
                  <a:cubicBezTo>
                    <a:pt x="165" y="191"/>
                    <a:pt x="167" y="190"/>
                    <a:pt x="167" y="189"/>
                  </a:cubicBezTo>
                  <a:cubicBezTo>
                    <a:pt x="167" y="185"/>
                    <a:pt x="163" y="183"/>
                    <a:pt x="160" y="180"/>
                  </a:cubicBezTo>
                  <a:cubicBezTo>
                    <a:pt x="155" y="182"/>
                    <a:pt x="157" y="189"/>
                    <a:pt x="150" y="187"/>
                  </a:cubicBezTo>
                  <a:cubicBezTo>
                    <a:pt x="150" y="189"/>
                    <a:pt x="152" y="189"/>
                    <a:pt x="153" y="189"/>
                  </a:cubicBezTo>
                  <a:cubicBezTo>
                    <a:pt x="153" y="190"/>
                    <a:pt x="151" y="190"/>
                    <a:pt x="150" y="190"/>
                  </a:cubicBezTo>
                  <a:cubicBezTo>
                    <a:pt x="147" y="190"/>
                    <a:pt x="149" y="195"/>
                    <a:pt x="146" y="195"/>
                  </a:cubicBezTo>
                  <a:cubicBezTo>
                    <a:pt x="139" y="196"/>
                    <a:pt x="141" y="189"/>
                    <a:pt x="135" y="190"/>
                  </a:cubicBezTo>
                  <a:cubicBezTo>
                    <a:pt x="135" y="189"/>
                    <a:pt x="136" y="189"/>
                    <a:pt x="137" y="189"/>
                  </a:cubicBezTo>
                  <a:cubicBezTo>
                    <a:pt x="139" y="185"/>
                    <a:pt x="133" y="182"/>
                    <a:pt x="137" y="180"/>
                  </a:cubicBezTo>
                  <a:cubicBezTo>
                    <a:pt x="136" y="179"/>
                    <a:pt x="135" y="178"/>
                    <a:pt x="133" y="178"/>
                  </a:cubicBezTo>
                  <a:cubicBezTo>
                    <a:pt x="132" y="176"/>
                    <a:pt x="135" y="175"/>
                    <a:pt x="135" y="175"/>
                  </a:cubicBezTo>
                  <a:cubicBezTo>
                    <a:pt x="135" y="173"/>
                    <a:pt x="132" y="173"/>
                    <a:pt x="132" y="172"/>
                  </a:cubicBezTo>
                  <a:cubicBezTo>
                    <a:pt x="132" y="171"/>
                    <a:pt x="134" y="163"/>
                    <a:pt x="132" y="168"/>
                  </a:cubicBezTo>
                  <a:cubicBezTo>
                    <a:pt x="129" y="167"/>
                    <a:pt x="131" y="165"/>
                    <a:pt x="133" y="165"/>
                  </a:cubicBezTo>
                  <a:cubicBezTo>
                    <a:pt x="130" y="160"/>
                    <a:pt x="138" y="159"/>
                    <a:pt x="135" y="158"/>
                  </a:cubicBezTo>
                  <a:cubicBezTo>
                    <a:pt x="135" y="156"/>
                    <a:pt x="139" y="158"/>
                    <a:pt x="139" y="155"/>
                  </a:cubicBezTo>
                  <a:cubicBezTo>
                    <a:pt x="139" y="153"/>
                    <a:pt x="140" y="155"/>
                    <a:pt x="140" y="155"/>
                  </a:cubicBezTo>
                  <a:cubicBezTo>
                    <a:pt x="141" y="154"/>
                    <a:pt x="141" y="153"/>
                    <a:pt x="143" y="152"/>
                  </a:cubicBezTo>
                  <a:cubicBezTo>
                    <a:pt x="145" y="152"/>
                    <a:pt x="144" y="150"/>
                    <a:pt x="144" y="148"/>
                  </a:cubicBezTo>
                  <a:cubicBezTo>
                    <a:pt x="147" y="149"/>
                    <a:pt x="149" y="148"/>
                    <a:pt x="149" y="145"/>
                  </a:cubicBezTo>
                  <a:cubicBezTo>
                    <a:pt x="153" y="144"/>
                    <a:pt x="150" y="150"/>
                    <a:pt x="156" y="148"/>
                  </a:cubicBezTo>
                  <a:cubicBezTo>
                    <a:pt x="156" y="147"/>
                    <a:pt x="154" y="147"/>
                    <a:pt x="153" y="147"/>
                  </a:cubicBezTo>
                  <a:cubicBezTo>
                    <a:pt x="157" y="144"/>
                    <a:pt x="161" y="145"/>
                    <a:pt x="164" y="141"/>
                  </a:cubicBezTo>
                  <a:cubicBezTo>
                    <a:pt x="164" y="141"/>
                    <a:pt x="164" y="139"/>
                    <a:pt x="164" y="138"/>
                  </a:cubicBezTo>
                  <a:cubicBezTo>
                    <a:pt x="164" y="138"/>
                    <a:pt x="166" y="139"/>
                    <a:pt x="167" y="138"/>
                  </a:cubicBezTo>
                  <a:cubicBezTo>
                    <a:pt x="167" y="137"/>
                    <a:pt x="166" y="135"/>
                    <a:pt x="167" y="134"/>
                  </a:cubicBezTo>
                  <a:cubicBezTo>
                    <a:pt x="167" y="133"/>
                    <a:pt x="171" y="132"/>
                    <a:pt x="171" y="131"/>
                  </a:cubicBezTo>
                  <a:cubicBezTo>
                    <a:pt x="172" y="130"/>
                    <a:pt x="170" y="127"/>
                    <a:pt x="171" y="126"/>
                  </a:cubicBezTo>
                  <a:cubicBezTo>
                    <a:pt x="171" y="125"/>
                    <a:pt x="173" y="128"/>
                    <a:pt x="174" y="127"/>
                  </a:cubicBezTo>
                  <a:cubicBezTo>
                    <a:pt x="173" y="128"/>
                    <a:pt x="176" y="120"/>
                    <a:pt x="175" y="120"/>
                  </a:cubicBezTo>
                  <a:cubicBezTo>
                    <a:pt x="178" y="124"/>
                    <a:pt x="179" y="118"/>
                    <a:pt x="182" y="117"/>
                  </a:cubicBezTo>
                  <a:cubicBezTo>
                    <a:pt x="182" y="115"/>
                    <a:pt x="185" y="114"/>
                    <a:pt x="182" y="113"/>
                  </a:cubicBezTo>
                  <a:cubicBezTo>
                    <a:pt x="182" y="110"/>
                    <a:pt x="186" y="113"/>
                    <a:pt x="186" y="109"/>
                  </a:cubicBezTo>
                  <a:cubicBezTo>
                    <a:pt x="187" y="107"/>
                    <a:pt x="189" y="108"/>
                    <a:pt x="191" y="108"/>
                  </a:cubicBezTo>
                  <a:cubicBezTo>
                    <a:pt x="191" y="106"/>
                    <a:pt x="190" y="105"/>
                    <a:pt x="189" y="105"/>
                  </a:cubicBezTo>
                  <a:cubicBezTo>
                    <a:pt x="193" y="102"/>
                    <a:pt x="196" y="101"/>
                    <a:pt x="199" y="101"/>
                  </a:cubicBezTo>
                  <a:cubicBezTo>
                    <a:pt x="201" y="99"/>
                    <a:pt x="199" y="98"/>
                    <a:pt x="200" y="95"/>
                  </a:cubicBezTo>
                  <a:cubicBezTo>
                    <a:pt x="202" y="94"/>
                    <a:pt x="205" y="93"/>
                    <a:pt x="205" y="91"/>
                  </a:cubicBezTo>
                  <a:cubicBezTo>
                    <a:pt x="205" y="87"/>
                    <a:pt x="209" y="92"/>
                    <a:pt x="209" y="86"/>
                  </a:cubicBezTo>
                  <a:cubicBezTo>
                    <a:pt x="214" y="85"/>
                    <a:pt x="220" y="89"/>
                    <a:pt x="220" y="81"/>
                  </a:cubicBezTo>
                  <a:cubicBezTo>
                    <a:pt x="223" y="83"/>
                    <a:pt x="229" y="79"/>
                    <a:pt x="233" y="82"/>
                  </a:cubicBezTo>
                  <a:cubicBezTo>
                    <a:pt x="234" y="81"/>
                    <a:pt x="235" y="80"/>
                    <a:pt x="236" y="78"/>
                  </a:cubicBezTo>
                  <a:cubicBezTo>
                    <a:pt x="240" y="76"/>
                    <a:pt x="243" y="82"/>
                    <a:pt x="243" y="77"/>
                  </a:cubicBezTo>
                  <a:cubicBezTo>
                    <a:pt x="245" y="77"/>
                    <a:pt x="245" y="80"/>
                    <a:pt x="248" y="81"/>
                  </a:cubicBezTo>
                  <a:cubicBezTo>
                    <a:pt x="250" y="80"/>
                    <a:pt x="249" y="76"/>
                    <a:pt x="254" y="78"/>
                  </a:cubicBezTo>
                  <a:cubicBezTo>
                    <a:pt x="254" y="80"/>
                    <a:pt x="252" y="80"/>
                    <a:pt x="252" y="82"/>
                  </a:cubicBezTo>
                  <a:cubicBezTo>
                    <a:pt x="253" y="83"/>
                    <a:pt x="260" y="76"/>
                    <a:pt x="264" y="79"/>
                  </a:cubicBezTo>
                  <a:cubicBezTo>
                    <a:pt x="265" y="81"/>
                    <a:pt x="264" y="79"/>
                    <a:pt x="266" y="79"/>
                  </a:cubicBezTo>
                  <a:cubicBezTo>
                    <a:pt x="269" y="80"/>
                    <a:pt x="272" y="82"/>
                    <a:pt x="276" y="81"/>
                  </a:cubicBezTo>
                  <a:cubicBezTo>
                    <a:pt x="276" y="82"/>
                    <a:pt x="277" y="84"/>
                    <a:pt x="276" y="85"/>
                  </a:cubicBezTo>
                  <a:cubicBezTo>
                    <a:pt x="276" y="86"/>
                    <a:pt x="274" y="85"/>
                    <a:pt x="273" y="85"/>
                  </a:cubicBezTo>
                  <a:cubicBezTo>
                    <a:pt x="272" y="86"/>
                    <a:pt x="273" y="89"/>
                    <a:pt x="271" y="88"/>
                  </a:cubicBezTo>
                  <a:cubicBezTo>
                    <a:pt x="273" y="91"/>
                    <a:pt x="282" y="89"/>
                    <a:pt x="285" y="88"/>
                  </a:cubicBezTo>
                  <a:cubicBezTo>
                    <a:pt x="288" y="86"/>
                    <a:pt x="287" y="90"/>
                    <a:pt x="287" y="91"/>
                  </a:cubicBezTo>
                  <a:cubicBezTo>
                    <a:pt x="289" y="92"/>
                    <a:pt x="292" y="90"/>
                    <a:pt x="292" y="92"/>
                  </a:cubicBezTo>
                  <a:cubicBezTo>
                    <a:pt x="302" y="90"/>
                    <a:pt x="304" y="98"/>
                    <a:pt x="310" y="95"/>
                  </a:cubicBezTo>
                  <a:cubicBezTo>
                    <a:pt x="309" y="99"/>
                    <a:pt x="314" y="97"/>
                    <a:pt x="314" y="101"/>
                  </a:cubicBezTo>
                  <a:cubicBezTo>
                    <a:pt x="318" y="101"/>
                    <a:pt x="323" y="100"/>
                    <a:pt x="320" y="103"/>
                  </a:cubicBezTo>
                  <a:cubicBezTo>
                    <a:pt x="323" y="104"/>
                    <a:pt x="326" y="104"/>
                    <a:pt x="328" y="105"/>
                  </a:cubicBezTo>
                  <a:cubicBezTo>
                    <a:pt x="328" y="105"/>
                    <a:pt x="328" y="107"/>
                    <a:pt x="328" y="108"/>
                  </a:cubicBezTo>
                  <a:cubicBezTo>
                    <a:pt x="329" y="108"/>
                    <a:pt x="332" y="107"/>
                    <a:pt x="332" y="108"/>
                  </a:cubicBezTo>
                  <a:cubicBezTo>
                    <a:pt x="334" y="113"/>
                    <a:pt x="334" y="115"/>
                    <a:pt x="332" y="120"/>
                  </a:cubicBezTo>
                  <a:cubicBezTo>
                    <a:pt x="330" y="117"/>
                    <a:pt x="327" y="121"/>
                    <a:pt x="324" y="122"/>
                  </a:cubicBezTo>
                  <a:cubicBezTo>
                    <a:pt x="320" y="122"/>
                    <a:pt x="315" y="117"/>
                    <a:pt x="311" y="122"/>
                  </a:cubicBezTo>
                  <a:cubicBezTo>
                    <a:pt x="310" y="122"/>
                    <a:pt x="311" y="119"/>
                    <a:pt x="310" y="119"/>
                  </a:cubicBezTo>
                  <a:cubicBezTo>
                    <a:pt x="308" y="118"/>
                    <a:pt x="308" y="120"/>
                    <a:pt x="307" y="120"/>
                  </a:cubicBezTo>
                  <a:cubicBezTo>
                    <a:pt x="306" y="120"/>
                    <a:pt x="305" y="117"/>
                    <a:pt x="304" y="117"/>
                  </a:cubicBezTo>
                  <a:cubicBezTo>
                    <a:pt x="302" y="117"/>
                    <a:pt x="298" y="121"/>
                    <a:pt x="299" y="116"/>
                  </a:cubicBezTo>
                  <a:cubicBezTo>
                    <a:pt x="294" y="118"/>
                    <a:pt x="295" y="116"/>
                    <a:pt x="290" y="116"/>
                  </a:cubicBezTo>
                  <a:cubicBezTo>
                    <a:pt x="290" y="118"/>
                    <a:pt x="291" y="119"/>
                    <a:pt x="293" y="119"/>
                  </a:cubicBezTo>
                  <a:cubicBezTo>
                    <a:pt x="295" y="118"/>
                    <a:pt x="295" y="120"/>
                    <a:pt x="297" y="120"/>
                  </a:cubicBezTo>
                  <a:cubicBezTo>
                    <a:pt x="295" y="123"/>
                    <a:pt x="297" y="122"/>
                    <a:pt x="299" y="123"/>
                  </a:cubicBezTo>
                  <a:cubicBezTo>
                    <a:pt x="299" y="123"/>
                    <a:pt x="298" y="125"/>
                    <a:pt x="299" y="126"/>
                  </a:cubicBezTo>
                  <a:cubicBezTo>
                    <a:pt x="299" y="127"/>
                    <a:pt x="301" y="127"/>
                    <a:pt x="301" y="129"/>
                  </a:cubicBezTo>
                  <a:cubicBezTo>
                    <a:pt x="302" y="130"/>
                    <a:pt x="305" y="134"/>
                    <a:pt x="304" y="138"/>
                  </a:cubicBezTo>
                  <a:cubicBezTo>
                    <a:pt x="305" y="143"/>
                    <a:pt x="313" y="140"/>
                    <a:pt x="314" y="144"/>
                  </a:cubicBezTo>
                  <a:cubicBezTo>
                    <a:pt x="316" y="143"/>
                    <a:pt x="316" y="141"/>
                    <a:pt x="318" y="141"/>
                  </a:cubicBezTo>
                  <a:cubicBezTo>
                    <a:pt x="318" y="137"/>
                    <a:pt x="312" y="138"/>
                    <a:pt x="310" y="136"/>
                  </a:cubicBezTo>
                  <a:cubicBezTo>
                    <a:pt x="309" y="130"/>
                    <a:pt x="318" y="134"/>
                    <a:pt x="321" y="133"/>
                  </a:cubicBezTo>
                  <a:cubicBezTo>
                    <a:pt x="321" y="136"/>
                    <a:pt x="327" y="132"/>
                    <a:pt x="325" y="137"/>
                  </a:cubicBezTo>
                  <a:cubicBezTo>
                    <a:pt x="329" y="139"/>
                    <a:pt x="331" y="133"/>
                    <a:pt x="331" y="138"/>
                  </a:cubicBezTo>
                  <a:cubicBezTo>
                    <a:pt x="335" y="136"/>
                    <a:pt x="331" y="131"/>
                    <a:pt x="328" y="131"/>
                  </a:cubicBezTo>
                  <a:cubicBezTo>
                    <a:pt x="329" y="129"/>
                    <a:pt x="332" y="128"/>
                    <a:pt x="335" y="127"/>
                  </a:cubicBezTo>
                  <a:cubicBezTo>
                    <a:pt x="337" y="125"/>
                    <a:pt x="337" y="122"/>
                    <a:pt x="339" y="120"/>
                  </a:cubicBezTo>
                  <a:cubicBezTo>
                    <a:pt x="345" y="120"/>
                    <a:pt x="348" y="121"/>
                    <a:pt x="352" y="123"/>
                  </a:cubicBezTo>
                  <a:cubicBezTo>
                    <a:pt x="353" y="123"/>
                    <a:pt x="353" y="120"/>
                    <a:pt x="355" y="120"/>
                  </a:cubicBezTo>
                  <a:cubicBezTo>
                    <a:pt x="355" y="118"/>
                    <a:pt x="354" y="117"/>
                    <a:pt x="352" y="116"/>
                  </a:cubicBezTo>
                  <a:cubicBezTo>
                    <a:pt x="354" y="111"/>
                    <a:pt x="354" y="106"/>
                    <a:pt x="353" y="101"/>
                  </a:cubicBezTo>
                  <a:cubicBezTo>
                    <a:pt x="358" y="100"/>
                    <a:pt x="362" y="100"/>
                    <a:pt x="365" y="102"/>
                  </a:cubicBezTo>
                  <a:cubicBezTo>
                    <a:pt x="365" y="102"/>
                    <a:pt x="369" y="103"/>
                    <a:pt x="369" y="106"/>
                  </a:cubicBezTo>
                  <a:cubicBezTo>
                    <a:pt x="360" y="106"/>
                    <a:pt x="360" y="106"/>
                    <a:pt x="360" y="106"/>
                  </a:cubicBezTo>
                  <a:cubicBezTo>
                    <a:pt x="360" y="110"/>
                    <a:pt x="360" y="110"/>
                    <a:pt x="360" y="110"/>
                  </a:cubicBezTo>
                  <a:cubicBezTo>
                    <a:pt x="364" y="114"/>
                    <a:pt x="365" y="110"/>
                    <a:pt x="367" y="112"/>
                  </a:cubicBezTo>
                  <a:cubicBezTo>
                    <a:pt x="369" y="113"/>
                    <a:pt x="363" y="113"/>
                    <a:pt x="363" y="113"/>
                  </a:cubicBezTo>
                  <a:cubicBezTo>
                    <a:pt x="362" y="116"/>
                    <a:pt x="367" y="113"/>
                    <a:pt x="369" y="116"/>
                  </a:cubicBezTo>
                  <a:cubicBezTo>
                    <a:pt x="371" y="115"/>
                    <a:pt x="374" y="113"/>
                    <a:pt x="376" y="110"/>
                  </a:cubicBezTo>
                  <a:cubicBezTo>
                    <a:pt x="376" y="110"/>
                    <a:pt x="378" y="109"/>
                    <a:pt x="377" y="108"/>
                  </a:cubicBezTo>
                  <a:cubicBezTo>
                    <a:pt x="384" y="109"/>
                    <a:pt x="383" y="104"/>
                    <a:pt x="388" y="105"/>
                  </a:cubicBezTo>
                  <a:cubicBezTo>
                    <a:pt x="390" y="104"/>
                    <a:pt x="391" y="103"/>
                    <a:pt x="391" y="101"/>
                  </a:cubicBezTo>
                  <a:cubicBezTo>
                    <a:pt x="394" y="101"/>
                    <a:pt x="395" y="99"/>
                    <a:pt x="395" y="98"/>
                  </a:cubicBezTo>
                  <a:cubicBezTo>
                    <a:pt x="401" y="102"/>
                    <a:pt x="405" y="95"/>
                    <a:pt x="411" y="95"/>
                  </a:cubicBezTo>
                  <a:cubicBezTo>
                    <a:pt x="411" y="101"/>
                    <a:pt x="411" y="101"/>
                    <a:pt x="411" y="101"/>
                  </a:cubicBezTo>
                  <a:cubicBezTo>
                    <a:pt x="416" y="101"/>
                    <a:pt x="420" y="100"/>
                    <a:pt x="423" y="99"/>
                  </a:cubicBezTo>
                  <a:cubicBezTo>
                    <a:pt x="424" y="99"/>
                    <a:pt x="426" y="99"/>
                    <a:pt x="426" y="99"/>
                  </a:cubicBezTo>
                  <a:cubicBezTo>
                    <a:pt x="426" y="99"/>
                    <a:pt x="426" y="98"/>
                    <a:pt x="426" y="98"/>
                  </a:cubicBezTo>
                  <a:cubicBezTo>
                    <a:pt x="429" y="97"/>
                    <a:pt x="433" y="98"/>
                    <a:pt x="433" y="94"/>
                  </a:cubicBezTo>
                  <a:cubicBezTo>
                    <a:pt x="437" y="95"/>
                    <a:pt x="442" y="96"/>
                    <a:pt x="445" y="99"/>
                  </a:cubicBezTo>
                  <a:cubicBezTo>
                    <a:pt x="447" y="98"/>
                    <a:pt x="448" y="97"/>
                    <a:pt x="449" y="95"/>
                  </a:cubicBezTo>
                  <a:cubicBezTo>
                    <a:pt x="449" y="93"/>
                    <a:pt x="443" y="92"/>
                    <a:pt x="447" y="91"/>
                  </a:cubicBezTo>
                  <a:cubicBezTo>
                    <a:pt x="445" y="87"/>
                    <a:pt x="438" y="88"/>
                    <a:pt x="440" y="81"/>
                  </a:cubicBezTo>
                  <a:cubicBezTo>
                    <a:pt x="443" y="82"/>
                    <a:pt x="443" y="84"/>
                    <a:pt x="447" y="85"/>
                  </a:cubicBezTo>
                  <a:cubicBezTo>
                    <a:pt x="449" y="85"/>
                    <a:pt x="452" y="89"/>
                    <a:pt x="456" y="88"/>
                  </a:cubicBezTo>
                  <a:cubicBezTo>
                    <a:pt x="457" y="88"/>
                    <a:pt x="457" y="86"/>
                    <a:pt x="457" y="86"/>
                  </a:cubicBezTo>
                  <a:cubicBezTo>
                    <a:pt x="458" y="86"/>
                    <a:pt x="460" y="89"/>
                    <a:pt x="460" y="86"/>
                  </a:cubicBezTo>
                  <a:cubicBezTo>
                    <a:pt x="462" y="86"/>
                    <a:pt x="462" y="89"/>
                    <a:pt x="463" y="89"/>
                  </a:cubicBezTo>
                  <a:cubicBezTo>
                    <a:pt x="465" y="90"/>
                    <a:pt x="468" y="89"/>
                    <a:pt x="467" y="92"/>
                  </a:cubicBezTo>
                  <a:cubicBezTo>
                    <a:pt x="471" y="90"/>
                    <a:pt x="473" y="93"/>
                    <a:pt x="478" y="91"/>
                  </a:cubicBezTo>
                  <a:cubicBezTo>
                    <a:pt x="476" y="95"/>
                    <a:pt x="483" y="92"/>
                    <a:pt x="481" y="96"/>
                  </a:cubicBezTo>
                  <a:cubicBezTo>
                    <a:pt x="483" y="96"/>
                    <a:pt x="485" y="97"/>
                    <a:pt x="485" y="99"/>
                  </a:cubicBezTo>
                  <a:cubicBezTo>
                    <a:pt x="490" y="98"/>
                    <a:pt x="490" y="102"/>
                    <a:pt x="495" y="101"/>
                  </a:cubicBezTo>
                  <a:cubicBezTo>
                    <a:pt x="498" y="92"/>
                    <a:pt x="487" y="96"/>
                    <a:pt x="489" y="88"/>
                  </a:cubicBezTo>
                  <a:cubicBezTo>
                    <a:pt x="489" y="86"/>
                    <a:pt x="488" y="88"/>
                    <a:pt x="485" y="88"/>
                  </a:cubicBezTo>
                  <a:cubicBezTo>
                    <a:pt x="485" y="85"/>
                    <a:pt x="488" y="84"/>
                    <a:pt x="487" y="79"/>
                  </a:cubicBezTo>
                  <a:cubicBezTo>
                    <a:pt x="487" y="78"/>
                    <a:pt x="484" y="79"/>
                    <a:pt x="484" y="78"/>
                  </a:cubicBezTo>
                  <a:cubicBezTo>
                    <a:pt x="484" y="78"/>
                    <a:pt x="486" y="75"/>
                    <a:pt x="484" y="75"/>
                  </a:cubicBezTo>
                  <a:cubicBezTo>
                    <a:pt x="484" y="72"/>
                    <a:pt x="488" y="73"/>
                    <a:pt x="487" y="70"/>
                  </a:cubicBezTo>
                  <a:cubicBezTo>
                    <a:pt x="489" y="70"/>
                    <a:pt x="488" y="66"/>
                    <a:pt x="492" y="67"/>
                  </a:cubicBezTo>
                  <a:cubicBezTo>
                    <a:pt x="492" y="64"/>
                    <a:pt x="493" y="62"/>
                    <a:pt x="496" y="63"/>
                  </a:cubicBezTo>
                  <a:cubicBezTo>
                    <a:pt x="495" y="56"/>
                    <a:pt x="501" y="58"/>
                    <a:pt x="501" y="53"/>
                  </a:cubicBezTo>
                  <a:cubicBezTo>
                    <a:pt x="507" y="52"/>
                    <a:pt x="510" y="55"/>
                    <a:pt x="515" y="56"/>
                  </a:cubicBezTo>
                  <a:cubicBezTo>
                    <a:pt x="515" y="58"/>
                    <a:pt x="514" y="60"/>
                    <a:pt x="516" y="60"/>
                  </a:cubicBezTo>
                  <a:cubicBezTo>
                    <a:pt x="516" y="61"/>
                    <a:pt x="514" y="61"/>
                    <a:pt x="512" y="61"/>
                  </a:cubicBezTo>
                  <a:cubicBezTo>
                    <a:pt x="512" y="67"/>
                    <a:pt x="514" y="69"/>
                    <a:pt x="512" y="74"/>
                  </a:cubicBezTo>
                  <a:cubicBezTo>
                    <a:pt x="513" y="75"/>
                    <a:pt x="514" y="76"/>
                    <a:pt x="515" y="77"/>
                  </a:cubicBezTo>
                  <a:cubicBezTo>
                    <a:pt x="515" y="77"/>
                    <a:pt x="516" y="78"/>
                    <a:pt x="517" y="78"/>
                  </a:cubicBezTo>
                  <a:cubicBezTo>
                    <a:pt x="515" y="81"/>
                    <a:pt x="517" y="89"/>
                    <a:pt x="515" y="92"/>
                  </a:cubicBezTo>
                  <a:cubicBezTo>
                    <a:pt x="513" y="97"/>
                    <a:pt x="518" y="95"/>
                    <a:pt x="519" y="98"/>
                  </a:cubicBezTo>
                  <a:cubicBezTo>
                    <a:pt x="518" y="109"/>
                    <a:pt x="513" y="116"/>
                    <a:pt x="503" y="119"/>
                  </a:cubicBezTo>
                  <a:cubicBezTo>
                    <a:pt x="504" y="122"/>
                    <a:pt x="510" y="119"/>
                    <a:pt x="511" y="122"/>
                  </a:cubicBezTo>
                  <a:cubicBezTo>
                    <a:pt x="514" y="121"/>
                    <a:pt x="513" y="117"/>
                    <a:pt x="517" y="117"/>
                  </a:cubicBezTo>
                  <a:cubicBezTo>
                    <a:pt x="517" y="118"/>
                    <a:pt x="516" y="120"/>
                    <a:pt x="516" y="122"/>
                  </a:cubicBezTo>
                  <a:cubicBezTo>
                    <a:pt x="518" y="121"/>
                    <a:pt x="517" y="119"/>
                    <a:pt x="519" y="119"/>
                  </a:cubicBezTo>
                  <a:cubicBezTo>
                    <a:pt x="521" y="119"/>
                    <a:pt x="520" y="116"/>
                    <a:pt x="520" y="116"/>
                  </a:cubicBezTo>
                  <a:cubicBezTo>
                    <a:pt x="521" y="116"/>
                    <a:pt x="523" y="116"/>
                    <a:pt x="523" y="116"/>
                  </a:cubicBezTo>
                  <a:cubicBezTo>
                    <a:pt x="524" y="115"/>
                    <a:pt x="523" y="113"/>
                    <a:pt x="523" y="112"/>
                  </a:cubicBezTo>
                  <a:cubicBezTo>
                    <a:pt x="527" y="112"/>
                    <a:pt x="527" y="112"/>
                    <a:pt x="527" y="112"/>
                  </a:cubicBezTo>
                  <a:cubicBezTo>
                    <a:pt x="526" y="107"/>
                    <a:pt x="532" y="103"/>
                    <a:pt x="527" y="101"/>
                  </a:cubicBezTo>
                  <a:cubicBezTo>
                    <a:pt x="528" y="99"/>
                    <a:pt x="530" y="100"/>
                    <a:pt x="530" y="98"/>
                  </a:cubicBezTo>
                  <a:cubicBezTo>
                    <a:pt x="530" y="96"/>
                    <a:pt x="528" y="97"/>
                    <a:pt x="527" y="96"/>
                  </a:cubicBezTo>
                  <a:cubicBezTo>
                    <a:pt x="527" y="93"/>
                    <a:pt x="532" y="96"/>
                    <a:pt x="534" y="95"/>
                  </a:cubicBezTo>
                  <a:cubicBezTo>
                    <a:pt x="533" y="94"/>
                    <a:pt x="534" y="90"/>
                    <a:pt x="530" y="91"/>
                  </a:cubicBezTo>
                  <a:cubicBezTo>
                    <a:pt x="527" y="93"/>
                    <a:pt x="525" y="87"/>
                    <a:pt x="524" y="91"/>
                  </a:cubicBezTo>
                  <a:cubicBezTo>
                    <a:pt x="522" y="88"/>
                    <a:pt x="522" y="85"/>
                    <a:pt x="523" y="82"/>
                  </a:cubicBezTo>
                  <a:cubicBezTo>
                    <a:pt x="523" y="82"/>
                    <a:pt x="526" y="83"/>
                    <a:pt x="526" y="82"/>
                  </a:cubicBezTo>
                  <a:cubicBezTo>
                    <a:pt x="527" y="81"/>
                    <a:pt x="525" y="77"/>
                    <a:pt x="526" y="75"/>
                  </a:cubicBezTo>
                  <a:cubicBezTo>
                    <a:pt x="526" y="73"/>
                    <a:pt x="524" y="75"/>
                    <a:pt x="524" y="75"/>
                  </a:cubicBezTo>
                  <a:cubicBezTo>
                    <a:pt x="522" y="73"/>
                    <a:pt x="523" y="70"/>
                    <a:pt x="522" y="67"/>
                  </a:cubicBezTo>
                  <a:cubicBezTo>
                    <a:pt x="527" y="69"/>
                    <a:pt x="525" y="63"/>
                    <a:pt x="529" y="63"/>
                  </a:cubicBezTo>
                  <a:cubicBezTo>
                    <a:pt x="529" y="56"/>
                    <a:pt x="529" y="56"/>
                    <a:pt x="529" y="56"/>
                  </a:cubicBezTo>
                  <a:cubicBezTo>
                    <a:pt x="533" y="54"/>
                    <a:pt x="531" y="60"/>
                    <a:pt x="532" y="63"/>
                  </a:cubicBezTo>
                  <a:cubicBezTo>
                    <a:pt x="532" y="65"/>
                    <a:pt x="534" y="61"/>
                    <a:pt x="534" y="64"/>
                  </a:cubicBezTo>
                  <a:cubicBezTo>
                    <a:pt x="534" y="65"/>
                    <a:pt x="533" y="66"/>
                    <a:pt x="533" y="65"/>
                  </a:cubicBezTo>
                  <a:cubicBezTo>
                    <a:pt x="534" y="69"/>
                    <a:pt x="537" y="70"/>
                    <a:pt x="541" y="72"/>
                  </a:cubicBezTo>
                  <a:cubicBezTo>
                    <a:pt x="544" y="73"/>
                    <a:pt x="541" y="68"/>
                    <a:pt x="540" y="68"/>
                  </a:cubicBezTo>
                  <a:cubicBezTo>
                    <a:pt x="542" y="66"/>
                    <a:pt x="546" y="66"/>
                    <a:pt x="550" y="65"/>
                  </a:cubicBezTo>
                  <a:cubicBezTo>
                    <a:pt x="550" y="64"/>
                    <a:pt x="547" y="64"/>
                    <a:pt x="546" y="64"/>
                  </a:cubicBezTo>
                  <a:cubicBezTo>
                    <a:pt x="547" y="60"/>
                    <a:pt x="544" y="60"/>
                    <a:pt x="544" y="57"/>
                  </a:cubicBezTo>
                  <a:cubicBezTo>
                    <a:pt x="545" y="60"/>
                    <a:pt x="554" y="56"/>
                    <a:pt x="553" y="61"/>
                  </a:cubicBezTo>
                  <a:cubicBezTo>
                    <a:pt x="554" y="62"/>
                    <a:pt x="555" y="60"/>
                    <a:pt x="555" y="60"/>
                  </a:cubicBezTo>
                  <a:cubicBezTo>
                    <a:pt x="557" y="60"/>
                    <a:pt x="556" y="62"/>
                    <a:pt x="557" y="63"/>
                  </a:cubicBezTo>
                  <a:cubicBezTo>
                    <a:pt x="557" y="63"/>
                    <a:pt x="559" y="62"/>
                    <a:pt x="560" y="63"/>
                  </a:cubicBezTo>
                  <a:cubicBezTo>
                    <a:pt x="562" y="65"/>
                    <a:pt x="567" y="62"/>
                    <a:pt x="564" y="67"/>
                  </a:cubicBezTo>
                  <a:cubicBezTo>
                    <a:pt x="571" y="67"/>
                    <a:pt x="571" y="67"/>
                    <a:pt x="571" y="67"/>
                  </a:cubicBezTo>
                  <a:cubicBezTo>
                    <a:pt x="571" y="65"/>
                    <a:pt x="565" y="64"/>
                    <a:pt x="569" y="63"/>
                  </a:cubicBezTo>
                  <a:cubicBezTo>
                    <a:pt x="568" y="61"/>
                    <a:pt x="567" y="61"/>
                    <a:pt x="565" y="60"/>
                  </a:cubicBezTo>
                  <a:cubicBezTo>
                    <a:pt x="564" y="53"/>
                    <a:pt x="565" y="52"/>
                    <a:pt x="565" y="44"/>
                  </a:cubicBezTo>
                  <a:cubicBezTo>
                    <a:pt x="573" y="44"/>
                    <a:pt x="583" y="45"/>
                    <a:pt x="589" y="44"/>
                  </a:cubicBezTo>
                  <a:cubicBezTo>
                    <a:pt x="592" y="44"/>
                    <a:pt x="590" y="40"/>
                    <a:pt x="593" y="43"/>
                  </a:cubicBezTo>
                  <a:cubicBezTo>
                    <a:pt x="598" y="40"/>
                    <a:pt x="594" y="37"/>
                    <a:pt x="596" y="33"/>
                  </a:cubicBezTo>
                  <a:cubicBezTo>
                    <a:pt x="599" y="34"/>
                    <a:pt x="601" y="33"/>
                    <a:pt x="603" y="32"/>
                  </a:cubicBezTo>
                  <a:cubicBezTo>
                    <a:pt x="605" y="29"/>
                    <a:pt x="609" y="27"/>
                    <a:pt x="611" y="25"/>
                  </a:cubicBezTo>
                  <a:cubicBezTo>
                    <a:pt x="626" y="23"/>
                    <a:pt x="641" y="21"/>
                    <a:pt x="652" y="16"/>
                  </a:cubicBezTo>
                  <a:cubicBezTo>
                    <a:pt x="654" y="15"/>
                    <a:pt x="655" y="19"/>
                    <a:pt x="655" y="19"/>
                  </a:cubicBezTo>
                  <a:cubicBezTo>
                    <a:pt x="656" y="19"/>
                    <a:pt x="657" y="15"/>
                    <a:pt x="656" y="15"/>
                  </a:cubicBezTo>
                  <a:cubicBezTo>
                    <a:pt x="659" y="16"/>
                    <a:pt x="656" y="17"/>
                    <a:pt x="658" y="19"/>
                  </a:cubicBezTo>
                  <a:cubicBezTo>
                    <a:pt x="658" y="20"/>
                    <a:pt x="661" y="19"/>
                    <a:pt x="661" y="21"/>
                  </a:cubicBezTo>
                  <a:cubicBezTo>
                    <a:pt x="663" y="20"/>
                    <a:pt x="659" y="18"/>
                    <a:pt x="662" y="18"/>
                  </a:cubicBezTo>
                  <a:cubicBezTo>
                    <a:pt x="664" y="17"/>
                    <a:pt x="669" y="18"/>
                    <a:pt x="669" y="14"/>
                  </a:cubicBezTo>
                  <a:cubicBezTo>
                    <a:pt x="672" y="14"/>
                    <a:pt x="673" y="13"/>
                    <a:pt x="673" y="11"/>
                  </a:cubicBezTo>
                  <a:cubicBezTo>
                    <a:pt x="675" y="11"/>
                    <a:pt x="675" y="13"/>
                    <a:pt x="677" y="14"/>
                  </a:cubicBezTo>
                  <a:cubicBezTo>
                    <a:pt x="681" y="13"/>
                    <a:pt x="680" y="9"/>
                    <a:pt x="680" y="5"/>
                  </a:cubicBezTo>
                  <a:cubicBezTo>
                    <a:pt x="687" y="3"/>
                    <a:pt x="694" y="0"/>
                    <a:pt x="704" y="1"/>
                  </a:cubicBezTo>
                  <a:cubicBezTo>
                    <a:pt x="703" y="2"/>
                    <a:pt x="703" y="4"/>
                    <a:pt x="703" y="7"/>
                  </a:cubicBezTo>
                  <a:cubicBezTo>
                    <a:pt x="705" y="10"/>
                    <a:pt x="711" y="10"/>
                    <a:pt x="714" y="7"/>
                  </a:cubicBezTo>
                  <a:cubicBezTo>
                    <a:pt x="715" y="7"/>
                    <a:pt x="715" y="8"/>
                    <a:pt x="714" y="8"/>
                  </a:cubicBezTo>
                  <a:moveTo>
                    <a:pt x="1051" y="179"/>
                  </a:moveTo>
                  <a:cubicBezTo>
                    <a:pt x="1051" y="177"/>
                    <a:pt x="1048" y="178"/>
                    <a:pt x="1048" y="176"/>
                  </a:cubicBezTo>
                  <a:cubicBezTo>
                    <a:pt x="1043" y="175"/>
                    <a:pt x="1043" y="179"/>
                    <a:pt x="1048" y="178"/>
                  </a:cubicBezTo>
                  <a:cubicBezTo>
                    <a:pt x="1048" y="179"/>
                    <a:pt x="1049" y="179"/>
                    <a:pt x="1051" y="179"/>
                  </a:cubicBezTo>
                  <a:moveTo>
                    <a:pt x="303" y="284"/>
                  </a:moveTo>
                  <a:cubicBezTo>
                    <a:pt x="302" y="289"/>
                    <a:pt x="308" y="286"/>
                    <a:pt x="306" y="291"/>
                  </a:cubicBezTo>
                  <a:cubicBezTo>
                    <a:pt x="308" y="292"/>
                    <a:pt x="309" y="289"/>
                    <a:pt x="310" y="291"/>
                  </a:cubicBezTo>
                  <a:cubicBezTo>
                    <a:pt x="310" y="293"/>
                    <a:pt x="309" y="292"/>
                    <a:pt x="308" y="293"/>
                  </a:cubicBezTo>
                  <a:cubicBezTo>
                    <a:pt x="306" y="294"/>
                    <a:pt x="300" y="296"/>
                    <a:pt x="299" y="296"/>
                  </a:cubicBezTo>
                  <a:cubicBezTo>
                    <a:pt x="295" y="295"/>
                    <a:pt x="294" y="292"/>
                    <a:pt x="292" y="290"/>
                  </a:cubicBezTo>
                  <a:cubicBezTo>
                    <a:pt x="292" y="288"/>
                    <a:pt x="296" y="289"/>
                    <a:pt x="296" y="287"/>
                  </a:cubicBezTo>
                  <a:cubicBezTo>
                    <a:pt x="293" y="285"/>
                    <a:pt x="292" y="284"/>
                    <a:pt x="287" y="286"/>
                  </a:cubicBezTo>
                  <a:cubicBezTo>
                    <a:pt x="286" y="283"/>
                    <a:pt x="285" y="281"/>
                    <a:pt x="280" y="281"/>
                  </a:cubicBezTo>
                  <a:cubicBezTo>
                    <a:pt x="279" y="281"/>
                    <a:pt x="280" y="284"/>
                    <a:pt x="279" y="284"/>
                  </a:cubicBezTo>
                  <a:cubicBezTo>
                    <a:pt x="278" y="285"/>
                    <a:pt x="276" y="285"/>
                    <a:pt x="275" y="286"/>
                  </a:cubicBezTo>
                  <a:cubicBezTo>
                    <a:pt x="273" y="287"/>
                    <a:pt x="273" y="291"/>
                    <a:pt x="269" y="290"/>
                  </a:cubicBezTo>
                  <a:cubicBezTo>
                    <a:pt x="271" y="295"/>
                    <a:pt x="267" y="296"/>
                    <a:pt x="266" y="297"/>
                  </a:cubicBezTo>
                  <a:cubicBezTo>
                    <a:pt x="265" y="300"/>
                    <a:pt x="266" y="303"/>
                    <a:pt x="265" y="307"/>
                  </a:cubicBezTo>
                  <a:cubicBezTo>
                    <a:pt x="264" y="307"/>
                    <a:pt x="263" y="306"/>
                    <a:pt x="262" y="305"/>
                  </a:cubicBezTo>
                  <a:cubicBezTo>
                    <a:pt x="261" y="310"/>
                    <a:pt x="265" y="312"/>
                    <a:pt x="262" y="315"/>
                  </a:cubicBezTo>
                  <a:cubicBezTo>
                    <a:pt x="265" y="314"/>
                    <a:pt x="264" y="318"/>
                    <a:pt x="265" y="318"/>
                  </a:cubicBezTo>
                  <a:cubicBezTo>
                    <a:pt x="266" y="318"/>
                    <a:pt x="267" y="318"/>
                    <a:pt x="268" y="318"/>
                  </a:cubicBezTo>
                  <a:cubicBezTo>
                    <a:pt x="271" y="319"/>
                    <a:pt x="272" y="321"/>
                    <a:pt x="273" y="319"/>
                  </a:cubicBezTo>
                  <a:cubicBezTo>
                    <a:pt x="274" y="319"/>
                    <a:pt x="276" y="319"/>
                    <a:pt x="276" y="319"/>
                  </a:cubicBezTo>
                  <a:cubicBezTo>
                    <a:pt x="281" y="319"/>
                    <a:pt x="280" y="318"/>
                    <a:pt x="282" y="317"/>
                  </a:cubicBezTo>
                  <a:cubicBezTo>
                    <a:pt x="284" y="316"/>
                    <a:pt x="285" y="318"/>
                    <a:pt x="287" y="318"/>
                  </a:cubicBezTo>
                  <a:cubicBezTo>
                    <a:pt x="288" y="317"/>
                    <a:pt x="288" y="315"/>
                    <a:pt x="289" y="315"/>
                  </a:cubicBezTo>
                  <a:cubicBezTo>
                    <a:pt x="292" y="314"/>
                    <a:pt x="298" y="314"/>
                    <a:pt x="301" y="315"/>
                  </a:cubicBezTo>
                  <a:cubicBezTo>
                    <a:pt x="304" y="316"/>
                    <a:pt x="304" y="318"/>
                    <a:pt x="307" y="318"/>
                  </a:cubicBezTo>
                  <a:cubicBezTo>
                    <a:pt x="308" y="318"/>
                    <a:pt x="309" y="317"/>
                    <a:pt x="310" y="317"/>
                  </a:cubicBezTo>
                  <a:cubicBezTo>
                    <a:pt x="309" y="317"/>
                    <a:pt x="311" y="318"/>
                    <a:pt x="311" y="318"/>
                  </a:cubicBezTo>
                  <a:cubicBezTo>
                    <a:pt x="315" y="319"/>
                    <a:pt x="315" y="319"/>
                    <a:pt x="318" y="319"/>
                  </a:cubicBezTo>
                  <a:cubicBezTo>
                    <a:pt x="325" y="320"/>
                    <a:pt x="331" y="318"/>
                    <a:pt x="338" y="319"/>
                  </a:cubicBezTo>
                  <a:cubicBezTo>
                    <a:pt x="337" y="316"/>
                    <a:pt x="338" y="314"/>
                    <a:pt x="339" y="312"/>
                  </a:cubicBezTo>
                  <a:cubicBezTo>
                    <a:pt x="334" y="306"/>
                    <a:pt x="331" y="300"/>
                    <a:pt x="321" y="298"/>
                  </a:cubicBezTo>
                  <a:cubicBezTo>
                    <a:pt x="322" y="296"/>
                    <a:pt x="319" y="296"/>
                    <a:pt x="318" y="294"/>
                  </a:cubicBezTo>
                  <a:cubicBezTo>
                    <a:pt x="318" y="292"/>
                    <a:pt x="318" y="291"/>
                    <a:pt x="317" y="290"/>
                  </a:cubicBezTo>
                  <a:cubicBezTo>
                    <a:pt x="318" y="286"/>
                    <a:pt x="322" y="286"/>
                    <a:pt x="321" y="280"/>
                  </a:cubicBezTo>
                  <a:cubicBezTo>
                    <a:pt x="313" y="279"/>
                    <a:pt x="309" y="283"/>
                    <a:pt x="303" y="284"/>
                  </a:cubicBezTo>
                  <a:moveTo>
                    <a:pt x="400" y="349"/>
                  </a:moveTo>
                  <a:cubicBezTo>
                    <a:pt x="398" y="349"/>
                    <a:pt x="396" y="349"/>
                    <a:pt x="398" y="350"/>
                  </a:cubicBezTo>
                  <a:cubicBezTo>
                    <a:pt x="401" y="348"/>
                    <a:pt x="406" y="348"/>
                    <a:pt x="408" y="347"/>
                  </a:cubicBezTo>
                  <a:cubicBezTo>
                    <a:pt x="408" y="347"/>
                    <a:pt x="408" y="345"/>
                    <a:pt x="408" y="345"/>
                  </a:cubicBezTo>
                  <a:cubicBezTo>
                    <a:pt x="409" y="344"/>
                    <a:pt x="410" y="346"/>
                    <a:pt x="411" y="346"/>
                  </a:cubicBezTo>
                  <a:cubicBezTo>
                    <a:pt x="411" y="336"/>
                    <a:pt x="411" y="336"/>
                    <a:pt x="411" y="336"/>
                  </a:cubicBezTo>
                  <a:cubicBezTo>
                    <a:pt x="409" y="334"/>
                    <a:pt x="408" y="334"/>
                    <a:pt x="407" y="332"/>
                  </a:cubicBezTo>
                  <a:cubicBezTo>
                    <a:pt x="406" y="331"/>
                    <a:pt x="407" y="330"/>
                    <a:pt x="407" y="329"/>
                  </a:cubicBezTo>
                  <a:cubicBezTo>
                    <a:pt x="406" y="327"/>
                    <a:pt x="402" y="326"/>
                    <a:pt x="405" y="325"/>
                  </a:cubicBezTo>
                  <a:cubicBezTo>
                    <a:pt x="414" y="325"/>
                    <a:pt x="414" y="325"/>
                    <a:pt x="414" y="325"/>
                  </a:cubicBezTo>
                  <a:cubicBezTo>
                    <a:pt x="415" y="320"/>
                    <a:pt x="411" y="320"/>
                    <a:pt x="411" y="318"/>
                  </a:cubicBezTo>
                  <a:cubicBezTo>
                    <a:pt x="411" y="315"/>
                    <a:pt x="408" y="316"/>
                    <a:pt x="407" y="314"/>
                  </a:cubicBezTo>
                  <a:cubicBezTo>
                    <a:pt x="407" y="314"/>
                    <a:pt x="409" y="312"/>
                    <a:pt x="408" y="311"/>
                  </a:cubicBezTo>
                  <a:cubicBezTo>
                    <a:pt x="404" y="312"/>
                    <a:pt x="403" y="309"/>
                    <a:pt x="400" y="310"/>
                  </a:cubicBezTo>
                  <a:cubicBezTo>
                    <a:pt x="401" y="302"/>
                    <a:pt x="391" y="304"/>
                    <a:pt x="391" y="297"/>
                  </a:cubicBezTo>
                  <a:cubicBezTo>
                    <a:pt x="395" y="294"/>
                    <a:pt x="397" y="290"/>
                    <a:pt x="405" y="291"/>
                  </a:cubicBezTo>
                  <a:cubicBezTo>
                    <a:pt x="406" y="290"/>
                    <a:pt x="405" y="289"/>
                    <a:pt x="407" y="288"/>
                  </a:cubicBezTo>
                  <a:cubicBezTo>
                    <a:pt x="407" y="285"/>
                    <a:pt x="402" y="285"/>
                    <a:pt x="402" y="281"/>
                  </a:cubicBezTo>
                  <a:cubicBezTo>
                    <a:pt x="396" y="281"/>
                    <a:pt x="393" y="283"/>
                    <a:pt x="388" y="281"/>
                  </a:cubicBezTo>
                  <a:cubicBezTo>
                    <a:pt x="388" y="283"/>
                    <a:pt x="388" y="285"/>
                    <a:pt x="387" y="283"/>
                  </a:cubicBezTo>
                  <a:cubicBezTo>
                    <a:pt x="386" y="282"/>
                    <a:pt x="386" y="284"/>
                    <a:pt x="386" y="284"/>
                  </a:cubicBezTo>
                  <a:cubicBezTo>
                    <a:pt x="383" y="286"/>
                    <a:pt x="377" y="288"/>
                    <a:pt x="376" y="288"/>
                  </a:cubicBezTo>
                  <a:cubicBezTo>
                    <a:pt x="372" y="290"/>
                    <a:pt x="373" y="290"/>
                    <a:pt x="372" y="293"/>
                  </a:cubicBezTo>
                  <a:cubicBezTo>
                    <a:pt x="371" y="293"/>
                    <a:pt x="369" y="292"/>
                    <a:pt x="369" y="293"/>
                  </a:cubicBezTo>
                  <a:cubicBezTo>
                    <a:pt x="368" y="293"/>
                    <a:pt x="369" y="296"/>
                    <a:pt x="369" y="297"/>
                  </a:cubicBezTo>
                  <a:cubicBezTo>
                    <a:pt x="369" y="300"/>
                    <a:pt x="373" y="295"/>
                    <a:pt x="373" y="300"/>
                  </a:cubicBezTo>
                  <a:cubicBezTo>
                    <a:pt x="373" y="301"/>
                    <a:pt x="374" y="301"/>
                    <a:pt x="374" y="303"/>
                  </a:cubicBezTo>
                  <a:cubicBezTo>
                    <a:pt x="373" y="307"/>
                    <a:pt x="376" y="310"/>
                    <a:pt x="376" y="311"/>
                  </a:cubicBezTo>
                  <a:cubicBezTo>
                    <a:pt x="376" y="313"/>
                    <a:pt x="376" y="313"/>
                    <a:pt x="377" y="314"/>
                  </a:cubicBezTo>
                  <a:cubicBezTo>
                    <a:pt x="377" y="314"/>
                    <a:pt x="379" y="318"/>
                    <a:pt x="379" y="318"/>
                  </a:cubicBezTo>
                  <a:cubicBezTo>
                    <a:pt x="380" y="322"/>
                    <a:pt x="380" y="321"/>
                    <a:pt x="381" y="324"/>
                  </a:cubicBezTo>
                  <a:cubicBezTo>
                    <a:pt x="382" y="325"/>
                    <a:pt x="381" y="327"/>
                    <a:pt x="381" y="328"/>
                  </a:cubicBezTo>
                  <a:cubicBezTo>
                    <a:pt x="382" y="329"/>
                    <a:pt x="385" y="329"/>
                    <a:pt x="384" y="332"/>
                  </a:cubicBezTo>
                  <a:cubicBezTo>
                    <a:pt x="379" y="331"/>
                    <a:pt x="383" y="338"/>
                    <a:pt x="380" y="339"/>
                  </a:cubicBezTo>
                  <a:cubicBezTo>
                    <a:pt x="386" y="340"/>
                    <a:pt x="386" y="349"/>
                    <a:pt x="393" y="345"/>
                  </a:cubicBezTo>
                  <a:cubicBezTo>
                    <a:pt x="387" y="350"/>
                    <a:pt x="399" y="345"/>
                    <a:pt x="400" y="349"/>
                  </a:cubicBezTo>
                  <a:moveTo>
                    <a:pt x="442" y="284"/>
                  </a:moveTo>
                  <a:cubicBezTo>
                    <a:pt x="441" y="285"/>
                    <a:pt x="441" y="287"/>
                    <a:pt x="440" y="288"/>
                  </a:cubicBezTo>
                  <a:cubicBezTo>
                    <a:pt x="439" y="290"/>
                    <a:pt x="437" y="290"/>
                    <a:pt x="436" y="291"/>
                  </a:cubicBezTo>
                  <a:cubicBezTo>
                    <a:pt x="437" y="292"/>
                    <a:pt x="440" y="295"/>
                    <a:pt x="440" y="297"/>
                  </a:cubicBezTo>
                  <a:cubicBezTo>
                    <a:pt x="440" y="297"/>
                    <a:pt x="438" y="297"/>
                    <a:pt x="439" y="298"/>
                  </a:cubicBezTo>
                  <a:cubicBezTo>
                    <a:pt x="440" y="300"/>
                    <a:pt x="443" y="299"/>
                    <a:pt x="445" y="301"/>
                  </a:cubicBezTo>
                  <a:cubicBezTo>
                    <a:pt x="445" y="300"/>
                    <a:pt x="446" y="299"/>
                    <a:pt x="447" y="298"/>
                  </a:cubicBezTo>
                  <a:cubicBezTo>
                    <a:pt x="449" y="294"/>
                    <a:pt x="445" y="294"/>
                    <a:pt x="445" y="291"/>
                  </a:cubicBezTo>
                  <a:cubicBezTo>
                    <a:pt x="447" y="290"/>
                    <a:pt x="449" y="289"/>
                    <a:pt x="449" y="286"/>
                  </a:cubicBezTo>
                  <a:cubicBezTo>
                    <a:pt x="446" y="286"/>
                    <a:pt x="446" y="285"/>
                    <a:pt x="447" y="283"/>
                  </a:cubicBezTo>
                  <a:cubicBezTo>
                    <a:pt x="445" y="284"/>
                    <a:pt x="443" y="283"/>
                    <a:pt x="442" y="284"/>
                  </a:cubicBezTo>
                  <a:moveTo>
                    <a:pt x="258" y="322"/>
                  </a:moveTo>
                  <a:cubicBezTo>
                    <a:pt x="257" y="328"/>
                    <a:pt x="267" y="324"/>
                    <a:pt x="268" y="322"/>
                  </a:cubicBezTo>
                  <a:cubicBezTo>
                    <a:pt x="264" y="321"/>
                    <a:pt x="262" y="321"/>
                    <a:pt x="258" y="322"/>
                  </a:cubicBezTo>
                  <a:moveTo>
                    <a:pt x="290" y="583"/>
                  </a:moveTo>
                  <a:cubicBezTo>
                    <a:pt x="292" y="578"/>
                    <a:pt x="300" y="578"/>
                    <a:pt x="299" y="569"/>
                  </a:cubicBezTo>
                  <a:cubicBezTo>
                    <a:pt x="295" y="572"/>
                    <a:pt x="288" y="566"/>
                    <a:pt x="283" y="570"/>
                  </a:cubicBezTo>
                  <a:cubicBezTo>
                    <a:pt x="289" y="571"/>
                    <a:pt x="282" y="572"/>
                    <a:pt x="282" y="573"/>
                  </a:cubicBezTo>
                  <a:cubicBezTo>
                    <a:pt x="282" y="572"/>
                    <a:pt x="283" y="576"/>
                    <a:pt x="283" y="577"/>
                  </a:cubicBezTo>
                  <a:cubicBezTo>
                    <a:pt x="283" y="579"/>
                    <a:pt x="283" y="581"/>
                    <a:pt x="282" y="582"/>
                  </a:cubicBezTo>
                  <a:cubicBezTo>
                    <a:pt x="282" y="581"/>
                    <a:pt x="281" y="580"/>
                    <a:pt x="280" y="582"/>
                  </a:cubicBezTo>
                  <a:cubicBezTo>
                    <a:pt x="282" y="584"/>
                    <a:pt x="287" y="583"/>
                    <a:pt x="290" y="583"/>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95" name="Freeform 92"/>
            <p:cNvSpPr/>
            <p:nvPr/>
          </p:nvSpPr>
          <p:spPr bwMode="auto">
            <a:xfrm>
              <a:off x="2303462" y="1103312"/>
              <a:ext cx="63500" cy="34925"/>
            </a:xfrm>
            <a:custGeom>
              <a:gdLst>
                <a:gd name="T0" fmla="*/ 12 w 17"/>
                <a:gd name="T1" fmla="*/ 0 h 9"/>
                <a:gd name="T2" fmla="*/ 15 w 17"/>
                <a:gd name="T3" fmla="*/ 8 h 9"/>
                <a:gd name="T4" fmla="*/ 0 w 17"/>
                <a:gd name="T5" fmla="*/ 4 h 9"/>
                <a:gd name="T6" fmla="*/ 12 w 17"/>
                <a:gd name="T7" fmla="*/ 0 h 9"/>
              </a:gdLst>
              <a:cxnLst>
                <a:cxn ang="0">
                  <a:pos x="T0" y="T1"/>
                </a:cxn>
                <a:cxn ang="0">
                  <a:pos x="T2" y="T3"/>
                </a:cxn>
                <a:cxn ang="0">
                  <a:pos x="T4" y="T5"/>
                </a:cxn>
                <a:cxn ang="0">
                  <a:pos x="T6" y="T7"/>
                </a:cxn>
              </a:cxnLst>
              <a:rect l="0" t="0" r="r" b="b"/>
              <a:pathLst>
                <a:path w="17" h="9">
                  <a:moveTo>
                    <a:pt x="12" y="0"/>
                  </a:moveTo>
                  <a:cubicBezTo>
                    <a:pt x="12" y="4"/>
                    <a:pt x="17" y="3"/>
                    <a:pt x="15" y="8"/>
                  </a:cubicBezTo>
                  <a:cubicBezTo>
                    <a:pt x="7" y="9"/>
                    <a:pt x="3" y="7"/>
                    <a:pt x="0" y="4"/>
                  </a:cubicBezTo>
                  <a:cubicBezTo>
                    <a:pt x="2" y="1"/>
                    <a:pt x="7" y="1"/>
                    <a:pt x="12" y="0"/>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96" name="Freeform 93"/>
            <p:cNvSpPr>
              <a:spLocks noEditPoints="1"/>
            </p:cNvSpPr>
            <p:nvPr/>
          </p:nvSpPr>
          <p:spPr bwMode="auto">
            <a:xfrm>
              <a:off x="2435225" y="1166812"/>
              <a:ext cx="633413" cy="442913"/>
            </a:xfrm>
            <a:custGeom>
              <a:gdLst>
                <a:gd name="T0" fmla="*/ 16 w 169"/>
                <a:gd name="T1" fmla="*/ 7 h 118"/>
                <a:gd name="T2" fmla="*/ 22 w 169"/>
                <a:gd name="T3" fmla="*/ 5 h 118"/>
                <a:gd name="T4" fmla="*/ 22 w 169"/>
                <a:gd name="T5" fmla="*/ 8 h 118"/>
                <a:gd name="T6" fmla="*/ 22 w 169"/>
                <a:gd name="T7" fmla="*/ 14 h 118"/>
                <a:gd name="T8" fmla="*/ 26 w 169"/>
                <a:gd name="T9" fmla="*/ 25 h 118"/>
                <a:gd name="T10" fmla="*/ 36 w 169"/>
                <a:gd name="T11" fmla="*/ 7 h 118"/>
                <a:gd name="T12" fmla="*/ 49 w 169"/>
                <a:gd name="T13" fmla="*/ 5 h 118"/>
                <a:gd name="T14" fmla="*/ 57 w 169"/>
                <a:gd name="T15" fmla="*/ 19 h 118"/>
                <a:gd name="T16" fmla="*/ 67 w 169"/>
                <a:gd name="T17" fmla="*/ 16 h 118"/>
                <a:gd name="T18" fmla="*/ 81 w 169"/>
                <a:gd name="T19" fmla="*/ 15 h 118"/>
                <a:gd name="T20" fmla="*/ 87 w 169"/>
                <a:gd name="T21" fmla="*/ 21 h 118"/>
                <a:gd name="T22" fmla="*/ 92 w 169"/>
                <a:gd name="T23" fmla="*/ 23 h 118"/>
                <a:gd name="T24" fmla="*/ 95 w 169"/>
                <a:gd name="T25" fmla="*/ 25 h 118"/>
                <a:gd name="T26" fmla="*/ 108 w 169"/>
                <a:gd name="T27" fmla="*/ 28 h 118"/>
                <a:gd name="T28" fmla="*/ 119 w 169"/>
                <a:gd name="T29" fmla="*/ 33 h 118"/>
                <a:gd name="T30" fmla="*/ 123 w 169"/>
                <a:gd name="T31" fmla="*/ 37 h 118"/>
                <a:gd name="T32" fmla="*/ 131 w 169"/>
                <a:gd name="T33" fmla="*/ 44 h 118"/>
                <a:gd name="T34" fmla="*/ 126 w 169"/>
                <a:gd name="T35" fmla="*/ 56 h 118"/>
                <a:gd name="T36" fmla="*/ 138 w 169"/>
                <a:gd name="T37" fmla="*/ 57 h 118"/>
                <a:gd name="T38" fmla="*/ 141 w 169"/>
                <a:gd name="T39" fmla="*/ 64 h 118"/>
                <a:gd name="T40" fmla="*/ 153 w 169"/>
                <a:gd name="T41" fmla="*/ 66 h 118"/>
                <a:gd name="T42" fmla="*/ 160 w 169"/>
                <a:gd name="T43" fmla="*/ 73 h 118"/>
                <a:gd name="T44" fmla="*/ 162 w 169"/>
                <a:gd name="T45" fmla="*/ 78 h 118"/>
                <a:gd name="T46" fmla="*/ 155 w 169"/>
                <a:gd name="T47" fmla="*/ 88 h 118"/>
                <a:gd name="T48" fmla="*/ 146 w 169"/>
                <a:gd name="T49" fmla="*/ 87 h 118"/>
                <a:gd name="T50" fmla="*/ 137 w 169"/>
                <a:gd name="T51" fmla="*/ 78 h 118"/>
                <a:gd name="T52" fmla="*/ 130 w 169"/>
                <a:gd name="T53" fmla="*/ 85 h 118"/>
                <a:gd name="T54" fmla="*/ 140 w 169"/>
                <a:gd name="T55" fmla="*/ 91 h 118"/>
                <a:gd name="T56" fmla="*/ 146 w 169"/>
                <a:gd name="T57" fmla="*/ 101 h 118"/>
                <a:gd name="T58" fmla="*/ 141 w 169"/>
                <a:gd name="T59" fmla="*/ 110 h 118"/>
                <a:gd name="T60" fmla="*/ 123 w 169"/>
                <a:gd name="T61" fmla="*/ 103 h 118"/>
                <a:gd name="T62" fmla="*/ 129 w 169"/>
                <a:gd name="T63" fmla="*/ 110 h 118"/>
                <a:gd name="T64" fmla="*/ 136 w 169"/>
                <a:gd name="T65" fmla="*/ 115 h 118"/>
                <a:gd name="T66" fmla="*/ 129 w 169"/>
                <a:gd name="T67" fmla="*/ 115 h 118"/>
                <a:gd name="T68" fmla="*/ 113 w 169"/>
                <a:gd name="T69" fmla="*/ 109 h 118"/>
                <a:gd name="T70" fmla="*/ 105 w 169"/>
                <a:gd name="T71" fmla="*/ 105 h 118"/>
                <a:gd name="T72" fmla="*/ 101 w 169"/>
                <a:gd name="T73" fmla="*/ 98 h 118"/>
                <a:gd name="T74" fmla="*/ 92 w 169"/>
                <a:gd name="T75" fmla="*/ 82 h 118"/>
                <a:gd name="T76" fmla="*/ 94 w 169"/>
                <a:gd name="T77" fmla="*/ 78 h 118"/>
                <a:gd name="T78" fmla="*/ 96 w 169"/>
                <a:gd name="T79" fmla="*/ 73 h 118"/>
                <a:gd name="T80" fmla="*/ 101 w 169"/>
                <a:gd name="T81" fmla="*/ 66 h 118"/>
                <a:gd name="T82" fmla="*/ 96 w 169"/>
                <a:gd name="T83" fmla="*/ 57 h 118"/>
                <a:gd name="T84" fmla="*/ 91 w 169"/>
                <a:gd name="T85" fmla="*/ 53 h 118"/>
                <a:gd name="T86" fmla="*/ 87 w 169"/>
                <a:gd name="T87" fmla="*/ 53 h 118"/>
                <a:gd name="T88" fmla="*/ 81 w 169"/>
                <a:gd name="T89" fmla="*/ 52 h 118"/>
                <a:gd name="T90" fmla="*/ 70 w 169"/>
                <a:gd name="T91" fmla="*/ 39 h 118"/>
                <a:gd name="T92" fmla="*/ 59 w 169"/>
                <a:gd name="T93" fmla="*/ 42 h 118"/>
                <a:gd name="T94" fmla="*/ 49 w 169"/>
                <a:gd name="T95" fmla="*/ 42 h 118"/>
                <a:gd name="T96" fmla="*/ 37 w 169"/>
                <a:gd name="T97" fmla="*/ 42 h 118"/>
                <a:gd name="T98" fmla="*/ 16 w 169"/>
                <a:gd name="T99" fmla="*/ 37 h 118"/>
                <a:gd name="T100" fmla="*/ 7 w 169"/>
                <a:gd name="T101" fmla="*/ 32 h 118"/>
                <a:gd name="T102" fmla="*/ 4 w 169"/>
                <a:gd name="T103" fmla="*/ 25 h 118"/>
                <a:gd name="T104" fmla="*/ 5 w 169"/>
                <a:gd name="T105" fmla="*/ 19 h 118"/>
                <a:gd name="T106" fmla="*/ 109 w 169"/>
                <a:gd name="T107" fmla="*/ 81 h 118"/>
                <a:gd name="T108" fmla="*/ 116 w 169"/>
                <a:gd name="T109" fmla="*/ 75 h 118"/>
                <a:gd name="T110" fmla="*/ 109 w 169"/>
                <a:gd name="T111" fmla="*/ 81 h 1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 h="118">
                  <a:moveTo>
                    <a:pt x="7" y="8"/>
                  </a:moveTo>
                  <a:cubicBezTo>
                    <a:pt x="9" y="12"/>
                    <a:pt x="15" y="3"/>
                    <a:pt x="16" y="7"/>
                  </a:cubicBezTo>
                  <a:cubicBezTo>
                    <a:pt x="18" y="7"/>
                    <a:pt x="17" y="4"/>
                    <a:pt x="18" y="4"/>
                  </a:cubicBezTo>
                  <a:cubicBezTo>
                    <a:pt x="20" y="3"/>
                    <a:pt x="21" y="5"/>
                    <a:pt x="22" y="5"/>
                  </a:cubicBezTo>
                  <a:cubicBezTo>
                    <a:pt x="24" y="5"/>
                    <a:pt x="24" y="0"/>
                    <a:pt x="28" y="4"/>
                  </a:cubicBezTo>
                  <a:cubicBezTo>
                    <a:pt x="28" y="10"/>
                    <a:pt x="24" y="6"/>
                    <a:pt x="22" y="8"/>
                  </a:cubicBezTo>
                  <a:cubicBezTo>
                    <a:pt x="21" y="9"/>
                    <a:pt x="25" y="9"/>
                    <a:pt x="25" y="9"/>
                  </a:cubicBezTo>
                  <a:cubicBezTo>
                    <a:pt x="25" y="11"/>
                    <a:pt x="22" y="12"/>
                    <a:pt x="22" y="14"/>
                  </a:cubicBezTo>
                  <a:cubicBezTo>
                    <a:pt x="22" y="16"/>
                    <a:pt x="23" y="16"/>
                    <a:pt x="23" y="18"/>
                  </a:cubicBezTo>
                  <a:cubicBezTo>
                    <a:pt x="24" y="20"/>
                    <a:pt x="22" y="25"/>
                    <a:pt x="26" y="25"/>
                  </a:cubicBezTo>
                  <a:cubicBezTo>
                    <a:pt x="29" y="24"/>
                    <a:pt x="27" y="17"/>
                    <a:pt x="28" y="14"/>
                  </a:cubicBezTo>
                  <a:cubicBezTo>
                    <a:pt x="34" y="15"/>
                    <a:pt x="34" y="10"/>
                    <a:pt x="36" y="7"/>
                  </a:cubicBezTo>
                  <a:cubicBezTo>
                    <a:pt x="38" y="10"/>
                    <a:pt x="41" y="4"/>
                    <a:pt x="43" y="8"/>
                  </a:cubicBezTo>
                  <a:cubicBezTo>
                    <a:pt x="46" y="8"/>
                    <a:pt x="45" y="4"/>
                    <a:pt x="49" y="5"/>
                  </a:cubicBezTo>
                  <a:cubicBezTo>
                    <a:pt x="48" y="10"/>
                    <a:pt x="52" y="11"/>
                    <a:pt x="56" y="12"/>
                  </a:cubicBezTo>
                  <a:cubicBezTo>
                    <a:pt x="54" y="17"/>
                    <a:pt x="55" y="16"/>
                    <a:pt x="57" y="19"/>
                  </a:cubicBezTo>
                  <a:cubicBezTo>
                    <a:pt x="59" y="18"/>
                    <a:pt x="61" y="18"/>
                    <a:pt x="63" y="19"/>
                  </a:cubicBezTo>
                  <a:cubicBezTo>
                    <a:pt x="66" y="20"/>
                    <a:pt x="66" y="17"/>
                    <a:pt x="67" y="16"/>
                  </a:cubicBezTo>
                  <a:cubicBezTo>
                    <a:pt x="68" y="16"/>
                    <a:pt x="71" y="17"/>
                    <a:pt x="71" y="15"/>
                  </a:cubicBezTo>
                  <a:cubicBezTo>
                    <a:pt x="75" y="16"/>
                    <a:pt x="77" y="16"/>
                    <a:pt x="81" y="15"/>
                  </a:cubicBezTo>
                  <a:cubicBezTo>
                    <a:pt x="81" y="18"/>
                    <a:pt x="85" y="17"/>
                    <a:pt x="84" y="16"/>
                  </a:cubicBezTo>
                  <a:cubicBezTo>
                    <a:pt x="85" y="17"/>
                    <a:pt x="85" y="19"/>
                    <a:pt x="87" y="21"/>
                  </a:cubicBezTo>
                  <a:cubicBezTo>
                    <a:pt x="87" y="21"/>
                    <a:pt x="90" y="21"/>
                    <a:pt x="91" y="22"/>
                  </a:cubicBezTo>
                  <a:cubicBezTo>
                    <a:pt x="92" y="22"/>
                    <a:pt x="91" y="23"/>
                    <a:pt x="92" y="23"/>
                  </a:cubicBezTo>
                  <a:cubicBezTo>
                    <a:pt x="95" y="24"/>
                    <a:pt x="91" y="26"/>
                    <a:pt x="94" y="28"/>
                  </a:cubicBezTo>
                  <a:cubicBezTo>
                    <a:pt x="94" y="28"/>
                    <a:pt x="95" y="25"/>
                    <a:pt x="95" y="25"/>
                  </a:cubicBezTo>
                  <a:cubicBezTo>
                    <a:pt x="97" y="26"/>
                    <a:pt x="97" y="29"/>
                    <a:pt x="101" y="29"/>
                  </a:cubicBezTo>
                  <a:cubicBezTo>
                    <a:pt x="103" y="29"/>
                    <a:pt x="105" y="28"/>
                    <a:pt x="108" y="28"/>
                  </a:cubicBezTo>
                  <a:cubicBezTo>
                    <a:pt x="107" y="33"/>
                    <a:pt x="116" y="30"/>
                    <a:pt x="116" y="35"/>
                  </a:cubicBezTo>
                  <a:cubicBezTo>
                    <a:pt x="118" y="35"/>
                    <a:pt x="119" y="34"/>
                    <a:pt x="119" y="33"/>
                  </a:cubicBezTo>
                  <a:cubicBezTo>
                    <a:pt x="121" y="34"/>
                    <a:pt x="121" y="36"/>
                    <a:pt x="122" y="39"/>
                  </a:cubicBezTo>
                  <a:cubicBezTo>
                    <a:pt x="123" y="39"/>
                    <a:pt x="123" y="38"/>
                    <a:pt x="123" y="37"/>
                  </a:cubicBezTo>
                  <a:cubicBezTo>
                    <a:pt x="125" y="39"/>
                    <a:pt x="127" y="42"/>
                    <a:pt x="131" y="42"/>
                  </a:cubicBezTo>
                  <a:cubicBezTo>
                    <a:pt x="131" y="43"/>
                    <a:pt x="130" y="44"/>
                    <a:pt x="131" y="44"/>
                  </a:cubicBezTo>
                  <a:cubicBezTo>
                    <a:pt x="133" y="47"/>
                    <a:pt x="127" y="49"/>
                    <a:pt x="131" y="50"/>
                  </a:cubicBezTo>
                  <a:cubicBezTo>
                    <a:pt x="130" y="52"/>
                    <a:pt x="126" y="52"/>
                    <a:pt x="126" y="56"/>
                  </a:cubicBezTo>
                  <a:cubicBezTo>
                    <a:pt x="129" y="61"/>
                    <a:pt x="135" y="54"/>
                    <a:pt x="137" y="60"/>
                  </a:cubicBezTo>
                  <a:cubicBezTo>
                    <a:pt x="138" y="60"/>
                    <a:pt x="138" y="58"/>
                    <a:pt x="138" y="57"/>
                  </a:cubicBezTo>
                  <a:cubicBezTo>
                    <a:pt x="141" y="57"/>
                    <a:pt x="139" y="60"/>
                    <a:pt x="140" y="61"/>
                  </a:cubicBezTo>
                  <a:cubicBezTo>
                    <a:pt x="140" y="61"/>
                    <a:pt x="141" y="64"/>
                    <a:pt x="141" y="64"/>
                  </a:cubicBezTo>
                  <a:cubicBezTo>
                    <a:pt x="143" y="64"/>
                    <a:pt x="145" y="61"/>
                    <a:pt x="144" y="67"/>
                  </a:cubicBezTo>
                  <a:cubicBezTo>
                    <a:pt x="147" y="67"/>
                    <a:pt x="148" y="65"/>
                    <a:pt x="153" y="66"/>
                  </a:cubicBezTo>
                  <a:cubicBezTo>
                    <a:pt x="153" y="67"/>
                    <a:pt x="154" y="68"/>
                    <a:pt x="154" y="70"/>
                  </a:cubicBezTo>
                  <a:cubicBezTo>
                    <a:pt x="156" y="70"/>
                    <a:pt x="161" y="68"/>
                    <a:pt x="160" y="73"/>
                  </a:cubicBezTo>
                  <a:cubicBezTo>
                    <a:pt x="165" y="70"/>
                    <a:pt x="162" y="73"/>
                    <a:pt x="167" y="74"/>
                  </a:cubicBezTo>
                  <a:cubicBezTo>
                    <a:pt x="169" y="77"/>
                    <a:pt x="162" y="78"/>
                    <a:pt x="162" y="78"/>
                  </a:cubicBezTo>
                  <a:cubicBezTo>
                    <a:pt x="162" y="79"/>
                    <a:pt x="163" y="80"/>
                    <a:pt x="164" y="80"/>
                  </a:cubicBezTo>
                  <a:cubicBezTo>
                    <a:pt x="160" y="83"/>
                    <a:pt x="157" y="83"/>
                    <a:pt x="155" y="88"/>
                  </a:cubicBezTo>
                  <a:cubicBezTo>
                    <a:pt x="154" y="88"/>
                    <a:pt x="153" y="88"/>
                    <a:pt x="153" y="89"/>
                  </a:cubicBezTo>
                  <a:cubicBezTo>
                    <a:pt x="151" y="89"/>
                    <a:pt x="146" y="89"/>
                    <a:pt x="146" y="87"/>
                  </a:cubicBezTo>
                  <a:cubicBezTo>
                    <a:pt x="146" y="84"/>
                    <a:pt x="138" y="87"/>
                    <a:pt x="140" y="81"/>
                  </a:cubicBezTo>
                  <a:cubicBezTo>
                    <a:pt x="137" y="81"/>
                    <a:pt x="137" y="80"/>
                    <a:pt x="137" y="78"/>
                  </a:cubicBezTo>
                  <a:cubicBezTo>
                    <a:pt x="131" y="78"/>
                    <a:pt x="131" y="78"/>
                    <a:pt x="131" y="78"/>
                  </a:cubicBezTo>
                  <a:cubicBezTo>
                    <a:pt x="128" y="78"/>
                    <a:pt x="131" y="83"/>
                    <a:pt x="130" y="85"/>
                  </a:cubicBezTo>
                  <a:cubicBezTo>
                    <a:pt x="130" y="88"/>
                    <a:pt x="134" y="88"/>
                    <a:pt x="134" y="91"/>
                  </a:cubicBezTo>
                  <a:cubicBezTo>
                    <a:pt x="137" y="89"/>
                    <a:pt x="140" y="94"/>
                    <a:pt x="140" y="91"/>
                  </a:cubicBezTo>
                  <a:cubicBezTo>
                    <a:pt x="142" y="92"/>
                    <a:pt x="143" y="96"/>
                    <a:pt x="143" y="99"/>
                  </a:cubicBezTo>
                  <a:cubicBezTo>
                    <a:pt x="142" y="101"/>
                    <a:pt x="145" y="100"/>
                    <a:pt x="146" y="101"/>
                  </a:cubicBezTo>
                  <a:cubicBezTo>
                    <a:pt x="147" y="104"/>
                    <a:pt x="144" y="110"/>
                    <a:pt x="144" y="113"/>
                  </a:cubicBezTo>
                  <a:cubicBezTo>
                    <a:pt x="141" y="115"/>
                    <a:pt x="142" y="111"/>
                    <a:pt x="141" y="110"/>
                  </a:cubicBezTo>
                  <a:cubicBezTo>
                    <a:pt x="139" y="109"/>
                    <a:pt x="135" y="110"/>
                    <a:pt x="134" y="106"/>
                  </a:cubicBezTo>
                  <a:cubicBezTo>
                    <a:pt x="129" y="107"/>
                    <a:pt x="129" y="102"/>
                    <a:pt x="123" y="103"/>
                  </a:cubicBezTo>
                  <a:cubicBezTo>
                    <a:pt x="123" y="106"/>
                    <a:pt x="128" y="104"/>
                    <a:pt x="129" y="106"/>
                  </a:cubicBezTo>
                  <a:cubicBezTo>
                    <a:pt x="124" y="111"/>
                    <a:pt x="133" y="108"/>
                    <a:pt x="129" y="110"/>
                  </a:cubicBezTo>
                  <a:cubicBezTo>
                    <a:pt x="129" y="112"/>
                    <a:pt x="132" y="112"/>
                    <a:pt x="134" y="113"/>
                  </a:cubicBezTo>
                  <a:cubicBezTo>
                    <a:pt x="135" y="114"/>
                    <a:pt x="134" y="115"/>
                    <a:pt x="136" y="115"/>
                  </a:cubicBezTo>
                  <a:cubicBezTo>
                    <a:pt x="138" y="115"/>
                    <a:pt x="138" y="115"/>
                    <a:pt x="138" y="117"/>
                  </a:cubicBezTo>
                  <a:cubicBezTo>
                    <a:pt x="134" y="118"/>
                    <a:pt x="132" y="117"/>
                    <a:pt x="129" y="115"/>
                  </a:cubicBezTo>
                  <a:cubicBezTo>
                    <a:pt x="127" y="113"/>
                    <a:pt x="123" y="114"/>
                    <a:pt x="120" y="112"/>
                  </a:cubicBezTo>
                  <a:cubicBezTo>
                    <a:pt x="119" y="111"/>
                    <a:pt x="115" y="109"/>
                    <a:pt x="113" y="109"/>
                  </a:cubicBezTo>
                  <a:cubicBezTo>
                    <a:pt x="111" y="109"/>
                    <a:pt x="111" y="107"/>
                    <a:pt x="110" y="106"/>
                  </a:cubicBezTo>
                  <a:cubicBezTo>
                    <a:pt x="109" y="105"/>
                    <a:pt x="106" y="106"/>
                    <a:pt x="105" y="105"/>
                  </a:cubicBezTo>
                  <a:cubicBezTo>
                    <a:pt x="104" y="104"/>
                    <a:pt x="104" y="102"/>
                    <a:pt x="103" y="101"/>
                  </a:cubicBezTo>
                  <a:cubicBezTo>
                    <a:pt x="103" y="100"/>
                    <a:pt x="99" y="101"/>
                    <a:pt x="101" y="98"/>
                  </a:cubicBezTo>
                  <a:cubicBezTo>
                    <a:pt x="95" y="98"/>
                    <a:pt x="94" y="92"/>
                    <a:pt x="91" y="89"/>
                  </a:cubicBezTo>
                  <a:cubicBezTo>
                    <a:pt x="92" y="89"/>
                    <a:pt x="90" y="84"/>
                    <a:pt x="92" y="82"/>
                  </a:cubicBezTo>
                  <a:cubicBezTo>
                    <a:pt x="92" y="82"/>
                    <a:pt x="95" y="83"/>
                    <a:pt x="95" y="82"/>
                  </a:cubicBezTo>
                  <a:cubicBezTo>
                    <a:pt x="95" y="82"/>
                    <a:pt x="93" y="80"/>
                    <a:pt x="94" y="78"/>
                  </a:cubicBezTo>
                  <a:cubicBezTo>
                    <a:pt x="94" y="78"/>
                    <a:pt x="96" y="78"/>
                    <a:pt x="96" y="78"/>
                  </a:cubicBezTo>
                  <a:cubicBezTo>
                    <a:pt x="97" y="77"/>
                    <a:pt x="96" y="74"/>
                    <a:pt x="96" y="73"/>
                  </a:cubicBezTo>
                  <a:cubicBezTo>
                    <a:pt x="97" y="72"/>
                    <a:pt x="99" y="73"/>
                    <a:pt x="99" y="73"/>
                  </a:cubicBezTo>
                  <a:cubicBezTo>
                    <a:pt x="101" y="71"/>
                    <a:pt x="99" y="67"/>
                    <a:pt x="101" y="66"/>
                  </a:cubicBezTo>
                  <a:cubicBezTo>
                    <a:pt x="100" y="64"/>
                    <a:pt x="98" y="64"/>
                    <a:pt x="96" y="64"/>
                  </a:cubicBezTo>
                  <a:cubicBezTo>
                    <a:pt x="96" y="57"/>
                    <a:pt x="96" y="57"/>
                    <a:pt x="96" y="57"/>
                  </a:cubicBezTo>
                  <a:cubicBezTo>
                    <a:pt x="95" y="57"/>
                    <a:pt x="94" y="57"/>
                    <a:pt x="94" y="59"/>
                  </a:cubicBezTo>
                  <a:cubicBezTo>
                    <a:pt x="91" y="57"/>
                    <a:pt x="92" y="54"/>
                    <a:pt x="91" y="53"/>
                  </a:cubicBezTo>
                  <a:cubicBezTo>
                    <a:pt x="90" y="53"/>
                    <a:pt x="89" y="55"/>
                    <a:pt x="88" y="54"/>
                  </a:cubicBezTo>
                  <a:cubicBezTo>
                    <a:pt x="88" y="54"/>
                    <a:pt x="87" y="53"/>
                    <a:pt x="87" y="53"/>
                  </a:cubicBezTo>
                  <a:cubicBezTo>
                    <a:pt x="86" y="52"/>
                    <a:pt x="84" y="50"/>
                    <a:pt x="84" y="50"/>
                  </a:cubicBezTo>
                  <a:cubicBezTo>
                    <a:pt x="83" y="50"/>
                    <a:pt x="82" y="52"/>
                    <a:pt x="81" y="52"/>
                  </a:cubicBezTo>
                  <a:cubicBezTo>
                    <a:pt x="81" y="51"/>
                    <a:pt x="79" y="48"/>
                    <a:pt x="75" y="49"/>
                  </a:cubicBezTo>
                  <a:cubicBezTo>
                    <a:pt x="81" y="42"/>
                    <a:pt x="68" y="46"/>
                    <a:pt x="70" y="39"/>
                  </a:cubicBezTo>
                  <a:cubicBezTo>
                    <a:pt x="66" y="39"/>
                    <a:pt x="63" y="39"/>
                    <a:pt x="63" y="43"/>
                  </a:cubicBezTo>
                  <a:cubicBezTo>
                    <a:pt x="61" y="44"/>
                    <a:pt x="59" y="42"/>
                    <a:pt x="59" y="42"/>
                  </a:cubicBezTo>
                  <a:cubicBezTo>
                    <a:pt x="57" y="42"/>
                    <a:pt x="56" y="43"/>
                    <a:pt x="54" y="43"/>
                  </a:cubicBezTo>
                  <a:cubicBezTo>
                    <a:pt x="52" y="43"/>
                    <a:pt x="51" y="42"/>
                    <a:pt x="49" y="42"/>
                  </a:cubicBezTo>
                  <a:cubicBezTo>
                    <a:pt x="46" y="42"/>
                    <a:pt x="46" y="43"/>
                    <a:pt x="43" y="43"/>
                  </a:cubicBezTo>
                  <a:cubicBezTo>
                    <a:pt x="40" y="43"/>
                    <a:pt x="39" y="42"/>
                    <a:pt x="37" y="42"/>
                  </a:cubicBezTo>
                  <a:cubicBezTo>
                    <a:pt x="31" y="41"/>
                    <a:pt x="26" y="42"/>
                    <a:pt x="19" y="40"/>
                  </a:cubicBezTo>
                  <a:cubicBezTo>
                    <a:pt x="19" y="40"/>
                    <a:pt x="17" y="38"/>
                    <a:pt x="16" y="37"/>
                  </a:cubicBezTo>
                  <a:cubicBezTo>
                    <a:pt x="14" y="37"/>
                    <a:pt x="12" y="38"/>
                    <a:pt x="12" y="35"/>
                  </a:cubicBezTo>
                  <a:cubicBezTo>
                    <a:pt x="10" y="34"/>
                    <a:pt x="5" y="36"/>
                    <a:pt x="7" y="32"/>
                  </a:cubicBezTo>
                  <a:cubicBezTo>
                    <a:pt x="11" y="33"/>
                    <a:pt x="13" y="30"/>
                    <a:pt x="15" y="29"/>
                  </a:cubicBezTo>
                  <a:cubicBezTo>
                    <a:pt x="13" y="26"/>
                    <a:pt x="5" y="28"/>
                    <a:pt x="4" y="25"/>
                  </a:cubicBezTo>
                  <a:cubicBezTo>
                    <a:pt x="3" y="25"/>
                    <a:pt x="2" y="25"/>
                    <a:pt x="2" y="26"/>
                  </a:cubicBezTo>
                  <a:cubicBezTo>
                    <a:pt x="0" y="26"/>
                    <a:pt x="4" y="20"/>
                    <a:pt x="5" y="19"/>
                  </a:cubicBezTo>
                  <a:cubicBezTo>
                    <a:pt x="4" y="14"/>
                    <a:pt x="8" y="13"/>
                    <a:pt x="7" y="8"/>
                  </a:cubicBezTo>
                  <a:moveTo>
                    <a:pt x="109" y="81"/>
                  </a:moveTo>
                  <a:cubicBezTo>
                    <a:pt x="110" y="78"/>
                    <a:pt x="116" y="80"/>
                    <a:pt x="119" y="80"/>
                  </a:cubicBezTo>
                  <a:cubicBezTo>
                    <a:pt x="119" y="77"/>
                    <a:pt x="117" y="77"/>
                    <a:pt x="116" y="75"/>
                  </a:cubicBezTo>
                  <a:cubicBezTo>
                    <a:pt x="114" y="73"/>
                    <a:pt x="111" y="75"/>
                    <a:pt x="108" y="73"/>
                  </a:cubicBezTo>
                  <a:cubicBezTo>
                    <a:pt x="108" y="75"/>
                    <a:pt x="106" y="81"/>
                    <a:pt x="109" y="81"/>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97" name="Freeform 94"/>
            <p:cNvSpPr/>
            <p:nvPr/>
          </p:nvSpPr>
          <p:spPr bwMode="auto">
            <a:xfrm>
              <a:off x="1816100" y="1190625"/>
              <a:ext cx="388938" cy="193675"/>
            </a:xfrm>
            <a:custGeom>
              <a:gdLst>
                <a:gd name="T0" fmla="*/ 12 w 104"/>
                <a:gd name="T1" fmla="*/ 40 h 52"/>
                <a:gd name="T2" fmla="*/ 13 w 104"/>
                <a:gd name="T3" fmla="*/ 36 h 52"/>
                <a:gd name="T4" fmla="*/ 19 w 104"/>
                <a:gd name="T5" fmla="*/ 34 h 52"/>
                <a:gd name="T6" fmla="*/ 22 w 104"/>
                <a:gd name="T7" fmla="*/ 33 h 52"/>
                <a:gd name="T8" fmla="*/ 37 w 104"/>
                <a:gd name="T9" fmla="*/ 31 h 52"/>
                <a:gd name="T10" fmla="*/ 22 w 104"/>
                <a:gd name="T11" fmla="*/ 30 h 52"/>
                <a:gd name="T12" fmla="*/ 20 w 104"/>
                <a:gd name="T13" fmla="*/ 29 h 52"/>
                <a:gd name="T14" fmla="*/ 16 w 104"/>
                <a:gd name="T15" fmla="*/ 30 h 52"/>
                <a:gd name="T16" fmla="*/ 7 w 104"/>
                <a:gd name="T17" fmla="*/ 29 h 52"/>
                <a:gd name="T18" fmla="*/ 15 w 104"/>
                <a:gd name="T19" fmla="*/ 23 h 52"/>
                <a:gd name="T20" fmla="*/ 19 w 104"/>
                <a:gd name="T21" fmla="*/ 23 h 52"/>
                <a:gd name="T22" fmla="*/ 3 w 104"/>
                <a:gd name="T23" fmla="*/ 20 h 52"/>
                <a:gd name="T24" fmla="*/ 0 w 104"/>
                <a:gd name="T25" fmla="*/ 16 h 52"/>
                <a:gd name="T26" fmla="*/ 7 w 104"/>
                <a:gd name="T27" fmla="*/ 10 h 52"/>
                <a:gd name="T28" fmla="*/ 7 w 104"/>
                <a:gd name="T29" fmla="*/ 9 h 52"/>
                <a:gd name="T30" fmla="*/ 22 w 104"/>
                <a:gd name="T31" fmla="*/ 3 h 52"/>
                <a:gd name="T32" fmla="*/ 26 w 104"/>
                <a:gd name="T33" fmla="*/ 1 h 52"/>
                <a:gd name="T34" fmla="*/ 29 w 104"/>
                <a:gd name="T35" fmla="*/ 2 h 52"/>
                <a:gd name="T36" fmla="*/ 31 w 104"/>
                <a:gd name="T37" fmla="*/ 8 h 52"/>
                <a:gd name="T38" fmla="*/ 29 w 104"/>
                <a:gd name="T39" fmla="*/ 9 h 52"/>
                <a:gd name="T40" fmla="*/ 31 w 104"/>
                <a:gd name="T41" fmla="*/ 10 h 52"/>
                <a:gd name="T42" fmla="*/ 33 w 104"/>
                <a:gd name="T43" fmla="*/ 8 h 52"/>
                <a:gd name="T44" fmla="*/ 41 w 104"/>
                <a:gd name="T45" fmla="*/ 6 h 52"/>
                <a:gd name="T46" fmla="*/ 45 w 104"/>
                <a:gd name="T47" fmla="*/ 13 h 52"/>
                <a:gd name="T48" fmla="*/ 51 w 104"/>
                <a:gd name="T49" fmla="*/ 10 h 52"/>
                <a:gd name="T50" fmla="*/ 55 w 104"/>
                <a:gd name="T51" fmla="*/ 6 h 52"/>
                <a:gd name="T52" fmla="*/ 59 w 104"/>
                <a:gd name="T53" fmla="*/ 8 h 52"/>
                <a:gd name="T54" fmla="*/ 61 w 104"/>
                <a:gd name="T55" fmla="*/ 13 h 52"/>
                <a:gd name="T56" fmla="*/ 64 w 104"/>
                <a:gd name="T57" fmla="*/ 19 h 52"/>
                <a:gd name="T58" fmla="*/ 69 w 104"/>
                <a:gd name="T59" fmla="*/ 15 h 52"/>
                <a:gd name="T60" fmla="*/ 65 w 104"/>
                <a:gd name="T61" fmla="*/ 12 h 52"/>
                <a:gd name="T62" fmla="*/ 65 w 104"/>
                <a:gd name="T63" fmla="*/ 3 h 52"/>
                <a:gd name="T64" fmla="*/ 71 w 104"/>
                <a:gd name="T65" fmla="*/ 2 h 52"/>
                <a:gd name="T66" fmla="*/ 76 w 104"/>
                <a:gd name="T67" fmla="*/ 12 h 52"/>
                <a:gd name="T68" fmla="*/ 80 w 104"/>
                <a:gd name="T69" fmla="*/ 15 h 52"/>
                <a:gd name="T70" fmla="*/ 83 w 104"/>
                <a:gd name="T71" fmla="*/ 19 h 52"/>
                <a:gd name="T72" fmla="*/ 82 w 104"/>
                <a:gd name="T73" fmla="*/ 23 h 52"/>
                <a:gd name="T74" fmla="*/ 86 w 104"/>
                <a:gd name="T75" fmla="*/ 29 h 52"/>
                <a:gd name="T76" fmla="*/ 99 w 104"/>
                <a:gd name="T77" fmla="*/ 30 h 52"/>
                <a:gd name="T78" fmla="*/ 103 w 104"/>
                <a:gd name="T79" fmla="*/ 34 h 52"/>
                <a:gd name="T80" fmla="*/ 104 w 104"/>
                <a:gd name="T81" fmla="*/ 37 h 52"/>
                <a:gd name="T82" fmla="*/ 93 w 104"/>
                <a:gd name="T83" fmla="*/ 37 h 52"/>
                <a:gd name="T84" fmla="*/ 96 w 104"/>
                <a:gd name="T85" fmla="*/ 47 h 52"/>
                <a:gd name="T86" fmla="*/ 80 w 104"/>
                <a:gd name="T87" fmla="*/ 47 h 52"/>
                <a:gd name="T88" fmla="*/ 61 w 104"/>
                <a:gd name="T89" fmla="*/ 47 h 52"/>
                <a:gd name="T90" fmla="*/ 54 w 104"/>
                <a:gd name="T91" fmla="*/ 48 h 52"/>
                <a:gd name="T92" fmla="*/ 52 w 104"/>
                <a:gd name="T93" fmla="*/ 51 h 52"/>
                <a:gd name="T94" fmla="*/ 34 w 104"/>
                <a:gd name="T95" fmla="*/ 51 h 52"/>
                <a:gd name="T96" fmla="*/ 29 w 104"/>
                <a:gd name="T97" fmla="*/ 43 h 52"/>
                <a:gd name="T98" fmla="*/ 17 w 104"/>
                <a:gd name="T99" fmla="*/ 40 h 52"/>
                <a:gd name="T100" fmla="*/ 16 w 104"/>
                <a:gd name="T101" fmla="*/ 41 h 52"/>
                <a:gd name="T102" fmla="*/ 16 w 104"/>
                <a:gd name="T103" fmla="*/ 38 h 52"/>
                <a:gd name="T104" fmla="*/ 12 w 104"/>
                <a:gd name="T105" fmla="*/ 40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52">
                  <a:moveTo>
                    <a:pt x="12" y="40"/>
                  </a:moveTo>
                  <a:cubicBezTo>
                    <a:pt x="9" y="40"/>
                    <a:pt x="12" y="36"/>
                    <a:pt x="13" y="36"/>
                  </a:cubicBezTo>
                  <a:cubicBezTo>
                    <a:pt x="13" y="34"/>
                    <a:pt x="17" y="35"/>
                    <a:pt x="19" y="34"/>
                  </a:cubicBezTo>
                  <a:cubicBezTo>
                    <a:pt x="20" y="34"/>
                    <a:pt x="20" y="33"/>
                    <a:pt x="22" y="33"/>
                  </a:cubicBezTo>
                  <a:cubicBezTo>
                    <a:pt x="27" y="32"/>
                    <a:pt x="33" y="35"/>
                    <a:pt x="37" y="31"/>
                  </a:cubicBezTo>
                  <a:cubicBezTo>
                    <a:pt x="36" y="28"/>
                    <a:pt x="27" y="31"/>
                    <a:pt x="22" y="30"/>
                  </a:cubicBezTo>
                  <a:cubicBezTo>
                    <a:pt x="21" y="30"/>
                    <a:pt x="20" y="29"/>
                    <a:pt x="20" y="29"/>
                  </a:cubicBezTo>
                  <a:cubicBezTo>
                    <a:pt x="19" y="29"/>
                    <a:pt x="18" y="30"/>
                    <a:pt x="16" y="30"/>
                  </a:cubicBezTo>
                  <a:cubicBezTo>
                    <a:pt x="13" y="30"/>
                    <a:pt x="10" y="28"/>
                    <a:pt x="7" y="29"/>
                  </a:cubicBezTo>
                  <a:cubicBezTo>
                    <a:pt x="4" y="25"/>
                    <a:pt x="14" y="26"/>
                    <a:pt x="15" y="23"/>
                  </a:cubicBezTo>
                  <a:cubicBezTo>
                    <a:pt x="15" y="21"/>
                    <a:pt x="18" y="23"/>
                    <a:pt x="19" y="23"/>
                  </a:cubicBezTo>
                  <a:cubicBezTo>
                    <a:pt x="18" y="15"/>
                    <a:pt x="10" y="23"/>
                    <a:pt x="3" y="20"/>
                  </a:cubicBezTo>
                  <a:cubicBezTo>
                    <a:pt x="0" y="18"/>
                    <a:pt x="6" y="16"/>
                    <a:pt x="0" y="16"/>
                  </a:cubicBezTo>
                  <a:cubicBezTo>
                    <a:pt x="2" y="13"/>
                    <a:pt x="2" y="9"/>
                    <a:pt x="7" y="10"/>
                  </a:cubicBezTo>
                  <a:cubicBezTo>
                    <a:pt x="9" y="10"/>
                    <a:pt x="8" y="9"/>
                    <a:pt x="7" y="9"/>
                  </a:cubicBezTo>
                  <a:cubicBezTo>
                    <a:pt x="10" y="6"/>
                    <a:pt x="16" y="5"/>
                    <a:pt x="22" y="3"/>
                  </a:cubicBezTo>
                  <a:cubicBezTo>
                    <a:pt x="23" y="3"/>
                    <a:pt x="23" y="0"/>
                    <a:pt x="26" y="1"/>
                  </a:cubicBezTo>
                  <a:cubicBezTo>
                    <a:pt x="26" y="2"/>
                    <a:pt x="27" y="2"/>
                    <a:pt x="29" y="2"/>
                  </a:cubicBezTo>
                  <a:cubicBezTo>
                    <a:pt x="28" y="6"/>
                    <a:pt x="26" y="7"/>
                    <a:pt x="31" y="8"/>
                  </a:cubicBezTo>
                  <a:cubicBezTo>
                    <a:pt x="31" y="9"/>
                    <a:pt x="30" y="9"/>
                    <a:pt x="29" y="9"/>
                  </a:cubicBezTo>
                  <a:cubicBezTo>
                    <a:pt x="28" y="10"/>
                    <a:pt x="30" y="11"/>
                    <a:pt x="31" y="10"/>
                  </a:cubicBezTo>
                  <a:cubicBezTo>
                    <a:pt x="33" y="10"/>
                    <a:pt x="32" y="8"/>
                    <a:pt x="33" y="8"/>
                  </a:cubicBezTo>
                  <a:cubicBezTo>
                    <a:pt x="36" y="6"/>
                    <a:pt x="38" y="7"/>
                    <a:pt x="41" y="6"/>
                  </a:cubicBezTo>
                  <a:cubicBezTo>
                    <a:pt x="43" y="8"/>
                    <a:pt x="46" y="9"/>
                    <a:pt x="45" y="13"/>
                  </a:cubicBezTo>
                  <a:cubicBezTo>
                    <a:pt x="48" y="13"/>
                    <a:pt x="47" y="9"/>
                    <a:pt x="51" y="10"/>
                  </a:cubicBezTo>
                  <a:cubicBezTo>
                    <a:pt x="52" y="9"/>
                    <a:pt x="54" y="8"/>
                    <a:pt x="55" y="6"/>
                  </a:cubicBezTo>
                  <a:cubicBezTo>
                    <a:pt x="56" y="7"/>
                    <a:pt x="57" y="8"/>
                    <a:pt x="59" y="8"/>
                  </a:cubicBezTo>
                  <a:cubicBezTo>
                    <a:pt x="60" y="10"/>
                    <a:pt x="60" y="11"/>
                    <a:pt x="61" y="13"/>
                  </a:cubicBezTo>
                  <a:cubicBezTo>
                    <a:pt x="62" y="15"/>
                    <a:pt x="65" y="15"/>
                    <a:pt x="64" y="19"/>
                  </a:cubicBezTo>
                  <a:cubicBezTo>
                    <a:pt x="66" y="18"/>
                    <a:pt x="66" y="15"/>
                    <a:pt x="69" y="15"/>
                  </a:cubicBezTo>
                  <a:cubicBezTo>
                    <a:pt x="69" y="13"/>
                    <a:pt x="66" y="13"/>
                    <a:pt x="65" y="12"/>
                  </a:cubicBezTo>
                  <a:cubicBezTo>
                    <a:pt x="64" y="9"/>
                    <a:pt x="66" y="7"/>
                    <a:pt x="65" y="3"/>
                  </a:cubicBezTo>
                  <a:cubicBezTo>
                    <a:pt x="68" y="4"/>
                    <a:pt x="68" y="2"/>
                    <a:pt x="71" y="2"/>
                  </a:cubicBezTo>
                  <a:cubicBezTo>
                    <a:pt x="71" y="5"/>
                    <a:pt x="74" y="8"/>
                    <a:pt x="76" y="12"/>
                  </a:cubicBezTo>
                  <a:cubicBezTo>
                    <a:pt x="77" y="12"/>
                    <a:pt x="79" y="18"/>
                    <a:pt x="80" y="15"/>
                  </a:cubicBezTo>
                  <a:cubicBezTo>
                    <a:pt x="82" y="15"/>
                    <a:pt x="81" y="19"/>
                    <a:pt x="83" y="19"/>
                  </a:cubicBezTo>
                  <a:cubicBezTo>
                    <a:pt x="83" y="21"/>
                    <a:pt x="83" y="23"/>
                    <a:pt x="82" y="23"/>
                  </a:cubicBezTo>
                  <a:cubicBezTo>
                    <a:pt x="82" y="26"/>
                    <a:pt x="87" y="24"/>
                    <a:pt x="86" y="29"/>
                  </a:cubicBezTo>
                  <a:cubicBezTo>
                    <a:pt x="91" y="26"/>
                    <a:pt x="92" y="31"/>
                    <a:pt x="99" y="30"/>
                  </a:cubicBezTo>
                  <a:cubicBezTo>
                    <a:pt x="96" y="36"/>
                    <a:pt x="102" y="33"/>
                    <a:pt x="103" y="34"/>
                  </a:cubicBezTo>
                  <a:cubicBezTo>
                    <a:pt x="103" y="34"/>
                    <a:pt x="100" y="38"/>
                    <a:pt x="104" y="37"/>
                  </a:cubicBezTo>
                  <a:cubicBezTo>
                    <a:pt x="102" y="44"/>
                    <a:pt x="99" y="35"/>
                    <a:pt x="93" y="37"/>
                  </a:cubicBezTo>
                  <a:cubicBezTo>
                    <a:pt x="92" y="43"/>
                    <a:pt x="98" y="41"/>
                    <a:pt x="96" y="47"/>
                  </a:cubicBezTo>
                  <a:cubicBezTo>
                    <a:pt x="91" y="48"/>
                    <a:pt x="84" y="50"/>
                    <a:pt x="80" y="47"/>
                  </a:cubicBezTo>
                  <a:cubicBezTo>
                    <a:pt x="76" y="44"/>
                    <a:pt x="67" y="43"/>
                    <a:pt x="61" y="47"/>
                  </a:cubicBezTo>
                  <a:cubicBezTo>
                    <a:pt x="59" y="48"/>
                    <a:pt x="57" y="47"/>
                    <a:pt x="54" y="48"/>
                  </a:cubicBezTo>
                  <a:cubicBezTo>
                    <a:pt x="53" y="49"/>
                    <a:pt x="53" y="50"/>
                    <a:pt x="52" y="51"/>
                  </a:cubicBezTo>
                  <a:cubicBezTo>
                    <a:pt x="49" y="49"/>
                    <a:pt x="41" y="52"/>
                    <a:pt x="34" y="51"/>
                  </a:cubicBezTo>
                  <a:cubicBezTo>
                    <a:pt x="32" y="48"/>
                    <a:pt x="30" y="46"/>
                    <a:pt x="29" y="43"/>
                  </a:cubicBezTo>
                  <a:cubicBezTo>
                    <a:pt x="24" y="42"/>
                    <a:pt x="18" y="44"/>
                    <a:pt x="17" y="40"/>
                  </a:cubicBezTo>
                  <a:cubicBezTo>
                    <a:pt x="16" y="40"/>
                    <a:pt x="16" y="40"/>
                    <a:pt x="16" y="41"/>
                  </a:cubicBezTo>
                  <a:cubicBezTo>
                    <a:pt x="14" y="41"/>
                    <a:pt x="14" y="38"/>
                    <a:pt x="16" y="38"/>
                  </a:cubicBezTo>
                  <a:cubicBezTo>
                    <a:pt x="16" y="36"/>
                    <a:pt x="12" y="39"/>
                    <a:pt x="12" y="40"/>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98" name="Freeform 95"/>
            <p:cNvSpPr>
              <a:spLocks noEditPoints="1"/>
            </p:cNvSpPr>
            <p:nvPr/>
          </p:nvSpPr>
          <p:spPr bwMode="auto">
            <a:xfrm>
              <a:off x="776287" y="1235075"/>
              <a:ext cx="2790825" cy="3240088"/>
            </a:xfrm>
            <a:custGeom>
              <a:gdLst>
                <a:gd name="T0" fmla="*/ 486 w 744"/>
                <a:gd name="T1" fmla="*/ 57 h 864"/>
                <a:gd name="T2" fmla="*/ 437 w 744"/>
                <a:gd name="T3" fmla="*/ 91 h 864"/>
                <a:gd name="T4" fmla="*/ 432 w 744"/>
                <a:gd name="T5" fmla="*/ 142 h 864"/>
                <a:gd name="T6" fmla="*/ 492 w 744"/>
                <a:gd name="T7" fmla="*/ 182 h 864"/>
                <a:gd name="T8" fmla="*/ 512 w 744"/>
                <a:gd name="T9" fmla="*/ 127 h 864"/>
                <a:gd name="T10" fmla="*/ 562 w 744"/>
                <a:gd name="T11" fmla="*/ 126 h 864"/>
                <a:gd name="T12" fmla="*/ 609 w 744"/>
                <a:gd name="T13" fmla="*/ 139 h 864"/>
                <a:gd name="T14" fmla="*/ 627 w 744"/>
                <a:gd name="T15" fmla="*/ 186 h 864"/>
                <a:gd name="T16" fmla="*/ 569 w 744"/>
                <a:gd name="T17" fmla="*/ 207 h 864"/>
                <a:gd name="T18" fmla="*/ 604 w 744"/>
                <a:gd name="T19" fmla="*/ 228 h 864"/>
                <a:gd name="T20" fmla="*/ 590 w 744"/>
                <a:gd name="T21" fmla="*/ 236 h 864"/>
                <a:gd name="T22" fmla="*/ 527 w 744"/>
                <a:gd name="T23" fmla="*/ 282 h 864"/>
                <a:gd name="T24" fmla="*/ 501 w 744"/>
                <a:gd name="T25" fmla="*/ 360 h 864"/>
                <a:gd name="T26" fmla="*/ 446 w 744"/>
                <a:gd name="T27" fmla="*/ 329 h 864"/>
                <a:gd name="T28" fmla="*/ 402 w 744"/>
                <a:gd name="T29" fmla="*/ 388 h 864"/>
                <a:gd name="T30" fmla="*/ 451 w 744"/>
                <a:gd name="T31" fmla="*/ 412 h 864"/>
                <a:gd name="T32" fmla="*/ 520 w 744"/>
                <a:gd name="T33" fmla="*/ 459 h 864"/>
                <a:gd name="T34" fmla="*/ 576 w 744"/>
                <a:gd name="T35" fmla="*/ 450 h 864"/>
                <a:gd name="T36" fmla="*/ 665 w 744"/>
                <a:gd name="T37" fmla="*/ 488 h 864"/>
                <a:gd name="T38" fmla="*/ 743 w 744"/>
                <a:gd name="T39" fmla="*/ 536 h 864"/>
                <a:gd name="T40" fmla="*/ 710 w 744"/>
                <a:gd name="T41" fmla="*/ 644 h 864"/>
                <a:gd name="T42" fmla="*/ 666 w 744"/>
                <a:gd name="T43" fmla="*/ 691 h 864"/>
                <a:gd name="T44" fmla="*/ 624 w 744"/>
                <a:gd name="T45" fmla="*/ 738 h 864"/>
                <a:gd name="T46" fmla="*/ 586 w 744"/>
                <a:gd name="T47" fmla="*/ 781 h 864"/>
                <a:gd name="T48" fmla="*/ 569 w 744"/>
                <a:gd name="T49" fmla="*/ 815 h 864"/>
                <a:gd name="T50" fmla="*/ 538 w 744"/>
                <a:gd name="T51" fmla="*/ 849 h 864"/>
                <a:gd name="T52" fmla="*/ 529 w 744"/>
                <a:gd name="T53" fmla="*/ 802 h 864"/>
                <a:gd name="T54" fmla="*/ 552 w 744"/>
                <a:gd name="T55" fmla="*/ 705 h 864"/>
                <a:gd name="T56" fmla="*/ 550 w 744"/>
                <a:gd name="T57" fmla="*/ 613 h 864"/>
                <a:gd name="T58" fmla="*/ 501 w 744"/>
                <a:gd name="T59" fmla="*/ 550 h 864"/>
                <a:gd name="T60" fmla="*/ 510 w 744"/>
                <a:gd name="T61" fmla="*/ 498 h 864"/>
                <a:gd name="T62" fmla="*/ 467 w 744"/>
                <a:gd name="T63" fmla="*/ 443 h 864"/>
                <a:gd name="T64" fmla="*/ 421 w 744"/>
                <a:gd name="T65" fmla="*/ 415 h 864"/>
                <a:gd name="T66" fmla="*/ 349 w 744"/>
                <a:gd name="T67" fmla="*/ 374 h 864"/>
                <a:gd name="T68" fmla="*/ 308 w 744"/>
                <a:gd name="T69" fmla="*/ 332 h 864"/>
                <a:gd name="T70" fmla="*/ 308 w 744"/>
                <a:gd name="T71" fmla="*/ 349 h 864"/>
                <a:gd name="T72" fmla="*/ 266 w 744"/>
                <a:gd name="T73" fmla="*/ 296 h 864"/>
                <a:gd name="T74" fmla="*/ 240 w 744"/>
                <a:gd name="T75" fmla="*/ 202 h 864"/>
                <a:gd name="T76" fmla="*/ 224 w 744"/>
                <a:gd name="T77" fmla="*/ 177 h 864"/>
                <a:gd name="T78" fmla="*/ 183 w 744"/>
                <a:gd name="T79" fmla="*/ 132 h 864"/>
                <a:gd name="T80" fmla="*/ 113 w 744"/>
                <a:gd name="T81" fmla="*/ 109 h 864"/>
                <a:gd name="T82" fmla="*/ 78 w 744"/>
                <a:gd name="T83" fmla="*/ 127 h 864"/>
                <a:gd name="T84" fmla="*/ 43 w 744"/>
                <a:gd name="T85" fmla="*/ 150 h 864"/>
                <a:gd name="T86" fmla="*/ 18 w 744"/>
                <a:gd name="T87" fmla="*/ 116 h 864"/>
                <a:gd name="T88" fmla="*/ 7 w 744"/>
                <a:gd name="T89" fmla="*/ 74 h 864"/>
                <a:gd name="T90" fmla="*/ 21 w 744"/>
                <a:gd name="T91" fmla="*/ 48 h 864"/>
                <a:gd name="T92" fmla="*/ 71 w 744"/>
                <a:gd name="T93" fmla="*/ 17 h 864"/>
                <a:gd name="T94" fmla="*/ 192 w 744"/>
                <a:gd name="T95" fmla="*/ 29 h 864"/>
                <a:gd name="T96" fmla="*/ 249 w 744"/>
                <a:gd name="T97" fmla="*/ 32 h 864"/>
                <a:gd name="T98" fmla="*/ 339 w 744"/>
                <a:gd name="T99" fmla="*/ 56 h 864"/>
                <a:gd name="T100" fmla="*/ 404 w 744"/>
                <a:gd name="T101" fmla="*/ 41 h 864"/>
                <a:gd name="T102" fmla="*/ 422 w 744"/>
                <a:gd name="T103" fmla="*/ 10 h 864"/>
                <a:gd name="T104" fmla="*/ 456 w 744"/>
                <a:gd name="T105" fmla="*/ 39 h 864"/>
                <a:gd name="T106" fmla="*/ 244 w 744"/>
                <a:gd name="T107" fmla="*/ 66 h 864"/>
                <a:gd name="T108" fmla="*/ 314 w 744"/>
                <a:gd name="T109" fmla="*/ 102 h 864"/>
                <a:gd name="T110" fmla="*/ 303 w 744"/>
                <a:gd name="T111" fmla="*/ 101 h 864"/>
                <a:gd name="T112" fmla="*/ 401 w 744"/>
                <a:gd name="T113" fmla="*/ 189 h 864"/>
                <a:gd name="T114" fmla="*/ 433 w 744"/>
                <a:gd name="T115" fmla="*/ 223 h 864"/>
                <a:gd name="T116" fmla="*/ 461 w 744"/>
                <a:gd name="T117" fmla="*/ 205 h 864"/>
                <a:gd name="T118" fmla="*/ 456 w 744"/>
                <a:gd name="T119" fmla="*/ 257 h 864"/>
                <a:gd name="T120" fmla="*/ 505 w 744"/>
                <a:gd name="T121" fmla="*/ 240 h 864"/>
                <a:gd name="T122" fmla="*/ 491 w 744"/>
                <a:gd name="T123" fmla="*/ 255 h 8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4" h="864">
                  <a:moveTo>
                    <a:pt x="453" y="48"/>
                  </a:moveTo>
                  <a:cubicBezTo>
                    <a:pt x="453" y="50"/>
                    <a:pt x="457" y="45"/>
                    <a:pt x="456" y="52"/>
                  </a:cubicBezTo>
                  <a:cubicBezTo>
                    <a:pt x="460" y="52"/>
                    <a:pt x="460" y="52"/>
                    <a:pt x="460" y="52"/>
                  </a:cubicBezTo>
                  <a:cubicBezTo>
                    <a:pt x="462" y="51"/>
                    <a:pt x="463" y="48"/>
                    <a:pt x="463" y="45"/>
                  </a:cubicBezTo>
                  <a:cubicBezTo>
                    <a:pt x="464" y="44"/>
                    <a:pt x="466" y="43"/>
                    <a:pt x="465" y="41"/>
                  </a:cubicBezTo>
                  <a:cubicBezTo>
                    <a:pt x="470" y="42"/>
                    <a:pt x="467" y="36"/>
                    <a:pt x="471" y="38"/>
                  </a:cubicBezTo>
                  <a:cubicBezTo>
                    <a:pt x="471" y="28"/>
                    <a:pt x="471" y="28"/>
                    <a:pt x="471" y="28"/>
                  </a:cubicBezTo>
                  <a:cubicBezTo>
                    <a:pt x="476" y="27"/>
                    <a:pt x="478" y="26"/>
                    <a:pt x="482" y="28"/>
                  </a:cubicBezTo>
                  <a:cubicBezTo>
                    <a:pt x="484" y="28"/>
                    <a:pt x="483" y="31"/>
                    <a:pt x="484" y="32"/>
                  </a:cubicBezTo>
                  <a:cubicBezTo>
                    <a:pt x="484" y="32"/>
                    <a:pt x="486" y="32"/>
                    <a:pt x="486" y="32"/>
                  </a:cubicBezTo>
                  <a:cubicBezTo>
                    <a:pt x="488" y="33"/>
                    <a:pt x="489" y="35"/>
                    <a:pt x="491" y="35"/>
                  </a:cubicBezTo>
                  <a:cubicBezTo>
                    <a:pt x="491" y="39"/>
                    <a:pt x="489" y="41"/>
                    <a:pt x="486" y="42"/>
                  </a:cubicBezTo>
                  <a:cubicBezTo>
                    <a:pt x="489" y="44"/>
                    <a:pt x="488" y="49"/>
                    <a:pt x="492" y="50"/>
                  </a:cubicBezTo>
                  <a:cubicBezTo>
                    <a:pt x="491" y="54"/>
                    <a:pt x="487" y="54"/>
                    <a:pt x="486" y="57"/>
                  </a:cubicBezTo>
                  <a:cubicBezTo>
                    <a:pt x="484" y="57"/>
                    <a:pt x="483" y="60"/>
                    <a:pt x="482" y="57"/>
                  </a:cubicBezTo>
                  <a:cubicBezTo>
                    <a:pt x="480" y="59"/>
                    <a:pt x="480" y="62"/>
                    <a:pt x="478" y="64"/>
                  </a:cubicBezTo>
                  <a:cubicBezTo>
                    <a:pt x="476" y="63"/>
                    <a:pt x="479" y="60"/>
                    <a:pt x="472" y="62"/>
                  </a:cubicBezTo>
                  <a:cubicBezTo>
                    <a:pt x="472" y="60"/>
                    <a:pt x="474" y="60"/>
                    <a:pt x="475" y="60"/>
                  </a:cubicBezTo>
                  <a:cubicBezTo>
                    <a:pt x="472" y="56"/>
                    <a:pt x="467" y="61"/>
                    <a:pt x="463" y="60"/>
                  </a:cubicBezTo>
                  <a:cubicBezTo>
                    <a:pt x="464" y="65"/>
                    <a:pt x="463" y="63"/>
                    <a:pt x="463" y="69"/>
                  </a:cubicBezTo>
                  <a:cubicBezTo>
                    <a:pt x="461" y="69"/>
                    <a:pt x="462" y="67"/>
                    <a:pt x="461" y="66"/>
                  </a:cubicBezTo>
                  <a:cubicBezTo>
                    <a:pt x="458" y="66"/>
                    <a:pt x="459" y="71"/>
                    <a:pt x="454" y="70"/>
                  </a:cubicBezTo>
                  <a:cubicBezTo>
                    <a:pt x="455" y="72"/>
                    <a:pt x="457" y="71"/>
                    <a:pt x="457" y="73"/>
                  </a:cubicBezTo>
                  <a:cubicBezTo>
                    <a:pt x="457" y="75"/>
                    <a:pt x="455" y="76"/>
                    <a:pt x="456" y="78"/>
                  </a:cubicBezTo>
                  <a:cubicBezTo>
                    <a:pt x="452" y="75"/>
                    <a:pt x="448" y="84"/>
                    <a:pt x="447" y="83"/>
                  </a:cubicBezTo>
                  <a:cubicBezTo>
                    <a:pt x="446" y="82"/>
                    <a:pt x="445" y="81"/>
                    <a:pt x="444" y="85"/>
                  </a:cubicBezTo>
                  <a:cubicBezTo>
                    <a:pt x="439" y="85"/>
                    <a:pt x="439" y="85"/>
                    <a:pt x="439" y="85"/>
                  </a:cubicBezTo>
                  <a:cubicBezTo>
                    <a:pt x="437" y="86"/>
                    <a:pt x="438" y="89"/>
                    <a:pt x="437" y="91"/>
                  </a:cubicBezTo>
                  <a:cubicBezTo>
                    <a:pt x="436" y="89"/>
                    <a:pt x="435" y="90"/>
                    <a:pt x="435" y="92"/>
                  </a:cubicBezTo>
                  <a:cubicBezTo>
                    <a:pt x="432" y="90"/>
                    <a:pt x="431" y="92"/>
                    <a:pt x="428" y="92"/>
                  </a:cubicBezTo>
                  <a:cubicBezTo>
                    <a:pt x="429" y="94"/>
                    <a:pt x="429" y="96"/>
                    <a:pt x="429" y="98"/>
                  </a:cubicBezTo>
                  <a:cubicBezTo>
                    <a:pt x="426" y="95"/>
                    <a:pt x="427" y="99"/>
                    <a:pt x="425" y="102"/>
                  </a:cubicBezTo>
                  <a:cubicBezTo>
                    <a:pt x="423" y="105"/>
                    <a:pt x="419" y="108"/>
                    <a:pt x="419" y="115"/>
                  </a:cubicBezTo>
                  <a:cubicBezTo>
                    <a:pt x="416" y="117"/>
                    <a:pt x="415" y="121"/>
                    <a:pt x="412" y="123"/>
                  </a:cubicBezTo>
                  <a:cubicBezTo>
                    <a:pt x="412" y="126"/>
                    <a:pt x="414" y="123"/>
                    <a:pt x="414" y="123"/>
                  </a:cubicBezTo>
                  <a:cubicBezTo>
                    <a:pt x="415" y="123"/>
                    <a:pt x="414" y="124"/>
                    <a:pt x="415" y="125"/>
                  </a:cubicBezTo>
                  <a:cubicBezTo>
                    <a:pt x="416" y="125"/>
                    <a:pt x="417" y="127"/>
                    <a:pt x="418" y="127"/>
                  </a:cubicBezTo>
                  <a:cubicBezTo>
                    <a:pt x="419" y="128"/>
                    <a:pt x="420" y="125"/>
                    <a:pt x="423" y="127"/>
                  </a:cubicBezTo>
                  <a:cubicBezTo>
                    <a:pt x="424" y="128"/>
                    <a:pt x="425" y="129"/>
                    <a:pt x="426" y="129"/>
                  </a:cubicBezTo>
                  <a:cubicBezTo>
                    <a:pt x="426" y="135"/>
                    <a:pt x="426" y="135"/>
                    <a:pt x="426" y="135"/>
                  </a:cubicBezTo>
                  <a:cubicBezTo>
                    <a:pt x="427" y="136"/>
                    <a:pt x="429" y="135"/>
                    <a:pt x="429" y="137"/>
                  </a:cubicBezTo>
                  <a:cubicBezTo>
                    <a:pt x="430" y="139"/>
                    <a:pt x="432" y="139"/>
                    <a:pt x="432" y="142"/>
                  </a:cubicBezTo>
                  <a:cubicBezTo>
                    <a:pt x="439" y="141"/>
                    <a:pt x="444" y="143"/>
                    <a:pt x="449" y="142"/>
                  </a:cubicBezTo>
                  <a:cubicBezTo>
                    <a:pt x="449" y="146"/>
                    <a:pt x="455" y="145"/>
                    <a:pt x="458" y="149"/>
                  </a:cubicBezTo>
                  <a:cubicBezTo>
                    <a:pt x="459" y="149"/>
                    <a:pt x="460" y="148"/>
                    <a:pt x="460" y="150"/>
                  </a:cubicBezTo>
                  <a:cubicBezTo>
                    <a:pt x="460" y="152"/>
                    <a:pt x="461" y="150"/>
                    <a:pt x="461" y="150"/>
                  </a:cubicBezTo>
                  <a:cubicBezTo>
                    <a:pt x="463" y="150"/>
                    <a:pt x="463" y="152"/>
                    <a:pt x="464" y="153"/>
                  </a:cubicBezTo>
                  <a:cubicBezTo>
                    <a:pt x="466" y="154"/>
                    <a:pt x="469" y="152"/>
                    <a:pt x="468" y="156"/>
                  </a:cubicBezTo>
                  <a:cubicBezTo>
                    <a:pt x="476" y="155"/>
                    <a:pt x="480" y="158"/>
                    <a:pt x="486" y="158"/>
                  </a:cubicBezTo>
                  <a:cubicBezTo>
                    <a:pt x="487" y="163"/>
                    <a:pt x="485" y="167"/>
                    <a:pt x="488" y="170"/>
                  </a:cubicBezTo>
                  <a:cubicBezTo>
                    <a:pt x="488" y="169"/>
                    <a:pt x="489" y="172"/>
                    <a:pt x="489" y="171"/>
                  </a:cubicBezTo>
                  <a:cubicBezTo>
                    <a:pt x="490" y="172"/>
                    <a:pt x="488" y="174"/>
                    <a:pt x="488" y="174"/>
                  </a:cubicBezTo>
                  <a:cubicBezTo>
                    <a:pt x="489" y="175"/>
                    <a:pt x="490" y="174"/>
                    <a:pt x="491" y="175"/>
                  </a:cubicBezTo>
                  <a:cubicBezTo>
                    <a:pt x="491" y="176"/>
                    <a:pt x="488" y="179"/>
                    <a:pt x="492" y="178"/>
                  </a:cubicBezTo>
                  <a:cubicBezTo>
                    <a:pt x="491" y="179"/>
                    <a:pt x="491" y="180"/>
                    <a:pt x="491" y="182"/>
                  </a:cubicBezTo>
                  <a:cubicBezTo>
                    <a:pt x="491" y="184"/>
                    <a:pt x="492" y="183"/>
                    <a:pt x="492" y="182"/>
                  </a:cubicBezTo>
                  <a:cubicBezTo>
                    <a:pt x="494" y="182"/>
                    <a:pt x="493" y="184"/>
                    <a:pt x="493" y="185"/>
                  </a:cubicBezTo>
                  <a:cubicBezTo>
                    <a:pt x="494" y="185"/>
                    <a:pt x="496" y="185"/>
                    <a:pt x="496" y="185"/>
                  </a:cubicBezTo>
                  <a:cubicBezTo>
                    <a:pt x="498" y="187"/>
                    <a:pt x="503" y="187"/>
                    <a:pt x="508" y="185"/>
                  </a:cubicBezTo>
                  <a:cubicBezTo>
                    <a:pt x="509" y="179"/>
                    <a:pt x="509" y="177"/>
                    <a:pt x="508" y="171"/>
                  </a:cubicBezTo>
                  <a:cubicBezTo>
                    <a:pt x="508" y="169"/>
                    <a:pt x="505" y="170"/>
                    <a:pt x="505" y="170"/>
                  </a:cubicBezTo>
                  <a:cubicBezTo>
                    <a:pt x="503" y="167"/>
                    <a:pt x="507" y="162"/>
                    <a:pt x="502" y="164"/>
                  </a:cubicBezTo>
                  <a:cubicBezTo>
                    <a:pt x="503" y="163"/>
                    <a:pt x="505" y="163"/>
                    <a:pt x="505" y="160"/>
                  </a:cubicBezTo>
                  <a:cubicBezTo>
                    <a:pt x="511" y="161"/>
                    <a:pt x="510" y="157"/>
                    <a:pt x="515" y="157"/>
                  </a:cubicBezTo>
                  <a:cubicBezTo>
                    <a:pt x="517" y="157"/>
                    <a:pt x="515" y="154"/>
                    <a:pt x="516" y="153"/>
                  </a:cubicBezTo>
                  <a:cubicBezTo>
                    <a:pt x="516" y="153"/>
                    <a:pt x="520" y="155"/>
                    <a:pt x="520" y="153"/>
                  </a:cubicBezTo>
                  <a:cubicBezTo>
                    <a:pt x="517" y="147"/>
                    <a:pt x="522" y="141"/>
                    <a:pt x="519" y="137"/>
                  </a:cubicBezTo>
                  <a:cubicBezTo>
                    <a:pt x="519" y="135"/>
                    <a:pt x="517" y="137"/>
                    <a:pt x="517" y="137"/>
                  </a:cubicBezTo>
                  <a:cubicBezTo>
                    <a:pt x="515" y="136"/>
                    <a:pt x="518" y="132"/>
                    <a:pt x="513" y="133"/>
                  </a:cubicBezTo>
                  <a:cubicBezTo>
                    <a:pt x="513" y="131"/>
                    <a:pt x="511" y="130"/>
                    <a:pt x="512" y="127"/>
                  </a:cubicBezTo>
                  <a:cubicBezTo>
                    <a:pt x="511" y="124"/>
                    <a:pt x="513" y="123"/>
                    <a:pt x="516" y="123"/>
                  </a:cubicBezTo>
                  <a:cubicBezTo>
                    <a:pt x="513" y="122"/>
                    <a:pt x="518" y="114"/>
                    <a:pt x="512" y="113"/>
                  </a:cubicBezTo>
                  <a:cubicBezTo>
                    <a:pt x="513" y="112"/>
                    <a:pt x="513" y="111"/>
                    <a:pt x="513" y="109"/>
                  </a:cubicBezTo>
                  <a:cubicBezTo>
                    <a:pt x="513" y="110"/>
                    <a:pt x="512" y="109"/>
                    <a:pt x="512" y="108"/>
                  </a:cubicBezTo>
                  <a:cubicBezTo>
                    <a:pt x="512" y="108"/>
                    <a:pt x="513" y="108"/>
                    <a:pt x="513" y="106"/>
                  </a:cubicBezTo>
                  <a:cubicBezTo>
                    <a:pt x="513" y="105"/>
                    <a:pt x="512" y="105"/>
                    <a:pt x="512" y="104"/>
                  </a:cubicBezTo>
                  <a:cubicBezTo>
                    <a:pt x="512" y="102"/>
                    <a:pt x="515" y="99"/>
                    <a:pt x="512" y="98"/>
                  </a:cubicBezTo>
                  <a:cubicBezTo>
                    <a:pt x="512" y="96"/>
                    <a:pt x="523" y="95"/>
                    <a:pt x="522" y="99"/>
                  </a:cubicBezTo>
                  <a:cubicBezTo>
                    <a:pt x="527" y="99"/>
                    <a:pt x="535" y="101"/>
                    <a:pt x="537" y="97"/>
                  </a:cubicBezTo>
                  <a:cubicBezTo>
                    <a:pt x="540" y="101"/>
                    <a:pt x="547" y="100"/>
                    <a:pt x="547" y="108"/>
                  </a:cubicBezTo>
                  <a:cubicBezTo>
                    <a:pt x="558" y="108"/>
                    <a:pt x="558" y="108"/>
                    <a:pt x="558" y="108"/>
                  </a:cubicBezTo>
                  <a:cubicBezTo>
                    <a:pt x="558" y="110"/>
                    <a:pt x="559" y="110"/>
                    <a:pt x="561" y="111"/>
                  </a:cubicBezTo>
                  <a:cubicBezTo>
                    <a:pt x="561" y="113"/>
                    <a:pt x="560" y="116"/>
                    <a:pt x="561" y="119"/>
                  </a:cubicBezTo>
                  <a:cubicBezTo>
                    <a:pt x="561" y="122"/>
                    <a:pt x="565" y="125"/>
                    <a:pt x="562" y="126"/>
                  </a:cubicBezTo>
                  <a:cubicBezTo>
                    <a:pt x="562" y="128"/>
                    <a:pt x="565" y="127"/>
                    <a:pt x="566" y="127"/>
                  </a:cubicBezTo>
                  <a:cubicBezTo>
                    <a:pt x="566" y="132"/>
                    <a:pt x="572" y="129"/>
                    <a:pt x="568" y="133"/>
                  </a:cubicBezTo>
                  <a:cubicBezTo>
                    <a:pt x="574" y="134"/>
                    <a:pt x="575" y="131"/>
                    <a:pt x="580" y="132"/>
                  </a:cubicBezTo>
                  <a:cubicBezTo>
                    <a:pt x="581" y="130"/>
                    <a:pt x="580" y="129"/>
                    <a:pt x="579" y="129"/>
                  </a:cubicBezTo>
                  <a:cubicBezTo>
                    <a:pt x="580" y="126"/>
                    <a:pt x="581" y="126"/>
                    <a:pt x="583" y="127"/>
                  </a:cubicBezTo>
                  <a:cubicBezTo>
                    <a:pt x="582" y="123"/>
                    <a:pt x="586" y="123"/>
                    <a:pt x="588" y="122"/>
                  </a:cubicBezTo>
                  <a:cubicBezTo>
                    <a:pt x="588" y="121"/>
                    <a:pt x="586" y="121"/>
                    <a:pt x="586" y="120"/>
                  </a:cubicBezTo>
                  <a:cubicBezTo>
                    <a:pt x="586" y="119"/>
                    <a:pt x="589" y="118"/>
                    <a:pt x="592" y="118"/>
                  </a:cubicBezTo>
                  <a:cubicBezTo>
                    <a:pt x="589" y="121"/>
                    <a:pt x="591" y="121"/>
                    <a:pt x="595" y="125"/>
                  </a:cubicBezTo>
                  <a:cubicBezTo>
                    <a:pt x="596" y="127"/>
                    <a:pt x="598" y="130"/>
                    <a:pt x="603" y="130"/>
                  </a:cubicBezTo>
                  <a:cubicBezTo>
                    <a:pt x="603" y="132"/>
                    <a:pt x="600" y="131"/>
                    <a:pt x="600" y="133"/>
                  </a:cubicBezTo>
                  <a:cubicBezTo>
                    <a:pt x="601" y="135"/>
                    <a:pt x="603" y="135"/>
                    <a:pt x="603" y="137"/>
                  </a:cubicBezTo>
                  <a:cubicBezTo>
                    <a:pt x="605" y="138"/>
                    <a:pt x="604" y="135"/>
                    <a:pt x="604" y="135"/>
                  </a:cubicBezTo>
                  <a:cubicBezTo>
                    <a:pt x="608" y="133"/>
                    <a:pt x="603" y="140"/>
                    <a:pt x="609" y="139"/>
                  </a:cubicBezTo>
                  <a:cubicBezTo>
                    <a:pt x="606" y="142"/>
                    <a:pt x="610" y="144"/>
                    <a:pt x="606" y="147"/>
                  </a:cubicBezTo>
                  <a:cubicBezTo>
                    <a:pt x="606" y="150"/>
                    <a:pt x="610" y="149"/>
                    <a:pt x="611" y="150"/>
                  </a:cubicBezTo>
                  <a:cubicBezTo>
                    <a:pt x="612" y="150"/>
                    <a:pt x="609" y="152"/>
                    <a:pt x="610" y="153"/>
                  </a:cubicBezTo>
                  <a:cubicBezTo>
                    <a:pt x="611" y="153"/>
                    <a:pt x="613" y="154"/>
                    <a:pt x="614" y="154"/>
                  </a:cubicBezTo>
                  <a:cubicBezTo>
                    <a:pt x="615" y="155"/>
                    <a:pt x="616" y="156"/>
                    <a:pt x="617" y="157"/>
                  </a:cubicBezTo>
                  <a:cubicBezTo>
                    <a:pt x="619" y="158"/>
                    <a:pt x="622" y="159"/>
                    <a:pt x="624" y="161"/>
                  </a:cubicBezTo>
                  <a:cubicBezTo>
                    <a:pt x="626" y="162"/>
                    <a:pt x="627" y="156"/>
                    <a:pt x="628" y="160"/>
                  </a:cubicBezTo>
                  <a:cubicBezTo>
                    <a:pt x="628" y="164"/>
                    <a:pt x="625" y="164"/>
                    <a:pt x="621" y="164"/>
                  </a:cubicBezTo>
                  <a:cubicBezTo>
                    <a:pt x="624" y="167"/>
                    <a:pt x="628" y="168"/>
                    <a:pt x="632" y="168"/>
                  </a:cubicBezTo>
                  <a:cubicBezTo>
                    <a:pt x="632" y="171"/>
                    <a:pt x="633" y="171"/>
                    <a:pt x="635" y="171"/>
                  </a:cubicBezTo>
                  <a:cubicBezTo>
                    <a:pt x="635" y="174"/>
                    <a:pt x="635" y="175"/>
                    <a:pt x="638" y="175"/>
                  </a:cubicBezTo>
                  <a:cubicBezTo>
                    <a:pt x="637" y="177"/>
                    <a:pt x="636" y="179"/>
                    <a:pt x="637" y="182"/>
                  </a:cubicBezTo>
                  <a:cubicBezTo>
                    <a:pt x="634" y="183"/>
                    <a:pt x="631" y="183"/>
                    <a:pt x="628" y="185"/>
                  </a:cubicBezTo>
                  <a:cubicBezTo>
                    <a:pt x="627" y="186"/>
                    <a:pt x="628" y="186"/>
                    <a:pt x="627" y="186"/>
                  </a:cubicBezTo>
                  <a:cubicBezTo>
                    <a:pt x="625" y="186"/>
                    <a:pt x="624" y="186"/>
                    <a:pt x="624" y="188"/>
                  </a:cubicBezTo>
                  <a:cubicBezTo>
                    <a:pt x="624" y="190"/>
                    <a:pt x="621" y="188"/>
                    <a:pt x="621" y="188"/>
                  </a:cubicBezTo>
                  <a:cubicBezTo>
                    <a:pt x="621" y="188"/>
                    <a:pt x="619" y="190"/>
                    <a:pt x="618" y="191"/>
                  </a:cubicBezTo>
                  <a:cubicBezTo>
                    <a:pt x="618" y="191"/>
                    <a:pt x="618" y="194"/>
                    <a:pt x="617" y="195"/>
                  </a:cubicBezTo>
                  <a:cubicBezTo>
                    <a:pt x="616" y="196"/>
                    <a:pt x="611" y="195"/>
                    <a:pt x="614" y="196"/>
                  </a:cubicBezTo>
                  <a:cubicBezTo>
                    <a:pt x="613" y="199"/>
                    <a:pt x="608" y="198"/>
                    <a:pt x="606" y="198"/>
                  </a:cubicBezTo>
                  <a:cubicBezTo>
                    <a:pt x="603" y="198"/>
                    <a:pt x="600" y="198"/>
                    <a:pt x="597" y="198"/>
                  </a:cubicBezTo>
                  <a:cubicBezTo>
                    <a:pt x="595" y="198"/>
                    <a:pt x="595" y="197"/>
                    <a:pt x="593" y="196"/>
                  </a:cubicBezTo>
                  <a:cubicBezTo>
                    <a:pt x="587" y="195"/>
                    <a:pt x="581" y="197"/>
                    <a:pt x="575" y="198"/>
                  </a:cubicBezTo>
                  <a:cubicBezTo>
                    <a:pt x="570" y="200"/>
                    <a:pt x="568" y="205"/>
                    <a:pt x="562" y="206"/>
                  </a:cubicBezTo>
                  <a:cubicBezTo>
                    <a:pt x="565" y="209"/>
                    <a:pt x="560" y="210"/>
                    <a:pt x="558" y="212"/>
                  </a:cubicBezTo>
                  <a:cubicBezTo>
                    <a:pt x="559" y="213"/>
                    <a:pt x="560" y="214"/>
                    <a:pt x="559" y="216"/>
                  </a:cubicBezTo>
                  <a:cubicBezTo>
                    <a:pt x="562" y="215"/>
                    <a:pt x="562" y="212"/>
                    <a:pt x="564" y="210"/>
                  </a:cubicBezTo>
                  <a:cubicBezTo>
                    <a:pt x="565" y="209"/>
                    <a:pt x="569" y="210"/>
                    <a:pt x="569" y="207"/>
                  </a:cubicBezTo>
                  <a:cubicBezTo>
                    <a:pt x="570" y="203"/>
                    <a:pt x="572" y="211"/>
                    <a:pt x="572" y="205"/>
                  </a:cubicBezTo>
                  <a:cubicBezTo>
                    <a:pt x="574" y="204"/>
                    <a:pt x="575" y="206"/>
                    <a:pt x="575" y="206"/>
                  </a:cubicBezTo>
                  <a:cubicBezTo>
                    <a:pt x="576" y="206"/>
                    <a:pt x="576" y="203"/>
                    <a:pt x="576" y="203"/>
                  </a:cubicBezTo>
                  <a:cubicBezTo>
                    <a:pt x="579" y="203"/>
                    <a:pt x="582" y="204"/>
                    <a:pt x="586" y="203"/>
                  </a:cubicBezTo>
                  <a:cubicBezTo>
                    <a:pt x="586" y="205"/>
                    <a:pt x="588" y="204"/>
                    <a:pt x="588" y="203"/>
                  </a:cubicBezTo>
                  <a:cubicBezTo>
                    <a:pt x="590" y="203"/>
                    <a:pt x="590" y="211"/>
                    <a:pt x="586" y="209"/>
                  </a:cubicBezTo>
                  <a:cubicBezTo>
                    <a:pt x="589" y="212"/>
                    <a:pt x="584" y="213"/>
                    <a:pt x="585" y="219"/>
                  </a:cubicBezTo>
                  <a:cubicBezTo>
                    <a:pt x="585" y="220"/>
                    <a:pt x="586" y="221"/>
                    <a:pt x="586" y="223"/>
                  </a:cubicBezTo>
                  <a:cubicBezTo>
                    <a:pt x="587" y="222"/>
                    <a:pt x="589" y="221"/>
                    <a:pt x="589" y="223"/>
                  </a:cubicBezTo>
                  <a:cubicBezTo>
                    <a:pt x="589" y="225"/>
                    <a:pt x="591" y="224"/>
                    <a:pt x="592" y="224"/>
                  </a:cubicBezTo>
                  <a:cubicBezTo>
                    <a:pt x="592" y="225"/>
                    <a:pt x="594" y="227"/>
                    <a:pt x="595" y="227"/>
                  </a:cubicBezTo>
                  <a:cubicBezTo>
                    <a:pt x="595" y="227"/>
                    <a:pt x="596" y="227"/>
                    <a:pt x="597" y="227"/>
                  </a:cubicBezTo>
                  <a:cubicBezTo>
                    <a:pt x="598" y="227"/>
                    <a:pt x="599" y="228"/>
                    <a:pt x="599" y="228"/>
                  </a:cubicBezTo>
                  <a:cubicBezTo>
                    <a:pt x="601" y="229"/>
                    <a:pt x="603" y="225"/>
                    <a:pt x="604" y="228"/>
                  </a:cubicBezTo>
                  <a:cubicBezTo>
                    <a:pt x="606" y="229"/>
                    <a:pt x="605" y="226"/>
                    <a:pt x="606" y="226"/>
                  </a:cubicBezTo>
                  <a:cubicBezTo>
                    <a:pt x="606" y="225"/>
                    <a:pt x="608" y="226"/>
                    <a:pt x="609" y="226"/>
                  </a:cubicBezTo>
                  <a:cubicBezTo>
                    <a:pt x="609" y="225"/>
                    <a:pt x="608" y="223"/>
                    <a:pt x="609" y="221"/>
                  </a:cubicBezTo>
                  <a:cubicBezTo>
                    <a:pt x="611" y="221"/>
                    <a:pt x="611" y="223"/>
                    <a:pt x="611" y="224"/>
                  </a:cubicBezTo>
                  <a:cubicBezTo>
                    <a:pt x="612" y="226"/>
                    <a:pt x="616" y="225"/>
                    <a:pt x="614" y="230"/>
                  </a:cubicBezTo>
                  <a:cubicBezTo>
                    <a:pt x="612" y="231"/>
                    <a:pt x="612" y="228"/>
                    <a:pt x="610" y="228"/>
                  </a:cubicBezTo>
                  <a:cubicBezTo>
                    <a:pt x="608" y="229"/>
                    <a:pt x="608" y="232"/>
                    <a:pt x="606" y="233"/>
                  </a:cubicBezTo>
                  <a:cubicBezTo>
                    <a:pt x="605" y="233"/>
                    <a:pt x="603" y="232"/>
                    <a:pt x="602" y="233"/>
                  </a:cubicBezTo>
                  <a:cubicBezTo>
                    <a:pt x="599" y="233"/>
                    <a:pt x="600" y="236"/>
                    <a:pt x="595" y="236"/>
                  </a:cubicBezTo>
                  <a:cubicBezTo>
                    <a:pt x="592" y="235"/>
                    <a:pt x="593" y="239"/>
                    <a:pt x="592" y="240"/>
                  </a:cubicBezTo>
                  <a:cubicBezTo>
                    <a:pt x="591" y="240"/>
                    <a:pt x="590" y="239"/>
                    <a:pt x="590" y="238"/>
                  </a:cubicBezTo>
                  <a:cubicBezTo>
                    <a:pt x="588" y="240"/>
                    <a:pt x="588" y="243"/>
                    <a:pt x="583" y="243"/>
                  </a:cubicBezTo>
                  <a:cubicBezTo>
                    <a:pt x="586" y="240"/>
                    <a:pt x="583" y="241"/>
                    <a:pt x="583" y="237"/>
                  </a:cubicBezTo>
                  <a:cubicBezTo>
                    <a:pt x="586" y="236"/>
                    <a:pt x="587" y="232"/>
                    <a:pt x="590" y="236"/>
                  </a:cubicBezTo>
                  <a:cubicBezTo>
                    <a:pt x="592" y="231"/>
                    <a:pt x="588" y="231"/>
                    <a:pt x="586" y="230"/>
                  </a:cubicBezTo>
                  <a:cubicBezTo>
                    <a:pt x="583" y="229"/>
                    <a:pt x="581" y="234"/>
                    <a:pt x="578" y="234"/>
                  </a:cubicBezTo>
                  <a:cubicBezTo>
                    <a:pt x="578" y="234"/>
                    <a:pt x="574" y="235"/>
                    <a:pt x="573" y="236"/>
                  </a:cubicBezTo>
                  <a:cubicBezTo>
                    <a:pt x="572" y="236"/>
                    <a:pt x="572" y="237"/>
                    <a:pt x="572" y="238"/>
                  </a:cubicBezTo>
                  <a:cubicBezTo>
                    <a:pt x="564" y="237"/>
                    <a:pt x="565" y="242"/>
                    <a:pt x="558" y="240"/>
                  </a:cubicBezTo>
                  <a:cubicBezTo>
                    <a:pt x="561" y="242"/>
                    <a:pt x="562" y="243"/>
                    <a:pt x="555" y="243"/>
                  </a:cubicBezTo>
                  <a:cubicBezTo>
                    <a:pt x="552" y="245"/>
                    <a:pt x="551" y="252"/>
                    <a:pt x="555" y="254"/>
                  </a:cubicBezTo>
                  <a:cubicBezTo>
                    <a:pt x="555" y="257"/>
                    <a:pt x="551" y="256"/>
                    <a:pt x="552" y="259"/>
                  </a:cubicBezTo>
                  <a:cubicBezTo>
                    <a:pt x="551" y="260"/>
                    <a:pt x="549" y="259"/>
                    <a:pt x="548" y="259"/>
                  </a:cubicBezTo>
                  <a:cubicBezTo>
                    <a:pt x="547" y="260"/>
                    <a:pt x="547" y="262"/>
                    <a:pt x="545" y="262"/>
                  </a:cubicBezTo>
                  <a:cubicBezTo>
                    <a:pt x="543" y="264"/>
                    <a:pt x="539" y="262"/>
                    <a:pt x="537" y="265"/>
                  </a:cubicBezTo>
                  <a:cubicBezTo>
                    <a:pt x="536" y="266"/>
                    <a:pt x="535" y="267"/>
                    <a:pt x="534" y="268"/>
                  </a:cubicBezTo>
                  <a:cubicBezTo>
                    <a:pt x="533" y="270"/>
                    <a:pt x="532" y="272"/>
                    <a:pt x="530" y="275"/>
                  </a:cubicBezTo>
                  <a:cubicBezTo>
                    <a:pt x="529" y="276"/>
                    <a:pt x="526" y="277"/>
                    <a:pt x="527" y="282"/>
                  </a:cubicBezTo>
                  <a:cubicBezTo>
                    <a:pt x="524" y="281"/>
                    <a:pt x="524" y="278"/>
                    <a:pt x="522" y="278"/>
                  </a:cubicBezTo>
                  <a:cubicBezTo>
                    <a:pt x="520" y="278"/>
                    <a:pt x="521" y="280"/>
                    <a:pt x="519" y="280"/>
                  </a:cubicBezTo>
                  <a:cubicBezTo>
                    <a:pt x="524" y="286"/>
                    <a:pt x="524" y="291"/>
                    <a:pt x="524" y="299"/>
                  </a:cubicBezTo>
                  <a:cubicBezTo>
                    <a:pt x="521" y="297"/>
                    <a:pt x="522" y="301"/>
                    <a:pt x="522" y="301"/>
                  </a:cubicBezTo>
                  <a:cubicBezTo>
                    <a:pt x="521" y="302"/>
                    <a:pt x="519" y="301"/>
                    <a:pt x="519" y="301"/>
                  </a:cubicBezTo>
                  <a:cubicBezTo>
                    <a:pt x="518" y="303"/>
                    <a:pt x="517" y="303"/>
                    <a:pt x="516" y="304"/>
                  </a:cubicBezTo>
                  <a:cubicBezTo>
                    <a:pt x="514" y="305"/>
                    <a:pt x="513" y="308"/>
                    <a:pt x="512" y="308"/>
                  </a:cubicBezTo>
                  <a:cubicBezTo>
                    <a:pt x="510" y="310"/>
                    <a:pt x="507" y="308"/>
                    <a:pt x="506" y="310"/>
                  </a:cubicBezTo>
                  <a:cubicBezTo>
                    <a:pt x="503" y="311"/>
                    <a:pt x="502" y="314"/>
                    <a:pt x="501" y="317"/>
                  </a:cubicBezTo>
                  <a:cubicBezTo>
                    <a:pt x="497" y="317"/>
                    <a:pt x="497" y="321"/>
                    <a:pt x="493" y="321"/>
                  </a:cubicBezTo>
                  <a:cubicBezTo>
                    <a:pt x="495" y="326"/>
                    <a:pt x="490" y="336"/>
                    <a:pt x="496" y="337"/>
                  </a:cubicBezTo>
                  <a:cubicBezTo>
                    <a:pt x="493" y="342"/>
                    <a:pt x="499" y="342"/>
                    <a:pt x="498" y="349"/>
                  </a:cubicBezTo>
                  <a:cubicBezTo>
                    <a:pt x="498" y="351"/>
                    <a:pt x="499" y="350"/>
                    <a:pt x="501" y="351"/>
                  </a:cubicBezTo>
                  <a:cubicBezTo>
                    <a:pt x="499" y="355"/>
                    <a:pt x="501" y="355"/>
                    <a:pt x="501" y="360"/>
                  </a:cubicBezTo>
                  <a:cubicBezTo>
                    <a:pt x="498" y="361"/>
                    <a:pt x="496" y="361"/>
                    <a:pt x="495" y="363"/>
                  </a:cubicBezTo>
                  <a:cubicBezTo>
                    <a:pt x="493" y="363"/>
                    <a:pt x="494" y="360"/>
                    <a:pt x="493" y="359"/>
                  </a:cubicBezTo>
                  <a:cubicBezTo>
                    <a:pt x="493" y="358"/>
                    <a:pt x="491" y="359"/>
                    <a:pt x="489" y="358"/>
                  </a:cubicBezTo>
                  <a:cubicBezTo>
                    <a:pt x="488" y="357"/>
                    <a:pt x="489" y="354"/>
                    <a:pt x="486" y="355"/>
                  </a:cubicBezTo>
                  <a:cubicBezTo>
                    <a:pt x="487" y="351"/>
                    <a:pt x="489" y="348"/>
                    <a:pt x="484" y="348"/>
                  </a:cubicBezTo>
                  <a:cubicBezTo>
                    <a:pt x="486" y="341"/>
                    <a:pt x="483" y="341"/>
                    <a:pt x="482" y="335"/>
                  </a:cubicBezTo>
                  <a:cubicBezTo>
                    <a:pt x="481" y="335"/>
                    <a:pt x="481" y="337"/>
                    <a:pt x="479" y="337"/>
                  </a:cubicBezTo>
                  <a:cubicBezTo>
                    <a:pt x="479" y="334"/>
                    <a:pt x="479" y="334"/>
                    <a:pt x="479" y="334"/>
                  </a:cubicBezTo>
                  <a:cubicBezTo>
                    <a:pt x="477" y="334"/>
                    <a:pt x="470" y="336"/>
                    <a:pt x="468" y="334"/>
                  </a:cubicBezTo>
                  <a:cubicBezTo>
                    <a:pt x="467" y="333"/>
                    <a:pt x="467" y="331"/>
                    <a:pt x="465" y="331"/>
                  </a:cubicBezTo>
                  <a:cubicBezTo>
                    <a:pt x="464" y="331"/>
                    <a:pt x="462" y="333"/>
                    <a:pt x="460" y="332"/>
                  </a:cubicBezTo>
                  <a:cubicBezTo>
                    <a:pt x="460" y="332"/>
                    <a:pt x="465" y="327"/>
                    <a:pt x="460" y="329"/>
                  </a:cubicBezTo>
                  <a:cubicBezTo>
                    <a:pt x="459" y="330"/>
                    <a:pt x="460" y="331"/>
                    <a:pt x="458" y="331"/>
                  </a:cubicBezTo>
                  <a:cubicBezTo>
                    <a:pt x="455" y="331"/>
                    <a:pt x="449" y="331"/>
                    <a:pt x="446" y="329"/>
                  </a:cubicBezTo>
                  <a:cubicBezTo>
                    <a:pt x="443" y="329"/>
                    <a:pt x="445" y="334"/>
                    <a:pt x="444" y="337"/>
                  </a:cubicBezTo>
                  <a:cubicBezTo>
                    <a:pt x="437" y="335"/>
                    <a:pt x="428" y="335"/>
                    <a:pt x="419" y="334"/>
                  </a:cubicBezTo>
                  <a:cubicBezTo>
                    <a:pt x="418" y="334"/>
                    <a:pt x="418" y="335"/>
                    <a:pt x="416" y="335"/>
                  </a:cubicBezTo>
                  <a:cubicBezTo>
                    <a:pt x="415" y="335"/>
                    <a:pt x="415" y="338"/>
                    <a:pt x="414" y="338"/>
                  </a:cubicBezTo>
                  <a:cubicBezTo>
                    <a:pt x="412" y="338"/>
                    <a:pt x="412" y="340"/>
                    <a:pt x="412" y="341"/>
                  </a:cubicBezTo>
                  <a:cubicBezTo>
                    <a:pt x="410" y="341"/>
                    <a:pt x="408" y="340"/>
                    <a:pt x="407" y="341"/>
                  </a:cubicBezTo>
                  <a:cubicBezTo>
                    <a:pt x="405" y="341"/>
                    <a:pt x="405" y="344"/>
                    <a:pt x="402" y="344"/>
                  </a:cubicBezTo>
                  <a:cubicBezTo>
                    <a:pt x="403" y="346"/>
                    <a:pt x="401" y="353"/>
                    <a:pt x="404" y="353"/>
                  </a:cubicBezTo>
                  <a:cubicBezTo>
                    <a:pt x="402" y="355"/>
                    <a:pt x="401" y="358"/>
                    <a:pt x="400" y="359"/>
                  </a:cubicBezTo>
                  <a:cubicBezTo>
                    <a:pt x="400" y="363"/>
                    <a:pt x="399" y="367"/>
                    <a:pt x="400" y="370"/>
                  </a:cubicBezTo>
                  <a:cubicBezTo>
                    <a:pt x="400" y="372"/>
                    <a:pt x="401" y="373"/>
                    <a:pt x="401" y="374"/>
                  </a:cubicBezTo>
                  <a:cubicBezTo>
                    <a:pt x="401" y="378"/>
                    <a:pt x="402" y="382"/>
                    <a:pt x="400" y="384"/>
                  </a:cubicBezTo>
                  <a:cubicBezTo>
                    <a:pt x="399" y="386"/>
                    <a:pt x="403" y="385"/>
                    <a:pt x="404" y="386"/>
                  </a:cubicBezTo>
                  <a:cubicBezTo>
                    <a:pt x="404" y="386"/>
                    <a:pt x="402" y="388"/>
                    <a:pt x="402" y="388"/>
                  </a:cubicBezTo>
                  <a:cubicBezTo>
                    <a:pt x="402" y="388"/>
                    <a:pt x="404" y="390"/>
                    <a:pt x="404" y="390"/>
                  </a:cubicBezTo>
                  <a:cubicBezTo>
                    <a:pt x="405" y="391"/>
                    <a:pt x="406" y="390"/>
                    <a:pt x="407" y="391"/>
                  </a:cubicBezTo>
                  <a:cubicBezTo>
                    <a:pt x="407" y="392"/>
                    <a:pt x="406" y="394"/>
                    <a:pt x="407" y="394"/>
                  </a:cubicBezTo>
                  <a:cubicBezTo>
                    <a:pt x="407" y="394"/>
                    <a:pt x="408" y="394"/>
                    <a:pt x="408" y="394"/>
                  </a:cubicBezTo>
                  <a:cubicBezTo>
                    <a:pt x="408" y="395"/>
                    <a:pt x="408" y="397"/>
                    <a:pt x="408" y="397"/>
                  </a:cubicBezTo>
                  <a:cubicBezTo>
                    <a:pt x="409" y="398"/>
                    <a:pt x="412" y="400"/>
                    <a:pt x="412" y="402"/>
                  </a:cubicBezTo>
                  <a:cubicBezTo>
                    <a:pt x="423" y="403"/>
                    <a:pt x="429" y="400"/>
                    <a:pt x="435" y="402"/>
                  </a:cubicBezTo>
                  <a:cubicBezTo>
                    <a:pt x="436" y="402"/>
                    <a:pt x="436" y="401"/>
                    <a:pt x="437" y="400"/>
                  </a:cubicBezTo>
                  <a:cubicBezTo>
                    <a:pt x="439" y="398"/>
                    <a:pt x="440" y="396"/>
                    <a:pt x="442" y="393"/>
                  </a:cubicBezTo>
                  <a:cubicBezTo>
                    <a:pt x="442" y="391"/>
                    <a:pt x="444" y="390"/>
                    <a:pt x="442" y="390"/>
                  </a:cubicBezTo>
                  <a:cubicBezTo>
                    <a:pt x="445" y="385"/>
                    <a:pt x="455" y="382"/>
                    <a:pt x="463" y="386"/>
                  </a:cubicBezTo>
                  <a:cubicBezTo>
                    <a:pt x="459" y="389"/>
                    <a:pt x="459" y="395"/>
                    <a:pt x="456" y="398"/>
                  </a:cubicBezTo>
                  <a:cubicBezTo>
                    <a:pt x="454" y="402"/>
                    <a:pt x="458" y="402"/>
                    <a:pt x="457" y="405"/>
                  </a:cubicBezTo>
                  <a:cubicBezTo>
                    <a:pt x="454" y="406"/>
                    <a:pt x="453" y="409"/>
                    <a:pt x="451" y="412"/>
                  </a:cubicBezTo>
                  <a:cubicBezTo>
                    <a:pt x="451" y="413"/>
                    <a:pt x="451" y="414"/>
                    <a:pt x="450" y="414"/>
                  </a:cubicBezTo>
                  <a:cubicBezTo>
                    <a:pt x="449" y="417"/>
                    <a:pt x="456" y="413"/>
                    <a:pt x="454" y="418"/>
                  </a:cubicBezTo>
                  <a:cubicBezTo>
                    <a:pt x="458" y="418"/>
                    <a:pt x="458" y="415"/>
                    <a:pt x="463" y="416"/>
                  </a:cubicBezTo>
                  <a:cubicBezTo>
                    <a:pt x="462" y="420"/>
                    <a:pt x="465" y="418"/>
                    <a:pt x="465" y="421"/>
                  </a:cubicBezTo>
                  <a:cubicBezTo>
                    <a:pt x="473" y="418"/>
                    <a:pt x="474" y="423"/>
                    <a:pt x="482" y="422"/>
                  </a:cubicBezTo>
                  <a:cubicBezTo>
                    <a:pt x="479" y="426"/>
                    <a:pt x="484" y="430"/>
                    <a:pt x="479" y="432"/>
                  </a:cubicBezTo>
                  <a:cubicBezTo>
                    <a:pt x="482" y="435"/>
                    <a:pt x="481" y="444"/>
                    <a:pt x="479" y="447"/>
                  </a:cubicBezTo>
                  <a:cubicBezTo>
                    <a:pt x="480" y="450"/>
                    <a:pt x="482" y="451"/>
                    <a:pt x="485" y="450"/>
                  </a:cubicBezTo>
                  <a:cubicBezTo>
                    <a:pt x="484" y="453"/>
                    <a:pt x="488" y="452"/>
                    <a:pt x="488" y="454"/>
                  </a:cubicBezTo>
                  <a:cubicBezTo>
                    <a:pt x="488" y="456"/>
                    <a:pt x="492" y="455"/>
                    <a:pt x="492" y="457"/>
                  </a:cubicBezTo>
                  <a:cubicBezTo>
                    <a:pt x="497" y="453"/>
                    <a:pt x="505" y="458"/>
                    <a:pt x="509" y="456"/>
                  </a:cubicBezTo>
                  <a:cubicBezTo>
                    <a:pt x="509" y="459"/>
                    <a:pt x="509" y="459"/>
                    <a:pt x="509" y="459"/>
                  </a:cubicBezTo>
                  <a:cubicBezTo>
                    <a:pt x="511" y="458"/>
                    <a:pt x="516" y="456"/>
                    <a:pt x="516" y="460"/>
                  </a:cubicBezTo>
                  <a:cubicBezTo>
                    <a:pt x="517" y="459"/>
                    <a:pt x="518" y="459"/>
                    <a:pt x="520" y="459"/>
                  </a:cubicBezTo>
                  <a:cubicBezTo>
                    <a:pt x="521" y="458"/>
                    <a:pt x="522" y="457"/>
                    <a:pt x="523" y="456"/>
                  </a:cubicBezTo>
                  <a:cubicBezTo>
                    <a:pt x="524" y="455"/>
                    <a:pt x="524" y="456"/>
                    <a:pt x="524" y="454"/>
                  </a:cubicBezTo>
                  <a:cubicBezTo>
                    <a:pt x="524" y="452"/>
                    <a:pt x="527" y="455"/>
                    <a:pt x="527" y="453"/>
                  </a:cubicBezTo>
                  <a:cubicBezTo>
                    <a:pt x="527" y="452"/>
                    <a:pt x="527" y="450"/>
                    <a:pt x="527" y="450"/>
                  </a:cubicBezTo>
                  <a:cubicBezTo>
                    <a:pt x="528" y="449"/>
                    <a:pt x="529" y="451"/>
                    <a:pt x="529" y="452"/>
                  </a:cubicBezTo>
                  <a:cubicBezTo>
                    <a:pt x="530" y="451"/>
                    <a:pt x="530" y="450"/>
                    <a:pt x="531" y="449"/>
                  </a:cubicBezTo>
                  <a:cubicBezTo>
                    <a:pt x="533" y="448"/>
                    <a:pt x="535" y="447"/>
                    <a:pt x="537" y="445"/>
                  </a:cubicBezTo>
                  <a:cubicBezTo>
                    <a:pt x="538" y="444"/>
                    <a:pt x="539" y="443"/>
                    <a:pt x="538" y="442"/>
                  </a:cubicBezTo>
                  <a:cubicBezTo>
                    <a:pt x="540" y="443"/>
                    <a:pt x="554" y="445"/>
                    <a:pt x="547" y="446"/>
                  </a:cubicBezTo>
                  <a:cubicBezTo>
                    <a:pt x="547" y="448"/>
                    <a:pt x="550" y="447"/>
                    <a:pt x="552" y="447"/>
                  </a:cubicBezTo>
                  <a:cubicBezTo>
                    <a:pt x="554" y="447"/>
                    <a:pt x="554" y="446"/>
                    <a:pt x="554" y="445"/>
                  </a:cubicBezTo>
                  <a:cubicBezTo>
                    <a:pt x="565" y="445"/>
                    <a:pt x="565" y="445"/>
                    <a:pt x="565" y="445"/>
                  </a:cubicBezTo>
                  <a:cubicBezTo>
                    <a:pt x="563" y="449"/>
                    <a:pt x="571" y="447"/>
                    <a:pt x="575" y="449"/>
                  </a:cubicBezTo>
                  <a:cubicBezTo>
                    <a:pt x="575" y="449"/>
                    <a:pt x="575" y="450"/>
                    <a:pt x="576" y="450"/>
                  </a:cubicBezTo>
                  <a:cubicBezTo>
                    <a:pt x="577" y="450"/>
                    <a:pt x="578" y="451"/>
                    <a:pt x="579" y="452"/>
                  </a:cubicBezTo>
                  <a:cubicBezTo>
                    <a:pt x="582" y="452"/>
                    <a:pt x="583" y="450"/>
                    <a:pt x="585" y="450"/>
                  </a:cubicBezTo>
                  <a:cubicBezTo>
                    <a:pt x="592" y="449"/>
                    <a:pt x="599" y="451"/>
                    <a:pt x="606" y="452"/>
                  </a:cubicBezTo>
                  <a:cubicBezTo>
                    <a:pt x="605" y="454"/>
                    <a:pt x="607" y="457"/>
                    <a:pt x="607" y="454"/>
                  </a:cubicBezTo>
                  <a:cubicBezTo>
                    <a:pt x="609" y="455"/>
                    <a:pt x="608" y="456"/>
                    <a:pt x="607" y="456"/>
                  </a:cubicBezTo>
                  <a:cubicBezTo>
                    <a:pt x="607" y="459"/>
                    <a:pt x="611" y="456"/>
                    <a:pt x="613" y="459"/>
                  </a:cubicBezTo>
                  <a:cubicBezTo>
                    <a:pt x="613" y="459"/>
                    <a:pt x="612" y="461"/>
                    <a:pt x="613" y="461"/>
                  </a:cubicBezTo>
                  <a:cubicBezTo>
                    <a:pt x="614" y="462"/>
                    <a:pt x="617" y="461"/>
                    <a:pt x="618" y="461"/>
                  </a:cubicBezTo>
                  <a:cubicBezTo>
                    <a:pt x="617" y="464"/>
                    <a:pt x="619" y="465"/>
                    <a:pt x="621" y="467"/>
                  </a:cubicBezTo>
                  <a:cubicBezTo>
                    <a:pt x="623" y="469"/>
                    <a:pt x="626" y="471"/>
                    <a:pt x="627" y="474"/>
                  </a:cubicBezTo>
                  <a:cubicBezTo>
                    <a:pt x="636" y="473"/>
                    <a:pt x="639" y="478"/>
                    <a:pt x="646" y="475"/>
                  </a:cubicBezTo>
                  <a:cubicBezTo>
                    <a:pt x="644" y="481"/>
                    <a:pt x="654" y="475"/>
                    <a:pt x="652" y="481"/>
                  </a:cubicBezTo>
                  <a:cubicBezTo>
                    <a:pt x="657" y="479"/>
                    <a:pt x="657" y="485"/>
                    <a:pt x="660" y="485"/>
                  </a:cubicBezTo>
                  <a:cubicBezTo>
                    <a:pt x="662" y="485"/>
                    <a:pt x="662" y="489"/>
                    <a:pt x="665" y="488"/>
                  </a:cubicBezTo>
                  <a:cubicBezTo>
                    <a:pt x="661" y="492"/>
                    <a:pt x="666" y="491"/>
                    <a:pt x="666" y="495"/>
                  </a:cubicBezTo>
                  <a:cubicBezTo>
                    <a:pt x="666" y="498"/>
                    <a:pt x="669" y="497"/>
                    <a:pt x="670" y="498"/>
                  </a:cubicBezTo>
                  <a:cubicBezTo>
                    <a:pt x="671" y="499"/>
                    <a:pt x="670" y="502"/>
                    <a:pt x="673" y="501"/>
                  </a:cubicBezTo>
                  <a:cubicBezTo>
                    <a:pt x="668" y="506"/>
                    <a:pt x="680" y="508"/>
                    <a:pt x="676" y="512"/>
                  </a:cubicBezTo>
                  <a:cubicBezTo>
                    <a:pt x="679" y="511"/>
                    <a:pt x="680" y="512"/>
                    <a:pt x="680" y="515"/>
                  </a:cubicBezTo>
                  <a:cubicBezTo>
                    <a:pt x="687" y="513"/>
                    <a:pt x="697" y="515"/>
                    <a:pt x="700" y="522"/>
                  </a:cubicBezTo>
                  <a:cubicBezTo>
                    <a:pt x="707" y="521"/>
                    <a:pt x="710" y="524"/>
                    <a:pt x="718" y="523"/>
                  </a:cubicBezTo>
                  <a:cubicBezTo>
                    <a:pt x="719" y="524"/>
                    <a:pt x="715" y="525"/>
                    <a:pt x="715" y="524"/>
                  </a:cubicBezTo>
                  <a:cubicBezTo>
                    <a:pt x="717" y="527"/>
                    <a:pt x="726" y="526"/>
                    <a:pt x="731" y="526"/>
                  </a:cubicBezTo>
                  <a:cubicBezTo>
                    <a:pt x="731" y="527"/>
                    <a:pt x="732" y="527"/>
                    <a:pt x="733" y="527"/>
                  </a:cubicBezTo>
                  <a:cubicBezTo>
                    <a:pt x="733" y="530"/>
                    <a:pt x="736" y="529"/>
                    <a:pt x="738" y="530"/>
                  </a:cubicBezTo>
                  <a:cubicBezTo>
                    <a:pt x="738" y="531"/>
                    <a:pt x="737" y="532"/>
                    <a:pt x="738" y="533"/>
                  </a:cubicBezTo>
                  <a:cubicBezTo>
                    <a:pt x="738" y="533"/>
                    <a:pt x="740" y="532"/>
                    <a:pt x="740" y="533"/>
                  </a:cubicBezTo>
                  <a:cubicBezTo>
                    <a:pt x="741" y="534"/>
                    <a:pt x="740" y="537"/>
                    <a:pt x="743" y="536"/>
                  </a:cubicBezTo>
                  <a:cubicBezTo>
                    <a:pt x="743" y="579"/>
                    <a:pt x="743" y="579"/>
                    <a:pt x="743" y="579"/>
                  </a:cubicBezTo>
                  <a:cubicBezTo>
                    <a:pt x="737" y="577"/>
                    <a:pt x="744" y="587"/>
                    <a:pt x="738" y="585"/>
                  </a:cubicBezTo>
                  <a:cubicBezTo>
                    <a:pt x="737" y="590"/>
                    <a:pt x="736" y="594"/>
                    <a:pt x="736" y="599"/>
                  </a:cubicBezTo>
                  <a:cubicBezTo>
                    <a:pt x="736" y="601"/>
                    <a:pt x="739" y="607"/>
                    <a:pt x="738" y="613"/>
                  </a:cubicBezTo>
                  <a:cubicBezTo>
                    <a:pt x="738" y="613"/>
                    <a:pt x="736" y="614"/>
                    <a:pt x="736" y="614"/>
                  </a:cubicBezTo>
                  <a:cubicBezTo>
                    <a:pt x="736" y="615"/>
                    <a:pt x="737" y="616"/>
                    <a:pt x="736" y="617"/>
                  </a:cubicBezTo>
                  <a:cubicBezTo>
                    <a:pt x="736" y="618"/>
                    <a:pt x="732" y="619"/>
                    <a:pt x="733" y="624"/>
                  </a:cubicBezTo>
                  <a:cubicBezTo>
                    <a:pt x="730" y="625"/>
                    <a:pt x="729" y="627"/>
                    <a:pt x="726" y="628"/>
                  </a:cubicBezTo>
                  <a:cubicBezTo>
                    <a:pt x="726" y="629"/>
                    <a:pt x="727" y="632"/>
                    <a:pt x="726" y="633"/>
                  </a:cubicBezTo>
                  <a:cubicBezTo>
                    <a:pt x="726" y="633"/>
                    <a:pt x="724" y="632"/>
                    <a:pt x="724" y="633"/>
                  </a:cubicBezTo>
                  <a:cubicBezTo>
                    <a:pt x="723" y="633"/>
                    <a:pt x="724" y="635"/>
                    <a:pt x="724" y="635"/>
                  </a:cubicBezTo>
                  <a:cubicBezTo>
                    <a:pt x="722" y="636"/>
                    <a:pt x="718" y="635"/>
                    <a:pt x="718" y="638"/>
                  </a:cubicBezTo>
                  <a:cubicBezTo>
                    <a:pt x="718" y="640"/>
                    <a:pt x="715" y="639"/>
                    <a:pt x="712" y="641"/>
                  </a:cubicBezTo>
                  <a:cubicBezTo>
                    <a:pt x="712" y="641"/>
                    <a:pt x="710" y="644"/>
                    <a:pt x="710" y="644"/>
                  </a:cubicBezTo>
                  <a:cubicBezTo>
                    <a:pt x="709" y="644"/>
                    <a:pt x="708" y="642"/>
                    <a:pt x="707" y="642"/>
                  </a:cubicBezTo>
                  <a:cubicBezTo>
                    <a:pt x="707" y="642"/>
                    <a:pt x="706" y="644"/>
                    <a:pt x="705" y="644"/>
                  </a:cubicBezTo>
                  <a:cubicBezTo>
                    <a:pt x="703" y="644"/>
                    <a:pt x="703" y="644"/>
                    <a:pt x="703" y="647"/>
                  </a:cubicBezTo>
                  <a:cubicBezTo>
                    <a:pt x="697" y="644"/>
                    <a:pt x="694" y="650"/>
                    <a:pt x="691" y="652"/>
                  </a:cubicBezTo>
                  <a:cubicBezTo>
                    <a:pt x="691" y="653"/>
                    <a:pt x="689" y="652"/>
                    <a:pt x="689" y="652"/>
                  </a:cubicBezTo>
                  <a:cubicBezTo>
                    <a:pt x="688" y="653"/>
                    <a:pt x="686" y="654"/>
                    <a:pt x="686" y="655"/>
                  </a:cubicBezTo>
                  <a:cubicBezTo>
                    <a:pt x="685" y="656"/>
                    <a:pt x="683" y="657"/>
                    <a:pt x="683" y="658"/>
                  </a:cubicBezTo>
                  <a:cubicBezTo>
                    <a:pt x="683" y="658"/>
                    <a:pt x="686" y="662"/>
                    <a:pt x="681" y="661"/>
                  </a:cubicBezTo>
                  <a:cubicBezTo>
                    <a:pt x="683" y="667"/>
                    <a:pt x="679" y="670"/>
                    <a:pt x="680" y="676"/>
                  </a:cubicBezTo>
                  <a:cubicBezTo>
                    <a:pt x="676" y="675"/>
                    <a:pt x="678" y="679"/>
                    <a:pt x="677" y="680"/>
                  </a:cubicBezTo>
                  <a:cubicBezTo>
                    <a:pt x="677" y="681"/>
                    <a:pt x="675" y="680"/>
                    <a:pt x="674" y="680"/>
                  </a:cubicBezTo>
                  <a:cubicBezTo>
                    <a:pt x="674" y="681"/>
                    <a:pt x="677" y="683"/>
                    <a:pt x="674" y="683"/>
                  </a:cubicBezTo>
                  <a:cubicBezTo>
                    <a:pt x="672" y="683"/>
                    <a:pt x="673" y="688"/>
                    <a:pt x="669" y="689"/>
                  </a:cubicBezTo>
                  <a:cubicBezTo>
                    <a:pt x="668" y="689"/>
                    <a:pt x="666" y="691"/>
                    <a:pt x="666" y="691"/>
                  </a:cubicBezTo>
                  <a:cubicBezTo>
                    <a:pt x="664" y="693"/>
                    <a:pt x="662" y="698"/>
                    <a:pt x="659" y="700"/>
                  </a:cubicBezTo>
                  <a:cubicBezTo>
                    <a:pt x="659" y="705"/>
                    <a:pt x="659" y="705"/>
                    <a:pt x="659" y="705"/>
                  </a:cubicBezTo>
                  <a:cubicBezTo>
                    <a:pt x="657" y="707"/>
                    <a:pt x="655" y="708"/>
                    <a:pt x="655" y="711"/>
                  </a:cubicBezTo>
                  <a:cubicBezTo>
                    <a:pt x="648" y="711"/>
                    <a:pt x="648" y="711"/>
                    <a:pt x="648" y="711"/>
                  </a:cubicBezTo>
                  <a:cubicBezTo>
                    <a:pt x="648" y="712"/>
                    <a:pt x="650" y="712"/>
                    <a:pt x="651" y="712"/>
                  </a:cubicBezTo>
                  <a:cubicBezTo>
                    <a:pt x="650" y="714"/>
                    <a:pt x="648" y="714"/>
                    <a:pt x="646" y="714"/>
                  </a:cubicBezTo>
                  <a:cubicBezTo>
                    <a:pt x="645" y="715"/>
                    <a:pt x="644" y="717"/>
                    <a:pt x="644" y="719"/>
                  </a:cubicBezTo>
                  <a:cubicBezTo>
                    <a:pt x="642" y="718"/>
                    <a:pt x="641" y="718"/>
                    <a:pt x="641" y="721"/>
                  </a:cubicBezTo>
                  <a:cubicBezTo>
                    <a:pt x="639" y="721"/>
                    <a:pt x="640" y="719"/>
                    <a:pt x="639" y="718"/>
                  </a:cubicBezTo>
                  <a:cubicBezTo>
                    <a:pt x="637" y="718"/>
                    <a:pt x="635" y="718"/>
                    <a:pt x="635" y="717"/>
                  </a:cubicBezTo>
                  <a:cubicBezTo>
                    <a:pt x="634" y="718"/>
                    <a:pt x="634" y="720"/>
                    <a:pt x="631" y="719"/>
                  </a:cubicBezTo>
                  <a:cubicBezTo>
                    <a:pt x="631" y="723"/>
                    <a:pt x="634" y="724"/>
                    <a:pt x="634" y="727"/>
                  </a:cubicBezTo>
                  <a:cubicBezTo>
                    <a:pt x="634" y="730"/>
                    <a:pt x="629" y="733"/>
                    <a:pt x="632" y="735"/>
                  </a:cubicBezTo>
                  <a:cubicBezTo>
                    <a:pt x="632" y="738"/>
                    <a:pt x="625" y="735"/>
                    <a:pt x="624" y="738"/>
                  </a:cubicBezTo>
                  <a:cubicBezTo>
                    <a:pt x="622" y="737"/>
                    <a:pt x="623" y="740"/>
                    <a:pt x="623" y="741"/>
                  </a:cubicBezTo>
                  <a:cubicBezTo>
                    <a:pt x="621" y="742"/>
                    <a:pt x="616" y="740"/>
                    <a:pt x="617" y="745"/>
                  </a:cubicBezTo>
                  <a:cubicBezTo>
                    <a:pt x="614" y="742"/>
                    <a:pt x="604" y="742"/>
                    <a:pt x="603" y="746"/>
                  </a:cubicBezTo>
                  <a:cubicBezTo>
                    <a:pt x="603" y="748"/>
                    <a:pt x="604" y="747"/>
                    <a:pt x="604" y="746"/>
                  </a:cubicBezTo>
                  <a:cubicBezTo>
                    <a:pt x="608" y="746"/>
                    <a:pt x="604" y="750"/>
                    <a:pt x="602" y="749"/>
                  </a:cubicBezTo>
                  <a:cubicBezTo>
                    <a:pt x="602" y="752"/>
                    <a:pt x="597" y="757"/>
                    <a:pt x="600" y="757"/>
                  </a:cubicBezTo>
                  <a:cubicBezTo>
                    <a:pt x="600" y="758"/>
                    <a:pt x="598" y="759"/>
                    <a:pt x="597" y="759"/>
                  </a:cubicBezTo>
                  <a:cubicBezTo>
                    <a:pt x="597" y="759"/>
                    <a:pt x="595" y="757"/>
                    <a:pt x="596" y="757"/>
                  </a:cubicBezTo>
                  <a:cubicBezTo>
                    <a:pt x="595" y="757"/>
                    <a:pt x="591" y="761"/>
                    <a:pt x="592" y="756"/>
                  </a:cubicBezTo>
                  <a:cubicBezTo>
                    <a:pt x="590" y="757"/>
                    <a:pt x="590" y="760"/>
                    <a:pt x="589" y="757"/>
                  </a:cubicBezTo>
                  <a:cubicBezTo>
                    <a:pt x="587" y="758"/>
                    <a:pt x="590" y="766"/>
                    <a:pt x="590" y="769"/>
                  </a:cubicBezTo>
                  <a:cubicBezTo>
                    <a:pt x="591" y="772"/>
                    <a:pt x="588" y="771"/>
                    <a:pt x="588" y="774"/>
                  </a:cubicBezTo>
                  <a:cubicBezTo>
                    <a:pt x="587" y="776"/>
                    <a:pt x="588" y="779"/>
                    <a:pt x="583" y="778"/>
                  </a:cubicBezTo>
                  <a:cubicBezTo>
                    <a:pt x="583" y="780"/>
                    <a:pt x="586" y="781"/>
                    <a:pt x="586" y="781"/>
                  </a:cubicBezTo>
                  <a:cubicBezTo>
                    <a:pt x="586" y="783"/>
                    <a:pt x="584" y="781"/>
                    <a:pt x="583" y="781"/>
                  </a:cubicBezTo>
                  <a:cubicBezTo>
                    <a:pt x="582" y="782"/>
                    <a:pt x="582" y="786"/>
                    <a:pt x="583" y="785"/>
                  </a:cubicBezTo>
                  <a:cubicBezTo>
                    <a:pt x="583" y="787"/>
                    <a:pt x="582" y="785"/>
                    <a:pt x="580" y="785"/>
                  </a:cubicBezTo>
                  <a:cubicBezTo>
                    <a:pt x="581" y="785"/>
                    <a:pt x="580" y="788"/>
                    <a:pt x="579" y="787"/>
                  </a:cubicBezTo>
                  <a:cubicBezTo>
                    <a:pt x="577" y="784"/>
                    <a:pt x="580" y="787"/>
                    <a:pt x="578" y="790"/>
                  </a:cubicBezTo>
                  <a:cubicBezTo>
                    <a:pt x="575" y="792"/>
                    <a:pt x="575" y="789"/>
                    <a:pt x="572" y="791"/>
                  </a:cubicBezTo>
                  <a:cubicBezTo>
                    <a:pt x="570" y="795"/>
                    <a:pt x="579" y="794"/>
                    <a:pt x="573" y="797"/>
                  </a:cubicBezTo>
                  <a:cubicBezTo>
                    <a:pt x="574" y="798"/>
                    <a:pt x="576" y="798"/>
                    <a:pt x="578" y="798"/>
                  </a:cubicBezTo>
                  <a:cubicBezTo>
                    <a:pt x="577" y="801"/>
                    <a:pt x="578" y="802"/>
                    <a:pt x="580" y="802"/>
                  </a:cubicBezTo>
                  <a:cubicBezTo>
                    <a:pt x="583" y="806"/>
                    <a:pt x="578" y="807"/>
                    <a:pt x="578" y="808"/>
                  </a:cubicBezTo>
                  <a:cubicBezTo>
                    <a:pt x="578" y="809"/>
                    <a:pt x="579" y="810"/>
                    <a:pt x="579" y="809"/>
                  </a:cubicBezTo>
                  <a:cubicBezTo>
                    <a:pt x="578" y="811"/>
                    <a:pt x="579" y="809"/>
                    <a:pt x="578" y="809"/>
                  </a:cubicBezTo>
                  <a:cubicBezTo>
                    <a:pt x="576" y="809"/>
                    <a:pt x="576" y="812"/>
                    <a:pt x="572" y="812"/>
                  </a:cubicBezTo>
                  <a:cubicBezTo>
                    <a:pt x="574" y="815"/>
                    <a:pt x="573" y="815"/>
                    <a:pt x="569" y="815"/>
                  </a:cubicBezTo>
                  <a:cubicBezTo>
                    <a:pt x="570" y="819"/>
                    <a:pt x="567" y="819"/>
                    <a:pt x="568" y="822"/>
                  </a:cubicBezTo>
                  <a:cubicBezTo>
                    <a:pt x="563" y="823"/>
                    <a:pt x="569" y="828"/>
                    <a:pt x="564" y="825"/>
                  </a:cubicBezTo>
                  <a:cubicBezTo>
                    <a:pt x="564" y="828"/>
                    <a:pt x="563" y="831"/>
                    <a:pt x="564" y="835"/>
                  </a:cubicBezTo>
                  <a:cubicBezTo>
                    <a:pt x="564" y="835"/>
                    <a:pt x="565" y="836"/>
                    <a:pt x="565" y="836"/>
                  </a:cubicBezTo>
                  <a:cubicBezTo>
                    <a:pt x="565" y="838"/>
                    <a:pt x="562" y="839"/>
                    <a:pt x="565" y="842"/>
                  </a:cubicBezTo>
                  <a:cubicBezTo>
                    <a:pt x="567" y="843"/>
                    <a:pt x="565" y="845"/>
                    <a:pt x="566" y="849"/>
                  </a:cubicBezTo>
                  <a:cubicBezTo>
                    <a:pt x="568" y="851"/>
                    <a:pt x="571" y="852"/>
                    <a:pt x="572" y="856"/>
                  </a:cubicBezTo>
                  <a:cubicBezTo>
                    <a:pt x="576" y="858"/>
                    <a:pt x="578" y="853"/>
                    <a:pt x="580" y="857"/>
                  </a:cubicBezTo>
                  <a:cubicBezTo>
                    <a:pt x="582" y="862"/>
                    <a:pt x="576" y="859"/>
                    <a:pt x="573" y="860"/>
                  </a:cubicBezTo>
                  <a:cubicBezTo>
                    <a:pt x="568" y="861"/>
                    <a:pt x="561" y="864"/>
                    <a:pt x="557" y="863"/>
                  </a:cubicBezTo>
                  <a:cubicBezTo>
                    <a:pt x="556" y="863"/>
                    <a:pt x="557" y="860"/>
                    <a:pt x="557" y="860"/>
                  </a:cubicBezTo>
                  <a:cubicBezTo>
                    <a:pt x="550" y="861"/>
                    <a:pt x="549" y="857"/>
                    <a:pt x="544" y="857"/>
                  </a:cubicBezTo>
                  <a:cubicBezTo>
                    <a:pt x="544" y="853"/>
                    <a:pt x="544" y="853"/>
                    <a:pt x="544" y="853"/>
                  </a:cubicBezTo>
                  <a:cubicBezTo>
                    <a:pt x="543" y="849"/>
                    <a:pt x="539" y="852"/>
                    <a:pt x="538" y="849"/>
                  </a:cubicBezTo>
                  <a:cubicBezTo>
                    <a:pt x="538" y="847"/>
                    <a:pt x="537" y="847"/>
                    <a:pt x="537" y="846"/>
                  </a:cubicBezTo>
                  <a:cubicBezTo>
                    <a:pt x="537" y="845"/>
                    <a:pt x="536" y="844"/>
                    <a:pt x="536" y="844"/>
                  </a:cubicBezTo>
                  <a:cubicBezTo>
                    <a:pt x="536" y="843"/>
                    <a:pt x="539" y="840"/>
                    <a:pt x="536" y="840"/>
                  </a:cubicBezTo>
                  <a:cubicBezTo>
                    <a:pt x="534" y="840"/>
                    <a:pt x="536" y="839"/>
                    <a:pt x="536" y="837"/>
                  </a:cubicBezTo>
                  <a:cubicBezTo>
                    <a:pt x="535" y="836"/>
                    <a:pt x="533" y="836"/>
                    <a:pt x="533" y="835"/>
                  </a:cubicBezTo>
                  <a:cubicBezTo>
                    <a:pt x="532" y="834"/>
                    <a:pt x="535" y="833"/>
                    <a:pt x="534" y="832"/>
                  </a:cubicBezTo>
                  <a:cubicBezTo>
                    <a:pt x="534" y="832"/>
                    <a:pt x="533" y="831"/>
                    <a:pt x="533" y="830"/>
                  </a:cubicBezTo>
                  <a:cubicBezTo>
                    <a:pt x="532" y="829"/>
                    <a:pt x="531" y="827"/>
                    <a:pt x="530" y="826"/>
                  </a:cubicBezTo>
                  <a:cubicBezTo>
                    <a:pt x="529" y="824"/>
                    <a:pt x="532" y="823"/>
                    <a:pt x="531" y="822"/>
                  </a:cubicBezTo>
                  <a:cubicBezTo>
                    <a:pt x="531" y="821"/>
                    <a:pt x="529" y="820"/>
                    <a:pt x="529" y="820"/>
                  </a:cubicBezTo>
                  <a:cubicBezTo>
                    <a:pt x="529" y="819"/>
                    <a:pt x="534" y="818"/>
                    <a:pt x="530" y="816"/>
                  </a:cubicBezTo>
                  <a:cubicBezTo>
                    <a:pt x="530" y="815"/>
                    <a:pt x="532" y="815"/>
                    <a:pt x="533" y="815"/>
                  </a:cubicBezTo>
                  <a:cubicBezTo>
                    <a:pt x="533" y="805"/>
                    <a:pt x="533" y="805"/>
                    <a:pt x="533" y="805"/>
                  </a:cubicBezTo>
                  <a:cubicBezTo>
                    <a:pt x="532" y="804"/>
                    <a:pt x="530" y="803"/>
                    <a:pt x="529" y="802"/>
                  </a:cubicBezTo>
                  <a:cubicBezTo>
                    <a:pt x="530" y="798"/>
                    <a:pt x="534" y="794"/>
                    <a:pt x="531" y="790"/>
                  </a:cubicBezTo>
                  <a:cubicBezTo>
                    <a:pt x="535" y="791"/>
                    <a:pt x="535" y="788"/>
                    <a:pt x="538" y="788"/>
                  </a:cubicBezTo>
                  <a:cubicBezTo>
                    <a:pt x="538" y="776"/>
                    <a:pt x="538" y="776"/>
                    <a:pt x="538" y="776"/>
                  </a:cubicBezTo>
                  <a:cubicBezTo>
                    <a:pt x="545" y="776"/>
                    <a:pt x="542" y="767"/>
                    <a:pt x="545" y="763"/>
                  </a:cubicBezTo>
                  <a:cubicBezTo>
                    <a:pt x="544" y="764"/>
                    <a:pt x="543" y="765"/>
                    <a:pt x="543" y="763"/>
                  </a:cubicBezTo>
                  <a:cubicBezTo>
                    <a:pt x="540" y="764"/>
                    <a:pt x="538" y="767"/>
                    <a:pt x="538" y="771"/>
                  </a:cubicBezTo>
                  <a:cubicBezTo>
                    <a:pt x="536" y="770"/>
                    <a:pt x="534" y="769"/>
                    <a:pt x="534" y="766"/>
                  </a:cubicBezTo>
                  <a:cubicBezTo>
                    <a:pt x="532" y="764"/>
                    <a:pt x="538" y="761"/>
                    <a:pt x="537" y="760"/>
                  </a:cubicBezTo>
                  <a:cubicBezTo>
                    <a:pt x="534" y="758"/>
                    <a:pt x="537" y="761"/>
                    <a:pt x="540" y="759"/>
                  </a:cubicBezTo>
                  <a:cubicBezTo>
                    <a:pt x="541" y="752"/>
                    <a:pt x="537" y="745"/>
                    <a:pt x="538" y="739"/>
                  </a:cubicBezTo>
                  <a:cubicBezTo>
                    <a:pt x="538" y="739"/>
                    <a:pt x="541" y="739"/>
                    <a:pt x="541" y="739"/>
                  </a:cubicBezTo>
                  <a:cubicBezTo>
                    <a:pt x="540" y="732"/>
                    <a:pt x="541" y="732"/>
                    <a:pt x="541" y="724"/>
                  </a:cubicBezTo>
                  <a:cubicBezTo>
                    <a:pt x="544" y="720"/>
                    <a:pt x="549" y="715"/>
                    <a:pt x="547" y="710"/>
                  </a:cubicBezTo>
                  <a:cubicBezTo>
                    <a:pt x="552" y="716"/>
                    <a:pt x="547" y="700"/>
                    <a:pt x="552" y="705"/>
                  </a:cubicBezTo>
                  <a:cubicBezTo>
                    <a:pt x="552" y="703"/>
                    <a:pt x="552" y="699"/>
                    <a:pt x="551" y="696"/>
                  </a:cubicBezTo>
                  <a:cubicBezTo>
                    <a:pt x="550" y="694"/>
                    <a:pt x="548" y="692"/>
                    <a:pt x="548" y="690"/>
                  </a:cubicBezTo>
                  <a:cubicBezTo>
                    <a:pt x="548" y="688"/>
                    <a:pt x="549" y="688"/>
                    <a:pt x="550" y="686"/>
                  </a:cubicBezTo>
                  <a:cubicBezTo>
                    <a:pt x="550" y="683"/>
                    <a:pt x="549" y="678"/>
                    <a:pt x="552" y="682"/>
                  </a:cubicBezTo>
                  <a:cubicBezTo>
                    <a:pt x="552" y="678"/>
                    <a:pt x="552" y="674"/>
                    <a:pt x="554" y="670"/>
                  </a:cubicBezTo>
                  <a:cubicBezTo>
                    <a:pt x="555" y="668"/>
                    <a:pt x="554" y="669"/>
                    <a:pt x="554" y="666"/>
                  </a:cubicBezTo>
                  <a:cubicBezTo>
                    <a:pt x="554" y="665"/>
                    <a:pt x="557" y="661"/>
                    <a:pt x="555" y="659"/>
                  </a:cubicBezTo>
                  <a:cubicBezTo>
                    <a:pt x="554" y="658"/>
                    <a:pt x="555" y="658"/>
                    <a:pt x="555" y="655"/>
                  </a:cubicBezTo>
                  <a:cubicBezTo>
                    <a:pt x="555" y="653"/>
                    <a:pt x="555" y="651"/>
                    <a:pt x="555" y="649"/>
                  </a:cubicBezTo>
                  <a:cubicBezTo>
                    <a:pt x="555" y="647"/>
                    <a:pt x="556" y="647"/>
                    <a:pt x="557" y="645"/>
                  </a:cubicBezTo>
                  <a:cubicBezTo>
                    <a:pt x="557" y="640"/>
                    <a:pt x="556" y="635"/>
                    <a:pt x="557" y="630"/>
                  </a:cubicBezTo>
                  <a:cubicBezTo>
                    <a:pt x="557" y="628"/>
                    <a:pt x="558" y="627"/>
                    <a:pt x="558" y="626"/>
                  </a:cubicBezTo>
                  <a:cubicBezTo>
                    <a:pt x="558" y="621"/>
                    <a:pt x="553" y="617"/>
                    <a:pt x="554" y="613"/>
                  </a:cubicBezTo>
                  <a:cubicBezTo>
                    <a:pt x="553" y="611"/>
                    <a:pt x="552" y="613"/>
                    <a:pt x="550" y="613"/>
                  </a:cubicBezTo>
                  <a:cubicBezTo>
                    <a:pt x="548" y="610"/>
                    <a:pt x="543" y="606"/>
                    <a:pt x="540" y="606"/>
                  </a:cubicBezTo>
                  <a:cubicBezTo>
                    <a:pt x="539" y="606"/>
                    <a:pt x="538" y="602"/>
                    <a:pt x="537" y="603"/>
                  </a:cubicBezTo>
                  <a:cubicBezTo>
                    <a:pt x="535" y="605"/>
                    <a:pt x="537" y="603"/>
                    <a:pt x="536" y="602"/>
                  </a:cubicBezTo>
                  <a:cubicBezTo>
                    <a:pt x="534" y="600"/>
                    <a:pt x="529" y="603"/>
                    <a:pt x="533" y="599"/>
                  </a:cubicBezTo>
                  <a:cubicBezTo>
                    <a:pt x="533" y="596"/>
                    <a:pt x="529" y="598"/>
                    <a:pt x="527" y="597"/>
                  </a:cubicBezTo>
                  <a:cubicBezTo>
                    <a:pt x="527" y="597"/>
                    <a:pt x="528" y="595"/>
                    <a:pt x="527" y="595"/>
                  </a:cubicBezTo>
                  <a:cubicBezTo>
                    <a:pt x="527" y="594"/>
                    <a:pt x="525" y="594"/>
                    <a:pt x="524" y="593"/>
                  </a:cubicBezTo>
                  <a:cubicBezTo>
                    <a:pt x="523" y="592"/>
                    <a:pt x="521" y="588"/>
                    <a:pt x="520" y="583"/>
                  </a:cubicBezTo>
                  <a:cubicBezTo>
                    <a:pt x="520" y="582"/>
                    <a:pt x="518" y="583"/>
                    <a:pt x="517" y="582"/>
                  </a:cubicBezTo>
                  <a:cubicBezTo>
                    <a:pt x="516" y="581"/>
                    <a:pt x="517" y="575"/>
                    <a:pt x="515" y="575"/>
                  </a:cubicBezTo>
                  <a:cubicBezTo>
                    <a:pt x="512" y="575"/>
                    <a:pt x="511" y="567"/>
                    <a:pt x="509" y="564"/>
                  </a:cubicBezTo>
                  <a:cubicBezTo>
                    <a:pt x="507" y="562"/>
                    <a:pt x="505" y="559"/>
                    <a:pt x="503" y="555"/>
                  </a:cubicBezTo>
                  <a:cubicBezTo>
                    <a:pt x="503" y="554"/>
                    <a:pt x="501" y="554"/>
                    <a:pt x="501" y="553"/>
                  </a:cubicBezTo>
                  <a:cubicBezTo>
                    <a:pt x="500" y="552"/>
                    <a:pt x="501" y="550"/>
                    <a:pt x="501" y="550"/>
                  </a:cubicBezTo>
                  <a:cubicBezTo>
                    <a:pt x="500" y="548"/>
                    <a:pt x="499" y="549"/>
                    <a:pt x="498" y="548"/>
                  </a:cubicBezTo>
                  <a:cubicBezTo>
                    <a:pt x="498" y="548"/>
                    <a:pt x="496" y="538"/>
                    <a:pt x="495" y="546"/>
                  </a:cubicBezTo>
                  <a:cubicBezTo>
                    <a:pt x="492" y="544"/>
                    <a:pt x="494" y="537"/>
                    <a:pt x="493" y="533"/>
                  </a:cubicBezTo>
                  <a:cubicBezTo>
                    <a:pt x="497" y="533"/>
                    <a:pt x="497" y="529"/>
                    <a:pt x="499" y="527"/>
                  </a:cubicBezTo>
                  <a:cubicBezTo>
                    <a:pt x="500" y="524"/>
                    <a:pt x="496" y="525"/>
                    <a:pt x="495" y="523"/>
                  </a:cubicBezTo>
                  <a:cubicBezTo>
                    <a:pt x="495" y="519"/>
                    <a:pt x="497" y="517"/>
                    <a:pt x="496" y="512"/>
                  </a:cubicBezTo>
                  <a:cubicBezTo>
                    <a:pt x="497" y="511"/>
                    <a:pt x="499" y="510"/>
                    <a:pt x="501" y="510"/>
                  </a:cubicBezTo>
                  <a:cubicBezTo>
                    <a:pt x="501" y="509"/>
                    <a:pt x="500" y="507"/>
                    <a:pt x="501" y="506"/>
                  </a:cubicBezTo>
                  <a:cubicBezTo>
                    <a:pt x="501" y="506"/>
                    <a:pt x="503" y="507"/>
                    <a:pt x="503" y="506"/>
                  </a:cubicBezTo>
                  <a:cubicBezTo>
                    <a:pt x="504" y="506"/>
                    <a:pt x="503" y="505"/>
                    <a:pt x="503" y="505"/>
                  </a:cubicBezTo>
                  <a:cubicBezTo>
                    <a:pt x="504" y="505"/>
                    <a:pt x="507" y="502"/>
                    <a:pt x="506" y="502"/>
                  </a:cubicBezTo>
                  <a:cubicBezTo>
                    <a:pt x="506" y="502"/>
                    <a:pt x="505" y="502"/>
                    <a:pt x="505" y="502"/>
                  </a:cubicBezTo>
                  <a:cubicBezTo>
                    <a:pt x="505" y="502"/>
                    <a:pt x="505" y="500"/>
                    <a:pt x="506" y="501"/>
                  </a:cubicBezTo>
                  <a:cubicBezTo>
                    <a:pt x="509" y="504"/>
                    <a:pt x="507" y="498"/>
                    <a:pt x="510" y="498"/>
                  </a:cubicBezTo>
                  <a:cubicBezTo>
                    <a:pt x="513" y="498"/>
                    <a:pt x="511" y="495"/>
                    <a:pt x="513" y="492"/>
                  </a:cubicBezTo>
                  <a:cubicBezTo>
                    <a:pt x="513" y="493"/>
                    <a:pt x="520" y="487"/>
                    <a:pt x="516" y="484"/>
                  </a:cubicBezTo>
                  <a:cubicBezTo>
                    <a:pt x="514" y="482"/>
                    <a:pt x="516" y="483"/>
                    <a:pt x="516" y="481"/>
                  </a:cubicBezTo>
                  <a:cubicBezTo>
                    <a:pt x="516" y="478"/>
                    <a:pt x="513" y="468"/>
                    <a:pt x="515" y="464"/>
                  </a:cubicBezTo>
                  <a:cubicBezTo>
                    <a:pt x="508" y="465"/>
                    <a:pt x="508" y="460"/>
                    <a:pt x="501" y="461"/>
                  </a:cubicBezTo>
                  <a:cubicBezTo>
                    <a:pt x="498" y="463"/>
                    <a:pt x="501" y="463"/>
                    <a:pt x="499" y="467"/>
                  </a:cubicBezTo>
                  <a:cubicBezTo>
                    <a:pt x="492" y="467"/>
                    <a:pt x="489" y="463"/>
                    <a:pt x="482" y="463"/>
                  </a:cubicBezTo>
                  <a:cubicBezTo>
                    <a:pt x="482" y="460"/>
                    <a:pt x="478" y="461"/>
                    <a:pt x="479" y="457"/>
                  </a:cubicBezTo>
                  <a:cubicBezTo>
                    <a:pt x="478" y="456"/>
                    <a:pt x="475" y="457"/>
                    <a:pt x="474" y="456"/>
                  </a:cubicBezTo>
                  <a:cubicBezTo>
                    <a:pt x="473" y="455"/>
                    <a:pt x="474" y="453"/>
                    <a:pt x="474" y="453"/>
                  </a:cubicBezTo>
                  <a:cubicBezTo>
                    <a:pt x="473" y="452"/>
                    <a:pt x="471" y="453"/>
                    <a:pt x="471" y="453"/>
                  </a:cubicBezTo>
                  <a:cubicBezTo>
                    <a:pt x="470" y="452"/>
                    <a:pt x="471" y="449"/>
                    <a:pt x="468" y="449"/>
                  </a:cubicBezTo>
                  <a:cubicBezTo>
                    <a:pt x="468" y="445"/>
                    <a:pt x="471" y="446"/>
                    <a:pt x="468" y="443"/>
                  </a:cubicBezTo>
                  <a:cubicBezTo>
                    <a:pt x="468" y="442"/>
                    <a:pt x="467" y="442"/>
                    <a:pt x="467" y="443"/>
                  </a:cubicBezTo>
                  <a:cubicBezTo>
                    <a:pt x="465" y="442"/>
                    <a:pt x="464" y="439"/>
                    <a:pt x="460" y="439"/>
                  </a:cubicBezTo>
                  <a:cubicBezTo>
                    <a:pt x="462" y="434"/>
                    <a:pt x="455" y="438"/>
                    <a:pt x="457" y="433"/>
                  </a:cubicBezTo>
                  <a:cubicBezTo>
                    <a:pt x="456" y="433"/>
                    <a:pt x="448" y="433"/>
                    <a:pt x="450" y="433"/>
                  </a:cubicBezTo>
                  <a:cubicBezTo>
                    <a:pt x="448" y="433"/>
                    <a:pt x="450" y="431"/>
                    <a:pt x="449" y="431"/>
                  </a:cubicBezTo>
                  <a:cubicBezTo>
                    <a:pt x="448" y="430"/>
                    <a:pt x="446" y="431"/>
                    <a:pt x="446" y="431"/>
                  </a:cubicBezTo>
                  <a:cubicBezTo>
                    <a:pt x="445" y="430"/>
                    <a:pt x="442" y="428"/>
                    <a:pt x="437" y="429"/>
                  </a:cubicBezTo>
                  <a:cubicBezTo>
                    <a:pt x="439" y="424"/>
                    <a:pt x="434" y="427"/>
                    <a:pt x="432" y="425"/>
                  </a:cubicBezTo>
                  <a:cubicBezTo>
                    <a:pt x="431" y="425"/>
                    <a:pt x="432" y="423"/>
                    <a:pt x="432" y="422"/>
                  </a:cubicBezTo>
                  <a:cubicBezTo>
                    <a:pt x="431" y="422"/>
                    <a:pt x="429" y="423"/>
                    <a:pt x="429" y="422"/>
                  </a:cubicBezTo>
                  <a:cubicBezTo>
                    <a:pt x="429" y="422"/>
                    <a:pt x="429" y="420"/>
                    <a:pt x="429" y="419"/>
                  </a:cubicBezTo>
                  <a:cubicBezTo>
                    <a:pt x="429" y="419"/>
                    <a:pt x="427" y="420"/>
                    <a:pt x="426" y="419"/>
                  </a:cubicBezTo>
                  <a:cubicBezTo>
                    <a:pt x="426" y="419"/>
                    <a:pt x="427" y="417"/>
                    <a:pt x="426" y="416"/>
                  </a:cubicBezTo>
                  <a:cubicBezTo>
                    <a:pt x="425" y="416"/>
                    <a:pt x="425" y="418"/>
                    <a:pt x="425" y="418"/>
                  </a:cubicBezTo>
                  <a:cubicBezTo>
                    <a:pt x="424" y="418"/>
                    <a:pt x="421" y="416"/>
                    <a:pt x="421" y="415"/>
                  </a:cubicBezTo>
                  <a:cubicBezTo>
                    <a:pt x="419" y="417"/>
                    <a:pt x="418" y="415"/>
                    <a:pt x="416" y="415"/>
                  </a:cubicBezTo>
                  <a:cubicBezTo>
                    <a:pt x="414" y="415"/>
                    <a:pt x="412" y="418"/>
                    <a:pt x="409" y="418"/>
                  </a:cubicBezTo>
                  <a:cubicBezTo>
                    <a:pt x="406" y="418"/>
                    <a:pt x="406" y="417"/>
                    <a:pt x="404" y="416"/>
                  </a:cubicBezTo>
                  <a:cubicBezTo>
                    <a:pt x="400" y="416"/>
                    <a:pt x="401" y="419"/>
                    <a:pt x="398" y="416"/>
                  </a:cubicBezTo>
                  <a:cubicBezTo>
                    <a:pt x="396" y="415"/>
                    <a:pt x="395" y="417"/>
                    <a:pt x="391" y="415"/>
                  </a:cubicBezTo>
                  <a:cubicBezTo>
                    <a:pt x="390" y="415"/>
                    <a:pt x="390" y="413"/>
                    <a:pt x="390" y="412"/>
                  </a:cubicBezTo>
                  <a:cubicBezTo>
                    <a:pt x="389" y="412"/>
                    <a:pt x="388" y="412"/>
                    <a:pt x="387" y="412"/>
                  </a:cubicBezTo>
                  <a:cubicBezTo>
                    <a:pt x="385" y="412"/>
                    <a:pt x="379" y="411"/>
                    <a:pt x="383" y="408"/>
                  </a:cubicBezTo>
                  <a:cubicBezTo>
                    <a:pt x="379" y="408"/>
                    <a:pt x="378" y="405"/>
                    <a:pt x="374" y="405"/>
                  </a:cubicBezTo>
                  <a:cubicBezTo>
                    <a:pt x="374" y="404"/>
                    <a:pt x="373" y="403"/>
                    <a:pt x="373" y="401"/>
                  </a:cubicBezTo>
                  <a:cubicBezTo>
                    <a:pt x="367" y="400"/>
                    <a:pt x="365" y="396"/>
                    <a:pt x="359" y="395"/>
                  </a:cubicBezTo>
                  <a:cubicBezTo>
                    <a:pt x="358" y="391"/>
                    <a:pt x="355" y="388"/>
                    <a:pt x="356" y="381"/>
                  </a:cubicBezTo>
                  <a:cubicBezTo>
                    <a:pt x="356" y="376"/>
                    <a:pt x="348" y="379"/>
                    <a:pt x="352" y="373"/>
                  </a:cubicBezTo>
                  <a:cubicBezTo>
                    <a:pt x="350" y="373"/>
                    <a:pt x="349" y="373"/>
                    <a:pt x="349" y="374"/>
                  </a:cubicBezTo>
                  <a:cubicBezTo>
                    <a:pt x="347" y="374"/>
                    <a:pt x="348" y="372"/>
                    <a:pt x="348" y="372"/>
                  </a:cubicBezTo>
                  <a:cubicBezTo>
                    <a:pt x="347" y="370"/>
                    <a:pt x="344" y="370"/>
                    <a:pt x="343" y="367"/>
                  </a:cubicBezTo>
                  <a:cubicBezTo>
                    <a:pt x="343" y="366"/>
                    <a:pt x="341" y="366"/>
                    <a:pt x="339" y="366"/>
                  </a:cubicBezTo>
                  <a:cubicBezTo>
                    <a:pt x="339" y="365"/>
                    <a:pt x="341" y="364"/>
                    <a:pt x="341" y="363"/>
                  </a:cubicBezTo>
                  <a:cubicBezTo>
                    <a:pt x="341" y="363"/>
                    <a:pt x="339" y="360"/>
                    <a:pt x="339" y="360"/>
                  </a:cubicBezTo>
                  <a:cubicBezTo>
                    <a:pt x="339" y="360"/>
                    <a:pt x="337" y="361"/>
                    <a:pt x="336" y="360"/>
                  </a:cubicBezTo>
                  <a:cubicBezTo>
                    <a:pt x="335" y="359"/>
                    <a:pt x="336" y="357"/>
                    <a:pt x="335" y="356"/>
                  </a:cubicBezTo>
                  <a:cubicBezTo>
                    <a:pt x="332" y="353"/>
                    <a:pt x="328" y="352"/>
                    <a:pt x="327" y="346"/>
                  </a:cubicBezTo>
                  <a:cubicBezTo>
                    <a:pt x="324" y="344"/>
                    <a:pt x="324" y="347"/>
                    <a:pt x="321" y="345"/>
                  </a:cubicBezTo>
                  <a:cubicBezTo>
                    <a:pt x="322" y="342"/>
                    <a:pt x="319" y="342"/>
                    <a:pt x="318" y="341"/>
                  </a:cubicBezTo>
                  <a:cubicBezTo>
                    <a:pt x="317" y="338"/>
                    <a:pt x="318" y="334"/>
                    <a:pt x="314" y="334"/>
                  </a:cubicBezTo>
                  <a:cubicBezTo>
                    <a:pt x="315" y="327"/>
                    <a:pt x="311" y="324"/>
                    <a:pt x="307" y="322"/>
                  </a:cubicBezTo>
                  <a:cubicBezTo>
                    <a:pt x="306" y="324"/>
                    <a:pt x="305" y="325"/>
                    <a:pt x="304" y="327"/>
                  </a:cubicBezTo>
                  <a:cubicBezTo>
                    <a:pt x="303" y="330"/>
                    <a:pt x="307" y="331"/>
                    <a:pt x="308" y="332"/>
                  </a:cubicBezTo>
                  <a:cubicBezTo>
                    <a:pt x="309" y="333"/>
                    <a:pt x="308" y="335"/>
                    <a:pt x="308" y="335"/>
                  </a:cubicBezTo>
                  <a:cubicBezTo>
                    <a:pt x="308" y="335"/>
                    <a:pt x="310" y="335"/>
                    <a:pt x="310" y="335"/>
                  </a:cubicBezTo>
                  <a:cubicBezTo>
                    <a:pt x="311" y="337"/>
                    <a:pt x="309" y="341"/>
                    <a:pt x="311" y="341"/>
                  </a:cubicBezTo>
                  <a:cubicBezTo>
                    <a:pt x="313" y="341"/>
                    <a:pt x="312" y="344"/>
                    <a:pt x="314" y="348"/>
                  </a:cubicBezTo>
                  <a:cubicBezTo>
                    <a:pt x="314" y="348"/>
                    <a:pt x="315" y="348"/>
                    <a:pt x="315" y="349"/>
                  </a:cubicBezTo>
                  <a:cubicBezTo>
                    <a:pt x="315" y="352"/>
                    <a:pt x="319" y="351"/>
                    <a:pt x="318" y="356"/>
                  </a:cubicBezTo>
                  <a:cubicBezTo>
                    <a:pt x="318" y="358"/>
                    <a:pt x="321" y="357"/>
                    <a:pt x="322" y="358"/>
                  </a:cubicBezTo>
                  <a:cubicBezTo>
                    <a:pt x="321" y="359"/>
                    <a:pt x="324" y="360"/>
                    <a:pt x="324" y="360"/>
                  </a:cubicBezTo>
                  <a:cubicBezTo>
                    <a:pt x="324" y="362"/>
                    <a:pt x="322" y="363"/>
                    <a:pt x="322" y="363"/>
                  </a:cubicBezTo>
                  <a:cubicBezTo>
                    <a:pt x="323" y="365"/>
                    <a:pt x="327" y="365"/>
                    <a:pt x="325" y="369"/>
                  </a:cubicBezTo>
                  <a:cubicBezTo>
                    <a:pt x="323" y="367"/>
                    <a:pt x="323" y="365"/>
                    <a:pt x="318" y="366"/>
                  </a:cubicBezTo>
                  <a:cubicBezTo>
                    <a:pt x="320" y="360"/>
                    <a:pt x="315" y="362"/>
                    <a:pt x="315" y="358"/>
                  </a:cubicBezTo>
                  <a:cubicBezTo>
                    <a:pt x="315" y="355"/>
                    <a:pt x="313" y="355"/>
                    <a:pt x="311" y="353"/>
                  </a:cubicBezTo>
                  <a:cubicBezTo>
                    <a:pt x="310" y="352"/>
                    <a:pt x="309" y="351"/>
                    <a:pt x="308" y="349"/>
                  </a:cubicBezTo>
                  <a:cubicBezTo>
                    <a:pt x="306" y="349"/>
                    <a:pt x="304" y="348"/>
                    <a:pt x="303" y="346"/>
                  </a:cubicBezTo>
                  <a:cubicBezTo>
                    <a:pt x="303" y="343"/>
                    <a:pt x="304" y="345"/>
                    <a:pt x="306" y="345"/>
                  </a:cubicBezTo>
                  <a:cubicBezTo>
                    <a:pt x="307" y="339"/>
                    <a:pt x="301" y="340"/>
                    <a:pt x="301" y="335"/>
                  </a:cubicBezTo>
                  <a:cubicBezTo>
                    <a:pt x="299" y="334"/>
                    <a:pt x="298" y="332"/>
                    <a:pt x="294" y="332"/>
                  </a:cubicBezTo>
                  <a:cubicBezTo>
                    <a:pt x="295" y="329"/>
                    <a:pt x="297" y="329"/>
                    <a:pt x="294" y="325"/>
                  </a:cubicBezTo>
                  <a:cubicBezTo>
                    <a:pt x="294" y="325"/>
                    <a:pt x="293" y="324"/>
                    <a:pt x="293" y="324"/>
                  </a:cubicBezTo>
                  <a:cubicBezTo>
                    <a:pt x="291" y="321"/>
                    <a:pt x="293" y="316"/>
                    <a:pt x="286" y="317"/>
                  </a:cubicBezTo>
                  <a:cubicBezTo>
                    <a:pt x="287" y="315"/>
                    <a:pt x="287" y="314"/>
                    <a:pt x="286" y="313"/>
                  </a:cubicBezTo>
                  <a:cubicBezTo>
                    <a:pt x="286" y="312"/>
                    <a:pt x="285" y="310"/>
                    <a:pt x="284" y="310"/>
                  </a:cubicBezTo>
                  <a:cubicBezTo>
                    <a:pt x="284" y="310"/>
                    <a:pt x="281" y="310"/>
                    <a:pt x="280" y="310"/>
                  </a:cubicBezTo>
                  <a:cubicBezTo>
                    <a:pt x="279" y="309"/>
                    <a:pt x="283" y="308"/>
                    <a:pt x="283" y="308"/>
                  </a:cubicBezTo>
                  <a:cubicBezTo>
                    <a:pt x="282" y="305"/>
                    <a:pt x="274" y="304"/>
                    <a:pt x="270" y="303"/>
                  </a:cubicBezTo>
                  <a:cubicBezTo>
                    <a:pt x="270" y="302"/>
                    <a:pt x="270" y="301"/>
                    <a:pt x="269" y="300"/>
                  </a:cubicBezTo>
                  <a:cubicBezTo>
                    <a:pt x="268" y="298"/>
                    <a:pt x="267" y="297"/>
                    <a:pt x="266" y="296"/>
                  </a:cubicBezTo>
                  <a:cubicBezTo>
                    <a:pt x="265" y="295"/>
                    <a:pt x="265" y="291"/>
                    <a:pt x="263" y="287"/>
                  </a:cubicBezTo>
                  <a:cubicBezTo>
                    <a:pt x="263" y="287"/>
                    <a:pt x="261" y="287"/>
                    <a:pt x="261" y="286"/>
                  </a:cubicBezTo>
                  <a:cubicBezTo>
                    <a:pt x="260" y="284"/>
                    <a:pt x="261" y="281"/>
                    <a:pt x="258" y="282"/>
                  </a:cubicBezTo>
                  <a:cubicBezTo>
                    <a:pt x="258" y="277"/>
                    <a:pt x="255" y="273"/>
                    <a:pt x="252" y="269"/>
                  </a:cubicBezTo>
                  <a:cubicBezTo>
                    <a:pt x="251" y="268"/>
                    <a:pt x="251" y="264"/>
                    <a:pt x="248" y="265"/>
                  </a:cubicBezTo>
                  <a:cubicBezTo>
                    <a:pt x="250" y="249"/>
                    <a:pt x="248" y="239"/>
                    <a:pt x="248" y="219"/>
                  </a:cubicBezTo>
                  <a:cubicBezTo>
                    <a:pt x="248" y="218"/>
                    <a:pt x="247" y="217"/>
                    <a:pt x="247" y="216"/>
                  </a:cubicBezTo>
                  <a:cubicBezTo>
                    <a:pt x="246" y="215"/>
                    <a:pt x="245" y="214"/>
                    <a:pt x="244" y="213"/>
                  </a:cubicBezTo>
                  <a:cubicBezTo>
                    <a:pt x="243" y="213"/>
                    <a:pt x="243" y="211"/>
                    <a:pt x="241" y="212"/>
                  </a:cubicBezTo>
                  <a:cubicBezTo>
                    <a:pt x="240" y="205"/>
                    <a:pt x="234" y="201"/>
                    <a:pt x="230" y="196"/>
                  </a:cubicBezTo>
                  <a:cubicBezTo>
                    <a:pt x="229" y="196"/>
                    <a:pt x="228" y="195"/>
                    <a:pt x="228" y="193"/>
                  </a:cubicBezTo>
                  <a:cubicBezTo>
                    <a:pt x="229" y="194"/>
                    <a:pt x="232" y="196"/>
                    <a:pt x="233" y="193"/>
                  </a:cubicBezTo>
                  <a:cubicBezTo>
                    <a:pt x="235" y="193"/>
                    <a:pt x="234" y="197"/>
                    <a:pt x="238" y="196"/>
                  </a:cubicBezTo>
                  <a:cubicBezTo>
                    <a:pt x="239" y="197"/>
                    <a:pt x="240" y="199"/>
                    <a:pt x="240" y="202"/>
                  </a:cubicBezTo>
                  <a:cubicBezTo>
                    <a:pt x="247" y="201"/>
                    <a:pt x="248" y="205"/>
                    <a:pt x="252" y="207"/>
                  </a:cubicBezTo>
                  <a:cubicBezTo>
                    <a:pt x="251" y="212"/>
                    <a:pt x="254" y="214"/>
                    <a:pt x="256" y="216"/>
                  </a:cubicBezTo>
                  <a:cubicBezTo>
                    <a:pt x="258" y="216"/>
                    <a:pt x="258" y="213"/>
                    <a:pt x="258" y="212"/>
                  </a:cubicBezTo>
                  <a:cubicBezTo>
                    <a:pt x="258" y="210"/>
                    <a:pt x="255" y="210"/>
                    <a:pt x="255" y="209"/>
                  </a:cubicBezTo>
                  <a:cubicBezTo>
                    <a:pt x="254" y="206"/>
                    <a:pt x="254" y="205"/>
                    <a:pt x="254" y="203"/>
                  </a:cubicBezTo>
                  <a:cubicBezTo>
                    <a:pt x="253" y="203"/>
                    <a:pt x="252" y="202"/>
                    <a:pt x="252" y="202"/>
                  </a:cubicBezTo>
                  <a:cubicBezTo>
                    <a:pt x="252" y="201"/>
                    <a:pt x="253" y="200"/>
                    <a:pt x="254" y="200"/>
                  </a:cubicBezTo>
                  <a:cubicBezTo>
                    <a:pt x="252" y="197"/>
                    <a:pt x="249" y="198"/>
                    <a:pt x="249" y="195"/>
                  </a:cubicBezTo>
                  <a:cubicBezTo>
                    <a:pt x="243" y="196"/>
                    <a:pt x="242" y="190"/>
                    <a:pt x="235" y="191"/>
                  </a:cubicBezTo>
                  <a:cubicBezTo>
                    <a:pt x="237" y="186"/>
                    <a:pt x="231" y="190"/>
                    <a:pt x="233" y="185"/>
                  </a:cubicBezTo>
                  <a:cubicBezTo>
                    <a:pt x="231" y="183"/>
                    <a:pt x="229" y="185"/>
                    <a:pt x="227" y="182"/>
                  </a:cubicBezTo>
                  <a:cubicBezTo>
                    <a:pt x="227" y="181"/>
                    <a:pt x="229" y="181"/>
                    <a:pt x="230" y="181"/>
                  </a:cubicBezTo>
                  <a:cubicBezTo>
                    <a:pt x="232" y="177"/>
                    <a:pt x="225" y="179"/>
                    <a:pt x="226" y="179"/>
                  </a:cubicBezTo>
                  <a:cubicBezTo>
                    <a:pt x="224" y="179"/>
                    <a:pt x="225" y="177"/>
                    <a:pt x="224" y="177"/>
                  </a:cubicBezTo>
                  <a:cubicBezTo>
                    <a:pt x="224" y="176"/>
                    <a:pt x="221" y="177"/>
                    <a:pt x="221" y="177"/>
                  </a:cubicBezTo>
                  <a:cubicBezTo>
                    <a:pt x="221" y="176"/>
                    <a:pt x="223" y="175"/>
                    <a:pt x="223" y="174"/>
                  </a:cubicBezTo>
                  <a:cubicBezTo>
                    <a:pt x="222" y="172"/>
                    <a:pt x="221" y="174"/>
                    <a:pt x="219" y="174"/>
                  </a:cubicBezTo>
                  <a:cubicBezTo>
                    <a:pt x="216" y="172"/>
                    <a:pt x="217" y="168"/>
                    <a:pt x="216" y="167"/>
                  </a:cubicBezTo>
                  <a:cubicBezTo>
                    <a:pt x="215" y="166"/>
                    <a:pt x="214" y="165"/>
                    <a:pt x="212" y="165"/>
                  </a:cubicBezTo>
                  <a:cubicBezTo>
                    <a:pt x="217" y="157"/>
                    <a:pt x="200" y="163"/>
                    <a:pt x="202" y="154"/>
                  </a:cubicBezTo>
                  <a:cubicBezTo>
                    <a:pt x="206" y="154"/>
                    <a:pt x="206" y="154"/>
                    <a:pt x="206" y="154"/>
                  </a:cubicBezTo>
                  <a:cubicBezTo>
                    <a:pt x="206" y="151"/>
                    <a:pt x="200" y="155"/>
                    <a:pt x="202" y="150"/>
                  </a:cubicBezTo>
                  <a:cubicBezTo>
                    <a:pt x="193" y="150"/>
                    <a:pt x="193" y="150"/>
                    <a:pt x="193" y="150"/>
                  </a:cubicBezTo>
                  <a:cubicBezTo>
                    <a:pt x="196" y="148"/>
                    <a:pt x="192" y="146"/>
                    <a:pt x="195" y="146"/>
                  </a:cubicBezTo>
                  <a:cubicBezTo>
                    <a:pt x="195" y="143"/>
                    <a:pt x="191" y="143"/>
                    <a:pt x="192" y="144"/>
                  </a:cubicBezTo>
                  <a:cubicBezTo>
                    <a:pt x="189" y="142"/>
                    <a:pt x="192" y="141"/>
                    <a:pt x="189" y="137"/>
                  </a:cubicBezTo>
                  <a:cubicBezTo>
                    <a:pt x="181" y="137"/>
                    <a:pt x="181" y="137"/>
                    <a:pt x="181" y="137"/>
                  </a:cubicBezTo>
                  <a:cubicBezTo>
                    <a:pt x="181" y="135"/>
                    <a:pt x="183" y="134"/>
                    <a:pt x="183" y="132"/>
                  </a:cubicBezTo>
                  <a:cubicBezTo>
                    <a:pt x="182" y="129"/>
                    <a:pt x="179" y="131"/>
                    <a:pt x="182" y="127"/>
                  </a:cubicBezTo>
                  <a:cubicBezTo>
                    <a:pt x="177" y="128"/>
                    <a:pt x="174" y="130"/>
                    <a:pt x="168" y="129"/>
                  </a:cubicBezTo>
                  <a:cubicBezTo>
                    <a:pt x="168" y="125"/>
                    <a:pt x="165" y="123"/>
                    <a:pt x="161" y="122"/>
                  </a:cubicBezTo>
                  <a:cubicBezTo>
                    <a:pt x="160" y="121"/>
                    <a:pt x="158" y="121"/>
                    <a:pt x="157" y="120"/>
                  </a:cubicBezTo>
                  <a:cubicBezTo>
                    <a:pt x="156" y="120"/>
                    <a:pt x="157" y="118"/>
                    <a:pt x="157" y="118"/>
                  </a:cubicBezTo>
                  <a:cubicBezTo>
                    <a:pt x="156" y="117"/>
                    <a:pt x="153" y="118"/>
                    <a:pt x="154" y="116"/>
                  </a:cubicBezTo>
                  <a:cubicBezTo>
                    <a:pt x="149" y="114"/>
                    <a:pt x="140" y="119"/>
                    <a:pt x="137" y="116"/>
                  </a:cubicBezTo>
                  <a:cubicBezTo>
                    <a:pt x="137" y="116"/>
                    <a:pt x="137" y="115"/>
                    <a:pt x="137" y="115"/>
                  </a:cubicBezTo>
                  <a:cubicBezTo>
                    <a:pt x="136" y="115"/>
                    <a:pt x="134" y="116"/>
                    <a:pt x="134" y="116"/>
                  </a:cubicBezTo>
                  <a:cubicBezTo>
                    <a:pt x="133" y="116"/>
                    <a:pt x="133" y="112"/>
                    <a:pt x="127" y="113"/>
                  </a:cubicBezTo>
                  <a:cubicBezTo>
                    <a:pt x="127" y="110"/>
                    <a:pt x="121" y="111"/>
                    <a:pt x="125" y="108"/>
                  </a:cubicBezTo>
                  <a:cubicBezTo>
                    <a:pt x="123" y="108"/>
                    <a:pt x="123" y="109"/>
                    <a:pt x="122" y="109"/>
                  </a:cubicBezTo>
                  <a:cubicBezTo>
                    <a:pt x="121" y="109"/>
                    <a:pt x="120" y="108"/>
                    <a:pt x="120" y="108"/>
                  </a:cubicBezTo>
                  <a:cubicBezTo>
                    <a:pt x="117" y="108"/>
                    <a:pt x="116" y="111"/>
                    <a:pt x="113" y="109"/>
                  </a:cubicBezTo>
                  <a:cubicBezTo>
                    <a:pt x="110" y="109"/>
                    <a:pt x="113" y="114"/>
                    <a:pt x="112" y="116"/>
                  </a:cubicBezTo>
                  <a:cubicBezTo>
                    <a:pt x="111" y="116"/>
                    <a:pt x="110" y="115"/>
                    <a:pt x="108" y="115"/>
                  </a:cubicBezTo>
                  <a:cubicBezTo>
                    <a:pt x="106" y="115"/>
                    <a:pt x="107" y="117"/>
                    <a:pt x="106" y="118"/>
                  </a:cubicBezTo>
                  <a:cubicBezTo>
                    <a:pt x="105" y="118"/>
                    <a:pt x="100" y="118"/>
                    <a:pt x="98" y="119"/>
                  </a:cubicBezTo>
                  <a:cubicBezTo>
                    <a:pt x="97" y="120"/>
                    <a:pt x="97" y="122"/>
                    <a:pt x="95" y="122"/>
                  </a:cubicBezTo>
                  <a:cubicBezTo>
                    <a:pt x="93" y="122"/>
                    <a:pt x="92" y="120"/>
                    <a:pt x="89" y="120"/>
                  </a:cubicBezTo>
                  <a:cubicBezTo>
                    <a:pt x="92" y="118"/>
                    <a:pt x="95" y="118"/>
                    <a:pt x="94" y="112"/>
                  </a:cubicBezTo>
                  <a:cubicBezTo>
                    <a:pt x="96" y="113"/>
                    <a:pt x="96" y="111"/>
                    <a:pt x="96" y="109"/>
                  </a:cubicBezTo>
                  <a:cubicBezTo>
                    <a:pt x="96" y="108"/>
                    <a:pt x="94" y="108"/>
                    <a:pt x="92" y="108"/>
                  </a:cubicBezTo>
                  <a:cubicBezTo>
                    <a:pt x="90" y="109"/>
                    <a:pt x="91" y="112"/>
                    <a:pt x="88" y="113"/>
                  </a:cubicBezTo>
                  <a:cubicBezTo>
                    <a:pt x="87" y="114"/>
                    <a:pt x="87" y="116"/>
                    <a:pt x="85" y="116"/>
                  </a:cubicBezTo>
                  <a:cubicBezTo>
                    <a:pt x="84" y="116"/>
                    <a:pt x="84" y="120"/>
                    <a:pt x="81" y="119"/>
                  </a:cubicBezTo>
                  <a:cubicBezTo>
                    <a:pt x="82" y="121"/>
                    <a:pt x="80" y="122"/>
                    <a:pt x="78" y="122"/>
                  </a:cubicBezTo>
                  <a:cubicBezTo>
                    <a:pt x="78" y="127"/>
                    <a:pt x="78" y="127"/>
                    <a:pt x="78" y="127"/>
                  </a:cubicBezTo>
                  <a:cubicBezTo>
                    <a:pt x="74" y="129"/>
                    <a:pt x="73" y="133"/>
                    <a:pt x="70" y="136"/>
                  </a:cubicBezTo>
                  <a:cubicBezTo>
                    <a:pt x="69" y="136"/>
                    <a:pt x="68" y="135"/>
                    <a:pt x="67" y="136"/>
                  </a:cubicBezTo>
                  <a:cubicBezTo>
                    <a:pt x="67" y="136"/>
                    <a:pt x="68" y="138"/>
                    <a:pt x="67" y="139"/>
                  </a:cubicBezTo>
                  <a:cubicBezTo>
                    <a:pt x="67" y="139"/>
                    <a:pt x="61" y="139"/>
                    <a:pt x="63" y="140"/>
                  </a:cubicBezTo>
                  <a:cubicBezTo>
                    <a:pt x="65" y="142"/>
                    <a:pt x="59" y="142"/>
                    <a:pt x="57" y="144"/>
                  </a:cubicBezTo>
                  <a:cubicBezTo>
                    <a:pt x="57" y="145"/>
                    <a:pt x="55" y="149"/>
                    <a:pt x="54" y="149"/>
                  </a:cubicBezTo>
                  <a:cubicBezTo>
                    <a:pt x="53" y="147"/>
                    <a:pt x="53" y="148"/>
                    <a:pt x="53" y="150"/>
                  </a:cubicBezTo>
                  <a:cubicBezTo>
                    <a:pt x="47" y="150"/>
                    <a:pt x="47" y="150"/>
                    <a:pt x="47" y="150"/>
                  </a:cubicBezTo>
                  <a:cubicBezTo>
                    <a:pt x="44" y="152"/>
                    <a:pt x="50" y="152"/>
                    <a:pt x="43" y="153"/>
                  </a:cubicBezTo>
                  <a:cubicBezTo>
                    <a:pt x="40" y="153"/>
                    <a:pt x="38" y="153"/>
                    <a:pt x="35" y="154"/>
                  </a:cubicBezTo>
                  <a:cubicBezTo>
                    <a:pt x="33" y="155"/>
                    <a:pt x="32" y="159"/>
                    <a:pt x="29" y="157"/>
                  </a:cubicBezTo>
                  <a:cubicBezTo>
                    <a:pt x="29" y="153"/>
                    <a:pt x="33" y="154"/>
                    <a:pt x="36" y="153"/>
                  </a:cubicBezTo>
                  <a:cubicBezTo>
                    <a:pt x="37" y="152"/>
                    <a:pt x="38" y="153"/>
                    <a:pt x="38" y="151"/>
                  </a:cubicBezTo>
                  <a:cubicBezTo>
                    <a:pt x="38" y="149"/>
                    <a:pt x="41" y="150"/>
                    <a:pt x="43" y="150"/>
                  </a:cubicBezTo>
                  <a:cubicBezTo>
                    <a:pt x="45" y="150"/>
                    <a:pt x="44" y="147"/>
                    <a:pt x="45" y="146"/>
                  </a:cubicBezTo>
                  <a:cubicBezTo>
                    <a:pt x="45" y="145"/>
                    <a:pt x="46" y="148"/>
                    <a:pt x="49" y="144"/>
                  </a:cubicBezTo>
                  <a:cubicBezTo>
                    <a:pt x="49" y="144"/>
                    <a:pt x="50" y="145"/>
                    <a:pt x="50" y="143"/>
                  </a:cubicBezTo>
                  <a:cubicBezTo>
                    <a:pt x="50" y="141"/>
                    <a:pt x="54" y="142"/>
                    <a:pt x="56" y="140"/>
                  </a:cubicBezTo>
                  <a:cubicBezTo>
                    <a:pt x="56" y="133"/>
                    <a:pt x="56" y="133"/>
                    <a:pt x="56" y="133"/>
                  </a:cubicBezTo>
                  <a:cubicBezTo>
                    <a:pt x="60" y="138"/>
                    <a:pt x="56" y="129"/>
                    <a:pt x="61" y="130"/>
                  </a:cubicBezTo>
                  <a:cubicBezTo>
                    <a:pt x="62" y="127"/>
                    <a:pt x="55" y="131"/>
                    <a:pt x="57" y="126"/>
                  </a:cubicBezTo>
                  <a:cubicBezTo>
                    <a:pt x="56" y="129"/>
                    <a:pt x="47" y="125"/>
                    <a:pt x="46" y="129"/>
                  </a:cubicBezTo>
                  <a:cubicBezTo>
                    <a:pt x="44" y="129"/>
                    <a:pt x="45" y="127"/>
                    <a:pt x="45" y="126"/>
                  </a:cubicBezTo>
                  <a:cubicBezTo>
                    <a:pt x="43" y="125"/>
                    <a:pt x="39" y="127"/>
                    <a:pt x="36" y="126"/>
                  </a:cubicBezTo>
                  <a:cubicBezTo>
                    <a:pt x="38" y="123"/>
                    <a:pt x="34" y="124"/>
                    <a:pt x="33" y="123"/>
                  </a:cubicBezTo>
                  <a:cubicBezTo>
                    <a:pt x="33" y="122"/>
                    <a:pt x="35" y="121"/>
                    <a:pt x="35" y="122"/>
                  </a:cubicBezTo>
                  <a:cubicBezTo>
                    <a:pt x="32" y="118"/>
                    <a:pt x="30" y="119"/>
                    <a:pt x="28" y="115"/>
                  </a:cubicBezTo>
                  <a:cubicBezTo>
                    <a:pt x="26" y="117"/>
                    <a:pt x="22" y="116"/>
                    <a:pt x="18" y="116"/>
                  </a:cubicBezTo>
                  <a:cubicBezTo>
                    <a:pt x="18" y="115"/>
                    <a:pt x="18" y="114"/>
                    <a:pt x="19" y="113"/>
                  </a:cubicBezTo>
                  <a:cubicBezTo>
                    <a:pt x="18" y="111"/>
                    <a:pt x="14" y="112"/>
                    <a:pt x="15" y="106"/>
                  </a:cubicBezTo>
                  <a:cubicBezTo>
                    <a:pt x="15" y="105"/>
                    <a:pt x="13" y="103"/>
                    <a:pt x="12" y="105"/>
                  </a:cubicBezTo>
                  <a:cubicBezTo>
                    <a:pt x="9" y="105"/>
                    <a:pt x="12" y="101"/>
                    <a:pt x="12" y="99"/>
                  </a:cubicBezTo>
                  <a:cubicBezTo>
                    <a:pt x="13" y="99"/>
                    <a:pt x="12" y="97"/>
                    <a:pt x="12" y="97"/>
                  </a:cubicBezTo>
                  <a:cubicBezTo>
                    <a:pt x="13" y="96"/>
                    <a:pt x="15" y="97"/>
                    <a:pt x="15" y="97"/>
                  </a:cubicBezTo>
                  <a:cubicBezTo>
                    <a:pt x="16" y="95"/>
                    <a:pt x="15" y="93"/>
                    <a:pt x="17" y="92"/>
                  </a:cubicBezTo>
                  <a:cubicBezTo>
                    <a:pt x="20" y="92"/>
                    <a:pt x="25" y="92"/>
                    <a:pt x="28" y="90"/>
                  </a:cubicBezTo>
                  <a:cubicBezTo>
                    <a:pt x="29" y="89"/>
                    <a:pt x="31" y="89"/>
                    <a:pt x="33" y="88"/>
                  </a:cubicBezTo>
                  <a:cubicBezTo>
                    <a:pt x="36" y="87"/>
                    <a:pt x="31" y="84"/>
                    <a:pt x="39" y="85"/>
                  </a:cubicBezTo>
                  <a:cubicBezTo>
                    <a:pt x="38" y="82"/>
                    <a:pt x="38" y="79"/>
                    <a:pt x="36" y="74"/>
                  </a:cubicBezTo>
                  <a:cubicBezTo>
                    <a:pt x="33" y="71"/>
                    <a:pt x="26" y="79"/>
                    <a:pt x="22" y="76"/>
                  </a:cubicBezTo>
                  <a:cubicBezTo>
                    <a:pt x="20" y="73"/>
                    <a:pt x="22" y="77"/>
                    <a:pt x="17" y="77"/>
                  </a:cubicBezTo>
                  <a:cubicBezTo>
                    <a:pt x="15" y="75"/>
                    <a:pt x="10" y="76"/>
                    <a:pt x="7" y="74"/>
                  </a:cubicBezTo>
                  <a:cubicBezTo>
                    <a:pt x="6" y="74"/>
                    <a:pt x="9" y="72"/>
                    <a:pt x="7" y="71"/>
                  </a:cubicBezTo>
                  <a:cubicBezTo>
                    <a:pt x="4" y="71"/>
                    <a:pt x="1" y="70"/>
                    <a:pt x="1" y="66"/>
                  </a:cubicBezTo>
                  <a:cubicBezTo>
                    <a:pt x="10" y="67"/>
                    <a:pt x="0" y="62"/>
                    <a:pt x="10" y="63"/>
                  </a:cubicBezTo>
                  <a:cubicBezTo>
                    <a:pt x="11" y="63"/>
                    <a:pt x="10" y="62"/>
                    <a:pt x="10" y="62"/>
                  </a:cubicBezTo>
                  <a:cubicBezTo>
                    <a:pt x="10" y="59"/>
                    <a:pt x="12" y="62"/>
                    <a:pt x="12" y="62"/>
                  </a:cubicBezTo>
                  <a:cubicBezTo>
                    <a:pt x="15" y="61"/>
                    <a:pt x="15" y="60"/>
                    <a:pt x="18" y="60"/>
                  </a:cubicBezTo>
                  <a:cubicBezTo>
                    <a:pt x="19" y="60"/>
                    <a:pt x="19" y="63"/>
                    <a:pt x="21" y="63"/>
                  </a:cubicBezTo>
                  <a:cubicBezTo>
                    <a:pt x="24" y="64"/>
                    <a:pt x="27" y="62"/>
                    <a:pt x="31" y="63"/>
                  </a:cubicBezTo>
                  <a:cubicBezTo>
                    <a:pt x="33" y="63"/>
                    <a:pt x="33" y="64"/>
                    <a:pt x="35" y="63"/>
                  </a:cubicBezTo>
                  <a:cubicBezTo>
                    <a:pt x="37" y="62"/>
                    <a:pt x="35" y="62"/>
                    <a:pt x="35" y="60"/>
                  </a:cubicBezTo>
                  <a:cubicBezTo>
                    <a:pt x="36" y="60"/>
                    <a:pt x="37" y="60"/>
                    <a:pt x="38" y="59"/>
                  </a:cubicBezTo>
                  <a:cubicBezTo>
                    <a:pt x="38" y="55"/>
                    <a:pt x="31" y="60"/>
                    <a:pt x="33" y="55"/>
                  </a:cubicBezTo>
                  <a:cubicBezTo>
                    <a:pt x="29" y="54"/>
                    <a:pt x="26" y="52"/>
                    <a:pt x="22" y="52"/>
                  </a:cubicBezTo>
                  <a:cubicBezTo>
                    <a:pt x="24" y="49"/>
                    <a:pt x="24" y="50"/>
                    <a:pt x="21" y="48"/>
                  </a:cubicBezTo>
                  <a:cubicBezTo>
                    <a:pt x="20" y="47"/>
                    <a:pt x="20" y="46"/>
                    <a:pt x="19" y="46"/>
                  </a:cubicBezTo>
                  <a:cubicBezTo>
                    <a:pt x="18" y="45"/>
                    <a:pt x="15" y="46"/>
                    <a:pt x="14" y="45"/>
                  </a:cubicBezTo>
                  <a:cubicBezTo>
                    <a:pt x="14" y="45"/>
                    <a:pt x="17" y="40"/>
                    <a:pt x="14" y="41"/>
                  </a:cubicBezTo>
                  <a:cubicBezTo>
                    <a:pt x="13" y="41"/>
                    <a:pt x="14" y="42"/>
                    <a:pt x="12" y="42"/>
                  </a:cubicBezTo>
                  <a:cubicBezTo>
                    <a:pt x="11" y="42"/>
                    <a:pt x="10" y="40"/>
                    <a:pt x="8" y="41"/>
                  </a:cubicBezTo>
                  <a:cubicBezTo>
                    <a:pt x="11" y="37"/>
                    <a:pt x="17" y="36"/>
                    <a:pt x="22" y="34"/>
                  </a:cubicBezTo>
                  <a:cubicBezTo>
                    <a:pt x="21" y="28"/>
                    <a:pt x="26" y="29"/>
                    <a:pt x="28" y="26"/>
                  </a:cubicBezTo>
                  <a:cubicBezTo>
                    <a:pt x="29" y="25"/>
                    <a:pt x="27" y="22"/>
                    <a:pt x="29" y="21"/>
                  </a:cubicBezTo>
                  <a:cubicBezTo>
                    <a:pt x="33" y="24"/>
                    <a:pt x="33" y="22"/>
                    <a:pt x="39" y="22"/>
                  </a:cubicBezTo>
                  <a:cubicBezTo>
                    <a:pt x="42" y="18"/>
                    <a:pt x="46" y="15"/>
                    <a:pt x="54" y="17"/>
                  </a:cubicBezTo>
                  <a:cubicBezTo>
                    <a:pt x="56" y="17"/>
                    <a:pt x="55" y="14"/>
                    <a:pt x="56" y="14"/>
                  </a:cubicBezTo>
                  <a:cubicBezTo>
                    <a:pt x="58" y="13"/>
                    <a:pt x="64" y="15"/>
                    <a:pt x="64" y="11"/>
                  </a:cubicBezTo>
                  <a:cubicBezTo>
                    <a:pt x="66" y="11"/>
                    <a:pt x="66" y="14"/>
                    <a:pt x="67" y="14"/>
                  </a:cubicBezTo>
                  <a:cubicBezTo>
                    <a:pt x="69" y="15"/>
                    <a:pt x="72" y="13"/>
                    <a:pt x="71" y="17"/>
                  </a:cubicBezTo>
                  <a:cubicBezTo>
                    <a:pt x="89" y="17"/>
                    <a:pt x="89" y="17"/>
                    <a:pt x="89" y="17"/>
                  </a:cubicBezTo>
                  <a:cubicBezTo>
                    <a:pt x="84" y="22"/>
                    <a:pt x="99" y="14"/>
                    <a:pt x="94" y="21"/>
                  </a:cubicBezTo>
                  <a:cubicBezTo>
                    <a:pt x="97" y="21"/>
                    <a:pt x="99" y="21"/>
                    <a:pt x="99" y="18"/>
                  </a:cubicBezTo>
                  <a:cubicBezTo>
                    <a:pt x="102" y="21"/>
                    <a:pt x="108" y="20"/>
                    <a:pt x="112" y="21"/>
                  </a:cubicBezTo>
                  <a:cubicBezTo>
                    <a:pt x="112" y="21"/>
                    <a:pt x="112" y="22"/>
                    <a:pt x="113" y="22"/>
                  </a:cubicBezTo>
                  <a:cubicBezTo>
                    <a:pt x="114" y="22"/>
                    <a:pt x="115" y="23"/>
                    <a:pt x="116" y="24"/>
                  </a:cubicBezTo>
                  <a:cubicBezTo>
                    <a:pt x="120" y="24"/>
                    <a:pt x="121" y="21"/>
                    <a:pt x="123" y="24"/>
                  </a:cubicBezTo>
                  <a:cubicBezTo>
                    <a:pt x="124" y="24"/>
                    <a:pt x="140" y="24"/>
                    <a:pt x="141" y="25"/>
                  </a:cubicBezTo>
                  <a:cubicBezTo>
                    <a:pt x="143" y="26"/>
                    <a:pt x="152" y="27"/>
                    <a:pt x="157" y="28"/>
                  </a:cubicBezTo>
                  <a:cubicBezTo>
                    <a:pt x="158" y="30"/>
                    <a:pt x="161" y="31"/>
                    <a:pt x="161" y="34"/>
                  </a:cubicBezTo>
                  <a:cubicBezTo>
                    <a:pt x="166" y="34"/>
                    <a:pt x="168" y="37"/>
                    <a:pt x="172" y="35"/>
                  </a:cubicBezTo>
                  <a:cubicBezTo>
                    <a:pt x="173" y="39"/>
                    <a:pt x="179" y="37"/>
                    <a:pt x="183" y="38"/>
                  </a:cubicBezTo>
                  <a:cubicBezTo>
                    <a:pt x="183" y="36"/>
                    <a:pt x="182" y="37"/>
                    <a:pt x="181" y="36"/>
                  </a:cubicBezTo>
                  <a:cubicBezTo>
                    <a:pt x="183" y="33"/>
                    <a:pt x="187" y="30"/>
                    <a:pt x="192" y="29"/>
                  </a:cubicBezTo>
                  <a:cubicBezTo>
                    <a:pt x="191" y="32"/>
                    <a:pt x="193" y="32"/>
                    <a:pt x="193" y="31"/>
                  </a:cubicBezTo>
                  <a:cubicBezTo>
                    <a:pt x="195" y="31"/>
                    <a:pt x="194" y="33"/>
                    <a:pt x="196" y="34"/>
                  </a:cubicBezTo>
                  <a:cubicBezTo>
                    <a:pt x="199" y="34"/>
                    <a:pt x="199" y="32"/>
                    <a:pt x="199" y="29"/>
                  </a:cubicBezTo>
                  <a:cubicBezTo>
                    <a:pt x="202" y="29"/>
                    <a:pt x="203" y="30"/>
                    <a:pt x="205" y="31"/>
                  </a:cubicBezTo>
                  <a:cubicBezTo>
                    <a:pt x="206" y="29"/>
                    <a:pt x="204" y="28"/>
                    <a:pt x="207" y="25"/>
                  </a:cubicBezTo>
                  <a:cubicBezTo>
                    <a:pt x="210" y="25"/>
                    <a:pt x="211" y="27"/>
                    <a:pt x="212" y="25"/>
                  </a:cubicBezTo>
                  <a:cubicBezTo>
                    <a:pt x="214" y="26"/>
                    <a:pt x="212" y="28"/>
                    <a:pt x="210" y="28"/>
                  </a:cubicBezTo>
                  <a:cubicBezTo>
                    <a:pt x="212" y="32"/>
                    <a:pt x="221" y="24"/>
                    <a:pt x="224" y="29"/>
                  </a:cubicBezTo>
                  <a:cubicBezTo>
                    <a:pt x="229" y="30"/>
                    <a:pt x="221" y="25"/>
                    <a:pt x="226" y="25"/>
                  </a:cubicBezTo>
                  <a:cubicBezTo>
                    <a:pt x="226" y="23"/>
                    <a:pt x="227" y="22"/>
                    <a:pt x="230" y="22"/>
                  </a:cubicBezTo>
                  <a:cubicBezTo>
                    <a:pt x="230" y="26"/>
                    <a:pt x="230" y="26"/>
                    <a:pt x="230" y="26"/>
                  </a:cubicBezTo>
                  <a:cubicBezTo>
                    <a:pt x="233" y="23"/>
                    <a:pt x="234" y="29"/>
                    <a:pt x="237" y="29"/>
                  </a:cubicBezTo>
                  <a:cubicBezTo>
                    <a:pt x="241" y="30"/>
                    <a:pt x="244" y="29"/>
                    <a:pt x="245" y="26"/>
                  </a:cubicBezTo>
                  <a:cubicBezTo>
                    <a:pt x="247" y="28"/>
                    <a:pt x="251" y="28"/>
                    <a:pt x="249" y="32"/>
                  </a:cubicBezTo>
                  <a:cubicBezTo>
                    <a:pt x="253" y="31"/>
                    <a:pt x="256" y="30"/>
                    <a:pt x="256" y="26"/>
                  </a:cubicBezTo>
                  <a:cubicBezTo>
                    <a:pt x="260" y="29"/>
                    <a:pt x="262" y="25"/>
                    <a:pt x="265" y="29"/>
                  </a:cubicBezTo>
                  <a:cubicBezTo>
                    <a:pt x="275" y="29"/>
                    <a:pt x="275" y="29"/>
                    <a:pt x="275" y="29"/>
                  </a:cubicBezTo>
                  <a:cubicBezTo>
                    <a:pt x="275" y="30"/>
                    <a:pt x="273" y="32"/>
                    <a:pt x="273" y="32"/>
                  </a:cubicBezTo>
                  <a:cubicBezTo>
                    <a:pt x="273" y="32"/>
                    <a:pt x="277" y="34"/>
                    <a:pt x="276" y="34"/>
                  </a:cubicBezTo>
                  <a:cubicBezTo>
                    <a:pt x="277" y="34"/>
                    <a:pt x="278" y="32"/>
                    <a:pt x="280" y="32"/>
                  </a:cubicBezTo>
                  <a:cubicBezTo>
                    <a:pt x="281" y="32"/>
                    <a:pt x="280" y="35"/>
                    <a:pt x="280" y="35"/>
                  </a:cubicBezTo>
                  <a:cubicBezTo>
                    <a:pt x="284" y="37"/>
                    <a:pt x="290" y="34"/>
                    <a:pt x="294" y="35"/>
                  </a:cubicBezTo>
                  <a:cubicBezTo>
                    <a:pt x="295" y="37"/>
                    <a:pt x="297" y="36"/>
                    <a:pt x="299" y="36"/>
                  </a:cubicBezTo>
                  <a:cubicBezTo>
                    <a:pt x="296" y="41"/>
                    <a:pt x="303" y="37"/>
                    <a:pt x="303" y="41"/>
                  </a:cubicBezTo>
                  <a:cubicBezTo>
                    <a:pt x="303" y="44"/>
                    <a:pt x="300" y="42"/>
                    <a:pt x="300" y="45"/>
                  </a:cubicBezTo>
                  <a:cubicBezTo>
                    <a:pt x="300" y="47"/>
                    <a:pt x="301" y="47"/>
                    <a:pt x="301" y="49"/>
                  </a:cubicBezTo>
                  <a:cubicBezTo>
                    <a:pt x="316" y="48"/>
                    <a:pt x="329" y="47"/>
                    <a:pt x="341" y="52"/>
                  </a:cubicBezTo>
                  <a:cubicBezTo>
                    <a:pt x="340" y="53"/>
                    <a:pt x="339" y="54"/>
                    <a:pt x="339" y="56"/>
                  </a:cubicBezTo>
                  <a:cubicBezTo>
                    <a:pt x="342" y="56"/>
                    <a:pt x="342" y="54"/>
                    <a:pt x="345" y="55"/>
                  </a:cubicBezTo>
                  <a:cubicBezTo>
                    <a:pt x="344" y="50"/>
                    <a:pt x="345" y="51"/>
                    <a:pt x="343" y="46"/>
                  </a:cubicBezTo>
                  <a:cubicBezTo>
                    <a:pt x="344" y="44"/>
                    <a:pt x="355" y="44"/>
                    <a:pt x="352" y="42"/>
                  </a:cubicBezTo>
                  <a:cubicBezTo>
                    <a:pt x="353" y="39"/>
                    <a:pt x="354" y="42"/>
                    <a:pt x="356" y="42"/>
                  </a:cubicBezTo>
                  <a:cubicBezTo>
                    <a:pt x="356" y="43"/>
                    <a:pt x="359" y="43"/>
                    <a:pt x="359" y="45"/>
                  </a:cubicBezTo>
                  <a:cubicBezTo>
                    <a:pt x="364" y="46"/>
                    <a:pt x="368" y="43"/>
                    <a:pt x="373" y="45"/>
                  </a:cubicBezTo>
                  <a:cubicBezTo>
                    <a:pt x="373" y="45"/>
                    <a:pt x="373" y="46"/>
                    <a:pt x="374" y="46"/>
                  </a:cubicBezTo>
                  <a:cubicBezTo>
                    <a:pt x="375" y="46"/>
                    <a:pt x="376" y="47"/>
                    <a:pt x="377" y="48"/>
                  </a:cubicBezTo>
                  <a:cubicBezTo>
                    <a:pt x="382" y="48"/>
                    <a:pt x="387" y="45"/>
                    <a:pt x="394" y="46"/>
                  </a:cubicBezTo>
                  <a:cubicBezTo>
                    <a:pt x="398" y="43"/>
                    <a:pt x="397" y="41"/>
                    <a:pt x="398" y="38"/>
                  </a:cubicBezTo>
                  <a:cubicBezTo>
                    <a:pt x="397" y="33"/>
                    <a:pt x="393" y="35"/>
                    <a:pt x="393" y="34"/>
                  </a:cubicBezTo>
                  <a:cubicBezTo>
                    <a:pt x="393" y="26"/>
                    <a:pt x="406" y="30"/>
                    <a:pt x="409" y="32"/>
                  </a:cubicBezTo>
                  <a:cubicBezTo>
                    <a:pt x="409" y="34"/>
                    <a:pt x="408" y="35"/>
                    <a:pt x="405" y="35"/>
                  </a:cubicBezTo>
                  <a:cubicBezTo>
                    <a:pt x="408" y="38"/>
                    <a:pt x="405" y="39"/>
                    <a:pt x="404" y="41"/>
                  </a:cubicBezTo>
                  <a:cubicBezTo>
                    <a:pt x="403" y="44"/>
                    <a:pt x="406" y="43"/>
                    <a:pt x="408" y="43"/>
                  </a:cubicBezTo>
                  <a:cubicBezTo>
                    <a:pt x="406" y="48"/>
                    <a:pt x="409" y="48"/>
                    <a:pt x="407" y="52"/>
                  </a:cubicBezTo>
                  <a:cubicBezTo>
                    <a:pt x="411" y="54"/>
                    <a:pt x="413" y="45"/>
                    <a:pt x="412" y="46"/>
                  </a:cubicBezTo>
                  <a:cubicBezTo>
                    <a:pt x="413" y="46"/>
                    <a:pt x="416" y="50"/>
                    <a:pt x="415" y="43"/>
                  </a:cubicBezTo>
                  <a:cubicBezTo>
                    <a:pt x="421" y="44"/>
                    <a:pt x="420" y="38"/>
                    <a:pt x="423" y="36"/>
                  </a:cubicBezTo>
                  <a:cubicBezTo>
                    <a:pt x="422" y="32"/>
                    <a:pt x="419" y="29"/>
                    <a:pt x="414" y="29"/>
                  </a:cubicBezTo>
                  <a:cubicBezTo>
                    <a:pt x="416" y="27"/>
                    <a:pt x="411" y="24"/>
                    <a:pt x="407" y="22"/>
                  </a:cubicBezTo>
                  <a:cubicBezTo>
                    <a:pt x="407" y="20"/>
                    <a:pt x="407" y="18"/>
                    <a:pt x="405" y="18"/>
                  </a:cubicBezTo>
                  <a:cubicBezTo>
                    <a:pt x="405" y="15"/>
                    <a:pt x="409" y="14"/>
                    <a:pt x="409" y="11"/>
                  </a:cubicBezTo>
                  <a:cubicBezTo>
                    <a:pt x="409" y="10"/>
                    <a:pt x="413" y="9"/>
                    <a:pt x="412" y="8"/>
                  </a:cubicBezTo>
                  <a:cubicBezTo>
                    <a:pt x="408" y="5"/>
                    <a:pt x="417" y="9"/>
                    <a:pt x="414" y="5"/>
                  </a:cubicBezTo>
                  <a:cubicBezTo>
                    <a:pt x="414" y="0"/>
                    <a:pt x="417" y="7"/>
                    <a:pt x="418" y="7"/>
                  </a:cubicBezTo>
                  <a:cubicBezTo>
                    <a:pt x="419" y="7"/>
                    <a:pt x="422" y="6"/>
                    <a:pt x="423" y="7"/>
                  </a:cubicBezTo>
                  <a:cubicBezTo>
                    <a:pt x="424" y="7"/>
                    <a:pt x="421" y="9"/>
                    <a:pt x="422" y="10"/>
                  </a:cubicBezTo>
                  <a:cubicBezTo>
                    <a:pt x="423" y="10"/>
                    <a:pt x="426" y="9"/>
                    <a:pt x="426" y="10"/>
                  </a:cubicBezTo>
                  <a:cubicBezTo>
                    <a:pt x="427" y="10"/>
                    <a:pt x="425" y="13"/>
                    <a:pt x="426" y="14"/>
                  </a:cubicBezTo>
                  <a:cubicBezTo>
                    <a:pt x="426" y="14"/>
                    <a:pt x="429" y="14"/>
                    <a:pt x="429" y="14"/>
                  </a:cubicBezTo>
                  <a:cubicBezTo>
                    <a:pt x="430" y="17"/>
                    <a:pt x="427" y="16"/>
                    <a:pt x="429" y="19"/>
                  </a:cubicBezTo>
                  <a:cubicBezTo>
                    <a:pt x="430" y="20"/>
                    <a:pt x="431" y="21"/>
                    <a:pt x="430" y="22"/>
                  </a:cubicBezTo>
                  <a:cubicBezTo>
                    <a:pt x="430" y="22"/>
                    <a:pt x="429" y="23"/>
                    <a:pt x="429" y="24"/>
                  </a:cubicBezTo>
                  <a:cubicBezTo>
                    <a:pt x="429" y="26"/>
                    <a:pt x="428" y="26"/>
                    <a:pt x="428" y="28"/>
                  </a:cubicBezTo>
                  <a:cubicBezTo>
                    <a:pt x="427" y="30"/>
                    <a:pt x="437" y="31"/>
                    <a:pt x="435" y="26"/>
                  </a:cubicBezTo>
                  <a:cubicBezTo>
                    <a:pt x="437" y="26"/>
                    <a:pt x="436" y="30"/>
                    <a:pt x="440" y="29"/>
                  </a:cubicBezTo>
                  <a:cubicBezTo>
                    <a:pt x="438" y="32"/>
                    <a:pt x="441" y="32"/>
                    <a:pt x="440" y="36"/>
                  </a:cubicBezTo>
                  <a:cubicBezTo>
                    <a:pt x="446" y="37"/>
                    <a:pt x="445" y="32"/>
                    <a:pt x="450" y="35"/>
                  </a:cubicBezTo>
                  <a:cubicBezTo>
                    <a:pt x="451" y="35"/>
                    <a:pt x="451" y="34"/>
                    <a:pt x="451" y="34"/>
                  </a:cubicBezTo>
                  <a:cubicBezTo>
                    <a:pt x="455" y="34"/>
                    <a:pt x="450" y="35"/>
                    <a:pt x="453" y="38"/>
                  </a:cubicBezTo>
                  <a:cubicBezTo>
                    <a:pt x="453" y="38"/>
                    <a:pt x="456" y="39"/>
                    <a:pt x="456" y="39"/>
                  </a:cubicBezTo>
                  <a:cubicBezTo>
                    <a:pt x="456" y="42"/>
                    <a:pt x="451" y="43"/>
                    <a:pt x="453" y="48"/>
                  </a:cubicBezTo>
                  <a:moveTo>
                    <a:pt x="286" y="63"/>
                  </a:moveTo>
                  <a:cubicBezTo>
                    <a:pt x="285" y="61"/>
                    <a:pt x="288" y="59"/>
                    <a:pt x="286" y="59"/>
                  </a:cubicBezTo>
                  <a:cubicBezTo>
                    <a:pt x="286" y="60"/>
                    <a:pt x="286" y="60"/>
                    <a:pt x="284" y="60"/>
                  </a:cubicBezTo>
                  <a:cubicBezTo>
                    <a:pt x="284" y="58"/>
                    <a:pt x="285" y="56"/>
                    <a:pt x="283" y="56"/>
                  </a:cubicBezTo>
                  <a:cubicBezTo>
                    <a:pt x="281" y="58"/>
                    <a:pt x="275" y="63"/>
                    <a:pt x="272" y="59"/>
                  </a:cubicBezTo>
                  <a:cubicBezTo>
                    <a:pt x="271" y="55"/>
                    <a:pt x="278" y="60"/>
                    <a:pt x="276" y="55"/>
                  </a:cubicBezTo>
                  <a:cubicBezTo>
                    <a:pt x="275" y="54"/>
                    <a:pt x="273" y="55"/>
                    <a:pt x="273" y="53"/>
                  </a:cubicBezTo>
                  <a:cubicBezTo>
                    <a:pt x="271" y="52"/>
                    <a:pt x="270" y="55"/>
                    <a:pt x="268" y="56"/>
                  </a:cubicBezTo>
                  <a:cubicBezTo>
                    <a:pt x="265" y="57"/>
                    <a:pt x="261" y="56"/>
                    <a:pt x="258" y="57"/>
                  </a:cubicBezTo>
                  <a:cubicBezTo>
                    <a:pt x="258" y="57"/>
                    <a:pt x="257" y="58"/>
                    <a:pt x="256" y="59"/>
                  </a:cubicBezTo>
                  <a:cubicBezTo>
                    <a:pt x="252" y="60"/>
                    <a:pt x="247" y="60"/>
                    <a:pt x="242" y="60"/>
                  </a:cubicBezTo>
                  <a:cubicBezTo>
                    <a:pt x="243" y="63"/>
                    <a:pt x="240" y="64"/>
                    <a:pt x="242" y="64"/>
                  </a:cubicBezTo>
                  <a:cubicBezTo>
                    <a:pt x="242" y="63"/>
                    <a:pt x="244" y="63"/>
                    <a:pt x="244" y="66"/>
                  </a:cubicBezTo>
                  <a:cubicBezTo>
                    <a:pt x="250" y="67"/>
                    <a:pt x="259" y="60"/>
                    <a:pt x="261" y="66"/>
                  </a:cubicBezTo>
                  <a:cubicBezTo>
                    <a:pt x="257" y="63"/>
                    <a:pt x="259" y="66"/>
                    <a:pt x="256" y="67"/>
                  </a:cubicBezTo>
                  <a:cubicBezTo>
                    <a:pt x="254" y="67"/>
                    <a:pt x="252" y="68"/>
                    <a:pt x="251" y="70"/>
                  </a:cubicBezTo>
                  <a:cubicBezTo>
                    <a:pt x="258" y="71"/>
                    <a:pt x="262" y="68"/>
                    <a:pt x="269" y="69"/>
                  </a:cubicBezTo>
                  <a:cubicBezTo>
                    <a:pt x="269" y="70"/>
                    <a:pt x="269" y="73"/>
                    <a:pt x="270" y="73"/>
                  </a:cubicBezTo>
                  <a:cubicBezTo>
                    <a:pt x="271" y="71"/>
                    <a:pt x="273" y="71"/>
                    <a:pt x="275" y="71"/>
                  </a:cubicBezTo>
                  <a:cubicBezTo>
                    <a:pt x="275" y="69"/>
                    <a:pt x="276" y="67"/>
                    <a:pt x="277" y="66"/>
                  </a:cubicBezTo>
                  <a:cubicBezTo>
                    <a:pt x="280" y="63"/>
                    <a:pt x="279" y="66"/>
                    <a:pt x="283" y="66"/>
                  </a:cubicBezTo>
                  <a:cubicBezTo>
                    <a:pt x="283" y="64"/>
                    <a:pt x="284" y="62"/>
                    <a:pt x="286" y="63"/>
                  </a:cubicBezTo>
                  <a:moveTo>
                    <a:pt x="296" y="111"/>
                  </a:moveTo>
                  <a:cubicBezTo>
                    <a:pt x="297" y="107"/>
                    <a:pt x="301" y="108"/>
                    <a:pt x="303" y="106"/>
                  </a:cubicBezTo>
                  <a:cubicBezTo>
                    <a:pt x="303" y="106"/>
                    <a:pt x="305" y="107"/>
                    <a:pt x="306" y="106"/>
                  </a:cubicBezTo>
                  <a:cubicBezTo>
                    <a:pt x="308" y="106"/>
                    <a:pt x="310" y="106"/>
                    <a:pt x="313" y="105"/>
                  </a:cubicBezTo>
                  <a:cubicBezTo>
                    <a:pt x="313" y="105"/>
                    <a:pt x="314" y="103"/>
                    <a:pt x="314" y="102"/>
                  </a:cubicBezTo>
                  <a:cubicBezTo>
                    <a:pt x="318" y="100"/>
                    <a:pt x="320" y="103"/>
                    <a:pt x="321" y="101"/>
                  </a:cubicBezTo>
                  <a:cubicBezTo>
                    <a:pt x="320" y="101"/>
                    <a:pt x="319" y="100"/>
                    <a:pt x="321" y="99"/>
                  </a:cubicBezTo>
                  <a:cubicBezTo>
                    <a:pt x="324" y="100"/>
                    <a:pt x="324" y="98"/>
                    <a:pt x="325" y="99"/>
                  </a:cubicBezTo>
                  <a:cubicBezTo>
                    <a:pt x="326" y="100"/>
                    <a:pt x="327" y="98"/>
                    <a:pt x="327" y="98"/>
                  </a:cubicBezTo>
                  <a:cubicBezTo>
                    <a:pt x="324" y="99"/>
                    <a:pt x="327" y="95"/>
                    <a:pt x="329" y="98"/>
                  </a:cubicBezTo>
                  <a:cubicBezTo>
                    <a:pt x="330" y="95"/>
                    <a:pt x="332" y="95"/>
                    <a:pt x="332" y="91"/>
                  </a:cubicBezTo>
                  <a:cubicBezTo>
                    <a:pt x="327" y="90"/>
                    <a:pt x="326" y="93"/>
                    <a:pt x="321" y="92"/>
                  </a:cubicBezTo>
                  <a:cubicBezTo>
                    <a:pt x="321" y="95"/>
                    <a:pt x="320" y="96"/>
                    <a:pt x="318" y="97"/>
                  </a:cubicBezTo>
                  <a:cubicBezTo>
                    <a:pt x="314" y="99"/>
                    <a:pt x="315" y="96"/>
                    <a:pt x="311" y="97"/>
                  </a:cubicBezTo>
                  <a:cubicBezTo>
                    <a:pt x="310" y="97"/>
                    <a:pt x="311" y="98"/>
                    <a:pt x="308" y="98"/>
                  </a:cubicBezTo>
                  <a:cubicBezTo>
                    <a:pt x="306" y="98"/>
                    <a:pt x="306" y="96"/>
                    <a:pt x="303" y="97"/>
                  </a:cubicBezTo>
                  <a:cubicBezTo>
                    <a:pt x="302" y="96"/>
                    <a:pt x="303" y="94"/>
                    <a:pt x="301" y="94"/>
                  </a:cubicBezTo>
                  <a:cubicBezTo>
                    <a:pt x="301" y="96"/>
                    <a:pt x="301" y="97"/>
                    <a:pt x="300" y="98"/>
                  </a:cubicBezTo>
                  <a:cubicBezTo>
                    <a:pt x="300" y="100"/>
                    <a:pt x="302" y="99"/>
                    <a:pt x="303" y="101"/>
                  </a:cubicBezTo>
                  <a:cubicBezTo>
                    <a:pt x="298" y="100"/>
                    <a:pt x="298" y="102"/>
                    <a:pt x="297" y="104"/>
                  </a:cubicBezTo>
                  <a:cubicBezTo>
                    <a:pt x="295" y="106"/>
                    <a:pt x="292" y="104"/>
                    <a:pt x="292" y="106"/>
                  </a:cubicBezTo>
                  <a:cubicBezTo>
                    <a:pt x="291" y="110"/>
                    <a:pt x="285" y="106"/>
                    <a:pt x="287" y="111"/>
                  </a:cubicBezTo>
                  <a:lnTo>
                    <a:pt x="296" y="111"/>
                  </a:lnTo>
                  <a:close/>
                  <a:moveTo>
                    <a:pt x="398" y="165"/>
                  </a:moveTo>
                  <a:cubicBezTo>
                    <a:pt x="397" y="166"/>
                    <a:pt x="397" y="167"/>
                    <a:pt x="397" y="167"/>
                  </a:cubicBezTo>
                  <a:cubicBezTo>
                    <a:pt x="396" y="167"/>
                    <a:pt x="393" y="168"/>
                    <a:pt x="393" y="168"/>
                  </a:cubicBezTo>
                  <a:cubicBezTo>
                    <a:pt x="391" y="170"/>
                    <a:pt x="394" y="174"/>
                    <a:pt x="391" y="174"/>
                  </a:cubicBezTo>
                  <a:cubicBezTo>
                    <a:pt x="391" y="172"/>
                    <a:pt x="391" y="170"/>
                    <a:pt x="390" y="170"/>
                  </a:cubicBezTo>
                  <a:cubicBezTo>
                    <a:pt x="390" y="175"/>
                    <a:pt x="390" y="175"/>
                    <a:pt x="390" y="175"/>
                  </a:cubicBezTo>
                  <a:cubicBezTo>
                    <a:pt x="397" y="175"/>
                    <a:pt x="397" y="175"/>
                    <a:pt x="397" y="175"/>
                  </a:cubicBezTo>
                  <a:cubicBezTo>
                    <a:pt x="396" y="177"/>
                    <a:pt x="399" y="179"/>
                    <a:pt x="400" y="181"/>
                  </a:cubicBezTo>
                  <a:cubicBezTo>
                    <a:pt x="401" y="185"/>
                    <a:pt x="402" y="184"/>
                    <a:pt x="404" y="186"/>
                  </a:cubicBezTo>
                  <a:cubicBezTo>
                    <a:pt x="402" y="187"/>
                    <a:pt x="400" y="187"/>
                    <a:pt x="401" y="189"/>
                  </a:cubicBezTo>
                  <a:cubicBezTo>
                    <a:pt x="401" y="191"/>
                    <a:pt x="403" y="191"/>
                    <a:pt x="402" y="193"/>
                  </a:cubicBezTo>
                  <a:cubicBezTo>
                    <a:pt x="408" y="193"/>
                    <a:pt x="408" y="193"/>
                    <a:pt x="408" y="193"/>
                  </a:cubicBezTo>
                  <a:cubicBezTo>
                    <a:pt x="410" y="192"/>
                    <a:pt x="410" y="188"/>
                    <a:pt x="409" y="185"/>
                  </a:cubicBezTo>
                  <a:cubicBezTo>
                    <a:pt x="408" y="184"/>
                    <a:pt x="406" y="184"/>
                    <a:pt x="405" y="182"/>
                  </a:cubicBezTo>
                  <a:cubicBezTo>
                    <a:pt x="408" y="175"/>
                    <a:pt x="405" y="179"/>
                    <a:pt x="404" y="177"/>
                  </a:cubicBezTo>
                  <a:cubicBezTo>
                    <a:pt x="402" y="174"/>
                    <a:pt x="402" y="169"/>
                    <a:pt x="401" y="165"/>
                  </a:cubicBezTo>
                  <a:cubicBezTo>
                    <a:pt x="400" y="166"/>
                    <a:pt x="399" y="165"/>
                    <a:pt x="398" y="165"/>
                  </a:cubicBezTo>
                  <a:moveTo>
                    <a:pt x="453" y="209"/>
                  </a:moveTo>
                  <a:cubicBezTo>
                    <a:pt x="448" y="207"/>
                    <a:pt x="449" y="211"/>
                    <a:pt x="447" y="212"/>
                  </a:cubicBezTo>
                  <a:cubicBezTo>
                    <a:pt x="447" y="211"/>
                    <a:pt x="446" y="210"/>
                    <a:pt x="444" y="210"/>
                  </a:cubicBezTo>
                  <a:cubicBezTo>
                    <a:pt x="445" y="215"/>
                    <a:pt x="439" y="213"/>
                    <a:pt x="437" y="214"/>
                  </a:cubicBezTo>
                  <a:cubicBezTo>
                    <a:pt x="436" y="215"/>
                    <a:pt x="437" y="216"/>
                    <a:pt x="436" y="217"/>
                  </a:cubicBezTo>
                  <a:cubicBezTo>
                    <a:pt x="435" y="218"/>
                    <a:pt x="433" y="217"/>
                    <a:pt x="433" y="219"/>
                  </a:cubicBezTo>
                  <a:cubicBezTo>
                    <a:pt x="436" y="219"/>
                    <a:pt x="433" y="220"/>
                    <a:pt x="433" y="223"/>
                  </a:cubicBezTo>
                  <a:cubicBezTo>
                    <a:pt x="436" y="225"/>
                    <a:pt x="437" y="221"/>
                    <a:pt x="439" y="220"/>
                  </a:cubicBezTo>
                  <a:cubicBezTo>
                    <a:pt x="441" y="219"/>
                    <a:pt x="444" y="220"/>
                    <a:pt x="447" y="220"/>
                  </a:cubicBezTo>
                  <a:cubicBezTo>
                    <a:pt x="449" y="220"/>
                    <a:pt x="449" y="219"/>
                    <a:pt x="451" y="219"/>
                  </a:cubicBezTo>
                  <a:cubicBezTo>
                    <a:pt x="455" y="218"/>
                    <a:pt x="459" y="220"/>
                    <a:pt x="460" y="221"/>
                  </a:cubicBezTo>
                  <a:cubicBezTo>
                    <a:pt x="459" y="222"/>
                    <a:pt x="457" y="222"/>
                    <a:pt x="457" y="223"/>
                  </a:cubicBezTo>
                  <a:cubicBezTo>
                    <a:pt x="458" y="222"/>
                    <a:pt x="458" y="224"/>
                    <a:pt x="458" y="224"/>
                  </a:cubicBezTo>
                  <a:cubicBezTo>
                    <a:pt x="459" y="224"/>
                    <a:pt x="460" y="223"/>
                    <a:pt x="460" y="223"/>
                  </a:cubicBezTo>
                  <a:cubicBezTo>
                    <a:pt x="465" y="223"/>
                    <a:pt x="463" y="224"/>
                    <a:pt x="467" y="221"/>
                  </a:cubicBezTo>
                  <a:cubicBezTo>
                    <a:pt x="471" y="219"/>
                    <a:pt x="474" y="223"/>
                    <a:pt x="477" y="220"/>
                  </a:cubicBezTo>
                  <a:cubicBezTo>
                    <a:pt x="473" y="219"/>
                    <a:pt x="477" y="214"/>
                    <a:pt x="474" y="217"/>
                  </a:cubicBezTo>
                  <a:cubicBezTo>
                    <a:pt x="471" y="220"/>
                    <a:pt x="471" y="212"/>
                    <a:pt x="471" y="212"/>
                  </a:cubicBezTo>
                  <a:cubicBezTo>
                    <a:pt x="471" y="211"/>
                    <a:pt x="467" y="212"/>
                    <a:pt x="468" y="209"/>
                  </a:cubicBezTo>
                  <a:cubicBezTo>
                    <a:pt x="461" y="209"/>
                    <a:pt x="461" y="209"/>
                    <a:pt x="461" y="209"/>
                  </a:cubicBezTo>
                  <a:cubicBezTo>
                    <a:pt x="462" y="207"/>
                    <a:pt x="463" y="206"/>
                    <a:pt x="461" y="205"/>
                  </a:cubicBezTo>
                  <a:cubicBezTo>
                    <a:pt x="457" y="206"/>
                    <a:pt x="458" y="205"/>
                    <a:pt x="453" y="205"/>
                  </a:cubicBezTo>
                  <a:cubicBezTo>
                    <a:pt x="452" y="207"/>
                    <a:pt x="451" y="207"/>
                    <a:pt x="453" y="209"/>
                  </a:cubicBezTo>
                  <a:moveTo>
                    <a:pt x="491" y="244"/>
                  </a:moveTo>
                  <a:cubicBezTo>
                    <a:pt x="490" y="244"/>
                    <a:pt x="489" y="244"/>
                    <a:pt x="489" y="243"/>
                  </a:cubicBezTo>
                  <a:cubicBezTo>
                    <a:pt x="495" y="244"/>
                    <a:pt x="489" y="233"/>
                    <a:pt x="495" y="234"/>
                  </a:cubicBezTo>
                  <a:cubicBezTo>
                    <a:pt x="498" y="237"/>
                    <a:pt x="499" y="233"/>
                    <a:pt x="503" y="234"/>
                  </a:cubicBezTo>
                  <a:cubicBezTo>
                    <a:pt x="501" y="226"/>
                    <a:pt x="491" y="224"/>
                    <a:pt x="482" y="226"/>
                  </a:cubicBezTo>
                  <a:cubicBezTo>
                    <a:pt x="481" y="225"/>
                    <a:pt x="481" y="225"/>
                    <a:pt x="481" y="223"/>
                  </a:cubicBezTo>
                  <a:cubicBezTo>
                    <a:pt x="478" y="222"/>
                    <a:pt x="477" y="226"/>
                    <a:pt x="474" y="226"/>
                  </a:cubicBezTo>
                  <a:cubicBezTo>
                    <a:pt x="472" y="226"/>
                    <a:pt x="472" y="224"/>
                    <a:pt x="470" y="224"/>
                  </a:cubicBezTo>
                  <a:cubicBezTo>
                    <a:pt x="468" y="225"/>
                    <a:pt x="467" y="226"/>
                    <a:pt x="465" y="227"/>
                  </a:cubicBezTo>
                  <a:cubicBezTo>
                    <a:pt x="463" y="228"/>
                    <a:pt x="462" y="228"/>
                    <a:pt x="460" y="228"/>
                  </a:cubicBezTo>
                  <a:cubicBezTo>
                    <a:pt x="460" y="231"/>
                    <a:pt x="459" y="232"/>
                    <a:pt x="457" y="233"/>
                  </a:cubicBezTo>
                  <a:cubicBezTo>
                    <a:pt x="457" y="244"/>
                    <a:pt x="455" y="245"/>
                    <a:pt x="456" y="257"/>
                  </a:cubicBezTo>
                  <a:cubicBezTo>
                    <a:pt x="461" y="259"/>
                    <a:pt x="458" y="253"/>
                    <a:pt x="463" y="254"/>
                  </a:cubicBezTo>
                  <a:cubicBezTo>
                    <a:pt x="462" y="251"/>
                    <a:pt x="463" y="249"/>
                    <a:pt x="464" y="248"/>
                  </a:cubicBezTo>
                  <a:cubicBezTo>
                    <a:pt x="466" y="245"/>
                    <a:pt x="464" y="241"/>
                    <a:pt x="465" y="237"/>
                  </a:cubicBezTo>
                  <a:cubicBezTo>
                    <a:pt x="466" y="237"/>
                    <a:pt x="468" y="235"/>
                    <a:pt x="468" y="234"/>
                  </a:cubicBezTo>
                  <a:cubicBezTo>
                    <a:pt x="469" y="233"/>
                    <a:pt x="468" y="230"/>
                    <a:pt x="470" y="230"/>
                  </a:cubicBezTo>
                  <a:cubicBezTo>
                    <a:pt x="472" y="230"/>
                    <a:pt x="474" y="230"/>
                    <a:pt x="475" y="228"/>
                  </a:cubicBezTo>
                  <a:cubicBezTo>
                    <a:pt x="473" y="233"/>
                    <a:pt x="480" y="229"/>
                    <a:pt x="479" y="233"/>
                  </a:cubicBezTo>
                  <a:cubicBezTo>
                    <a:pt x="480" y="237"/>
                    <a:pt x="480" y="235"/>
                    <a:pt x="479" y="240"/>
                  </a:cubicBezTo>
                  <a:cubicBezTo>
                    <a:pt x="481" y="240"/>
                    <a:pt x="482" y="240"/>
                    <a:pt x="482" y="241"/>
                  </a:cubicBezTo>
                  <a:cubicBezTo>
                    <a:pt x="481" y="241"/>
                    <a:pt x="480" y="241"/>
                    <a:pt x="479" y="243"/>
                  </a:cubicBezTo>
                  <a:cubicBezTo>
                    <a:pt x="484" y="241"/>
                    <a:pt x="489" y="247"/>
                    <a:pt x="491" y="244"/>
                  </a:cubicBezTo>
                  <a:moveTo>
                    <a:pt x="516" y="238"/>
                  </a:moveTo>
                  <a:cubicBezTo>
                    <a:pt x="516" y="238"/>
                    <a:pt x="516" y="241"/>
                    <a:pt x="516" y="241"/>
                  </a:cubicBezTo>
                  <a:cubicBezTo>
                    <a:pt x="514" y="243"/>
                    <a:pt x="507" y="237"/>
                    <a:pt x="505" y="240"/>
                  </a:cubicBezTo>
                  <a:cubicBezTo>
                    <a:pt x="505" y="242"/>
                    <a:pt x="503" y="243"/>
                    <a:pt x="502" y="244"/>
                  </a:cubicBezTo>
                  <a:cubicBezTo>
                    <a:pt x="505" y="248"/>
                    <a:pt x="506" y="245"/>
                    <a:pt x="510" y="245"/>
                  </a:cubicBezTo>
                  <a:cubicBezTo>
                    <a:pt x="513" y="245"/>
                    <a:pt x="518" y="247"/>
                    <a:pt x="520" y="244"/>
                  </a:cubicBezTo>
                  <a:cubicBezTo>
                    <a:pt x="519" y="244"/>
                    <a:pt x="519" y="243"/>
                    <a:pt x="520" y="243"/>
                  </a:cubicBezTo>
                  <a:cubicBezTo>
                    <a:pt x="521" y="242"/>
                    <a:pt x="523" y="242"/>
                    <a:pt x="523" y="241"/>
                  </a:cubicBezTo>
                  <a:cubicBezTo>
                    <a:pt x="519" y="241"/>
                    <a:pt x="518" y="238"/>
                    <a:pt x="516" y="238"/>
                  </a:cubicBezTo>
                  <a:moveTo>
                    <a:pt x="496" y="250"/>
                  </a:moveTo>
                  <a:cubicBezTo>
                    <a:pt x="496" y="249"/>
                    <a:pt x="495" y="247"/>
                    <a:pt x="493" y="248"/>
                  </a:cubicBezTo>
                  <a:cubicBezTo>
                    <a:pt x="493" y="248"/>
                    <a:pt x="494" y="251"/>
                    <a:pt x="493" y="251"/>
                  </a:cubicBezTo>
                  <a:cubicBezTo>
                    <a:pt x="486" y="251"/>
                    <a:pt x="486" y="251"/>
                    <a:pt x="486" y="251"/>
                  </a:cubicBezTo>
                  <a:cubicBezTo>
                    <a:pt x="489" y="256"/>
                    <a:pt x="482" y="252"/>
                    <a:pt x="482" y="255"/>
                  </a:cubicBezTo>
                  <a:cubicBezTo>
                    <a:pt x="486" y="255"/>
                    <a:pt x="486" y="255"/>
                    <a:pt x="486" y="255"/>
                  </a:cubicBezTo>
                  <a:cubicBezTo>
                    <a:pt x="487" y="257"/>
                    <a:pt x="485" y="257"/>
                    <a:pt x="485" y="258"/>
                  </a:cubicBezTo>
                  <a:cubicBezTo>
                    <a:pt x="489" y="259"/>
                    <a:pt x="488" y="255"/>
                    <a:pt x="491" y="255"/>
                  </a:cubicBezTo>
                  <a:cubicBezTo>
                    <a:pt x="492" y="256"/>
                    <a:pt x="494" y="257"/>
                    <a:pt x="498" y="257"/>
                  </a:cubicBezTo>
                  <a:cubicBezTo>
                    <a:pt x="497" y="251"/>
                    <a:pt x="507" y="256"/>
                    <a:pt x="505" y="248"/>
                  </a:cubicBezTo>
                  <a:cubicBezTo>
                    <a:pt x="500" y="247"/>
                    <a:pt x="498" y="250"/>
                    <a:pt x="496" y="250"/>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99" name="Freeform 96"/>
            <p:cNvSpPr/>
            <p:nvPr/>
          </p:nvSpPr>
          <p:spPr bwMode="auto">
            <a:xfrm>
              <a:off x="4230687" y="1722437"/>
              <a:ext cx="173038" cy="258763"/>
            </a:xfrm>
            <a:custGeom>
              <a:gdLst>
                <a:gd name="T0" fmla="*/ 13 w 46"/>
                <a:gd name="T1" fmla="*/ 7 h 69"/>
                <a:gd name="T2" fmla="*/ 23 w 46"/>
                <a:gd name="T3" fmla="*/ 6 h 69"/>
                <a:gd name="T4" fmla="*/ 24 w 46"/>
                <a:gd name="T5" fmla="*/ 14 h 69"/>
                <a:gd name="T6" fmla="*/ 17 w 46"/>
                <a:gd name="T7" fmla="*/ 19 h 69"/>
                <a:gd name="T8" fmla="*/ 26 w 46"/>
                <a:gd name="T9" fmla="*/ 23 h 69"/>
                <a:gd name="T10" fmla="*/ 30 w 46"/>
                <a:gd name="T11" fmla="*/ 33 h 69"/>
                <a:gd name="T12" fmla="*/ 33 w 46"/>
                <a:gd name="T13" fmla="*/ 35 h 69"/>
                <a:gd name="T14" fmla="*/ 38 w 46"/>
                <a:gd name="T15" fmla="*/ 38 h 69"/>
                <a:gd name="T16" fmla="*/ 35 w 46"/>
                <a:gd name="T17" fmla="*/ 44 h 69"/>
                <a:gd name="T18" fmla="*/ 44 w 46"/>
                <a:gd name="T19" fmla="*/ 45 h 69"/>
                <a:gd name="T20" fmla="*/ 44 w 46"/>
                <a:gd name="T21" fmla="*/ 54 h 69"/>
                <a:gd name="T22" fmla="*/ 41 w 46"/>
                <a:gd name="T23" fmla="*/ 54 h 69"/>
                <a:gd name="T24" fmla="*/ 44 w 46"/>
                <a:gd name="T25" fmla="*/ 55 h 69"/>
                <a:gd name="T26" fmla="*/ 41 w 46"/>
                <a:gd name="T27" fmla="*/ 59 h 69"/>
                <a:gd name="T28" fmla="*/ 37 w 46"/>
                <a:gd name="T29" fmla="*/ 62 h 69"/>
                <a:gd name="T30" fmla="*/ 23 w 46"/>
                <a:gd name="T31" fmla="*/ 61 h 69"/>
                <a:gd name="T32" fmla="*/ 17 w 46"/>
                <a:gd name="T33" fmla="*/ 62 h 69"/>
                <a:gd name="T34" fmla="*/ 7 w 46"/>
                <a:gd name="T35" fmla="*/ 62 h 69"/>
                <a:gd name="T36" fmla="*/ 10 w 46"/>
                <a:gd name="T37" fmla="*/ 61 h 69"/>
                <a:gd name="T38" fmla="*/ 12 w 46"/>
                <a:gd name="T39" fmla="*/ 62 h 69"/>
                <a:gd name="T40" fmla="*/ 13 w 46"/>
                <a:gd name="T41" fmla="*/ 59 h 69"/>
                <a:gd name="T42" fmla="*/ 21 w 46"/>
                <a:gd name="T43" fmla="*/ 58 h 69"/>
                <a:gd name="T44" fmla="*/ 10 w 46"/>
                <a:gd name="T45" fmla="*/ 54 h 69"/>
                <a:gd name="T46" fmla="*/ 10 w 46"/>
                <a:gd name="T47" fmla="*/ 45 h 69"/>
                <a:gd name="T48" fmla="*/ 13 w 46"/>
                <a:gd name="T49" fmla="*/ 44 h 69"/>
                <a:gd name="T50" fmla="*/ 19 w 46"/>
                <a:gd name="T51" fmla="*/ 44 h 69"/>
                <a:gd name="T52" fmla="*/ 20 w 46"/>
                <a:gd name="T53" fmla="*/ 35 h 69"/>
                <a:gd name="T54" fmla="*/ 16 w 46"/>
                <a:gd name="T55" fmla="*/ 30 h 69"/>
                <a:gd name="T56" fmla="*/ 10 w 46"/>
                <a:gd name="T57" fmla="*/ 31 h 69"/>
                <a:gd name="T58" fmla="*/ 10 w 46"/>
                <a:gd name="T59" fmla="*/ 24 h 69"/>
                <a:gd name="T60" fmla="*/ 5 w 46"/>
                <a:gd name="T61" fmla="*/ 21 h 69"/>
                <a:gd name="T62" fmla="*/ 0 w 46"/>
                <a:gd name="T63" fmla="*/ 7 h 69"/>
                <a:gd name="T64" fmla="*/ 7 w 46"/>
                <a:gd name="T65" fmla="*/ 0 h 69"/>
                <a:gd name="T66" fmla="*/ 20 w 46"/>
                <a:gd name="T67" fmla="*/ 0 h 69"/>
                <a:gd name="T68" fmla="*/ 13 w 46"/>
                <a:gd name="T69" fmla="*/ 7 h 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69">
                  <a:moveTo>
                    <a:pt x="13" y="7"/>
                  </a:moveTo>
                  <a:cubicBezTo>
                    <a:pt x="14" y="10"/>
                    <a:pt x="20" y="6"/>
                    <a:pt x="23" y="6"/>
                  </a:cubicBezTo>
                  <a:cubicBezTo>
                    <a:pt x="24" y="8"/>
                    <a:pt x="24" y="11"/>
                    <a:pt x="24" y="14"/>
                  </a:cubicBezTo>
                  <a:cubicBezTo>
                    <a:pt x="21" y="15"/>
                    <a:pt x="18" y="16"/>
                    <a:pt x="17" y="19"/>
                  </a:cubicBezTo>
                  <a:cubicBezTo>
                    <a:pt x="18" y="21"/>
                    <a:pt x="21" y="23"/>
                    <a:pt x="26" y="23"/>
                  </a:cubicBezTo>
                  <a:cubicBezTo>
                    <a:pt x="25" y="28"/>
                    <a:pt x="31" y="26"/>
                    <a:pt x="30" y="33"/>
                  </a:cubicBezTo>
                  <a:cubicBezTo>
                    <a:pt x="30" y="34"/>
                    <a:pt x="33" y="34"/>
                    <a:pt x="33" y="35"/>
                  </a:cubicBezTo>
                  <a:cubicBezTo>
                    <a:pt x="33" y="38"/>
                    <a:pt x="37" y="36"/>
                    <a:pt x="38" y="38"/>
                  </a:cubicBezTo>
                  <a:cubicBezTo>
                    <a:pt x="38" y="40"/>
                    <a:pt x="36" y="42"/>
                    <a:pt x="35" y="44"/>
                  </a:cubicBezTo>
                  <a:cubicBezTo>
                    <a:pt x="39" y="44"/>
                    <a:pt x="42" y="44"/>
                    <a:pt x="44" y="45"/>
                  </a:cubicBezTo>
                  <a:cubicBezTo>
                    <a:pt x="42" y="47"/>
                    <a:pt x="46" y="51"/>
                    <a:pt x="44" y="54"/>
                  </a:cubicBezTo>
                  <a:cubicBezTo>
                    <a:pt x="44" y="54"/>
                    <a:pt x="41" y="53"/>
                    <a:pt x="41" y="54"/>
                  </a:cubicBezTo>
                  <a:cubicBezTo>
                    <a:pt x="41" y="55"/>
                    <a:pt x="43" y="55"/>
                    <a:pt x="44" y="55"/>
                  </a:cubicBezTo>
                  <a:cubicBezTo>
                    <a:pt x="43" y="56"/>
                    <a:pt x="41" y="56"/>
                    <a:pt x="41" y="59"/>
                  </a:cubicBezTo>
                  <a:cubicBezTo>
                    <a:pt x="39" y="60"/>
                    <a:pt x="39" y="62"/>
                    <a:pt x="37" y="62"/>
                  </a:cubicBezTo>
                  <a:cubicBezTo>
                    <a:pt x="32" y="62"/>
                    <a:pt x="29" y="60"/>
                    <a:pt x="23" y="61"/>
                  </a:cubicBezTo>
                  <a:cubicBezTo>
                    <a:pt x="20" y="63"/>
                    <a:pt x="22" y="63"/>
                    <a:pt x="17" y="62"/>
                  </a:cubicBezTo>
                  <a:cubicBezTo>
                    <a:pt x="16" y="65"/>
                    <a:pt x="7" y="69"/>
                    <a:pt x="7" y="62"/>
                  </a:cubicBezTo>
                  <a:cubicBezTo>
                    <a:pt x="9" y="63"/>
                    <a:pt x="10" y="61"/>
                    <a:pt x="10" y="61"/>
                  </a:cubicBezTo>
                  <a:cubicBezTo>
                    <a:pt x="11" y="61"/>
                    <a:pt x="12" y="62"/>
                    <a:pt x="12" y="62"/>
                  </a:cubicBezTo>
                  <a:cubicBezTo>
                    <a:pt x="13" y="61"/>
                    <a:pt x="12" y="60"/>
                    <a:pt x="13" y="59"/>
                  </a:cubicBezTo>
                  <a:cubicBezTo>
                    <a:pt x="15" y="58"/>
                    <a:pt x="18" y="59"/>
                    <a:pt x="21" y="58"/>
                  </a:cubicBezTo>
                  <a:cubicBezTo>
                    <a:pt x="20" y="51"/>
                    <a:pt x="14" y="56"/>
                    <a:pt x="10" y="54"/>
                  </a:cubicBezTo>
                  <a:cubicBezTo>
                    <a:pt x="10" y="45"/>
                    <a:pt x="10" y="45"/>
                    <a:pt x="10" y="45"/>
                  </a:cubicBezTo>
                  <a:cubicBezTo>
                    <a:pt x="13" y="46"/>
                    <a:pt x="15" y="44"/>
                    <a:pt x="13" y="44"/>
                  </a:cubicBezTo>
                  <a:cubicBezTo>
                    <a:pt x="14" y="40"/>
                    <a:pt x="16" y="45"/>
                    <a:pt x="19" y="44"/>
                  </a:cubicBezTo>
                  <a:cubicBezTo>
                    <a:pt x="21" y="44"/>
                    <a:pt x="16" y="38"/>
                    <a:pt x="20" y="35"/>
                  </a:cubicBezTo>
                  <a:cubicBezTo>
                    <a:pt x="19" y="33"/>
                    <a:pt x="15" y="34"/>
                    <a:pt x="16" y="30"/>
                  </a:cubicBezTo>
                  <a:cubicBezTo>
                    <a:pt x="15" y="31"/>
                    <a:pt x="13" y="31"/>
                    <a:pt x="10" y="31"/>
                  </a:cubicBezTo>
                  <a:cubicBezTo>
                    <a:pt x="10" y="24"/>
                    <a:pt x="10" y="24"/>
                    <a:pt x="10" y="24"/>
                  </a:cubicBezTo>
                  <a:cubicBezTo>
                    <a:pt x="10" y="22"/>
                    <a:pt x="5" y="23"/>
                    <a:pt x="5" y="21"/>
                  </a:cubicBezTo>
                  <a:cubicBezTo>
                    <a:pt x="7" y="16"/>
                    <a:pt x="6" y="8"/>
                    <a:pt x="0" y="7"/>
                  </a:cubicBezTo>
                  <a:cubicBezTo>
                    <a:pt x="2" y="5"/>
                    <a:pt x="6" y="4"/>
                    <a:pt x="7" y="0"/>
                  </a:cubicBezTo>
                  <a:cubicBezTo>
                    <a:pt x="20" y="0"/>
                    <a:pt x="20" y="0"/>
                    <a:pt x="20" y="0"/>
                  </a:cubicBezTo>
                  <a:cubicBezTo>
                    <a:pt x="17" y="2"/>
                    <a:pt x="15" y="5"/>
                    <a:pt x="13" y="7"/>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100" name="Freeform 97"/>
            <p:cNvSpPr/>
            <p:nvPr/>
          </p:nvSpPr>
          <p:spPr bwMode="auto">
            <a:xfrm>
              <a:off x="1050925" y="1738312"/>
              <a:ext cx="44450" cy="33338"/>
            </a:xfrm>
            <a:custGeom>
              <a:gdLst>
                <a:gd name="T0" fmla="*/ 11 w 12"/>
                <a:gd name="T1" fmla="*/ 1 h 9"/>
                <a:gd name="T2" fmla="*/ 12 w 12"/>
                <a:gd name="T3" fmla="*/ 6 h 9"/>
                <a:gd name="T4" fmla="*/ 5 w 12"/>
                <a:gd name="T5" fmla="*/ 9 h 9"/>
                <a:gd name="T6" fmla="*/ 5 w 12"/>
                <a:gd name="T7" fmla="*/ 6 h 9"/>
                <a:gd name="T8" fmla="*/ 2 w 12"/>
                <a:gd name="T9" fmla="*/ 8 h 9"/>
                <a:gd name="T10" fmla="*/ 4 w 12"/>
                <a:gd name="T11" fmla="*/ 6 h 9"/>
                <a:gd name="T12" fmla="*/ 11 w 12"/>
                <a:gd name="T13" fmla="*/ 1 h 9"/>
              </a:gdLst>
              <a:cxnLst>
                <a:cxn ang="0">
                  <a:pos x="T0" y="T1"/>
                </a:cxn>
                <a:cxn ang="0">
                  <a:pos x="T2" y="T3"/>
                </a:cxn>
                <a:cxn ang="0">
                  <a:pos x="T4" y="T5"/>
                </a:cxn>
                <a:cxn ang="0">
                  <a:pos x="T6" y="T7"/>
                </a:cxn>
                <a:cxn ang="0">
                  <a:pos x="T8" y="T9"/>
                </a:cxn>
                <a:cxn ang="0">
                  <a:pos x="T10" y="T11"/>
                </a:cxn>
                <a:cxn ang="0">
                  <a:pos x="T12" y="T13"/>
                </a:cxn>
              </a:cxnLst>
              <a:rect l="0" t="0" r="r" b="b"/>
              <a:pathLst>
                <a:path w="12" h="9">
                  <a:moveTo>
                    <a:pt x="11" y="1"/>
                  </a:moveTo>
                  <a:cubicBezTo>
                    <a:pt x="9" y="2"/>
                    <a:pt x="10" y="5"/>
                    <a:pt x="12" y="6"/>
                  </a:cubicBezTo>
                  <a:cubicBezTo>
                    <a:pt x="11" y="8"/>
                    <a:pt x="8" y="8"/>
                    <a:pt x="5" y="9"/>
                  </a:cubicBezTo>
                  <a:cubicBezTo>
                    <a:pt x="5" y="6"/>
                    <a:pt x="5" y="6"/>
                    <a:pt x="5" y="6"/>
                  </a:cubicBezTo>
                  <a:cubicBezTo>
                    <a:pt x="4" y="6"/>
                    <a:pt x="4" y="8"/>
                    <a:pt x="2" y="8"/>
                  </a:cubicBezTo>
                  <a:cubicBezTo>
                    <a:pt x="0" y="6"/>
                    <a:pt x="3" y="7"/>
                    <a:pt x="4" y="6"/>
                  </a:cubicBezTo>
                  <a:cubicBezTo>
                    <a:pt x="5" y="5"/>
                    <a:pt x="8" y="0"/>
                    <a:pt x="11" y="1"/>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101" name="Freeform 98"/>
            <p:cNvSpPr/>
            <p:nvPr/>
          </p:nvSpPr>
          <p:spPr bwMode="auto">
            <a:xfrm>
              <a:off x="7366000" y="2157412"/>
              <a:ext cx="26988" cy="30163"/>
            </a:xfrm>
            <a:custGeom>
              <a:gdLst>
                <a:gd name="T0" fmla="*/ 2 w 7"/>
                <a:gd name="T1" fmla="*/ 2 h 8"/>
                <a:gd name="T2" fmla="*/ 7 w 7"/>
                <a:gd name="T3" fmla="*/ 1 h 8"/>
                <a:gd name="T4" fmla="*/ 0 w 7"/>
                <a:gd name="T5" fmla="*/ 8 h 8"/>
                <a:gd name="T6" fmla="*/ 2 w 7"/>
                <a:gd name="T7" fmla="*/ 2 h 8"/>
              </a:gdLst>
              <a:cxnLst>
                <a:cxn ang="0">
                  <a:pos x="T0" y="T1"/>
                </a:cxn>
                <a:cxn ang="0">
                  <a:pos x="T2" y="T3"/>
                </a:cxn>
                <a:cxn ang="0">
                  <a:pos x="T4" y="T5"/>
                </a:cxn>
                <a:cxn ang="0">
                  <a:pos x="T6" y="T7"/>
                </a:cxn>
              </a:cxnLst>
              <a:rect l="0" t="0" r="r" b="b"/>
              <a:pathLst>
                <a:path w="7" h="8">
                  <a:moveTo>
                    <a:pt x="2" y="2"/>
                  </a:moveTo>
                  <a:cubicBezTo>
                    <a:pt x="3" y="0"/>
                    <a:pt x="4" y="3"/>
                    <a:pt x="7" y="1"/>
                  </a:cubicBezTo>
                  <a:cubicBezTo>
                    <a:pt x="6" y="4"/>
                    <a:pt x="6" y="8"/>
                    <a:pt x="0" y="8"/>
                  </a:cubicBezTo>
                  <a:cubicBezTo>
                    <a:pt x="0" y="6"/>
                    <a:pt x="6" y="4"/>
                    <a:pt x="2" y="2"/>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102" name="Freeform 99"/>
            <p:cNvSpPr/>
            <p:nvPr/>
          </p:nvSpPr>
          <p:spPr bwMode="auto">
            <a:xfrm>
              <a:off x="6702425" y="2986088"/>
              <a:ext cx="214313" cy="247650"/>
            </a:xfrm>
            <a:custGeom>
              <a:gdLst>
                <a:gd name="T0" fmla="*/ 46 w 57"/>
                <a:gd name="T1" fmla="*/ 4 h 66"/>
                <a:gd name="T2" fmla="*/ 51 w 57"/>
                <a:gd name="T3" fmla="*/ 7 h 66"/>
                <a:gd name="T4" fmla="*/ 57 w 57"/>
                <a:gd name="T5" fmla="*/ 11 h 66"/>
                <a:gd name="T6" fmla="*/ 51 w 57"/>
                <a:gd name="T7" fmla="*/ 18 h 66"/>
                <a:gd name="T8" fmla="*/ 50 w 57"/>
                <a:gd name="T9" fmla="*/ 27 h 66"/>
                <a:gd name="T10" fmla="*/ 53 w 57"/>
                <a:gd name="T11" fmla="*/ 29 h 66"/>
                <a:gd name="T12" fmla="*/ 53 w 57"/>
                <a:gd name="T13" fmla="*/ 34 h 66"/>
                <a:gd name="T14" fmla="*/ 55 w 57"/>
                <a:gd name="T15" fmla="*/ 36 h 66"/>
                <a:gd name="T16" fmla="*/ 48 w 57"/>
                <a:gd name="T17" fmla="*/ 41 h 66"/>
                <a:gd name="T18" fmla="*/ 47 w 57"/>
                <a:gd name="T19" fmla="*/ 48 h 66"/>
                <a:gd name="T20" fmla="*/ 47 w 57"/>
                <a:gd name="T21" fmla="*/ 50 h 66"/>
                <a:gd name="T22" fmla="*/ 44 w 57"/>
                <a:gd name="T23" fmla="*/ 50 h 66"/>
                <a:gd name="T24" fmla="*/ 40 w 57"/>
                <a:gd name="T25" fmla="*/ 56 h 66"/>
                <a:gd name="T26" fmla="*/ 40 w 57"/>
                <a:gd name="T27" fmla="*/ 65 h 66"/>
                <a:gd name="T28" fmla="*/ 26 w 57"/>
                <a:gd name="T29" fmla="*/ 60 h 66"/>
                <a:gd name="T30" fmla="*/ 25 w 57"/>
                <a:gd name="T31" fmla="*/ 63 h 66"/>
                <a:gd name="T32" fmla="*/ 20 w 57"/>
                <a:gd name="T33" fmla="*/ 60 h 66"/>
                <a:gd name="T34" fmla="*/ 13 w 57"/>
                <a:gd name="T35" fmla="*/ 60 h 66"/>
                <a:gd name="T36" fmla="*/ 9 w 57"/>
                <a:gd name="T37" fmla="*/ 59 h 66"/>
                <a:gd name="T38" fmla="*/ 4 w 57"/>
                <a:gd name="T39" fmla="*/ 50 h 66"/>
                <a:gd name="T40" fmla="*/ 5 w 57"/>
                <a:gd name="T41" fmla="*/ 45 h 66"/>
                <a:gd name="T42" fmla="*/ 4 w 57"/>
                <a:gd name="T43" fmla="*/ 45 h 66"/>
                <a:gd name="T44" fmla="*/ 2 w 57"/>
                <a:gd name="T45" fmla="*/ 34 h 66"/>
                <a:gd name="T46" fmla="*/ 16 w 57"/>
                <a:gd name="T47" fmla="*/ 32 h 66"/>
                <a:gd name="T48" fmla="*/ 16 w 57"/>
                <a:gd name="T49" fmla="*/ 28 h 66"/>
                <a:gd name="T50" fmla="*/ 26 w 57"/>
                <a:gd name="T51" fmla="*/ 21 h 66"/>
                <a:gd name="T52" fmla="*/ 34 w 57"/>
                <a:gd name="T53" fmla="*/ 18 h 66"/>
                <a:gd name="T54" fmla="*/ 36 w 57"/>
                <a:gd name="T55" fmla="*/ 14 h 66"/>
                <a:gd name="T56" fmla="*/ 39 w 57"/>
                <a:gd name="T57" fmla="*/ 14 h 66"/>
                <a:gd name="T58" fmla="*/ 41 w 57"/>
                <a:gd name="T59" fmla="*/ 11 h 66"/>
                <a:gd name="T60" fmla="*/ 47 w 57"/>
                <a:gd name="T61" fmla="*/ 4 h 66"/>
                <a:gd name="T62" fmla="*/ 46 w 57"/>
                <a:gd name="T63" fmla="*/ 4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 h="66">
                  <a:moveTo>
                    <a:pt x="46" y="4"/>
                  </a:moveTo>
                  <a:cubicBezTo>
                    <a:pt x="47" y="0"/>
                    <a:pt x="49" y="7"/>
                    <a:pt x="51" y="7"/>
                  </a:cubicBezTo>
                  <a:cubicBezTo>
                    <a:pt x="53" y="8"/>
                    <a:pt x="54" y="11"/>
                    <a:pt x="57" y="11"/>
                  </a:cubicBezTo>
                  <a:cubicBezTo>
                    <a:pt x="56" y="15"/>
                    <a:pt x="56" y="18"/>
                    <a:pt x="51" y="18"/>
                  </a:cubicBezTo>
                  <a:cubicBezTo>
                    <a:pt x="50" y="21"/>
                    <a:pt x="53" y="26"/>
                    <a:pt x="50" y="27"/>
                  </a:cubicBezTo>
                  <a:cubicBezTo>
                    <a:pt x="49" y="28"/>
                    <a:pt x="52" y="29"/>
                    <a:pt x="53" y="29"/>
                  </a:cubicBezTo>
                  <a:cubicBezTo>
                    <a:pt x="53" y="31"/>
                    <a:pt x="52" y="33"/>
                    <a:pt x="53" y="34"/>
                  </a:cubicBezTo>
                  <a:cubicBezTo>
                    <a:pt x="53" y="35"/>
                    <a:pt x="55" y="35"/>
                    <a:pt x="55" y="36"/>
                  </a:cubicBezTo>
                  <a:cubicBezTo>
                    <a:pt x="55" y="40"/>
                    <a:pt x="51" y="43"/>
                    <a:pt x="48" y="41"/>
                  </a:cubicBezTo>
                  <a:cubicBezTo>
                    <a:pt x="49" y="44"/>
                    <a:pt x="51" y="45"/>
                    <a:pt x="47" y="48"/>
                  </a:cubicBezTo>
                  <a:cubicBezTo>
                    <a:pt x="47" y="48"/>
                    <a:pt x="47" y="50"/>
                    <a:pt x="47" y="50"/>
                  </a:cubicBezTo>
                  <a:cubicBezTo>
                    <a:pt x="47" y="51"/>
                    <a:pt x="45" y="50"/>
                    <a:pt x="44" y="50"/>
                  </a:cubicBezTo>
                  <a:cubicBezTo>
                    <a:pt x="43" y="52"/>
                    <a:pt x="44" y="58"/>
                    <a:pt x="40" y="56"/>
                  </a:cubicBezTo>
                  <a:cubicBezTo>
                    <a:pt x="43" y="59"/>
                    <a:pt x="39" y="60"/>
                    <a:pt x="40" y="65"/>
                  </a:cubicBezTo>
                  <a:cubicBezTo>
                    <a:pt x="33" y="66"/>
                    <a:pt x="31" y="61"/>
                    <a:pt x="26" y="60"/>
                  </a:cubicBezTo>
                  <a:cubicBezTo>
                    <a:pt x="25" y="60"/>
                    <a:pt x="25" y="62"/>
                    <a:pt x="25" y="63"/>
                  </a:cubicBezTo>
                  <a:cubicBezTo>
                    <a:pt x="22" y="64"/>
                    <a:pt x="21" y="61"/>
                    <a:pt x="20" y="60"/>
                  </a:cubicBezTo>
                  <a:cubicBezTo>
                    <a:pt x="18" y="60"/>
                    <a:pt x="15" y="61"/>
                    <a:pt x="13" y="60"/>
                  </a:cubicBezTo>
                  <a:cubicBezTo>
                    <a:pt x="12" y="60"/>
                    <a:pt x="14" y="56"/>
                    <a:pt x="9" y="59"/>
                  </a:cubicBezTo>
                  <a:cubicBezTo>
                    <a:pt x="8" y="55"/>
                    <a:pt x="8" y="51"/>
                    <a:pt x="4" y="50"/>
                  </a:cubicBezTo>
                  <a:cubicBezTo>
                    <a:pt x="3" y="48"/>
                    <a:pt x="5" y="48"/>
                    <a:pt x="5" y="45"/>
                  </a:cubicBezTo>
                  <a:cubicBezTo>
                    <a:pt x="5" y="43"/>
                    <a:pt x="3" y="45"/>
                    <a:pt x="4" y="45"/>
                  </a:cubicBezTo>
                  <a:cubicBezTo>
                    <a:pt x="0" y="42"/>
                    <a:pt x="3" y="39"/>
                    <a:pt x="2" y="34"/>
                  </a:cubicBezTo>
                  <a:cubicBezTo>
                    <a:pt x="8" y="34"/>
                    <a:pt x="12" y="34"/>
                    <a:pt x="16" y="32"/>
                  </a:cubicBezTo>
                  <a:cubicBezTo>
                    <a:pt x="16" y="30"/>
                    <a:pt x="19" y="29"/>
                    <a:pt x="16" y="28"/>
                  </a:cubicBezTo>
                  <a:cubicBezTo>
                    <a:pt x="17" y="26"/>
                    <a:pt x="29" y="23"/>
                    <a:pt x="26" y="21"/>
                  </a:cubicBezTo>
                  <a:cubicBezTo>
                    <a:pt x="28" y="19"/>
                    <a:pt x="31" y="18"/>
                    <a:pt x="34" y="18"/>
                  </a:cubicBezTo>
                  <a:cubicBezTo>
                    <a:pt x="37" y="18"/>
                    <a:pt x="35" y="15"/>
                    <a:pt x="36" y="14"/>
                  </a:cubicBezTo>
                  <a:cubicBezTo>
                    <a:pt x="36" y="14"/>
                    <a:pt x="38" y="14"/>
                    <a:pt x="39" y="14"/>
                  </a:cubicBezTo>
                  <a:cubicBezTo>
                    <a:pt x="40" y="13"/>
                    <a:pt x="39" y="10"/>
                    <a:pt x="41" y="11"/>
                  </a:cubicBezTo>
                  <a:cubicBezTo>
                    <a:pt x="40" y="5"/>
                    <a:pt x="45" y="7"/>
                    <a:pt x="47" y="4"/>
                  </a:cubicBezTo>
                  <a:lnTo>
                    <a:pt x="46" y="4"/>
                  </a:lnTo>
                  <a:close/>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103" name="Freeform 100"/>
            <p:cNvSpPr/>
            <p:nvPr/>
          </p:nvSpPr>
          <p:spPr bwMode="auto">
            <a:xfrm>
              <a:off x="6919912" y="3162300"/>
              <a:ext cx="96838" cy="109538"/>
            </a:xfrm>
            <a:custGeom>
              <a:gdLst>
                <a:gd name="T0" fmla="*/ 23 w 26"/>
                <a:gd name="T1" fmla="*/ 1 h 29"/>
                <a:gd name="T2" fmla="*/ 18 w 26"/>
                <a:gd name="T3" fmla="*/ 6 h 29"/>
                <a:gd name="T4" fmla="*/ 17 w 26"/>
                <a:gd name="T5" fmla="*/ 6 h 29"/>
                <a:gd name="T6" fmla="*/ 18 w 26"/>
                <a:gd name="T7" fmla="*/ 10 h 29"/>
                <a:gd name="T8" fmla="*/ 21 w 26"/>
                <a:gd name="T9" fmla="*/ 13 h 29"/>
                <a:gd name="T10" fmla="*/ 23 w 26"/>
                <a:gd name="T11" fmla="*/ 26 h 29"/>
                <a:gd name="T12" fmla="*/ 17 w 26"/>
                <a:gd name="T13" fmla="*/ 26 h 29"/>
                <a:gd name="T14" fmla="*/ 13 w 26"/>
                <a:gd name="T15" fmla="*/ 12 h 29"/>
                <a:gd name="T16" fmla="*/ 7 w 26"/>
                <a:gd name="T17" fmla="*/ 16 h 29"/>
                <a:gd name="T18" fmla="*/ 7 w 26"/>
                <a:gd name="T19" fmla="*/ 25 h 29"/>
                <a:gd name="T20" fmla="*/ 3 w 26"/>
                <a:gd name="T21" fmla="*/ 29 h 29"/>
                <a:gd name="T22" fmla="*/ 2 w 26"/>
                <a:gd name="T23" fmla="*/ 22 h 29"/>
                <a:gd name="T24" fmla="*/ 3 w 26"/>
                <a:gd name="T25" fmla="*/ 20 h 29"/>
                <a:gd name="T26" fmla="*/ 2 w 26"/>
                <a:gd name="T27" fmla="*/ 19 h 29"/>
                <a:gd name="T28" fmla="*/ 3 w 26"/>
                <a:gd name="T29" fmla="*/ 13 h 29"/>
                <a:gd name="T30" fmla="*/ 0 w 26"/>
                <a:gd name="T31" fmla="*/ 10 h 29"/>
                <a:gd name="T32" fmla="*/ 11 w 26"/>
                <a:gd name="T33" fmla="*/ 1 h 29"/>
                <a:gd name="T34" fmla="*/ 23 w 26"/>
                <a:gd name="T35" fmla="*/ 1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28">
                  <a:moveTo>
                    <a:pt x="23" y="1"/>
                  </a:moveTo>
                  <a:cubicBezTo>
                    <a:pt x="26" y="7"/>
                    <a:pt x="16" y="4"/>
                    <a:pt x="18" y="6"/>
                  </a:cubicBezTo>
                  <a:cubicBezTo>
                    <a:pt x="20" y="8"/>
                    <a:pt x="19" y="7"/>
                    <a:pt x="17" y="6"/>
                  </a:cubicBezTo>
                  <a:cubicBezTo>
                    <a:pt x="17" y="8"/>
                    <a:pt x="18" y="9"/>
                    <a:pt x="18" y="10"/>
                  </a:cubicBezTo>
                  <a:cubicBezTo>
                    <a:pt x="19" y="11"/>
                    <a:pt x="21" y="13"/>
                    <a:pt x="21" y="13"/>
                  </a:cubicBezTo>
                  <a:cubicBezTo>
                    <a:pt x="22" y="17"/>
                    <a:pt x="22" y="22"/>
                    <a:pt x="23" y="26"/>
                  </a:cubicBezTo>
                  <a:cubicBezTo>
                    <a:pt x="17" y="26"/>
                    <a:pt x="17" y="26"/>
                    <a:pt x="17" y="26"/>
                  </a:cubicBezTo>
                  <a:cubicBezTo>
                    <a:pt x="15" y="21"/>
                    <a:pt x="13" y="18"/>
                    <a:pt x="13" y="12"/>
                  </a:cubicBezTo>
                  <a:cubicBezTo>
                    <a:pt x="10" y="12"/>
                    <a:pt x="12" y="17"/>
                    <a:pt x="7" y="16"/>
                  </a:cubicBezTo>
                  <a:cubicBezTo>
                    <a:pt x="7" y="25"/>
                    <a:pt x="7" y="25"/>
                    <a:pt x="7" y="25"/>
                  </a:cubicBezTo>
                  <a:cubicBezTo>
                    <a:pt x="8" y="28"/>
                    <a:pt x="3" y="26"/>
                    <a:pt x="3" y="29"/>
                  </a:cubicBezTo>
                  <a:cubicBezTo>
                    <a:pt x="1" y="29"/>
                    <a:pt x="1" y="24"/>
                    <a:pt x="2" y="22"/>
                  </a:cubicBezTo>
                  <a:cubicBezTo>
                    <a:pt x="2" y="21"/>
                    <a:pt x="3" y="20"/>
                    <a:pt x="3" y="20"/>
                  </a:cubicBezTo>
                  <a:cubicBezTo>
                    <a:pt x="3" y="19"/>
                    <a:pt x="2" y="19"/>
                    <a:pt x="2" y="19"/>
                  </a:cubicBezTo>
                  <a:cubicBezTo>
                    <a:pt x="1" y="18"/>
                    <a:pt x="4" y="16"/>
                    <a:pt x="3" y="13"/>
                  </a:cubicBezTo>
                  <a:cubicBezTo>
                    <a:pt x="4" y="11"/>
                    <a:pt x="2" y="11"/>
                    <a:pt x="0" y="10"/>
                  </a:cubicBezTo>
                  <a:cubicBezTo>
                    <a:pt x="2" y="5"/>
                    <a:pt x="4" y="0"/>
                    <a:pt x="11" y="1"/>
                  </a:cubicBezTo>
                  <a:cubicBezTo>
                    <a:pt x="7" y="5"/>
                    <a:pt x="19" y="1"/>
                    <a:pt x="23" y="1"/>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104" name="Freeform 101"/>
            <p:cNvSpPr/>
            <p:nvPr/>
          </p:nvSpPr>
          <p:spPr bwMode="auto">
            <a:xfrm>
              <a:off x="6630987" y="3271838"/>
              <a:ext cx="225425" cy="63500"/>
            </a:xfrm>
            <a:custGeom>
              <a:gdLst>
                <a:gd name="T0" fmla="*/ 1 w 60"/>
                <a:gd name="T1" fmla="*/ 5 h 17"/>
                <a:gd name="T2" fmla="*/ 7 w 60"/>
                <a:gd name="T3" fmla="*/ 1 h 17"/>
                <a:gd name="T4" fmla="*/ 10 w 60"/>
                <a:gd name="T5" fmla="*/ 4 h 17"/>
                <a:gd name="T6" fmla="*/ 13 w 60"/>
                <a:gd name="T7" fmla="*/ 5 h 17"/>
                <a:gd name="T8" fmla="*/ 27 w 60"/>
                <a:gd name="T9" fmla="*/ 8 h 17"/>
                <a:gd name="T10" fmla="*/ 41 w 60"/>
                <a:gd name="T11" fmla="*/ 7 h 17"/>
                <a:gd name="T12" fmla="*/ 44 w 60"/>
                <a:gd name="T13" fmla="*/ 10 h 17"/>
                <a:gd name="T14" fmla="*/ 48 w 60"/>
                <a:gd name="T15" fmla="*/ 11 h 17"/>
                <a:gd name="T16" fmla="*/ 55 w 60"/>
                <a:gd name="T17" fmla="*/ 11 h 17"/>
                <a:gd name="T18" fmla="*/ 56 w 60"/>
                <a:gd name="T19" fmla="*/ 15 h 17"/>
                <a:gd name="T20" fmla="*/ 53 w 60"/>
                <a:gd name="T21" fmla="*/ 15 h 17"/>
                <a:gd name="T22" fmla="*/ 25 w 60"/>
                <a:gd name="T23" fmla="*/ 11 h 17"/>
                <a:gd name="T24" fmla="*/ 18 w 60"/>
                <a:gd name="T25" fmla="*/ 11 h 17"/>
                <a:gd name="T26" fmla="*/ 8 w 60"/>
                <a:gd name="T27" fmla="*/ 8 h 17"/>
                <a:gd name="T28" fmla="*/ 1 w 60"/>
                <a:gd name="T29" fmla="*/ 5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7">
                  <a:moveTo>
                    <a:pt x="1" y="5"/>
                  </a:moveTo>
                  <a:cubicBezTo>
                    <a:pt x="0" y="1"/>
                    <a:pt x="6" y="3"/>
                    <a:pt x="7" y="1"/>
                  </a:cubicBezTo>
                  <a:cubicBezTo>
                    <a:pt x="10" y="0"/>
                    <a:pt x="9" y="3"/>
                    <a:pt x="10" y="4"/>
                  </a:cubicBezTo>
                  <a:cubicBezTo>
                    <a:pt x="11" y="5"/>
                    <a:pt x="13" y="4"/>
                    <a:pt x="13" y="5"/>
                  </a:cubicBezTo>
                  <a:cubicBezTo>
                    <a:pt x="19" y="3"/>
                    <a:pt x="21" y="4"/>
                    <a:pt x="27" y="8"/>
                  </a:cubicBezTo>
                  <a:cubicBezTo>
                    <a:pt x="32" y="5"/>
                    <a:pt x="34" y="7"/>
                    <a:pt x="41" y="7"/>
                  </a:cubicBezTo>
                  <a:cubicBezTo>
                    <a:pt x="43" y="6"/>
                    <a:pt x="43" y="8"/>
                    <a:pt x="44" y="10"/>
                  </a:cubicBezTo>
                  <a:cubicBezTo>
                    <a:pt x="46" y="9"/>
                    <a:pt x="48" y="9"/>
                    <a:pt x="48" y="11"/>
                  </a:cubicBezTo>
                  <a:cubicBezTo>
                    <a:pt x="51" y="9"/>
                    <a:pt x="55" y="14"/>
                    <a:pt x="55" y="11"/>
                  </a:cubicBezTo>
                  <a:cubicBezTo>
                    <a:pt x="60" y="11"/>
                    <a:pt x="52" y="16"/>
                    <a:pt x="56" y="15"/>
                  </a:cubicBezTo>
                  <a:cubicBezTo>
                    <a:pt x="56" y="17"/>
                    <a:pt x="55" y="15"/>
                    <a:pt x="53" y="15"/>
                  </a:cubicBezTo>
                  <a:cubicBezTo>
                    <a:pt x="43" y="17"/>
                    <a:pt x="34" y="13"/>
                    <a:pt x="25" y="11"/>
                  </a:cubicBezTo>
                  <a:cubicBezTo>
                    <a:pt x="23" y="11"/>
                    <a:pt x="21" y="11"/>
                    <a:pt x="18" y="11"/>
                  </a:cubicBezTo>
                  <a:cubicBezTo>
                    <a:pt x="15" y="10"/>
                    <a:pt x="12" y="9"/>
                    <a:pt x="8" y="8"/>
                  </a:cubicBezTo>
                  <a:cubicBezTo>
                    <a:pt x="6" y="7"/>
                    <a:pt x="2" y="8"/>
                    <a:pt x="1" y="5"/>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105" name="Freeform 102"/>
            <p:cNvSpPr/>
            <p:nvPr/>
          </p:nvSpPr>
          <p:spPr bwMode="auto">
            <a:xfrm>
              <a:off x="6931025" y="3346450"/>
              <a:ext cx="30163" cy="15875"/>
            </a:xfrm>
            <a:custGeom>
              <a:gdLst>
                <a:gd name="T0" fmla="*/ 3 w 8"/>
                <a:gd name="T1" fmla="*/ 2 h 4"/>
                <a:gd name="T2" fmla="*/ 8 w 8"/>
                <a:gd name="T3" fmla="*/ 4 h 4"/>
                <a:gd name="T4" fmla="*/ 3 w 8"/>
                <a:gd name="T5" fmla="*/ 4 h 4"/>
                <a:gd name="T6" fmla="*/ 1 w 8"/>
                <a:gd name="T7" fmla="*/ 2 h 4"/>
                <a:gd name="T8" fmla="*/ 3 w 8"/>
                <a:gd name="T9" fmla="*/ 2 h 4"/>
              </a:gdLst>
              <a:cxnLst>
                <a:cxn ang="0">
                  <a:pos x="T0" y="T1"/>
                </a:cxn>
                <a:cxn ang="0">
                  <a:pos x="T2" y="T3"/>
                </a:cxn>
                <a:cxn ang="0">
                  <a:pos x="T4" y="T5"/>
                </a:cxn>
                <a:cxn ang="0">
                  <a:pos x="T6" y="T7"/>
                </a:cxn>
                <a:cxn ang="0">
                  <a:pos x="T8" y="T9"/>
                </a:cxn>
              </a:cxnLst>
              <a:rect l="0" t="0" r="r" b="b"/>
              <a:pathLst>
                <a:path w="8" h="4">
                  <a:moveTo>
                    <a:pt x="3" y="2"/>
                  </a:moveTo>
                  <a:cubicBezTo>
                    <a:pt x="5" y="2"/>
                    <a:pt x="8" y="2"/>
                    <a:pt x="8" y="4"/>
                  </a:cubicBezTo>
                  <a:cubicBezTo>
                    <a:pt x="3" y="4"/>
                    <a:pt x="3" y="4"/>
                    <a:pt x="3" y="4"/>
                  </a:cubicBezTo>
                  <a:cubicBezTo>
                    <a:pt x="3" y="2"/>
                    <a:pt x="2" y="3"/>
                    <a:pt x="1" y="2"/>
                  </a:cubicBezTo>
                  <a:cubicBezTo>
                    <a:pt x="0" y="0"/>
                    <a:pt x="2" y="1"/>
                    <a:pt x="3" y="2"/>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106" name="Freeform 103"/>
            <p:cNvSpPr/>
            <p:nvPr/>
          </p:nvSpPr>
          <p:spPr bwMode="auto">
            <a:xfrm>
              <a:off x="7932737" y="4070350"/>
              <a:ext cx="165100" cy="165100"/>
            </a:xfrm>
            <a:custGeom>
              <a:gdLst>
                <a:gd name="T0" fmla="*/ 1 w 44"/>
                <a:gd name="T1" fmla="*/ 38 h 44"/>
                <a:gd name="T2" fmla="*/ 4 w 44"/>
                <a:gd name="T3" fmla="*/ 32 h 44"/>
                <a:gd name="T4" fmla="*/ 7 w 44"/>
                <a:gd name="T5" fmla="*/ 31 h 44"/>
                <a:gd name="T6" fmla="*/ 7 w 44"/>
                <a:gd name="T7" fmla="*/ 28 h 44"/>
                <a:gd name="T8" fmla="*/ 9 w 44"/>
                <a:gd name="T9" fmla="*/ 28 h 44"/>
                <a:gd name="T10" fmla="*/ 11 w 44"/>
                <a:gd name="T11" fmla="*/ 25 h 44"/>
                <a:gd name="T12" fmla="*/ 16 w 44"/>
                <a:gd name="T13" fmla="*/ 24 h 44"/>
                <a:gd name="T14" fmla="*/ 19 w 44"/>
                <a:gd name="T15" fmla="*/ 21 h 44"/>
                <a:gd name="T16" fmla="*/ 22 w 44"/>
                <a:gd name="T17" fmla="*/ 17 h 44"/>
                <a:gd name="T18" fmla="*/ 25 w 44"/>
                <a:gd name="T19" fmla="*/ 14 h 44"/>
                <a:gd name="T20" fmla="*/ 29 w 44"/>
                <a:gd name="T21" fmla="*/ 15 h 44"/>
                <a:gd name="T22" fmla="*/ 28 w 44"/>
                <a:gd name="T23" fmla="*/ 10 h 44"/>
                <a:gd name="T24" fmla="*/ 33 w 44"/>
                <a:gd name="T25" fmla="*/ 3 h 44"/>
                <a:gd name="T26" fmla="*/ 37 w 44"/>
                <a:gd name="T27" fmla="*/ 0 h 44"/>
                <a:gd name="T28" fmla="*/ 42 w 44"/>
                <a:gd name="T29" fmla="*/ 3 h 44"/>
                <a:gd name="T30" fmla="*/ 43 w 44"/>
                <a:gd name="T31" fmla="*/ 10 h 44"/>
                <a:gd name="T32" fmla="*/ 42 w 44"/>
                <a:gd name="T33" fmla="*/ 14 h 44"/>
                <a:gd name="T34" fmla="*/ 39 w 44"/>
                <a:gd name="T35" fmla="*/ 14 h 44"/>
                <a:gd name="T36" fmla="*/ 37 w 44"/>
                <a:gd name="T37" fmla="*/ 21 h 44"/>
                <a:gd name="T38" fmla="*/ 32 w 44"/>
                <a:gd name="T39" fmla="*/ 22 h 44"/>
                <a:gd name="T40" fmla="*/ 28 w 44"/>
                <a:gd name="T41" fmla="*/ 32 h 44"/>
                <a:gd name="T42" fmla="*/ 25 w 44"/>
                <a:gd name="T43" fmla="*/ 38 h 44"/>
                <a:gd name="T44" fmla="*/ 22 w 44"/>
                <a:gd name="T45" fmla="*/ 41 h 44"/>
                <a:gd name="T46" fmla="*/ 11 w 44"/>
                <a:gd name="T47" fmla="*/ 36 h 44"/>
                <a:gd name="T48" fmla="*/ 5 w 44"/>
                <a:gd name="T49" fmla="*/ 38 h 44"/>
                <a:gd name="T50" fmla="*/ 4 w 44"/>
                <a:gd name="T51" fmla="*/ 35 h 44"/>
                <a:gd name="T52" fmla="*/ 1 w 44"/>
                <a:gd name="T53" fmla="*/ 38 h 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44">
                  <a:moveTo>
                    <a:pt x="1" y="38"/>
                  </a:moveTo>
                  <a:cubicBezTo>
                    <a:pt x="0" y="36"/>
                    <a:pt x="3" y="34"/>
                    <a:pt x="4" y="32"/>
                  </a:cubicBezTo>
                  <a:cubicBezTo>
                    <a:pt x="4" y="32"/>
                    <a:pt x="6" y="31"/>
                    <a:pt x="7" y="31"/>
                  </a:cubicBezTo>
                  <a:cubicBezTo>
                    <a:pt x="7" y="30"/>
                    <a:pt x="6" y="28"/>
                    <a:pt x="7" y="28"/>
                  </a:cubicBezTo>
                  <a:cubicBezTo>
                    <a:pt x="7" y="28"/>
                    <a:pt x="9" y="28"/>
                    <a:pt x="9" y="28"/>
                  </a:cubicBezTo>
                  <a:cubicBezTo>
                    <a:pt x="10" y="28"/>
                    <a:pt x="10" y="25"/>
                    <a:pt x="11" y="25"/>
                  </a:cubicBezTo>
                  <a:cubicBezTo>
                    <a:pt x="13" y="24"/>
                    <a:pt x="16" y="26"/>
                    <a:pt x="16" y="24"/>
                  </a:cubicBezTo>
                  <a:cubicBezTo>
                    <a:pt x="17" y="21"/>
                    <a:pt x="16" y="22"/>
                    <a:pt x="19" y="21"/>
                  </a:cubicBezTo>
                  <a:cubicBezTo>
                    <a:pt x="22" y="21"/>
                    <a:pt x="21" y="19"/>
                    <a:pt x="22" y="17"/>
                  </a:cubicBezTo>
                  <a:cubicBezTo>
                    <a:pt x="22" y="17"/>
                    <a:pt x="26" y="20"/>
                    <a:pt x="25" y="14"/>
                  </a:cubicBezTo>
                  <a:cubicBezTo>
                    <a:pt x="27" y="14"/>
                    <a:pt x="27" y="15"/>
                    <a:pt x="29" y="15"/>
                  </a:cubicBezTo>
                  <a:cubicBezTo>
                    <a:pt x="29" y="13"/>
                    <a:pt x="27" y="12"/>
                    <a:pt x="28" y="10"/>
                  </a:cubicBezTo>
                  <a:cubicBezTo>
                    <a:pt x="33" y="11"/>
                    <a:pt x="32" y="5"/>
                    <a:pt x="33" y="3"/>
                  </a:cubicBezTo>
                  <a:cubicBezTo>
                    <a:pt x="34" y="2"/>
                    <a:pt x="38" y="3"/>
                    <a:pt x="37" y="0"/>
                  </a:cubicBezTo>
                  <a:cubicBezTo>
                    <a:pt x="39" y="1"/>
                    <a:pt x="39" y="3"/>
                    <a:pt x="42" y="3"/>
                  </a:cubicBezTo>
                  <a:cubicBezTo>
                    <a:pt x="40" y="7"/>
                    <a:pt x="44" y="6"/>
                    <a:pt x="43" y="10"/>
                  </a:cubicBezTo>
                  <a:cubicBezTo>
                    <a:pt x="41" y="10"/>
                    <a:pt x="42" y="13"/>
                    <a:pt x="42" y="14"/>
                  </a:cubicBezTo>
                  <a:cubicBezTo>
                    <a:pt x="41" y="14"/>
                    <a:pt x="39" y="14"/>
                    <a:pt x="39" y="14"/>
                  </a:cubicBezTo>
                  <a:cubicBezTo>
                    <a:pt x="38" y="15"/>
                    <a:pt x="38" y="18"/>
                    <a:pt x="37" y="21"/>
                  </a:cubicBezTo>
                  <a:cubicBezTo>
                    <a:pt x="35" y="23"/>
                    <a:pt x="35" y="20"/>
                    <a:pt x="32" y="22"/>
                  </a:cubicBezTo>
                  <a:cubicBezTo>
                    <a:pt x="28" y="24"/>
                    <a:pt x="29" y="29"/>
                    <a:pt x="28" y="32"/>
                  </a:cubicBezTo>
                  <a:cubicBezTo>
                    <a:pt x="27" y="33"/>
                    <a:pt x="23" y="33"/>
                    <a:pt x="25" y="38"/>
                  </a:cubicBezTo>
                  <a:cubicBezTo>
                    <a:pt x="22" y="37"/>
                    <a:pt x="22" y="39"/>
                    <a:pt x="22" y="41"/>
                  </a:cubicBezTo>
                  <a:cubicBezTo>
                    <a:pt x="19" y="37"/>
                    <a:pt x="11" y="44"/>
                    <a:pt x="11" y="36"/>
                  </a:cubicBezTo>
                  <a:cubicBezTo>
                    <a:pt x="10" y="37"/>
                    <a:pt x="7" y="39"/>
                    <a:pt x="5" y="38"/>
                  </a:cubicBezTo>
                  <a:cubicBezTo>
                    <a:pt x="5" y="38"/>
                    <a:pt x="4" y="35"/>
                    <a:pt x="4" y="35"/>
                  </a:cubicBezTo>
                  <a:cubicBezTo>
                    <a:pt x="1" y="35"/>
                    <a:pt x="7" y="40"/>
                    <a:pt x="1" y="38"/>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107" name="Freeform 104"/>
            <p:cNvSpPr/>
            <p:nvPr/>
          </p:nvSpPr>
          <p:spPr bwMode="auto">
            <a:xfrm>
              <a:off x="2303462" y="830262"/>
              <a:ext cx="228600" cy="168275"/>
            </a:xfrm>
            <a:custGeom>
              <a:gdLst>
                <a:gd name="T0" fmla="*/ 16 w 61"/>
                <a:gd name="T1" fmla="*/ 0 h 45"/>
                <a:gd name="T2" fmla="*/ 23 w 61"/>
                <a:gd name="T3" fmla="*/ 5 h 45"/>
                <a:gd name="T4" fmla="*/ 28 w 61"/>
                <a:gd name="T5" fmla="*/ 7 h 45"/>
                <a:gd name="T6" fmla="*/ 30 w 61"/>
                <a:gd name="T7" fmla="*/ 7 h 45"/>
                <a:gd name="T8" fmla="*/ 32 w 61"/>
                <a:gd name="T9" fmla="*/ 8 h 45"/>
                <a:gd name="T10" fmla="*/ 36 w 61"/>
                <a:gd name="T11" fmla="*/ 11 h 45"/>
                <a:gd name="T12" fmla="*/ 40 w 61"/>
                <a:gd name="T13" fmla="*/ 11 h 45"/>
                <a:gd name="T14" fmla="*/ 49 w 61"/>
                <a:gd name="T15" fmla="*/ 14 h 45"/>
                <a:gd name="T16" fmla="*/ 49 w 61"/>
                <a:gd name="T17" fmla="*/ 18 h 45"/>
                <a:gd name="T18" fmla="*/ 53 w 61"/>
                <a:gd name="T19" fmla="*/ 18 h 45"/>
                <a:gd name="T20" fmla="*/ 53 w 61"/>
                <a:gd name="T21" fmla="*/ 21 h 45"/>
                <a:gd name="T22" fmla="*/ 61 w 61"/>
                <a:gd name="T23" fmla="*/ 26 h 45"/>
                <a:gd name="T24" fmla="*/ 60 w 61"/>
                <a:gd name="T25" fmla="*/ 31 h 45"/>
                <a:gd name="T26" fmla="*/ 57 w 61"/>
                <a:gd name="T27" fmla="*/ 29 h 45"/>
                <a:gd name="T28" fmla="*/ 50 w 61"/>
                <a:gd name="T29" fmla="*/ 33 h 45"/>
                <a:gd name="T30" fmla="*/ 49 w 61"/>
                <a:gd name="T31" fmla="*/ 36 h 45"/>
                <a:gd name="T32" fmla="*/ 46 w 61"/>
                <a:gd name="T33" fmla="*/ 39 h 45"/>
                <a:gd name="T34" fmla="*/ 37 w 61"/>
                <a:gd name="T35" fmla="*/ 39 h 45"/>
                <a:gd name="T36" fmla="*/ 37 w 61"/>
                <a:gd name="T37" fmla="*/ 41 h 45"/>
                <a:gd name="T38" fmla="*/ 32 w 61"/>
                <a:gd name="T39" fmla="*/ 42 h 45"/>
                <a:gd name="T40" fmla="*/ 30 w 61"/>
                <a:gd name="T41" fmla="*/ 39 h 45"/>
                <a:gd name="T42" fmla="*/ 22 w 61"/>
                <a:gd name="T43" fmla="*/ 39 h 45"/>
                <a:gd name="T44" fmla="*/ 19 w 61"/>
                <a:gd name="T45" fmla="*/ 36 h 45"/>
                <a:gd name="T46" fmla="*/ 23 w 61"/>
                <a:gd name="T47" fmla="*/ 33 h 45"/>
                <a:gd name="T48" fmla="*/ 16 w 61"/>
                <a:gd name="T49" fmla="*/ 32 h 45"/>
                <a:gd name="T50" fmla="*/ 21 w 61"/>
                <a:gd name="T51" fmla="*/ 29 h 45"/>
                <a:gd name="T52" fmla="*/ 23 w 61"/>
                <a:gd name="T53" fmla="*/ 26 h 45"/>
                <a:gd name="T54" fmla="*/ 28 w 61"/>
                <a:gd name="T55" fmla="*/ 28 h 45"/>
                <a:gd name="T56" fmla="*/ 26 w 61"/>
                <a:gd name="T57" fmla="*/ 24 h 45"/>
                <a:gd name="T58" fmla="*/ 14 w 61"/>
                <a:gd name="T59" fmla="*/ 26 h 45"/>
                <a:gd name="T60" fmla="*/ 9 w 61"/>
                <a:gd name="T61" fmla="*/ 25 h 45"/>
                <a:gd name="T62" fmla="*/ 7 w 61"/>
                <a:gd name="T63" fmla="*/ 22 h 45"/>
                <a:gd name="T64" fmla="*/ 1 w 61"/>
                <a:gd name="T65" fmla="*/ 19 h 45"/>
                <a:gd name="T66" fmla="*/ 0 w 61"/>
                <a:gd name="T67" fmla="*/ 15 h 45"/>
                <a:gd name="T68" fmla="*/ 4 w 61"/>
                <a:gd name="T69" fmla="*/ 12 h 45"/>
                <a:gd name="T70" fmla="*/ 7 w 61"/>
                <a:gd name="T71" fmla="*/ 10 h 45"/>
                <a:gd name="T72" fmla="*/ 8 w 61"/>
                <a:gd name="T73" fmla="*/ 5 h 45"/>
                <a:gd name="T74" fmla="*/ 11 w 61"/>
                <a:gd name="T75" fmla="*/ 5 h 45"/>
                <a:gd name="T76" fmla="*/ 14 w 61"/>
                <a:gd name="T77" fmla="*/ 3 h 45"/>
                <a:gd name="T78" fmla="*/ 16 w 61"/>
                <a:gd name="T79" fmla="*/ 0 h 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45">
                  <a:moveTo>
                    <a:pt x="16" y="0"/>
                  </a:moveTo>
                  <a:cubicBezTo>
                    <a:pt x="18" y="2"/>
                    <a:pt x="22" y="2"/>
                    <a:pt x="23" y="5"/>
                  </a:cubicBezTo>
                  <a:cubicBezTo>
                    <a:pt x="26" y="4"/>
                    <a:pt x="27" y="6"/>
                    <a:pt x="28" y="7"/>
                  </a:cubicBezTo>
                  <a:cubicBezTo>
                    <a:pt x="28" y="7"/>
                    <a:pt x="30" y="6"/>
                    <a:pt x="30" y="7"/>
                  </a:cubicBezTo>
                  <a:cubicBezTo>
                    <a:pt x="31" y="7"/>
                    <a:pt x="31" y="9"/>
                    <a:pt x="32" y="8"/>
                  </a:cubicBezTo>
                  <a:cubicBezTo>
                    <a:pt x="34" y="6"/>
                    <a:pt x="33" y="9"/>
                    <a:pt x="36" y="11"/>
                  </a:cubicBezTo>
                  <a:cubicBezTo>
                    <a:pt x="37" y="12"/>
                    <a:pt x="39" y="11"/>
                    <a:pt x="40" y="11"/>
                  </a:cubicBezTo>
                  <a:cubicBezTo>
                    <a:pt x="41" y="11"/>
                    <a:pt x="43" y="16"/>
                    <a:pt x="49" y="14"/>
                  </a:cubicBezTo>
                  <a:cubicBezTo>
                    <a:pt x="49" y="18"/>
                    <a:pt x="49" y="18"/>
                    <a:pt x="49" y="18"/>
                  </a:cubicBezTo>
                  <a:cubicBezTo>
                    <a:pt x="50" y="19"/>
                    <a:pt x="52" y="17"/>
                    <a:pt x="53" y="18"/>
                  </a:cubicBezTo>
                  <a:cubicBezTo>
                    <a:pt x="53" y="18"/>
                    <a:pt x="52" y="20"/>
                    <a:pt x="53" y="21"/>
                  </a:cubicBezTo>
                  <a:cubicBezTo>
                    <a:pt x="55" y="23"/>
                    <a:pt x="58" y="24"/>
                    <a:pt x="61" y="26"/>
                  </a:cubicBezTo>
                  <a:cubicBezTo>
                    <a:pt x="61" y="28"/>
                    <a:pt x="61" y="30"/>
                    <a:pt x="60" y="31"/>
                  </a:cubicBezTo>
                  <a:cubicBezTo>
                    <a:pt x="58" y="31"/>
                    <a:pt x="57" y="29"/>
                    <a:pt x="57" y="29"/>
                  </a:cubicBezTo>
                  <a:cubicBezTo>
                    <a:pt x="54" y="30"/>
                    <a:pt x="53" y="33"/>
                    <a:pt x="50" y="33"/>
                  </a:cubicBezTo>
                  <a:cubicBezTo>
                    <a:pt x="49" y="34"/>
                    <a:pt x="49" y="35"/>
                    <a:pt x="49" y="36"/>
                  </a:cubicBezTo>
                  <a:cubicBezTo>
                    <a:pt x="46" y="36"/>
                    <a:pt x="46" y="37"/>
                    <a:pt x="46" y="39"/>
                  </a:cubicBezTo>
                  <a:cubicBezTo>
                    <a:pt x="41" y="40"/>
                    <a:pt x="40" y="36"/>
                    <a:pt x="37" y="39"/>
                  </a:cubicBezTo>
                  <a:cubicBezTo>
                    <a:pt x="36" y="39"/>
                    <a:pt x="37" y="41"/>
                    <a:pt x="37" y="41"/>
                  </a:cubicBezTo>
                  <a:cubicBezTo>
                    <a:pt x="37" y="45"/>
                    <a:pt x="32" y="37"/>
                    <a:pt x="32" y="42"/>
                  </a:cubicBezTo>
                  <a:cubicBezTo>
                    <a:pt x="30" y="42"/>
                    <a:pt x="31" y="40"/>
                    <a:pt x="30" y="39"/>
                  </a:cubicBezTo>
                  <a:cubicBezTo>
                    <a:pt x="27" y="42"/>
                    <a:pt x="26" y="38"/>
                    <a:pt x="22" y="39"/>
                  </a:cubicBezTo>
                  <a:cubicBezTo>
                    <a:pt x="22" y="37"/>
                    <a:pt x="21" y="36"/>
                    <a:pt x="19" y="36"/>
                  </a:cubicBezTo>
                  <a:cubicBezTo>
                    <a:pt x="19" y="34"/>
                    <a:pt x="23" y="36"/>
                    <a:pt x="23" y="33"/>
                  </a:cubicBezTo>
                  <a:cubicBezTo>
                    <a:pt x="24" y="30"/>
                    <a:pt x="18" y="33"/>
                    <a:pt x="16" y="32"/>
                  </a:cubicBezTo>
                  <a:cubicBezTo>
                    <a:pt x="15" y="28"/>
                    <a:pt x="19" y="30"/>
                    <a:pt x="21" y="29"/>
                  </a:cubicBezTo>
                  <a:cubicBezTo>
                    <a:pt x="21" y="29"/>
                    <a:pt x="23" y="26"/>
                    <a:pt x="23" y="26"/>
                  </a:cubicBezTo>
                  <a:cubicBezTo>
                    <a:pt x="24" y="26"/>
                    <a:pt x="26" y="29"/>
                    <a:pt x="28" y="28"/>
                  </a:cubicBezTo>
                  <a:cubicBezTo>
                    <a:pt x="28" y="26"/>
                    <a:pt x="26" y="25"/>
                    <a:pt x="26" y="24"/>
                  </a:cubicBezTo>
                  <a:cubicBezTo>
                    <a:pt x="25" y="25"/>
                    <a:pt x="16" y="24"/>
                    <a:pt x="14" y="26"/>
                  </a:cubicBezTo>
                  <a:cubicBezTo>
                    <a:pt x="11" y="29"/>
                    <a:pt x="13" y="26"/>
                    <a:pt x="9" y="25"/>
                  </a:cubicBezTo>
                  <a:cubicBezTo>
                    <a:pt x="5" y="24"/>
                    <a:pt x="2" y="26"/>
                    <a:pt x="7" y="22"/>
                  </a:cubicBezTo>
                  <a:cubicBezTo>
                    <a:pt x="6" y="20"/>
                    <a:pt x="2" y="21"/>
                    <a:pt x="1" y="19"/>
                  </a:cubicBezTo>
                  <a:cubicBezTo>
                    <a:pt x="3" y="17"/>
                    <a:pt x="6" y="13"/>
                    <a:pt x="0" y="15"/>
                  </a:cubicBezTo>
                  <a:cubicBezTo>
                    <a:pt x="0" y="14"/>
                    <a:pt x="1" y="12"/>
                    <a:pt x="4" y="12"/>
                  </a:cubicBezTo>
                  <a:cubicBezTo>
                    <a:pt x="5" y="12"/>
                    <a:pt x="5" y="10"/>
                    <a:pt x="7" y="10"/>
                  </a:cubicBezTo>
                  <a:cubicBezTo>
                    <a:pt x="9" y="10"/>
                    <a:pt x="7" y="7"/>
                    <a:pt x="8" y="5"/>
                  </a:cubicBezTo>
                  <a:cubicBezTo>
                    <a:pt x="8" y="5"/>
                    <a:pt x="10" y="6"/>
                    <a:pt x="11" y="5"/>
                  </a:cubicBezTo>
                  <a:cubicBezTo>
                    <a:pt x="12" y="5"/>
                    <a:pt x="12" y="3"/>
                    <a:pt x="14" y="3"/>
                  </a:cubicBezTo>
                  <a:cubicBezTo>
                    <a:pt x="14" y="1"/>
                    <a:pt x="16" y="2"/>
                    <a:pt x="16" y="0"/>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108" name="Freeform 105"/>
            <p:cNvSpPr/>
            <p:nvPr/>
          </p:nvSpPr>
          <p:spPr bwMode="auto">
            <a:xfrm>
              <a:off x="4598987" y="893762"/>
              <a:ext cx="306388" cy="153988"/>
            </a:xfrm>
            <a:custGeom>
              <a:gdLst>
                <a:gd name="T0" fmla="*/ 29 w 82"/>
                <a:gd name="T1" fmla="*/ 28 h 41"/>
                <a:gd name="T2" fmla="*/ 26 w 82"/>
                <a:gd name="T3" fmla="*/ 29 h 41"/>
                <a:gd name="T4" fmla="*/ 19 w 82"/>
                <a:gd name="T5" fmla="*/ 28 h 41"/>
                <a:gd name="T6" fmla="*/ 23 w 82"/>
                <a:gd name="T7" fmla="*/ 25 h 41"/>
                <a:gd name="T8" fmla="*/ 31 w 82"/>
                <a:gd name="T9" fmla="*/ 19 h 41"/>
                <a:gd name="T10" fmla="*/ 29 w 82"/>
                <a:gd name="T11" fmla="*/ 15 h 41"/>
                <a:gd name="T12" fmla="*/ 22 w 82"/>
                <a:gd name="T13" fmla="*/ 15 h 41"/>
                <a:gd name="T14" fmla="*/ 15 w 82"/>
                <a:gd name="T15" fmla="*/ 21 h 41"/>
                <a:gd name="T16" fmla="*/ 5 w 82"/>
                <a:gd name="T17" fmla="*/ 19 h 41"/>
                <a:gd name="T18" fmla="*/ 6 w 82"/>
                <a:gd name="T19" fmla="*/ 9 h 41"/>
                <a:gd name="T20" fmla="*/ 3 w 82"/>
                <a:gd name="T21" fmla="*/ 11 h 41"/>
                <a:gd name="T22" fmla="*/ 2 w 82"/>
                <a:gd name="T23" fmla="*/ 4 h 41"/>
                <a:gd name="T24" fmla="*/ 5 w 82"/>
                <a:gd name="T25" fmla="*/ 5 h 41"/>
                <a:gd name="T26" fmla="*/ 13 w 82"/>
                <a:gd name="T27" fmla="*/ 2 h 41"/>
                <a:gd name="T28" fmla="*/ 15 w 82"/>
                <a:gd name="T29" fmla="*/ 7 h 41"/>
                <a:gd name="T30" fmla="*/ 26 w 82"/>
                <a:gd name="T31" fmla="*/ 8 h 41"/>
                <a:gd name="T32" fmla="*/ 30 w 82"/>
                <a:gd name="T33" fmla="*/ 2 h 41"/>
                <a:gd name="T34" fmla="*/ 44 w 82"/>
                <a:gd name="T35" fmla="*/ 4 h 41"/>
                <a:gd name="T36" fmla="*/ 45 w 82"/>
                <a:gd name="T37" fmla="*/ 4 h 41"/>
                <a:gd name="T38" fmla="*/ 51 w 82"/>
                <a:gd name="T39" fmla="*/ 8 h 41"/>
                <a:gd name="T40" fmla="*/ 50 w 82"/>
                <a:gd name="T41" fmla="*/ 11 h 41"/>
                <a:gd name="T42" fmla="*/ 57 w 82"/>
                <a:gd name="T43" fmla="*/ 9 h 41"/>
                <a:gd name="T44" fmla="*/ 65 w 82"/>
                <a:gd name="T45" fmla="*/ 12 h 41"/>
                <a:gd name="T46" fmla="*/ 67 w 82"/>
                <a:gd name="T47" fmla="*/ 15 h 41"/>
                <a:gd name="T48" fmla="*/ 68 w 82"/>
                <a:gd name="T49" fmla="*/ 16 h 41"/>
                <a:gd name="T50" fmla="*/ 69 w 82"/>
                <a:gd name="T51" fmla="*/ 19 h 41"/>
                <a:gd name="T52" fmla="*/ 72 w 82"/>
                <a:gd name="T53" fmla="*/ 19 h 41"/>
                <a:gd name="T54" fmla="*/ 72 w 82"/>
                <a:gd name="T55" fmla="*/ 22 h 41"/>
                <a:gd name="T56" fmla="*/ 75 w 82"/>
                <a:gd name="T57" fmla="*/ 22 h 41"/>
                <a:gd name="T58" fmla="*/ 76 w 82"/>
                <a:gd name="T59" fmla="*/ 26 h 41"/>
                <a:gd name="T60" fmla="*/ 81 w 82"/>
                <a:gd name="T61" fmla="*/ 26 h 41"/>
                <a:gd name="T62" fmla="*/ 76 w 82"/>
                <a:gd name="T63" fmla="*/ 29 h 41"/>
                <a:gd name="T64" fmla="*/ 76 w 82"/>
                <a:gd name="T65" fmla="*/ 30 h 41"/>
                <a:gd name="T66" fmla="*/ 62 w 82"/>
                <a:gd name="T67" fmla="*/ 30 h 41"/>
                <a:gd name="T68" fmla="*/ 62 w 82"/>
                <a:gd name="T69" fmla="*/ 22 h 41"/>
                <a:gd name="T70" fmla="*/ 48 w 82"/>
                <a:gd name="T71" fmla="*/ 21 h 41"/>
                <a:gd name="T72" fmla="*/ 47 w 82"/>
                <a:gd name="T73" fmla="*/ 25 h 41"/>
                <a:gd name="T74" fmla="*/ 44 w 82"/>
                <a:gd name="T75" fmla="*/ 25 h 41"/>
                <a:gd name="T76" fmla="*/ 41 w 82"/>
                <a:gd name="T77" fmla="*/ 28 h 41"/>
                <a:gd name="T78" fmla="*/ 43 w 82"/>
                <a:gd name="T79" fmla="*/ 29 h 41"/>
                <a:gd name="T80" fmla="*/ 38 w 82"/>
                <a:gd name="T81" fmla="*/ 30 h 41"/>
                <a:gd name="T82" fmla="*/ 38 w 82"/>
                <a:gd name="T83" fmla="*/ 39 h 41"/>
                <a:gd name="T84" fmla="*/ 20 w 82"/>
                <a:gd name="T85" fmla="*/ 33 h 41"/>
                <a:gd name="T86" fmla="*/ 24 w 82"/>
                <a:gd name="T87" fmla="*/ 30 h 41"/>
                <a:gd name="T88" fmla="*/ 30 w 82"/>
                <a:gd name="T89" fmla="*/ 30 h 41"/>
                <a:gd name="T90" fmla="*/ 29 w 82"/>
                <a:gd name="T91" fmla="*/ 28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41">
                  <a:moveTo>
                    <a:pt x="29" y="28"/>
                  </a:moveTo>
                  <a:cubicBezTo>
                    <a:pt x="28" y="25"/>
                    <a:pt x="26" y="29"/>
                    <a:pt x="26" y="29"/>
                  </a:cubicBezTo>
                  <a:cubicBezTo>
                    <a:pt x="24" y="29"/>
                    <a:pt x="22" y="26"/>
                    <a:pt x="19" y="28"/>
                  </a:cubicBezTo>
                  <a:cubicBezTo>
                    <a:pt x="19" y="25"/>
                    <a:pt x="21" y="26"/>
                    <a:pt x="23" y="25"/>
                  </a:cubicBezTo>
                  <a:cubicBezTo>
                    <a:pt x="26" y="23"/>
                    <a:pt x="28" y="20"/>
                    <a:pt x="31" y="19"/>
                  </a:cubicBezTo>
                  <a:cubicBezTo>
                    <a:pt x="31" y="18"/>
                    <a:pt x="28" y="18"/>
                    <a:pt x="29" y="15"/>
                  </a:cubicBezTo>
                  <a:cubicBezTo>
                    <a:pt x="26" y="14"/>
                    <a:pt x="23" y="19"/>
                    <a:pt x="22" y="15"/>
                  </a:cubicBezTo>
                  <a:cubicBezTo>
                    <a:pt x="20" y="17"/>
                    <a:pt x="17" y="19"/>
                    <a:pt x="15" y="21"/>
                  </a:cubicBezTo>
                  <a:cubicBezTo>
                    <a:pt x="10" y="21"/>
                    <a:pt x="10" y="18"/>
                    <a:pt x="5" y="19"/>
                  </a:cubicBezTo>
                  <a:cubicBezTo>
                    <a:pt x="8" y="17"/>
                    <a:pt x="8" y="14"/>
                    <a:pt x="6" y="9"/>
                  </a:cubicBezTo>
                  <a:cubicBezTo>
                    <a:pt x="5" y="9"/>
                    <a:pt x="4" y="10"/>
                    <a:pt x="3" y="11"/>
                  </a:cubicBezTo>
                  <a:cubicBezTo>
                    <a:pt x="0" y="11"/>
                    <a:pt x="3" y="6"/>
                    <a:pt x="2" y="4"/>
                  </a:cubicBezTo>
                  <a:cubicBezTo>
                    <a:pt x="4" y="4"/>
                    <a:pt x="4" y="4"/>
                    <a:pt x="5" y="5"/>
                  </a:cubicBezTo>
                  <a:cubicBezTo>
                    <a:pt x="6" y="2"/>
                    <a:pt x="13" y="6"/>
                    <a:pt x="13" y="2"/>
                  </a:cubicBezTo>
                  <a:cubicBezTo>
                    <a:pt x="15" y="3"/>
                    <a:pt x="14" y="5"/>
                    <a:pt x="15" y="7"/>
                  </a:cubicBezTo>
                  <a:cubicBezTo>
                    <a:pt x="20" y="8"/>
                    <a:pt x="25" y="0"/>
                    <a:pt x="26" y="8"/>
                  </a:cubicBezTo>
                  <a:cubicBezTo>
                    <a:pt x="30" y="8"/>
                    <a:pt x="30" y="6"/>
                    <a:pt x="30" y="2"/>
                  </a:cubicBezTo>
                  <a:cubicBezTo>
                    <a:pt x="34" y="4"/>
                    <a:pt x="38" y="3"/>
                    <a:pt x="44" y="4"/>
                  </a:cubicBezTo>
                  <a:cubicBezTo>
                    <a:pt x="45" y="4"/>
                    <a:pt x="45" y="6"/>
                    <a:pt x="45" y="4"/>
                  </a:cubicBezTo>
                  <a:cubicBezTo>
                    <a:pt x="48" y="4"/>
                    <a:pt x="46" y="10"/>
                    <a:pt x="51" y="8"/>
                  </a:cubicBezTo>
                  <a:cubicBezTo>
                    <a:pt x="51" y="9"/>
                    <a:pt x="50" y="9"/>
                    <a:pt x="50" y="11"/>
                  </a:cubicBezTo>
                  <a:cubicBezTo>
                    <a:pt x="52" y="10"/>
                    <a:pt x="57" y="12"/>
                    <a:pt x="57" y="9"/>
                  </a:cubicBezTo>
                  <a:cubicBezTo>
                    <a:pt x="58" y="11"/>
                    <a:pt x="59" y="13"/>
                    <a:pt x="65" y="12"/>
                  </a:cubicBezTo>
                  <a:cubicBezTo>
                    <a:pt x="63" y="15"/>
                    <a:pt x="64" y="14"/>
                    <a:pt x="67" y="15"/>
                  </a:cubicBezTo>
                  <a:cubicBezTo>
                    <a:pt x="67" y="15"/>
                    <a:pt x="66" y="16"/>
                    <a:pt x="68" y="16"/>
                  </a:cubicBezTo>
                  <a:cubicBezTo>
                    <a:pt x="70" y="17"/>
                    <a:pt x="68" y="18"/>
                    <a:pt x="69" y="19"/>
                  </a:cubicBezTo>
                  <a:cubicBezTo>
                    <a:pt x="70" y="20"/>
                    <a:pt x="72" y="19"/>
                    <a:pt x="72" y="19"/>
                  </a:cubicBezTo>
                  <a:cubicBezTo>
                    <a:pt x="73" y="20"/>
                    <a:pt x="72" y="22"/>
                    <a:pt x="72" y="22"/>
                  </a:cubicBezTo>
                  <a:cubicBezTo>
                    <a:pt x="73" y="23"/>
                    <a:pt x="75" y="22"/>
                    <a:pt x="75" y="22"/>
                  </a:cubicBezTo>
                  <a:cubicBezTo>
                    <a:pt x="76" y="23"/>
                    <a:pt x="75" y="25"/>
                    <a:pt x="76" y="26"/>
                  </a:cubicBezTo>
                  <a:cubicBezTo>
                    <a:pt x="79" y="27"/>
                    <a:pt x="80" y="24"/>
                    <a:pt x="81" y="26"/>
                  </a:cubicBezTo>
                  <a:cubicBezTo>
                    <a:pt x="82" y="30"/>
                    <a:pt x="77" y="28"/>
                    <a:pt x="76" y="29"/>
                  </a:cubicBezTo>
                  <a:cubicBezTo>
                    <a:pt x="76" y="29"/>
                    <a:pt x="76" y="30"/>
                    <a:pt x="76" y="30"/>
                  </a:cubicBezTo>
                  <a:cubicBezTo>
                    <a:pt x="73" y="32"/>
                    <a:pt x="67" y="30"/>
                    <a:pt x="62" y="30"/>
                  </a:cubicBezTo>
                  <a:cubicBezTo>
                    <a:pt x="61" y="26"/>
                    <a:pt x="62" y="27"/>
                    <a:pt x="62" y="22"/>
                  </a:cubicBezTo>
                  <a:cubicBezTo>
                    <a:pt x="61" y="18"/>
                    <a:pt x="51" y="18"/>
                    <a:pt x="48" y="21"/>
                  </a:cubicBezTo>
                  <a:cubicBezTo>
                    <a:pt x="46" y="21"/>
                    <a:pt x="48" y="24"/>
                    <a:pt x="47" y="25"/>
                  </a:cubicBezTo>
                  <a:cubicBezTo>
                    <a:pt x="47" y="25"/>
                    <a:pt x="44" y="24"/>
                    <a:pt x="44" y="25"/>
                  </a:cubicBezTo>
                  <a:cubicBezTo>
                    <a:pt x="43" y="26"/>
                    <a:pt x="44" y="28"/>
                    <a:pt x="41" y="28"/>
                  </a:cubicBezTo>
                  <a:cubicBezTo>
                    <a:pt x="41" y="29"/>
                    <a:pt x="42" y="29"/>
                    <a:pt x="43" y="29"/>
                  </a:cubicBezTo>
                  <a:cubicBezTo>
                    <a:pt x="42" y="31"/>
                    <a:pt x="40" y="30"/>
                    <a:pt x="38" y="30"/>
                  </a:cubicBezTo>
                  <a:cubicBezTo>
                    <a:pt x="37" y="35"/>
                    <a:pt x="38" y="34"/>
                    <a:pt x="38" y="39"/>
                  </a:cubicBezTo>
                  <a:cubicBezTo>
                    <a:pt x="34" y="40"/>
                    <a:pt x="21" y="41"/>
                    <a:pt x="20" y="33"/>
                  </a:cubicBezTo>
                  <a:cubicBezTo>
                    <a:pt x="23" y="33"/>
                    <a:pt x="24" y="32"/>
                    <a:pt x="24" y="30"/>
                  </a:cubicBezTo>
                  <a:cubicBezTo>
                    <a:pt x="28" y="30"/>
                    <a:pt x="27" y="33"/>
                    <a:pt x="30" y="30"/>
                  </a:cubicBezTo>
                  <a:cubicBezTo>
                    <a:pt x="29" y="29"/>
                    <a:pt x="26" y="28"/>
                    <a:pt x="29" y="28"/>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109" name="Freeform 106"/>
            <p:cNvSpPr/>
            <p:nvPr/>
          </p:nvSpPr>
          <p:spPr bwMode="auto">
            <a:xfrm>
              <a:off x="1736725" y="1014412"/>
              <a:ext cx="146050" cy="74613"/>
            </a:xfrm>
            <a:custGeom>
              <a:gdLst>
                <a:gd name="T0" fmla="*/ 38 w 39"/>
                <a:gd name="T1" fmla="*/ 3 h 20"/>
                <a:gd name="T2" fmla="*/ 38 w 39"/>
                <a:gd name="T3" fmla="*/ 7 h 20"/>
                <a:gd name="T4" fmla="*/ 36 w 39"/>
                <a:gd name="T5" fmla="*/ 7 h 20"/>
                <a:gd name="T6" fmla="*/ 36 w 39"/>
                <a:gd name="T7" fmla="*/ 11 h 20"/>
                <a:gd name="T8" fmla="*/ 31 w 39"/>
                <a:gd name="T9" fmla="*/ 14 h 20"/>
                <a:gd name="T10" fmla="*/ 27 w 39"/>
                <a:gd name="T11" fmla="*/ 10 h 20"/>
                <a:gd name="T12" fmla="*/ 23 w 39"/>
                <a:gd name="T13" fmla="*/ 13 h 20"/>
                <a:gd name="T14" fmla="*/ 17 w 39"/>
                <a:gd name="T15" fmla="*/ 18 h 20"/>
                <a:gd name="T16" fmla="*/ 2 w 39"/>
                <a:gd name="T17" fmla="*/ 18 h 20"/>
                <a:gd name="T18" fmla="*/ 0 w 39"/>
                <a:gd name="T19" fmla="*/ 13 h 20"/>
                <a:gd name="T20" fmla="*/ 6 w 39"/>
                <a:gd name="T21" fmla="*/ 14 h 20"/>
                <a:gd name="T22" fmla="*/ 12 w 39"/>
                <a:gd name="T23" fmla="*/ 10 h 20"/>
                <a:gd name="T24" fmla="*/ 14 w 39"/>
                <a:gd name="T25" fmla="*/ 7 h 20"/>
                <a:gd name="T26" fmla="*/ 19 w 39"/>
                <a:gd name="T27" fmla="*/ 6 h 20"/>
                <a:gd name="T28" fmla="*/ 20 w 39"/>
                <a:gd name="T29" fmla="*/ 6 h 20"/>
                <a:gd name="T30" fmla="*/ 23 w 39"/>
                <a:gd name="T31" fmla="*/ 3 h 20"/>
                <a:gd name="T32" fmla="*/ 28 w 39"/>
                <a:gd name="T33" fmla="*/ 3 h 20"/>
                <a:gd name="T34" fmla="*/ 38 w 39"/>
                <a:gd name="T35" fmla="*/ 3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8" y="3"/>
                  </a:moveTo>
                  <a:cubicBezTo>
                    <a:pt x="38" y="3"/>
                    <a:pt x="39" y="6"/>
                    <a:pt x="38" y="7"/>
                  </a:cubicBezTo>
                  <a:cubicBezTo>
                    <a:pt x="38" y="7"/>
                    <a:pt x="36" y="6"/>
                    <a:pt x="36" y="7"/>
                  </a:cubicBezTo>
                  <a:cubicBezTo>
                    <a:pt x="35" y="7"/>
                    <a:pt x="37" y="11"/>
                    <a:pt x="36" y="11"/>
                  </a:cubicBezTo>
                  <a:cubicBezTo>
                    <a:pt x="34" y="11"/>
                    <a:pt x="32" y="9"/>
                    <a:pt x="31" y="14"/>
                  </a:cubicBezTo>
                  <a:cubicBezTo>
                    <a:pt x="29" y="14"/>
                    <a:pt x="30" y="9"/>
                    <a:pt x="27" y="10"/>
                  </a:cubicBezTo>
                  <a:cubicBezTo>
                    <a:pt x="24" y="9"/>
                    <a:pt x="25" y="12"/>
                    <a:pt x="23" y="13"/>
                  </a:cubicBezTo>
                  <a:cubicBezTo>
                    <a:pt x="21" y="15"/>
                    <a:pt x="17" y="14"/>
                    <a:pt x="17" y="18"/>
                  </a:cubicBezTo>
                  <a:cubicBezTo>
                    <a:pt x="11" y="20"/>
                    <a:pt x="8" y="19"/>
                    <a:pt x="2" y="18"/>
                  </a:cubicBezTo>
                  <a:cubicBezTo>
                    <a:pt x="2" y="16"/>
                    <a:pt x="0" y="15"/>
                    <a:pt x="0" y="13"/>
                  </a:cubicBezTo>
                  <a:cubicBezTo>
                    <a:pt x="2" y="14"/>
                    <a:pt x="4" y="14"/>
                    <a:pt x="6" y="14"/>
                  </a:cubicBezTo>
                  <a:cubicBezTo>
                    <a:pt x="9" y="14"/>
                    <a:pt x="9" y="10"/>
                    <a:pt x="12" y="10"/>
                  </a:cubicBezTo>
                  <a:cubicBezTo>
                    <a:pt x="12" y="10"/>
                    <a:pt x="14" y="6"/>
                    <a:pt x="14" y="7"/>
                  </a:cubicBezTo>
                  <a:cubicBezTo>
                    <a:pt x="17" y="10"/>
                    <a:pt x="15" y="6"/>
                    <a:pt x="19" y="6"/>
                  </a:cubicBezTo>
                  <a:cubicBezTo>
                    <a:pt x="19" y="5"/>
                    <a:pt x="20" y="6"/>
                    <a:pt x="20" y="6"/>
                  </a:cubicBezTo>
                  <a:cubicBezTo>
                    <a:pt x="21" y="5"/>
                    <a:pt x="23" y="3"/>
                    <a:pt x="23" y="3"/>
                  </a:cubicBezTo>
                  <a:cubicBezTo>
                    <a:pt x="25" y="2"/>
                    <a:pt x="27" y="3"/>
                    <a:pt x="28" y="3"/>
                  </a:cubicBezTo>
                  <a:cubicBezTo>
                    <a:pt x="30" y="2"/>
                    <a:pt x="35" y="0"/>
                    <a:pt x="38" y="3"/>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110" name="Freeform 107"/>
            <p:cNvSpPr/>
            <p:nvPr/>
          </p:nvSpPr>
          <p:spPr bwMode="auto">
            <a:xfrm>
              <a:off x="2135187" y="1042987"/>
              <a:ext cx="146050" cy="76200"/>
            </a:xfrm>
            <a:custGeom>
              <a:gdLst>
                <a:gd name="T0" fmla="*/ 35 w 39"/>
                <a:gd name="T1" fmla="*/ 2 h 20"/>
                <a:gd name="T2" fmla="*/ 39 w 39"/>
                <a:gd name="T3" fmla="*/ 14 h 20"/>
                <a:gd name="T4" fmla="*/ 36 w 39"/>
                <a:gd name="T5" fmla="*/ 13 h 20"/>
                <a:gd name="T6" fmla="*/ 36 w 39"/>
                <a:gd name="T7" fmla="*/ 17 h 20"/>
                <a:gd name="T8" fmla="*/ 31 w 39"/>
                <a:gd name="T9" fmla="*/ 19 h 20"/>
                <a:gd name="T10" fmla="*/ 29 w 39"/>
                <a:gd name="T11" fmla="*/ 20 h 20"/>
                <a:gd name="T12" fmla="*/ 25 w 39"/>
                <a:gd name="T13" fmla="*/ 20 h 20"/>
                <a:gd name="T14" fmla="*/ 25 w 39"/>
                <a:gd name="T15" fmla="*/ 14 h 20"/>
                <a:gd name="T16" fmla="*/ 11 w 39"/>
                <a:gd name="T17" fmla="*/ 13 h 20"/>
                <a:gd name="T18" fmla="*/ 0 w 39"/>
                <a:gd name="T19" fmla="*/ 6 h 20"/>
                <a:gd name="T20" fmla="*/ 1 w 39"/>
                <a:gd name="T21" fmla="*/ 3 h 20"/>
                <a:gd name="T22" fmla="*/ 4 w 39"/>
                <a:gd name="T23" fmla="*/ 5 h 20"/>
                <a:gd name="T24" fmla="*/ 11 w 39"/>
                <a:gd name="T25" fmla="*/ 7 h 20"/>
                <a:gd name="T26" fmla="*/ 14 w 39"/>
                <a:gd name="T27" fmla="*/ 7 h 20"/>
                <a:gd name="T28" fmla="*/ 15 w 39"/>
                <a:gd name="T29" fmla="*/ 10 h 20"/>
                <a:gd name="T30" fmla="*/ 16 w 39"/>
                <a:gd name="T31" fmla="*/ 5 h 20"/>
                <a:gd name="T32" fmla="*/ 19 w 39"/>
                <a:gd name="T33" fmla="*/ 7 h 20"/>
                <a:gd name="T34" fmla="*/ 35 w 39"/>
                <a:gd name="T35" fmla="*/ 2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5" y="2"/>
                  </a:moveTo>
                  <a:cubicBezTo>
                    <a:pt x="33" y="9"/>
                    <a:pt x="39" y="9"/>
                    <a:pt x="39" y="14"/>
                  </a:cubicBezTo>
                  <a:cubicBezTo>
                    <a:pt x="38" y="15"/>
                    <a:pt x="37" y="12"/>
                    <a:pt x="36" y="13"/>
                  </a:cubicBezTo>
                  <a:cubicBezTo>
                    <a:pt x="35" y="14"/>
                    <a:pt x="37" y="17"/>
                    <a:pt x="36" y="17"/>
                  </a:cubicBezTo>
                  <a:cubicBezTo>
                    <a:pt x="35" y="18"/>
                    <a:pt x="32" y="18"/>
                    <a:pt x="31" y="19"/>
                  </a:cubicBezTo>
                  <a:cubicBezTo>
                    <a:pt x="30" y="19"/>
                    <a:pt x="30" y="20"/>
                    <a:pt x="29" y="20"/>
                  </a:cubicBezTo>
                  <a:cubicBezTo>
                    <a:pt x="28" y="20"/>
                    <a:pt x="26" y="20"/>
                    <a:pt x="25" y="20"/>
                  </a:cubicBezTo>
                  <a:cubicBezTo>
                    <a:pt x="23" y="18"/>
                    <a:pt x="23" y="16"/>
                    <a:pt x="25" y="14"/>
                  </a:cubicBezTo>
                  <a:cubicBezTo>
                    <a:pt x="20" y="17"/>
                    <a:pt x="17" y="13"/>
                    <a:pt x="11" y="13"/>
                  </a:cubicBezTo>
                  <a:cubicBezTo>
                    <a:pt x="10" y="8"/>
                    <a:pt x="3" y="9"/>
                    <a:pt x="0" y="6"/>
                  </a:cubicBezTo>
                  <a:cubicBezTo>
                    <a:pt x="0" y="6"/>
                    <a:pt x="1" y="3"/>
                    <a:pt x="1" y="3"/>
                  </a:cubicBezTo>
                  <a:cubicBezTo>
                    <a:pt x="3" y="2"/>
                    <a:pt x="3" y="4"/>
                    <a:pt x="4" y="5"/>
                  </a:cubicBezTo>
                  <a:cubicBezTo>
                    <a:pt x="6" y="5"/>
                    <a:pt x="10" y="6"/>
                    <a:pt x="11" y="7"/>
                  </a:cubicBezTo>
                  <a:cubicBezTo>
                    <a:pt x="11" y="8"/>
                    <a:pt x="13" y="7"/>
                    <a:pt x="14" y="7"/>
                  </a:cubicBezTo>
                  <a:cubicBezTo>
                    <a:pt x="14" y="8"/>
                    <a:pt x="13" y="11"/>
                    <a:pt x="15" y="10"/>
                  </a:cubicBezTo>
                  <a:cubicBezTo>
                    <a:pt x="19" y="9"/>
                    <a:pt x="13" y="6"/>
                    <a:pt x="16" y="5"/>
                  </a:cubicBezTo>
                  <a:cubicBezTo>
                    <a:pt x="19" y="3"/>
                    <a:pt x="19" y="7"/>
                    <a:pt x="19" y="7"/>
                  </a:cubicBezTo>
                  <a:cubicBezTo>
                    <a:pt x="24" y="7"/>
                    <a:pt x="26" y="0"/>
                    <a:pt x="35" y="2"/>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111" name="Freeform 108"/>
            <p:cNvSpPr/>
            <p:nvPr/>
          </p:nvSpPr>
          <p:spPr bwMode="auto">
            <a:xfrm>
              <a:off x="1852612" y="1047750"/>
              <a:ext cx="258763" cy="96838"/>
            </a:xfrm>
            <a:custGeom>
              <a:gdLst>
                <a:gd name="T0" fmla="*/ 31 w 69"/>
                <a:gd name="T1" fmla="*/ 9 h 26"/>
                <a:gd name="T2" fmla="*/ 45 w 69"/>
                <a:gd name="T3" fmla="*/ 15 h 26"/>
                <a:gd name="T4" fmla="*/ 45 w 69"/>
                <a:gd name="T5" fmla="*/ 8 h 26"/>
                <a:gd name="T6" fmla="*/ 41 w 69"/>
                <a:gd name="T7" fmla="*/ 2 h 26"/>
                <a:gd name="T8" fmla="*/ 51 w 69"/>
                <a:gd name="T9" fmla="*/ 1 h 26"/>
                <a:gd name="T10" fmla="*/ 54 w 69"/>
                <a:gd name="T11" fmla="*/ 4 h 26"/>
                <a:gd name="T12" fmla="*/ 54 w 69"/>
                <a:gd name="T13" fmla="*/ 6 h 26"/>
                <a:gd name="T14" fmla="*/ 59 w 69"/>
                <a:gd name="T15" fmla="*/ 11 h 26"/>
                <a:gd name="T16" fmla="*/ 63 w 69"/>
                <a:gd name="T17" fmla="*/ 8 h 26"/>
                <a:gd name="T18" fmla="*/ 68 w 69"/>
                <a:gd name="T19" fmla="*/ 11 h 26"/>
                <a:gd name="T20" fmla="*/ 69 w 69"/>
                <a:gd name="T21" fmla="*/ 13 h 26"/>
                <a:gd name="T22" fmla="*/ 68 w 69"/>
                <a:gd name="T23" fmla="*/ 19 h 26"/>
                <a:gd name="T24" fmla="*/ 59 w 69"/>
                <a:gd name="T25" fmla="*/ 20 h 26"/>
                <a:gd name="T26" fmla="*/ 54 w 69"/>
                <a:gd name="T27" fmla="*/ 19 h 26"/>
                <a:gd name="T28" fmla="*/ 41 w 69"/>
                <a:gd name="T29" fmla="*/ 22 h 26"/>
                <a:gd name="T30" fmla="*/ 38 w 69"/>
                <a:gd name="T31" fmla="*/ 22 h 26"/>
                <a:gd name="T32" fmla="*/ 34 w 69"/>
                <a:gd name="T33" fmla="*/ 23 h 26"/>
                <a:gd name="T34" fmla="*/ 20 w 69"/>
                <a:gd name="T35" fmla="*/ 26 h 26"/>
                <a:gd name="T36" fmla="*/ 33 w 69"/>
                <a:gd name="T37" fmla="*/ 22 h 26"/>
                <a:gd name="T38" fmla="*/ 26 w 69"/>
                <a:gd name="T39" fmla="*/ 19 h 26"/>
                <a:gd name="T40" fmla="*/ 20 w 69"/>
                <a:gd name="T41" fmla="*/ 16 h 26"/>
                <a:gd name="T42" fmla="*/ 14 w 69"/>
                <a:gd name="T43" fmla="*/ 19 h 26"/>
                <a:gd name="T44" fmla="*/ 10 w 69"/>
                <a:gd name="T45" fmla="*/ 18 h 26"/>
                <a:gd name="T46" fmla="*/ 0 w 69"/>
                <a:gd name="T47" fmla="*/ 16 h 26"/>
                <a:gd name="T48" fmla="*/ 3 w 69"/>
                <a:gd name="T49" fmla="*/ 13 h 26"/>
                <a:gd name="T50" fmla="*/ 5 w 69"/>
                <a:gd name="T51" fmla="*/ 9 h 26"/>
                <a:gd name="T52" fmla="*/ 10 w 69"/>
                <a:gd name="T53" fmla="*/ 8 h 26"/>
                <a:gd name="T54" fmla="*/ 9 w 69"/>
                <a:gd name="T55" fmla="*/ 5 h 26"/>
                <a:gd name="T56" fmla="*/ 12 w 69"/>
                <a:gd name="T57" fmla="*/ 5 h 26"/>
                <a:gd name="T58" fmla="*/ 16 w 69"/>
                <a:gd name="T59" fmla="*/ 4 h 26"/>
                <a:gd name="T60" fmla="*/ 23 w 69"/>
                <a:gd name="T61" fmla="*/ 5 h 26"/>
                <a:gd name="T62" fmla="*/ 24 w 69"/>
                <a:gd name="T63" fmla="*/ 8 h 26"/>
                <a:gd name="T64" fmla="*/ 27 w 69"/>
                <a:gd name="T65" fmla="*/ 8 h 26"/>
                <a:gd name="T66" fmla="*/ 27 w 69"/>
                <a:gd name="T67" fmla="*/ 12 h 26"/>
                <a:gd name="T68" fmla="*/ 31 w 69"/>
                <a:gd name="T69" fmla="*/ 9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26">
                  <a:moveTo>
                    <a:pt x="31" y="9"/>
                  </a:moveTo>
                  <a:cubicBezTo>
                    <a:pt x="30" y="14"/>
                    <a:pt x="43" y="12"/>
                    <a:pt x="45" y="15"/>
                  </a:cubicBezTo>
                  <a:cubicBezTo>
                    <a:pt x="48" y="9"/>
                    <a:pt x="36" y="8"/>
                    <a:pt x="45" y="8"/>
                  </a:cubicBezTo>
                  <a:cubicBezTo>
                    <a:pt x="47" y="2"/>
                    <a:pt x="39" y="7"/>
                    <a:pt x="41" y="2"/>
                  </a:cubicBezTo>
                  <a:cubicBezTo>
                    <a:pt x="45" y="3"/>
                    <a:pt x="46" y="0"/>
                    <a:pt x="51" y="1"/>
                  </a:cubicBezTo>
                  <a:cubicBezTo>
                    <a:pt x="50" y="4"/>
                    <a:pt x="53" y="3"/>
                    <a:pt x="54" y="4"/>
                  </a:cubicBezTo>
                  <a:cubicBezTo>
                    <a:pt x="54" y="4"/>
                    <a:pt x="53" y="6"/>
                    <a:pt x="54" y="6"/>
                  </a:cubicBezTo>
                  <a:cubicBezTo>
                    <a:pt x="55" y="7"/>
                    <a:pt x="57" y="8"/>
                    <a:pt x="59" y="11"/>
                  </a:cubicBezTo>
                  <a:cubicBezTo>
                    <a:pt x="61" y="10"/>
                    <a:pt x="61" y="7"/>
                    <a:pt x="63" y="8"/>
                  </a:cubicBezTo>
                  <a:cubicBezTo>
                    <a:pt x="66" y="8"/>
                    <a:pt x="67" y="9"/>
                    <a:pt x="68" y="11"/>
                  </a:cubicBezTo>
                  <a:cubicBezTo>
                    <a:pt x="68" y="11"/>
                    <a:pt x="69" y="13"/>
                    <a:pt x="69" y="13"/>
                  </a:cubicBezTo>
                  <a:cubicBezTo>
                    <a:pt x="67" y="15"/>
                    <a:pt x="69" y="14"/>
                    <a:pt x="68" y="19"/>
                  </a:cubicBezTo>
                  <a:cubicBezTo>
                    <a:pt x="65" y="16"/>
                    <a:pt x="62" y="20"/>
                    <a:pt x="59" y="20"/>
                  </a:cubicBezTo>
                  <a:cubicBezTo>
                    <a:pt x="57" y="21"/>
                    <a:pt x="56" y="19"/>
                    <a:pt x="54" y="19"/>
                  </a:cubicBezTo>
                  <a:cubicBezTo>
                    <a:pt x="50" y="19"/>
                    <a:pt x="44" y="21"/>
                    <a:pt x="41" y="22"/>
                  </a:cubicBezTo>
                  <a:cubicBezTo>
                    <a:pt x="40" y="22"/>
                    <a:pt x="38" y="21"/>
                    <a:pt x="38" y="22"/>
                  </a:cubicBezTo>
                  <a:cubicBezTo>
                    <a:pt x="37" y="23"/>
                    <a:pt x="36" y="22"/>
                    <a:pt x="34" y="23"/>
                  </a:cubicBezTo>
                  <a:cubicBezTo>
                    <a:pt x="32" y="24"/>
                    <a:pt x="25" y="26"/>
                    <a:pt x="20" y="26"/>
                  </a:cubicBezTo>
                  <a:cubicBezTo>
                    <a:pt x="21" y="21"/>
                    <a:pt x="27" y="22"/>
                    <a:pt x="33" y="22"/>
                  </a:cubicBezTo>
                  <a:cubicBezTo>
                    <a:pt x="33" y="16"/>
                    <a:pt x="28" y="20"/>
                    <a:pt x="26" y="19"/>
                  </a:cubicBezTo>
                  <a:cubicBezTo>
                    <a:pt x="23" y="18"/>
                    <a:pt x="22" y="18"/>
                    <a:pt x="20" y="16"/>
                  </a:cubicBezTo>
                  <a:cubicBezTo>
                    <a:pt x="17" y="15"/>
                    <a:pt x="17" y="19"/>
                    <a:pt x="14" y="19"/>
                  </a:cubicBezTo>
                  <a:cubicBezTo>
                    <a:pt x="12" y="19"/>
                    <a:pt x="12" y="18"/>
                    <a:pt x="10" y="18"/>
                  </a:cubicBezTo>
                  <a:cubicBezTo>
                    <a:pt x="7" y="17"/>
                    <a:pt x="3" y="19"/>
                    <a:pt x="0" y="16"/>
                  </a:cubicBezTo>
                  <a:cubicBezTo>
                    <a:pt x="0" y="14"/>
                    <a:pt x="2" y="14"/>
                    <a:pt x="3" y="13"/>
                  </a:cubicBezTo>
                  <a:cubicBezTo>
                    <a:pt x="3" y="13"/>
                    <a:pt x="4" y="9"/>
                    <a:pt x="5" y="9"/>
                  </a:cubicBezTo>
                  <a:cubicBezTo>
                    <a:pt x="6" y="8"/>
                    <a:pt x="9" y="9"/>
                    <a:pt x="10" y="8"/>
                  </a:cubicBezTo>
                  <a:cubicBezTo>
                    <a:pt x="11" y="7"/>
                    <a:pt x="5" y="6"/>
                    <a:pt x="9" y="5"/>
                  </a:cubicBezTo>
                  <a:cubicBezTo>
                    <a:pt x="10" y="5"/>
                    <a:pt x="11" y="5"/>
                    <a:pt x="12" y="5"/>
                  </a:cubicBezTo>
                  <a:cubicBezTo>
                    <a:pt x="13" y="5"/>
                    <a:pt x="14" y="4"/>
                    <a:pt x="16" y="4"/>
                  </a:cubicBezTo>
                  <a:cubicBezTo>
                    <a:pt x="17" y="4"/>
                    <a:pt x="22" y="4"/>
                    <a:pt x="23" y="5"/>
                  </a:cubicBezTo>
                  <a:cubicBezTo>
                    <a:pt x="24" y="6"/>
                    <a:pt x="23" y="7"/>
                    <a:pt x="24" y="8"/>
                  </a:cubicBezTo>
                  <a:cubicBezTo>
                    <a:pt x="25" y="8"/>
                    <a:pt x="27" y="7"/>
                    <a:pt x="27" y="8"/>
                  </a:cubicBezTo>
                  <a:cubicBezTo>
                    <a:pt x="28" y="9"/>
                    <a:pt x="24" y="13"/>
                    <a:pt x="27" y="12"/>
                  </a:cubicBezTo>
                  <a:cubicBezTo>
                    <a:pt x="28" y="12"/>
                    <a:pt x="29" y="8"/>
                    <a:pt x="31" y="9"/>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112" name="Freeform 109"/>
            <p:cNvSpPr/>
            <p:nvPr/>
          </p:nvSpPr>
          <p:spPr bwMode="auto">
            <a:xfrm>
              <a:off x="1676400" y="1144587"/>
              <a:ext cx="206375" cy="139700"/>
            </a:xfrm>
            <a:custGeom>
              <a:gdLst>
                <a:gd name="T0" fmla="*/ 7 w 55"/>
                <a:gd name="T1" fmla="*/ 1 h 37"/>
                <a:gd name="T2" fmla="*/ 30 w 55"/>
                <a:gd name="T3" fmla="*/ 3 h 37"/>
                <a:gd name="T4" fmla="*/ 33 w 55"/>
                <a:gd name="T5" fmla="*/ 3 h 37"/>
                <a:gd name="T6" fmla="*/ 39 w 55"/>
                <a:gd name="T7" fmla="*/ 4 h 37"/>
                <a:gd name="T8" fmla="*/ 44 w 55"/>
                <a:gd name="T9" fmla="*/ 4 h 37"/>
                <a:gd name="T10" fmla="*/ 46 w 55"/>
                <a:gd name="T11" fmla="*/ 6 h 37"/>
                <a:gd name="T12" fmla="*/ 54 w 55"/>
                <a:gd name="T13" fmla="*/ 11 h 37"/>
                <a:gd name="T14" fmla="*/ 42 w 55"/>
                <a:gd name="T15" fmla="*/ 14 h 37"/>
                <a:gd name="T16" fmla="*/ 40 w 55"/>
                <a:gd name="T17" fmla="*/ 17 h 37"/>
                <a:gd name="T18" fmla="*/ 37 w 55"/>
                <a:gd name="T19" fmla="*/ 15 h 37"/>
                <a:gd name="T20" fmla="*/ 36 w 55"/>
                <a:gd name="T21" fmla="*/ 17 h 37"/>
                <a:gd name="T22" fmla="*/ 37 w 55"/>
                <a:gd name="T23" fmla="*/ 18 h 37"/>
                <a:gd name="T24" fmla="*/ 35 w 55"/>
                <a:gd name="T25" fmla="*/ 20 h 37"/>
                <a:gd name="T26" fmla="*/ 35 w 55"/>
                <a:gd name="T27" fmla="*/ 22 h 37"/>
                <a:gd name="T28" fmla="*/ 32 w 55"/>
                <a:gd name="T29" fmla="*/ 22 h 37"/>
                <a:gd name="T30" fmla="*/ 29 w 55"/>
                <a:gd name="T31" fmla="*/ 25 h 37"/>
                <a:gd name="T32" fmla="*/ 29 w 55"/>
                <a:gd name="T33" fmla="*/ 31 h 37"/>
                <a:gd name="T34" fmla="*/ 12 w 55"/>
                <a:gd name="T35" fmla="*/ 35 h 37"/>
                <a:gd name="T36" fmla="*/ 0 w 55"/>
                <a:gd name="T37" fmla="*/ 27 h 37"/>
                <a:gd name="T38" fmla="*/ 4 w 55"/>
                <a:gd name="T39" fmla="*/ 24 h 37"/>
                <a:gd name="T40" fmla="*/ 5 w 55"/>
                <a:gd name="T41" fmla="*/ 21 h 37"/>
                <a:gd name="T42" fmla="*/ 4 w 55"/>
                <a:gd name="T43" fmla="*/ 15 h 37"/>
                <a:gd name="T44" fmla="*/ 7 w 55"/>
                <a:gd name="T45" fmla="*/ 14 h 37"/>
                <a:gd name="T46" fmla="*/ 9 w 55"/>
                <a:gd name="T47" fmla="*/ 8 h 37"/>
                <a:gd name="T48" fmla="*/ 7 w 55"/>
                <a:gd name="T49" fmla="*/ 1 h 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37">
                  <a:moveTo>
                    <a:pt x="7" y="1"/>
                  </a:moveTo>
                  <a:cubicBezTo>
                    <a:pt x="15" y="2"/>
                    <a:pt x="24" y="0"/>
                    <a:pt x="30" y="3"/>
                  </a:cubicBezTo>
                  <a:cubicBezTo>
                    <a:pt x="31" y="3"/>
                    <a:pt x="33" y="2"/>
                    <a:pt x="33" y="3"/>
                  </a:cubicBezTo>
                  <a:cubicBezTo>
                    <a:pt x="35" y="4"/>
                    <a:pt x="37" y="3"/>
                    <a:pt x="39" y="4"/>
                  </a:cubicBezTo>
                  <a:cubicBezTo>
                    <a:pt x="41" y="7"/>
                    <a:pt x="39" y="3"/>
                    <a:pt x="44" y="4"/>
                  </a:cubicBezTo>
                  <a:cubicBezTo>
                    <a:pt x="45" y="4"/>
                    <a:pt x="45" y="6"/>
                    <a:pt x="46" y="6"/>
                  </a:cubicBezTo>
                  <a:cubicBezTo>
                    <a:pt x="47" y="6"/>
                    <a:pt x="55" y="8"/>
                    <a:pt x="54" y="11"/>
                  </a:cubicBezTo>
                  <a:cubicBezTo>
                    <a:pt x="50" y="12"/>
                    <a:pt x="45" y="13"/>
                    <a:pt x="42" y="14"/>
                  </a:cubicBezTo>
                  <a:cubicBezTo>
                    <a:pt x="40" y="15"/>
                    <a:pt x="41" y="16"/>
                    <a:pt x="40" y="17"/>
                  </a:cubicBezTo>
                  <a:cubicBezTo>
                    <a:pt x="40" y="17"/>
                    <a:pt x="38" y="15"/>
                    <a:pt x="37" y="15"/>
                  </a:cubicBezTo>
                  <a:cubicBezTo>
                    <a:pt x="38" y="15"/>
                    <a:pt x="36" y="18"/>
                    <a:pt x="36" y="17"/>
                  </a:cubicBezTo>
                  <a:cubicBezTo>
                    <a:pt x="36" y="18"/>
                    <a:pt x="37" y="19"/>
                    <a:pt x="37" y="18"/>
                  </a:cubicBezTo>
                  <a:cubicBezTo>
                    <a:pt x="37" y="20"/>
                    <a:pt x="35" y="19"/>
                    <a:pt x="35" y="20"/>
                  </a:cubicBezTo>
                  <a:cubicBezTo>
                    <a:pt x="34" y="20"/>
                    <a:pt x="35" y="22"/>
                    <a:pt x="35" y="22"/>
                  </a:cubicBezTo>
                  <a:cubicBezTo>
                    <a:pt x="34" y="23"/>
                    <a:pt x="32" y="22"/>
                    <a:pt x="32" y="22"/>
                  </a:cubicBezTo>
                  <a:cubicBezTo>
                    <a:pt x="31" y="23"/>
                    <a:pt x="31" y="25"/>
                    <a:pt x="29" y="25"/>
                  </a:cubicBezTo>
                  <a:cubicBezTo>
                    <a:pt x="29" y="31"/>
                    <a:pt x="29" y="31"/>
                    <a:pt x="29" y="31"/>
                  </a:cubicBezTo>
                  <a:cubicBezTo>
                    <a:pt x="22" y="31"/>
                    <a:pt x="23" y="37"/>
                    <a:pt x="12" y="35"/>
                  </a:cubicBezTo>
                  <a:cubicBezTo>
                    <a:pt x="14" y="27"/>
                    <a:pt x="5" y="29"/>
                    <a:pt x="0" y="27"/>
                  </a:cubicBezTo>
                  <a:cubicBezTo>
                    <a:pt x="0" y="25"/>
                    <a:pt x="3" y="25"/>
                    <a:pt x="4" y="24"/>
                  </a:cubicBezTo>
                  <a:cubicBezTo>
                    <a:pt x="4" y="24"/>
                    <a:pt x="1" y="20"/>
                    <a:pt x="5" y="21"/>
                  </a:cubicBezTo>
                  <a:cubicBezTo>
                    <a:pt x="5" y="19"/>
                    <a:pt x="3" y="18"/>
                    <a:pt x="4" y="15"/>
                  </a:cubicBezTo>
                  <a:cubicBezTo>
                    <a:pt x="6" y="17"/>
                    <a:pt x="6" y="16"/>
                    <a:pt x="7" y="14"/>
                  </a:cubicBezTo>
                  <a:cubicBezTo>
                    <a:pt x="7" y="12"/>
                    <a:pt x="9" y="12"/>
                    <a:pt x="9" y="8"/>
                  </a:cubicBezTo>
                  <a:cubicBezTo>
                    <a:pt x="10" y="4"/>
                    <a:pt x="5" y="7"/>
                    <a:pt x="7" y="1"/>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113" name="Freeform 110"/>
            <p:cNvSpPr/>
            <p:nvPr/>
          </p:nvSpPr>
          <p:spPr bwMode="auto">
            <a:xfrm>
              <a:off x="2089150" y="1174750"/>
              <a:ext cx="46038" cy="33338"/>
            </a:xfrm>
            <a:custGeom>
              <a:gdLst>
                <a:gd name="T0" fmla="*/ 2 w 12"/>
                <a:gd name="T1" fmla="*/ 0 h 9"/>
                <a:gd name="T2" fmla="*/ 10 w 12"/>
                <a:gd name="T3" fmla="*/ 0 h 9"/>
                <a:gd name="T4" fmla="*/ 12 w 12"/>
                <a:gd name="T5" fmla="*/ 6 h 9"/>
                <a:gd name="T6" fmla="*/ 9 w 12"/>
                <a:gd name="T7" fmla="*/ 9 h 9"/>
                <a:gd name="T8" fmla="*/ 0 w 12"/>
                <a:gd name="T9" fmla="*/ 5 h 9"/>
                <a:gd name="T10" fmla="*/ 2 w 12"/>
                <a:gd name="T11" fmla="*/ 0 h 9"/>
              </a:gdLst>
              <a:cxnLst>
                <a:cxn ang="0">
                  <a:pos x="T0" y="T1"/>
                </a:cxn>
                <a:cxn ang="0">
                  <a:pos x="T2" y="T3"/>
                </a:cxn>
                <a:cxn ang="0">
                  <a:pos x="T4" y="T5"/>
                </a:cxn>
                <a:cxn ang="0">
                  <a:pos x="T6" y="T7"/>
                </a:cxn>
                <a:cxn ang="0">
                  <a:pos x="T8" y="T9"/>
                </a:cxn>
                <a:cxn ang="0">
                  <a:pos x="T10" y="T11"/>
                </a:cxn>
              </a:cxnLst>
              <a:rect l="0" t="0" r="r" b="b"/>
              <a:pathLst>
                <a:path w="12" h="9">
                  <a:moveTo>
                    <a:pt x="2" y="0"/>
                  </a:moveTo>
                  <a:cubicBezTo>
                    <a:pt x="10" y="0"/>
                    <a:pt x="10" y="0"/>
                    <a:pt x="10" y="0"/>
                  </a:cubicBezTo>
                  <a:cubicBezTo>
                    <a:pt x="10" y="3"/>
                    <a:pt x="12" y="3"/>
                    <a:pt x="12" y="6"/>
                  </a:cubicBezTo>
                  <a:cubicBezTo>
                    <a:pt x="9" y="5"/>
                    <a:pt x="9" y="7"/>
                    <a:pt x="9" y="9"/>
                  </a:cubicBezTo>
                  <a:cubicBezTo>
                    <a:pt x="7" y="7"/>
                    <a:pt x="5" y="4"/>
                    <a:pt x="0" y="5"/>
                  </a:cubicBezTo>
                  <a:cubicBezTo>
                    <a:pt x="1" y="3"/>
                    <a:pt x="2" y="2"/>
                    <a:pt x="2" y="0"/>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114" name="Freeform 111"/>
            <p:cNvSpPr/>
            <p:nvPr/>
          </p:nvSpPr>
          <p:spPr bwMode="auto">
            <a:xfrm>
              <a:off x="2317750" y="1160462"/>
              <a:ext cx="106363" cy="74613"/>
            </a:xfrm>
            <a:custGeom>
              <a:gdLst>
                <a:gd name="T0" fmla="*/ 25 w 28"/>
                <a:gd name="T1" fmla="*/ 2 h 20"/>
                <a:gd name="T2" fmla="*/ 26 w 28"/>
                <a:gd name="T3" fmla="*/ 9 h 20"/>
                <a:gd name="T4" fmla="*/ 24 w 28"/>
                <a:gd name="T5" fmla="*/ 11 h 20"/>
                <a:gd name="T6" fmla="*/ 17 w 28"/>
                <a:gd name="T7" fmla="*/ 13 h 20"/>
                <a:gd name="T8" fmla="*/ 5 w 28"/>
                <a:gd name="T9" fmla="*/ 20 h 20"/>
                <a:gd name="T10" fmla="*/ 4 w 28"/>
                <a:gd name="T11" fmla="*/ 14 h 20"/>
                <a:gd name="T12" fmla="*/ 1 w 28"/>
                <a:gd name="T13" fmla="*/ 11 h 20"/>
                <a:gd name="T14" fmla="*/ 1 w 28"/>
                <a:gd name="T15" fmla="*/ 4 h 20"/>
                <a:gd name="T16" fmla="*/ 4 w 28"/>
                <a:gd name="T17" fmla="*/ 2 h 20"/>
                <a:gd name="T18" fmla="*/ 8 w 28"/>
                <a:gd name="T19" fmla="*/ 0 h 20"/>
                <a:gd name="T20" fmla="*/ 19 w 28"/>
                <a:gd name="T21" fmla="*/ 3 h 20"/>
                <a:gd name="T22" fmla="*/ 25 w 28"/>
                <a:gd name="T23" fmla="*/ 2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0">
                  <a:moveTo>
                    <a:pt x="25" y="2"/>
                  </a:moveTo>
                  <a:cubicBezTo>
                    <a:pt x="28" y="1"/>
                    <a:pt x="26" y="7"/>
                    <a:pt x="26" y="9"/>
                  </a:cubicBezTo>
                  <a:cubicBezTo>
                    <a:pt x="24" y="8"/>
                    <a:pt x="24" y="10"/>
                    <a:pt x="24" y="11"/>
                  </a:cubicBezTo>
                  <a:cubicBezTo>
                    <a:pt x="19" y="9"/>
                    <a:pt x="18" y="17"/>
                    <a:pt x="17" y="13"/>
                  </a:cubicBezTo>
                  <a:cubicBezTo>
                    <a:pt x="13" y="16"/>
                    <a:pt x="11" y="19"/>
                    <a:pt x="5" y="20"/>
                  </a:cubicBezTo>
                  <a:cubicBezTo>
                    <a:pt x="4" y="19"/>
                    <a:pt x="4" y="17"/>
                    <a:pt x="4" y="14"/>
                  </a:cubicBezTo>
                  <a:cubicBezTo>
                    <a:pt x="3" y="13"/>
                    <a:pt x="2" y="13"/>
                    <a:pt x="1" y="11"/>
                  </a:cubicBezTo>
                  <a:cubicBezTo>
                    <a:pt x="0" y="9"/>
                    <a:pt x="2" y="7"/>
                    <a:pt x="1" y="4"/>
                  </a:cubicBezTo>
                  <a:cubicBezTo>
                    <a:pt x="4" y="5"/>
                    <a:pt x="4" y="3"/>
                    <a:pt x="4" y="2"/>
                  </a:cubicBezTo>
                  <a:cubicBezTo>
                    <a:pt x="6" y="2"/>
                    <a:pt x="8" y="2"/>
                    <a:pt x="8" y="0"/>
                  </a:cubicBezTo>
                  <a:cubicBezTo>
                    <a:pt x="10" y="3"/>
                    <a:pt x="17" y="0"/>
                    <a:pt x="19" y="3"/>
                  </a:cubicBezTo>
                  <a:cubicBezTo>
                    <a:pt x="22" y="3"/>
                    <a:pt x="25" y="4"/>
                    <a:pt x="25" y="2"/>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115" name="Freeform 112"/>
            <p:cNvSpPr/>
            <p:nvPr/>
          </p:nvSpPr>
          <p:spPr bwMode="auto">
            <a:xfrm>
              <a:off x="3852862" y="1449387"/>
              <a:ext cx="223838" cy="107950"/>
            </a:xfrm>
            <a:custGeom>
              <a:gdLst>
                <a:gd name="T0" fmla="*/ 44 w 60"/>
                <a:gd name="T1" fmla="*/ 0 h 29"/>
                <a:gd name="T2" fmla="*/ 49 w 60"/>
                <a:gd name="T3" fmla="*/ 3 h 29"/>
                <a:gd name="T4" fmla="*/ 54 w 60"/>
                <a:gd name="T5" fmla="*/ 5 h 29"/>
                <a:gd name="T6" fmla="*/ 52 w 60"/>
                <a:gd name="T7" fmla="*/ 7 h 29"/>
                <a:gd name="T8" fmla="*/ 59 w 60"/>
                <a:gd name="T9" fmla="*/ 12 h 29"/>
                <a:gd name="T10" fmla="*/ 55 w 60"/>
                <a:gd name="T11" fmla="*/ 20 h 29"/>
                <a:gd name="T12" fmla="*/ 51 w 60"/>
                <a:gd name="T13" fmla="*/ 21 h 29"/>
                <a:gd name="T14" fmla="*/ 45 w 60"/>
                <a:gd name="T15" fmla="*/ 24 h 29"/>
                <a:gd name="T16" fmla="*/ 41 w 60"/>
                <a:gd name="T17" fmla="*/ 26 h 29"/>
                <a:gd name="T18" fmla="*/ 38 w 60"/>
                <a:gd name="T19" fmla="*/ 27 h 29"/>
                <a:gd name="T20" fmla="*/ 21 w 60"/>
                <a:gd name="T21" fmla="*/ 28 h 29"/>
                <a:gd name="T22" fmla="*/ 20 w 60"/>
                <a:gd name="T23" fmla="*/ 27 h 29"/>
                <a:gd name="T24" fmla="*/ 14 w 60"/>
                <a:gd name="T25" fmla="*/ 24 h 29"/>
                <a:gd name="T26" fmla="*/ 12 w 60"/>
                <a:gd name="T27" fmla="*/ 23 h 29"/>
                <a:gd name="T28" fmla="*/ 14 w 60"/>
                <a:gd name="T29" fmla="*/ 21 h 29"/>
                <a:gd name="T30" fmla="*/ 10 w 60"/>
                <a:gd name="T31" fmla="*/ 19 h 29"/>
                <a:gd name="T32" fmla="*/ 10 w 60"/>
                <a:gd name="T33" fmla="*/ 10 h 29"/>
                <a:gd name="T34" fmla="*/ 2 w 60"/>
                <a:gd name="T35" fmla="*/ 12 h 29"/>
                <a:gd name="T36" fmla="*/ 5 w 60"/>
                <a:gd name="T37" fmla="*/ 6 h 29"/>
                <a:gd name="T38" fmla="*/ 16 w 60"/>
                <a:gd name="T39" fmla="*/ 6 h 29"/>
                <a:gd name="T40" fmla="*/ 17 w 60"/>
                <a:gd name="T41" fmla="*/ 12 h 29"/>
                <a:gd name="T42" fmla="*/ 21 w 60"/>
                <a:gd name="T43" fmla="*/ 6 h 29"/>
                <a:gd name="T44" fmla="*/ 30 w 60"/>
                <a:gd name="T45" fmla="*/ 9 h 29"/>
                <a:gd name="T46" fmla="*/ 33 w 60"/>
                <a:gd name="T47" fmla="*/ 6 h 29"/>
                <a:gd name="T48" fmla="*/ 41 w 60"/>
                <a:gd name="T49" fmla="*/ 5 h 29"/>
                <a:gd name="T50" fmla="*/ 44 w 60"/>
                <a:gd name="T51"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28">
                  <a:moveTo>
                    <a:pt x="44" y="0"/>
                  </a:moveTo>
                  <a:cubicBezTo>
                    <a:pt x="45" y="1"/>
                    <a:pt x="47" y="2"/>
                    <a:pt x="49" y="3"/>
                  </a:cubicBezTo>
                  <a:cubicBezTo>
                    <a:pt x="50" y="3"/>
                    <a:pt x="53" y="4"/>
                    <a:pt x="54" y="5"/>
                  </a:cubicBezTo>
                  <a:cubicBezTo>
                    <a:pt x="54" y="5"/>
                    <a:pt x="52" y="7"/>
                    <a:pt x="52" y="7"/>
                  </a:cubicBezTo>
                  <a:cubicBezTo>
                    <a:pt x="52" y="10"/>
                    <a:pt x="56" y="13"/>
                    <a:pt x="59" y="12"/>
                  </a:cubicBezTo>
                  <a:cubicBezTo>
                    <a:pt x="60" y="15"/>
                    <a:pt x="59" y="17"/>
                    <a:pt x="55" y="20"/>
                  </a:cubicBezTo>
                  <a:cubicBezTo>
                    <a:pt x="54" y="21"/>
                    <a:pt x="52" y="21"/>
                    <a:pt x="51" y="21"/>
                  </a:cubicBezTo>
                  <a:cubicBezTo>
                    <a:pt x="48" y="23"/>
                    <a:pt x="49" y="23"/>
                    <a:pt x="45" y="24"/>
                  </a:cubicBezTo>
                  <a:cubicBezTo>
                    <a:pt x="45" y="24"/>
                    <a:pt x="41" y="25"/>
                    <a:pt x="41" y="26"/>
                  </a:cubicBezTo>
                  <a:cubicBezTo>
                    <a:pt x="40" y="27"/>
                    <a:pt x="40" y="27"/>
                    <a:pt x="38" y="27"/>
                  </a:cubicBezTo>
                  <a:cubicBezTo>
                    <a:pt x="37" y="27"/>
                    <a:pt x="26" y="29"/>
                    <a:pt x="21" y="28"/>
                  </a:cubicBezTo>
                  <a:cubicBezTo>
                    <a:pt x="21" y="28"/>
                    <a:pt x="21" y="27"/>
                    <a:pt x="20" y="27"/>
                  </a:cubicBezTo>
                  <a:cubicBezTo>
                    <a:pt x="18" y="27"/>
                    <a:pt x="17" y="24"/>
                    <a:pt x="14" y="24"/>
                  </a:cubicBezTo>
                  <a:cubicBezTo>
                    <a:pt x="13" y="24"/>
                    <a:pt x="13" y="23"/>
                    <a:pt x="12" y="23"/>
                  </a:cubicBezTo>
                  <a:cubicBezTo>
                    <a:pt x="12" y="21"/>
                    <a:pt x="13" y="22"/>
                    <a:pt x="14" y="21"/>
                  </a:cubicBezTo>
                  <a:cubicBezTo>
                    <a:pt x="14" y="20"/>
                    <a:pt x="11" y="20"/>
                    <a:pt x="10" y="19"/>
                  </a:cubicBezTo>
                  <a:cubicBezTo>
                    <a:pt x="9" y="16"/>
                    <a:pt x="11" y="14"/>
                    <a:pt x="10" y="10"/>
                  </a:cubicBezTo>
                  <a:cubicBezTo>
                    <a:pt x="5" y="9"/>
                    <a:pt x="5" y="15"/>
                    <a:pt x="2" y="12"/>
                  </a:cubicBezTo>
                  <a:cubicBezTo>
                    <a:pt x="0" y="7"/>
                    <a:pt x="6" y="10"/>
                    <a:pt x="5" y="6"/>
                  </a:cubicBezTo>
                  <a:cubicBezTo>
                    <a:pt x="10" y="7"/>
                    <a:pt x="9" y="6"/>
                    <a:pt x="16" y="6"/>
                  </a:cubicBezTo>
                  <a:cubicBezTo>
                    <a:pt x="17" y="9"/>
                    <a:pt x="20" y="9"/>
                    <a:pt x="17" y="12"/>
                  </a:cubicBezTo>
                  <a:cubicBezTo>
                    <a:pt x="21" y="12"/>
                    <a:pt x="22" y="10"/>
                    <a:pt x="21" y="6"/>
                  </a:cubicBezTo>
                  <a:cubicBezTo>
                    <a:pt x="22" y="9"/>
                    <a:pt x="34" y="3"/>
                    <a:pt x="30" y="9"/>
                  </a:cubicBezTo>
                  <a:cubicBezTo>
                    <a:pt x="33" y="10"/>
                    <a:pt x="32" y="6"/>
                    <a:pt x="33" y="6"/>
                  </a:cubicBezTo>
                  <a:cubicBezTo>
                    <a:pt x="35" y="5"/>
                    <a:pt x="38" y="5"/>
                    <a:pt x="41" y="5"/>
                  </a:cubicBezTo>
                  <a:cubicBezTo>
                    <a:pt x="43" y="4"/>
                    <a:pt x="44" y="3"/>
                    <a:pt x="44" y="0"/>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116" name="Freeform 113"/>
            <p:cNvSpPr/>
            <p:nvPr/>
          </p:nvSpPr>
          <p:spPr bwMode="auto">
            <a:xfrm>
              <a:off x="2501900" y="1474787"/>
              <a:ext cx="134938" cy="98425"/>
            </a:xfrm>
            <a:custGeom>
              <a:gdLst>
                <a:gd name="T0" fmla="*/ 10 w 36"/>
                <a:gd name="T1" fmla="*/ 0 h 26"/>
                <a:gd name="T2" fmla="*/ 18 w 36"/>
                <a:gd name="T3" fmla="*/ 9 h 26"/>
                <a:gd name="T4" fmla="*/ 21 w 36"/>
                <a:gd name="T5" fmla="*/ 7 h 26"/>
                <a:gd name="T6" fmla="*/ 25 w 36"/>
                <a:gd name="T7" fmla="*/ 12 h 26"/>
                <a:gd name="T8" fmla="*/ 31 w 36"/>
                <a:gd name="T9" fmla="*/ 19 h 26"/>
                <a:gd name="T10" fmla="*/ 36 w 36"/>
                <a:gd name="T11" fmla="*/ 20 h 26"/>
                <a:gd name="T12" fmla="*/ 18 w 36"/>
                <a:gd name="T13" fmla="*/ 21 h 26"/>
                <a:gd name="T14" fmla="*/ 11 w 36"/>
                <a:gd name="T15" fmla="*/ 26 h 26"/>
                <a:gd name="T16" fmla="*/ 0 w 36"/>
                <a:gd name="T17" fmla="*/ 21 h 26"/>
                <a:gd name="T18" fmla="*/ 3 w 36"/>
                <a:gd name="T19" fmla="*/ 20 h 26"/>
                <a:gd name="T20" fmla="*/ 4 w 36"/>
                <a:gd name="T21" fmla="*/ 17 h 26"/>
                <a:gd name="T22" fmla="*/ 4 w 36"/>
                <a:gd name="T23" fmla="*/ 5 h 26"/>
                <a:gd name="T24" fmla="*/ 10 w 36"/>
                <a:gd name="T25" fmla="*/ 0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6">
                  <a:moveTo>
                    <a:pt x="10" y="0"/>
                  </a:moveTo>
                  <a:cubicBezTo>
                    <a:pt x="12" y="4"/>
                    <a:pt x="19" y="2"/>
                    <a:pt x="18" y="9"/>
                  </a:cubicBezTo>
                  <a:cubicBezTo>
                    <a:pt x="19" y="10"/>
                    <a:pt x="21" y="7"/>
                    <a:pt x="21" y="7"/>
                  </a:cubicBezTo>
                  <a:cubicBezTo>
                    <a:pt x="23" y="8"/>
                    <a:pt x="22" y="11"/>
                    <a:pt x="25" y="12"/>
                  </a:cubicBezTo>
                  <a:cubicBezTo>
                    <a:pt x="27" y="12"/>
                    <a:pt x="29" y="17"/>
                    <a:pt x="31" y="19"/>
                  </a:cubicBezTo>
                  <a:cubicBezTo>
                    <a:pt x="35" y="17"/>
                    <a:pt x="34" y="17"/>
                    <a:pt x="36" y="20"/>
                  </a:cubicBezTo>
                  <a:cubicBezTo>
                    <a:pt x="33" y="23"/>
                    <a:pt x="24" y="21"/>
                    <a:pt x="18" y="21"/>
                  </a:cubicBezTo>
                  <a:cubicBezTo>
                    <a:pt x="16" y="23"/>
                    <a:pt x="12" y="23"/>
                    <a:pt x="11" y="26"/>
                  </a:cubicBezTo>
                  <a:cubicBezTo>
                    <a:pt x="8" y="24"/>
                    <a:pt x="6" y="20"/>
                    <a:pt x="0" y="21"/>
                  </a:cubicBezTo>
                  <a:cubicBezTo>
                    <a:pt x="0" y="20"/>
                    <a:pt x="2" y="20"/>
                    <a:pt x="3" y="20"/>
                  </a:cubicBezTo>
                  <a:cubicBezTo>
                    <a:pt x="1" y="18"/>
                    <a:pt x="1" y="17"/>
                    <a:pt x="4" y="17"/>
                  </a:cubicBezTo>
                  <a:cubicBezTo>
                    <a:pt x="1" y="12"/>
                    <a:pt x="4" y="10"/>
                    <a:pt x="4" y="5"/>
                  </a:cubicBezTo>
                  <a:cubicBezTo>
                    <a:pt x="7" y="4"/>
                    <a:pt x="10" y="4"/>
                    <a:pt x="10" y="0"/>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117" name="Freeform 114"/>
            <p:cNvSpPr/>
            <p:nvPr/>
          </p:nvSpPr>
          <p:spPr bwMode="auto">
            <a:xfrm>
              <a:off x="6416675" y="3027363"/>
              <a:ext cx="225425" cy="239713"/>
            </a:xfrm>
            <a:custGeom>
              <a:gdLst>
                <a:gd name="T0" fmla="*/ 5 w 60"/>
                <a:gd name="T1" fmla="*/ 9 h 64"/>
                <a:gd name="T2" fmla="*/ 2 w 60"/>
                <a:gd name="T3" fmla="*/ 7 h 64"/>
                <a:gd name="T4" fmla="*/ 0 w 60"/>
                <a:gd name="T5" fmla="*/ 3 h 64"/>
                <a:gd name="T6" fmla="*/ 11 w 60"/>
                <a:gd name="T7" fmla="*/ 2 h 64"/>
                <a:gd name="T8" fmla="*/ 16 w 60"/>
                <a:gd name="T9" fmla="*/ 4 h 64"/>
                <a:gd name="T10" fmla="*/ 16 w 60"/>
                <a:gd name="T11" fmla="*/ 7 h 64"/>
                <a:gd name="T12" fmla="*/ 19 w 60"/>
                <a:gd name="T13" fmla="*/ 10 h 64"/>
                <a:gd name="T14" fmla="*/ 25 w 60"/>
                <a:gd name="T15" fmla="*/ 13 h 64"/>
                <a:gd name="T16" fmla="*/ 35 w 60"/>
                <a:gd name="T17" fmla="*/ 21 h 64"/>
                <a:gd name="T18" fmla="*/ 37 w 60"/>
                <a:gd name="T19" fmla="*/ 25 h 64"/>
                <a:gd name="T20" fmla="*/ 42 w 60"/>
                <a:gd name="T21" fmla="*/ 27 h 64"/>
                <a:gd name="T22" fmla="*/ 44 w 60"/>
                <a:gd name="T23" fmla="*/ 30 h 64"/>
                <a:gd name="T24" fmla="*/ 44 w 60"/>
                <a:gd name="T25" fmla="*/ 32 h 64"/>
                <a:gd name="T26" fmla="*/ 47 w 60"/>
                <a:gd name="T27" fmla="*/ 35 h 64"/>
                <a:gd name="T28" fmla="*/ 51 w 60"/>
                <a:gd name="T29" fmla="*/ 39 h 64"/>
                <a:gd name="T30" fmla="*/ 54 w 60"/>
                <a:gd name="T31" fmla="*/ 42 h 64"/>
                <a:gd name="T32" fmla="*/ 57 w 60"/>
                <a:gd name="T33" fmla="*/ 49 h 64"/>
                <a:gd name="T34" fmla="*/ 58 w 60"/>
                <a:gd name="T35" fmla="*/ 55 h 64"/>
                <a:gd name="T36" fmla="*/ 60 w 60"/>
                <a:gd name="T37" fmla="*/ 59 h 64"/>
                <a:gd name="T38" fmla="*/ 53 w 60"/>
                <a:gd name="T39" fmla="*/ 61 h 64"/>
                <a:gd name="T40" fmla="*/ 47 w 60"/>
                <a:gd name="T41" fmla="*/ 61 h 64"/>
                <a:gd name="T42" fmla="*/ 47 w 60"/>
                <a:gd name="T43" fmla="*/ 58 h 64"/>
                <a:gd name="T44" fmla="*/ 44 w 60"/>
                <a:gd name="T45" fmla="*/ 58 h 64"/>
                <a:gd name="T46" fmla="*/ 37 w 60"/>
                <a:gd name="T47" fmla="*/ 52 h 64"/>
                <a:gd name="T48" fmla="*/ 39 w 60"/>
                <a:gd name="T49" fmla="*/ 49 h 64"/>
                <a:gd name="T50" fmla="*/ 37 w 60"/>
                <a:gd name="T51" fmla="*/ 49 h 64"/>
                <a:gd name="T52" fmla="*/ 36 w 60"/>
                <a:gd name="T53" fmla="*/ 46 h 64"/>
                <a:gd name="T54" fmla="*/ 33 w 60"/>
                <a:gd name="T55" fmla="*/ 46 h 64"/>
                <a:gd name="T56" fmla="*/ 28 w 60"/>
                <a:gd name="T57" fmla="*/ 41 h 64"/>
                <a:gd name="T58" fmla="*/ 25 w 60"/>
                <a:gd name="T59" fmla="*/ 31 h 64"/>
                <a:gd name="T60" fmla="*/ 23 w 60"/>
                <a:gd name="T61" fmla="*/ 34 h 64"/>
                <a:gd name="T62" fmla="*/ 21 w 60"/>
                <a:gd name="T63" fmla="*/ 27 h 64"/>
                <a:gd name="T64" fmla="*/ 18 w 60"/>
                <a:gd name="T65" fmla="*/ 24 h 64"/>
                <a:gd name="T66" fmla="*/ 15 w 60"/>
                <a:gd name="T67" fmla="*/ 23 h 64"/>
                <a:gd name="T68" fmla="*/ 14 w 60"/>
                <a:gd name="T69" fmla="*/ 17 h 64"/>
                <a:gd name="T70" fmla="*/ 9 w 60"/>
                <a:gd name="T71" fmla="*/ 14 h 64"/>
                <a:gd name="T72" fmla="*/ 7 w 60"/>
                <a:gd name="T73" fmla="*/ 11 h 64"/>
                <a:gd name="T74" fmla="*/ 5 w 60"/>
                <a:gd name="T75" fmla="*/ 9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4">
                  <a:moveTo>
                    <a:pt x="5" y="9"/>
                  </a:moveTo>
                  <a:cubicBezTo>
                    <a:pt x="5" y="7"/>
                    <a:pt x="3" y="8"/>
                    <a:pt x="2" y="7"/>
                  </a:cubicBezTo>
                  <a:cubicBezTo>
                    <a:pt x="1" y="6"/>
                    <a:pt x="2" y="3"/>
                    <a:pt x="0" y="3"/>
                  </a:cubicBezTo>
                  <a:cubicBezTo>
                    <a:pt x="3" y="0"/>
                    <a:pt x="6" y="4"/>
                    <a:pt x="11" y="2"/>
                  </a:cubicBezTo>
                  <a:cubicBezTo>
                    <a:pt x="10" y="5"/>
                    <a:pt x="15" y="3"/>
                    <a:pt x="16" y="4"/>
                  </a:cubicBezTo>
                  <a:cubicBezTo>
                    <a:pt x="17" y="5"/>
                    <a:pt x="16" y="7"/>
                    <a:pt x="16" y="7"/>
                  </a:cubicBezTo>
                  <a:cubicBezTo>
                    <a:pt x="18" y="8"/>
                    <a:pt x="20" y="7"/>
                    <a:pt x="19" y="10"/>
                  </a:cubicBezTo>
                  <a:cubicBezTo>
                    <a:pt x="23" y="9"/>
                    <a:pt x="22" y="13"/>
                    <a:pt x="25" y="13"/>
                  </a:cubicBezTo>
                  <a:cubicBezTo>
                    <a:pt x="27" y="13"/>
                    <a:pt x="31" y="21"/>
                    <a:pt x="35" y="21"/>
                  </a:cubicBezTo>
                  <a:cubicBezTo>
                    <a:pt x="38" y="21"/>
                    <a:pt x="36" y="24"/>
                    <a:pt x="37" y="25"/>
                  </a:cubicBezTo>
                  <a:cubicBezTo>
                    <a:pt x="38" y="26"/>
                    <a:pt x="41" y="26"/>
                    <a:pt x="42" y="27"/>
                  </a:cubicBezTo>
                  <a:cubicBezTo>
                    <a:pt x="42" y="27"/>
                    <a:pt x="44" y="29"/>
                    <a:pt x="44" y="30"/>
                  </a:cubicBezTo>
                  <a:cubicBezTo>
                    <a:pt x="45" y="30"/>
                    <a:pt x="44" y="32"/>
                    <a:pt x="44" y="32"/>
                  </a:cubicBezTo>
                  <a:cubicBezTo>
                    <a:pt x="45" y="33"/>
                    <a:pt x="46" y="34"/>
                    <a:pt x="47" y="35"/>
                  </a:cubicBezTo>
                  <a:cubicBezTo>
                    <a:pt x="48" y="36"/>
                    <a:pt x="49" y="39"/>
                    <a:pt x="51" y="39"/>
                  </a:cubicBezTo>
                  <a:cubicBezTo>
                    <a:pt x="52" y="40"/>
                    <a:pt x="54" y="42"/>
                    <a:pt x="54" y="42"/>
                  </a:cubicBezTo>
                  <a:cubicBezTo>
                    <a:pt x="56" y="44"/>
                    <a:pt x="55" y="49"/>
                    <a:pt x="57" y="49"/>
                  </a:cubicBezTo>
                  <a:cubicBezTo>
                    <a:pt x="59" y="49"/>
                    <a:pt x="59" y="53"/>
                    <a:pt x="58" y="55"/>
                  </a:cubicBezTo>
                  <a:cubicBezTo>
                    <a:pt x="58" y="57"/>
                    <a:pt x="55" y="59"/>
                    <a:pt x="60" y="59"/>
                  </a:cubicBezTo>
                  <a:cubicBezTo>
                    <a:pt x="59" y="64"/>
                    <a:pt x="55" y="61"/>
                    <a:pt x="53" y="61"/>
                  </a:cubicBezTo>
                  <a:cubicBezTo>
                    <a:pt x="51" y="60"/>
                    <a:pt x="49" y="61"/>
                    <a:pt x="47" y="61"/>
                  </a:cubicBezTo>
                  <a:cubicBezTo>
                    <a:pt x="47" y="60"/>
                    <a:pt x="48" y="58"/>
                    <a:pt x="47" y="58"/>
                  </a:cubicBezTo>
                  <a:cubicBezTo>
                    <a:pt x="47" y="57"/>
                    <a:pt x="45" y="58"/>
                    <a:pt x="44" y="58"/>
                  </a:cubicBezTo>
                  <a:cubicBezTo>
                    <a:pt x="43" y="57"/>
                    <a:pt x="41" y="52"/>
                    <a:pt x="37" y="52"/>
                  </a:cubicBezTo>
                  <a:cubicBezTo>
                    <a:pt x="38" y="51"/>
                    <a:pt x="39" y="51"/>
                    <a:pt x="39" y="49"/>
                  </a:cubicBezTo>
                  <a:cubicBezTo>
                    <a:pt x="39" y="48"/>
                    <a:pt x="37" y="49"/>
                    <a:pt x="37" y="49"/>
                  </a:cubicBezTo>
                  <a:cubicBezTo>
                    <a:pt x="36" y="50"/>
                    <a:pt x="37" y="47"/>
                    <a:pt x="36" y="46"/>
                  </a:cubicBezTo>
                  <a:cubicBezTo>
                    <a:pt x="35" y="46"/>
                    <a:pt x="34" y="47"/>
                    <a:pt x="33" y="46"/>
                  </a:cubicBezTo>
                  <a:cubicBezTo>
                    <a:pt x="31" y="45"/>
                    <a:pt x="31" y="41"/>
                    <a:pt x="28" y="41"/>
                  </a:cubicBezTo>
                  <a:cubicBezTo>
                    <a:pt x="29" y="35"/>
                    <a:pt x="25" y="35"/>
                    <a:pt x="25" y="31"/>
                  </a:cubicBezTo>
                  <a:cubicBezTo>
                    <a:pt x="23" y="31"/>
                    <a:pt x="24" y="33"/>
                    <a:pt x="23" y="34"/>
                  </a:cubicBezTo>
                  <a:cubicBezTo>
                    <a:pt x="21" y="32"/>
                    <a:pt x="22" y="29"/>
                    <a:pt x="21" y="27"/>
                  </a:cubicBezTo>
                  <a:cubicBezTo>
                    <a:pt x="20" y="26"/>
                    <a:pt x="18" y="25"/>
                    <a:pt x="18" y="24"/>
                  </a:cubicBezTo>
                  <a:cubicBezTo>
                    <a:pt x="17" y="24"/>
                    <a:pt x="17" y="22"/>
                    <a:pt x="15" y="23"/>
                  </a:cubicBezTo>
                  <a:cubicBezTo>
                    <a:pt x="16" y="20"/>
                    <a:pt x="14" y="19"/>
                    <a:pt x="14" y="17"/>
                  </a:cubicBezTo>
                  <a:cubicBezTo>
                    <a:pt x="13" y="15"/>
                    <a:pt x="11" y="15"/>
                    <a:pt x="9" y="14"/>
                  </a:cubicBezTo>
                  <a:cubicBezTo>
                    <a:pt x="9" y="14"/>
                    <a:pt x="6" y="11"/>
                    <a:pt x="7" y="11"/>
                  </a:cubicBezTo>
                  <a:cubicBezTo>
                    <a:pt x="6" y="9"/>
                    <a:pt x="10" y="6"/>
                    <a:pt x="5" y="9"/>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118" name="Freeform 115"/>
            <p:cNvSpPr/>
            <p:nvPr/>
          </p:nvSpPr>
          <p:spPr bwMode="auto">
            <a:xfrm>
              <a:off x="5299075" y="3403600"/>
              <a:ext cx="161925" cy="295275"/>
            </a:xfrm>
            <a:custGeom>
              <a:gdLst>
                <a:gd name="T0" fmla="*/ 32 w 43"/>
                <a:gd name="T1" fmla="*/ 0 h 79"/>
                <a:gd name="T2" fmla="*/ 38 w 43"/>
                <a:gd name="T3" fmla="*/ 1 h 79"/>
                <a:gd name="T4" fmla="*/ 35 w 43"/>
                <a:gd name="T5" fmla="*/ 26 h 79"/>
                <a:gd name="T6" fmla="*/ 32 w 43"/>
                <a:gd name="T7" fmla="*/ 43 h 79"/>
                <a:gd name="T8" fmla="*/ 28 w 43"/>
                <a:gd name="T9" fmla="*/ 50 h 79"/>
                <a:gd name="T10" fmla="*/ 27 w 43"/>
                <a:gd name="T11" fmla="*/ 59 h 79"/>
                <a:gd name="T12" fmla="*/ 27 w 43"/>
                <a:gd name="T13" fmla="*/ 62 h 79"/>
                <a:gd name="T14" fmla="*/ 24 w 43"/>
                <a:gd name="T15" fmla="*/ 63 h 79"/>
                <a:gd name="T16" fmla="*/ 23 w 43"/>
                <a:gd name="T17" fmla="*/ 71 h 79"/>
                <a:gd name="T18" fmla="*/ 21 w 43"/>
                <a:gd name="T19" fmla="*/ 73 h 79"/>
                <a:gd name="T20" fmla="*/ 20 w 43"/>
                <a:gd name="T21" fmla="*/ 77 h 79"/>
                <a:gd name="T22" fmla="*/ 6 w 43"/>
                <a:gd name="T23" fmla="*/ 78 h 79"/>
                <a:gd name="T24" fmla="*/ 4 w 43"/>
                <a:gd name="T25" fmla="*/ 71 h 79"/>
                <a:gd name="T26" fmla="*/ 3 w 43"/>
                <a:gd name="T27" fmla="*/ 69 h 79"/>
                <a:gd name="T28" fmla="*/ 0 w 43"/>
                <a:gd name="T29" fmla="*/ 67 h 79"/>
                <a:gd name="T30" fmla="*/ 0 w 43"/>
                <a:gd name="T31" fmla="*/ 62 h 79"/>
                <a:gd name="T32" fmla="*/ 2 w 43"/>
                <a:gd name="T33" fmla="*/ 60 h 79"/>
                <a:gd name="T34" fmla="*/ 0 w 43"/>
                <a:gd name="T35" fmla="*/ 59 h 79"/>
                <a:gd name="T36" fmla="*/ 3 w 43"/>
                <a:gd name="T37" fmla="*/ 53 h 79"/>
                <a:gd name="T38" fmla="*/ 3 w 43"/>
                <a:gd name="T39" fmla="*/ 50 h 79"/>
                <a:gd name="T40" fmla="*/ 6 w 43"/>
                <a:gd name="T41" fmla="*/ 49 h 79"/>
                <a:gd name="T42" fmla="*/ 9 w 43"/>
                <a:gd name="T43" fmla="*/ 42 h 79"/>
                <a:gd name="T44" fmla="*/ 6 w 43"/>
                <a:gd name="T45" fmla="*/ 38 h 79"/>
                <a:gd name="T46" fmla="*/ 6 w 43"/>
                <a:gd name="T47" fmla="*/ 29 h 79"/>
                <a:gd name="T48" fmla="*/ 9 w 43"/>
                <a:gd name="T49" fmla="*/ 26 h 79"/>
                <a:gd name="T50" fmla="*/ 13 w 43"/>
                <a:gd name="T51" fmla="*/ 24 h 79"/>
                <a:gd name="T52" fmla="*/ 20 w 43"/>
                <a:gd name="T53" fmla="*/ 18 h 79"/>
                <a:gd name="T54" fmla="*/ 24 w 43"/>
                <a:gd name="T55" fmla="*/ 19 h 79"/>
                <a:gd name="T56" fmla="*/ 25 w 43"/>
                <a:gd name="T57" fmla="*/ 11 h 79"/>
                <a:gd name="T58" fmla="*/ 30 w 43"/>
                <a:gd name="T59" fmla="*/ 10 h 79"/>
                <a:gd name="T60" fmla="*/ 32 w 43"/>
                <a:gd name="T61" fmla="*/ 0 h 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79">
                  <a:moveTo>
                    <a:pt x="32" y="0"/>
                  </a:moveTo>
                  <a:cubicBezTo>
                    <a:pt x="34" y="1"/>
                    <a:pt x="36" y="1"/>
                    <a:pt x="38" y="1"/>
                  </a:cubicBezTo>
                  <a:cubicBezTo>
                    <a:pt x="36" y="8"/>
                    <a:pt x="43" y="21"/>
                    <a:pt x="35" y="26"/>
                  </a:cubicBezTo>
                  <a:cubicBezTo>
                    <a:pt x="35" y="33"/>
                    <a:pt x="34" y="38"/>
                    <a:pt x="32" y="43"/>
                  </a:cubicBezTo>
                  <a:cubicBezTo>
                    <a:pt x="32" y="46"/>
                    <a:pt x="31" y="50"/>
                    <a:pt x="28" y="50"/>
                  </a:cubicBezTo>
                  <a:cubicBezTo>
                    <a:pt x="29" y="54"/>
                    <a:pt x="27" y="56"/>
                    <a:pt x="27" y="59"/>
                  </a:cubicBezTo>
                  <a:cubicBezTo>
                    <a:pt x="27" y="59"/>
                    <a:pt x="27" y="61"/>
                    <a:pt x="27" y="62"/>
                  </a:cubicBezTo>
                  <a:cubicBezTo>
                    <a:pt x="27" y="62"/>
                    <a:pt x="24" y="63"/>
                    <a:pt x="24" y="63"/>
                  </a:cubicBezTo>
                  <a:cubicBezTo>
                    <a:pt x="23" y="65"/>
                    <a:pt x="24" y="68"/>
                    <a:pt x="23" y="71"/>
                  </a:cubicBezTo>
                  <a:cubicBezTo>
                    <a:pt x="22" y="72"/>
                    <a:pt x="21" y="71"/>
                    <a:pt x="21" y="73"/>
                  </a:cubicBezTo>
                  <a:cubicBezTo>
                    <a:pt x="21" y="74"/>
                    <a:pt x="19" y="75"/>
                    <a:pt x="20" y="77"/>
                  </a:cubicBezTo>
                  <a:cubicBezTo>
                    <a:pt x="16" y="78"/>
                    <a:pt x="11" y="79"/>
                    <a:pt x="6" y="78"/>
                  </a:cubicBezTo>
                  <a:cubicBezTo>
                    <a:pt x="6" y="75"/>
                    <a:pt x="3" y="75"/>
                    <a:pt x="4" y="71"/>
                  </a:cubicBezTo>
                  <a:cubicBezTo>
                    <a:pt x="3" y="71"/>
                    <a:pt x="3" y="70"/>
                    <a:pt x="3" y="69"/>
                  </a:cubicBezTo>
                  <a:cubicBezTo>
                    <a:pt x="1" y="69"/>
                    <a:pt x="0" y="68"/>
                    <a:pt x="0" y="67"/>
                  </a:cubicBezTo>
                  <a:cubicBezTo>
                    <a:pt x="0" y="65"/>
                    <a:pt x="0" y="63"/>
                    <a:pt x="0" y="62"/>
                  </a:cubicBezTo>
                  <a:cubicBezTo>
                    <a:pt x="0" y="60"/>
                    <a:pt x="1" y="61"/>
                    <a:pt x="2" y="60"/>
                  </a:cubicBezTo>
                  <a:cubicBezTo>
                    <a:pt x="2" y="59"/>
                    <a:pt x="0" y="59"/>
                    <a:pt x="0" y="59"/>
                  </a:cubicBezTo>
                  <a:cubicBezTo>
                    <a:pt x="1" y="56"/>
                    <a:pt x="2" y="55"/>
                    <a:pt x="3" y="53"/>
                  </a:cubicBezTo>
                  <a:cubicBezTo>
                    <a:pt x="3" y="53"/>
                    <a:pt x="3" y="51"/>
                    <a:pt x="3" y="50"/>
                  </a:cubicBezTo>
                  <a:cubicBezTo>
                    <a:pt x="3" y="50"/>
                    <a:pt x="6" y="49"/>
                    <a:pt x="6" y="49"/>
                  </a:cubicBezTo>
                  <a:cubicBezTo>
                    <a:pt x="6" y="47"/>
                    <a:pt x="4" y="37"/>
                    <a:pt x="9" y="42"/>
                  </a:cubicBezTo>
                  <a:cubicBezTo>
                    <a:pt x="9" y="39"/>
                    <a:pt x="6" y="40"/>
                    <a:pt x="6" y="38"/>
                  </a:cubicBezTo>
                  <a:cubicBezTo>
                    <a:pt x="6" y="29"/>
                    <a:pt x="6" y="29"/>
                    <a:pt x="6" y="29"/>
                  </a:cubicBezTo>
                  <a:cubicBezTo>
                    <a:pt x="8" y="30"/>
                    <a:pt x="8" y="28"/>
                    <a:pt x="9" y="26"/>
                  </a:cubicBezTo>
                  <a:cubicBezTo>
                    <a:pt x="11" y="27"/>
                    <a:pt x="12" y="24"/>
                    <a:pt x="13" y="24"/>
                  </a:cubicBezTo>
                  <a:cubicBezTo>
                    <a:pt x="15" y="23"/>
                    <a:pt x="21" y="24"/>
                    <a:pt x="20" y="18"/>
                  </a:cubicBezTo>
                  <a:cubicBezTo>
                    <a:pt x="22" y="18"/>
                    <a:pt x="22" y="19"/>
                    <a:pt x="24" y="19"/>
                  </a:cubicBezTo>
                  <a:cubicBezTo>
                    <a:pt x="23" y="15"/>
                    <a:pt x="25" y="14"/>
                    <a:pt x="25" y="11"/>
                  </a:cubicBezTo>
                  <a:cubicBezTo>
                    <a:pt x="30" y="13"/>
                    <a:pt x="28" y="2"/>
                    <a:pt x="30" y="10"/>
                  </a:cubicBezTo>
                  <a:cubicBezTo>
                    <a:pt x="34" y="8"/>
                    <a:pt x="30" y="2"/>
                    <a:pt x="32" y="0"/>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sp>
          <p:nvSpPr>
            <p:cNvPr id="119" name="Freeform 116"/>
            <p:cNvSpPr/>
            <p:nvPr/>
          </p:nvSpPr>
          <p:spPr bwMode="auto">
            <a:xfrm>
              <a:off x="6796087" y="3387725"/>
              <a:ext cx="866775" cy="633413"/>
            </a:xfrm>
            <a:custGeom>
              <a:gdLst>
                <a:gd name="T0" fmla="*/ 134 w 231"/>
                <a:gd name="T1" fmla="*/ 14 h 169"/>
                <a:gd name="T2" fmla="*/ 129 w 231"/>
                <a:gd name="T3" fmla="*/ 16 h 169"/>
                <a:gd name="T4" fmla="*/ 136 w 231"/>
                <a:gd name="T5" fmla="*/ 25 h 169"/>
                <a:gd name="T6" fmla="*/ 155 w 231"/>
                <a:gd name="T7" fmla="*/ 36 h 169"/>
                <a:gd name="T8" fmla="*/ 161 w 231"/>
                <a:gd name="T9" fmla="*/ 28 h 169"/>
                <a:gd name="T10" fmla="*/ 162 w 231"/>
                <a:gd name="T11" fmla="*/ 22 h 169"/>
                <a:gd name="T12" fmla="*/ 164 w 231"/>
                <a:gd name="T13" fmla="*/ 9 h 169"/>
                <a:gd name="T14" fmla="*/ 168 w 231"/>
                <a:gd name="T15" fmla="*/ 2 h 169"/>
                <a:gd name="T16" fmla="*/ 172 w 231"/>
                <a:gd name="T17" fmla="*/ 8 h 169"/>
                <a:gd name="T18" fmla="*/ 179 w 231"/>
                <a:gd name="T19" fmla="*/ 22 h 169"/>
                <a:gd name="T20" fmla="*/ 186 w 231"/>
                <a:gd name="T21" fmla="*/ 32 h 169"/>
                <a:gd name="T22" fmla="*/ 193 w 231"/>
                <a:gd name="T23" fmla="*/ 42 h 169"/>
                <a:gd name="T24" fmla="*/ 197 w 231"/>
                <a:gd name="T25" fmla="*/ 53 h 169"/>
                <a:gd name="T26" fmla="*/ 202 w 231"/>
                <a:gd name="T27" fmla="*/ 56 h 169"/>
                <a:gd name="T28" fmla="*/ 210 w 231"/>
                <a:gd name="T29" fmla="*/ 61 h 169"/>
                <a:gd name="T30" fmla="*/ 217 w 231"/>
                <a:gd name="T31" fmla="*/ 75 h 169"/>
                <a:gd name="T32" fmla="*/ 220 w 231"/>
                <a:gd name="T33" fmla="*/ 78 h 169"/>
                <a:gd name="T34" fmla="*/ 228 w 231"/>
                <a:gd name="T35" fmla="*/ 84 h 169"/>
                <a:gd name="T36" fmla="*/ 231 w 231"/>
                <a:gd name="T37" fmla="*/ 108 h 169"/>
                <a:gd name="T38" fmla="*/ 227 w 231"/>
                <a:gd name="T39" fmla="*/ 119 h 169"/>
                <a:gd name="T40" fmla="*/ 227 w 231"/>
                <a:gd name="T41" fmla="*/ 123 h 169"/>
                <a:gd name="T42" fmla="*/ 224 w 231"/>
                <a:gd name="T43" fmla="*/ 131 h 169"/>
                <a:gd name="T44" fmla="*/ 216 w 231"/>
                <a:gd name="T45" fmla="*/ 138 h 169"/>
                <a:gd name="T46" fmla="*/ 209 w 231"/>
                <a:gd name="T47" fmla="*/ 159 h 169"/>
                <a:gd name="T48" fmla="*/ 196 w 231"/>
                <a:gd name="T49" fmla="*/ 165 h 169"/>
                <a:gd name="T50" fmla="*/ 190 w 231"/>
                <a:gd name="T51" fmla="*/ 169 h 169"/>
                <a:gd name="T52" fmla="*/ 179 w 231"/>
                <a:gd name="T53" fmla="*/ 167 h 169"/>
                <a:gd name="T54" fmla="*/ 154 w 231"/>
                <a:gd name="T55" fmla="*/ 162 h 169"/>
                <a:gd name="T56" fmla="*/ 152 w 231"/>
                <a:gd name="T57" fmla="*/ 154 h 169"/>
                <a:gd name="T58" fmla="*/ 151 w 231"/>
                <a:gd name="T59" fmla="*/ 150 h 169"/>
                <a:gd name="T60" fmla="*/ 140 w 231"/>
                <a:gd name="T61" fmla="*/ 141 h 169"/>
                <a:gd name="T62" fmla="*/ 134 w 231"/>
                <a:gd name="T63" fmla="*/ 134 h 169"/>
                <a:gd name="T64" fmla="*/ 123 w 231"/>
                <a:gd name="T65" fmla="*/ 130 h 169"/>
                <a:gd name="T66" fmla="*/ 117 w 231"/>
                <a:gd name="T67" fmla="*/ 127 h 169"/>
                <a:gd name="T68" fmla="*/ 91 w 231"/>
                <a:gd name="T69" fmla="*/ 122 h 169"/>
                <a:gd name="T70" fmla="*/ 77 w 231"/>
                <a:gd name="T71" fmla="*/ 126 h 169"/>
                <a:gd name="T72" fmla="*/ 71 w 231"/>
                <a:gd name="T73" fmla="*/ 129 h 169"/>
                <a:gd name="T74" fmla="*/ 67 w 231"/>
                <a:gd name="T75" fmla="*/ 133 h 169"/>
                <a:gd name="T76" fmla="*/ 64 w 231"/>
                <a:gd name="T77" fmla="*/ 133 h 169"/>
                <a:gd name="T78" fmla="*/ 39 w 231"/>
                <a:gd name="T79" fmla="*/ 137 h 169"/>
                <a:gd name="T80" fmla="*/ 35 w 231"/>
                <a:gd name="T81" fmla="*/ 140 h 169"/>
                <a:gd name="T82" fmla="*/ 11 w 231"/>
                <a:gd name="T83" fmla="*/ 144 h 169"/>
                <a:gd name="T84" fmla="*/ 14 w 231"/>
                <a:gd name="T85" fmla="*/ 129 h 169"/>
                <a:gd name="T86" fmla="*/ 11 w 231"/>
                <a:gd name="T87" fmla="*/ 120 h 169"/>
                <a:gd name="T88" fmla="*/ 11 w 231"/>
                <a:gd name="T89" fmla="*/ 115 h 169"/>
                <a:gd name="T90" fmla="*/ 7 w 231"/>
                <a:gd name="T91" fmla="*/ 106 h 169"/>
                <a:gd name="T92" fmla="*/ 5 w 231"/>
                <a:gd name="T93" fmla="*/ 99 h 169"/>
                <a:gd name="T94" fmla="*/ 2 w 231"/>
                <a:gd name="T95" fmla="*/ 91 h 169"/>
                <a:gd name="T96" fmla="*/ 4 w 231"/>
                <a:gd name="T97" fmla="*/ 84 h 169"/>
                <a:gd name="T98" fmla="*/ 4 w 231"/>
                <a:gd name="T99" fmla="*/ 66 h 169"/>
                <a:gd name="T100" fmla="*/ 19 w 231"/>
                <a:gd name="T101" fmla="*/ 56 h 169"/>
                <a:gd name="T102" fmla="*/ 37 w 231"/>
                <a:gd name="T103" fmla="*/ 52 h 169"/>
                <a:gd name="T104" fmla="*/ 47 w 231"/>
                <a:gd name="T105" fmla="*/ 47 h 169"/>
                <a:gd name="T106" fmla="*/ 51 w 231"/>
                <a:gd name="T107" fmla="*/ 32 h 169"/>
                <a:gd name="T108" fmla="*/ 64 w 231"/>
                <a:gd name="T109" fmla="*/ 32 h 169"/>
                <a:gd name="T110" fmla="*/ 67 w 231"/>
                <a:gd name="T111" fmla="*/ 22 h 169"/>
                <a:gd name="T112" fmla="*/ 78 w 231"/>
                <a:gd name="T113" fmla="*/ 15 h 169"/>
                <a:gd name="T114" fmla="*/ 87 w 231"/>
                <a:gd name="T115" fmla="*/ 19 h 169"/>
                <a:gd name="T116" fmla="*/ 89 w 231"/>
                <a:gd name="T117" fmla="*/ 21 h 169"/>
                <a:gd name="T118" fmla="*/ 92 w 231"/>
                <a:gd name="T119" fmla="*/ 18 h 169"/>
                <a:gd name="T120" fmla="*/ 102 w 231"/>
                <a:gd name="T121" fmla="*/ 9 h 169"/>
                <a:gd name="T122" fmla="*/ 109 w 231"/>
                <a:gd name="T123" fmla="*/ 7 h 1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69">
                  <a:moveTo>
                    <a:pt x="134" y="7"/>
                  </a:moveTo>
                  <a:cubicBezTo>
                    <a:pt x="134" y="14"/>
                    <a:pt x="134" y="14"/>
                    <a:pt x="134" y="14"/>
                  </a:cubicBezTo>
                  <a:cubicBezTo>
                    <a:pt x="130" y="14"/>
                    <a:pt x="130" y="14"/>
                    <a:pt x="130" y="14"/>
                  </a:cubicBezTo>
                  <a:cubicBezTo>
                    <a:pt x="132" y="15"/>
                    <a:pt x="131" y="16"/>
                    <a:pt x="129" y="16"/>
                  </a:cubicBezTo>
                  <a:cubicBezTo>
                    <a:pt x="131" y="19"/>
                    <a:pt x="128" y="18"/>
                    <a:pt x="129" y="22"/>
                  </a:cubicBezTo>
                  <a:cubicBezTo>
                    <a:pt x="130" y="24"/>
                    <a:pt x="132" y="25"/>
                    <a:pt x="136" y="25"/>
                  </a:cubicBezTo>
                  <a:cubicBezTo>
                    <a:pt x="136" y="31"/>
                    <a:pt x="145" y="29"/>
                    <a:pt x="145" y="35"/>
                  </a:cubicBezTo>
                  <a:cubicBezTo>
                    <a:pt x="149" y="35"/>
                    <a:pt x="153" y="34"/>
                    <a:pt x="155" y="36"/>
                  </a:cubicBezTo>
                  <a:cubicBezTo>
                    <a:pt x="158" y="35"/>
                    <a:pt x="155" y="30"/>
                    <a:pt x="161" y="32"/>
                  </a:cubicBezTo>
                  <a:cubicBezTo>
                    <a:pt x="160" y="31"/>
                    <a:pt x="159" y="28"/>
                    <a:pt x="161" y="28"/>
                  </a:cubicBezTo>
                  <a:cubicBezTo>
                    <a:pt x="163" y="28"/>
                    <a:pt x="161" y="25"/>
                    <a:pt x="161" y="23"/>
                  </a:cubicBezTo>
                  <a:cubicBezTo>
                    <a:pt x="161" y="23"/>
                    <a:pt x="162" y="23"/>
                    <a:pt x="162" y="22"/>
                  </a:cubicBezTo>
                  <a:cubicBezTo>
                    <a:pt x="162" y="21"/>
                    <a:pt x="164" y="19"/>
                    <a:pt x="164" y="16"/>
                  </a:cubicBezTo>
                  <a:cubicBezTo>
                    <a:pt x="163" y="15"/>
                    <a:pt x="162" y="14"/>
                    <a:pt x="164" y="9"/>
                  </a:cubicBezTo>
                  <a:cubicBezTo>
                    <a:pt x="164" y="9"/>
                    <a:pt x="166" y="10"/>
                    <a:pt x="167" y="9"/>
                  </a:cubicBezTo>
                  <a:cubicBezTo>
                    <a:pt x="168" y="8"/>
                    <a:pt x="167" y="4"/>
                    <a:pt x="168" y="2"/>
                  </a:cubicBezTo>
                  <a:cubicBezTo>
                    <a:pt x="171" y="2"/>
                    <a:pt x="169" y="7"/>
                    <a:pt x="171" y="8"/>
                  </a:cubicBezTo>
                  <a:cubicBezTo>
                    <a:pt x="171" y="8"/>
                    <a:pt x="172" y="8"/>
                    <a:pt x="172" y="8"/>
                  </a:cubicBezTo>
                  <a:cubicBezTo>
                    <a:pt x="173" y="10"/>
                    <a:pt x="174" y="13"/>
                    <a:pt x="175" y="15"/>
                  </a:cubicBezTo>
                  <a:cubicBezTo>
                    <a:pt x="176" y="17"/>
                    <a:pt x="179" y="19"/>
                    <a:pt x="179" y="22"/>
                  </a:cubicBezTo>
                  <a:cubicBezTo>
                    <a:pt x="183" y="18"/>
                    <a:pt x="180" y="24"/>
                    <a:pt x="185" y="23"/>
                  </a:cubicBezTo>
                  <a:cubicBezTo>
                    <a:pt x="185" y="26"/>
                    <a:pt x="184" y="30"/>
                    <a:pt x="186" y="32"/>
                  </a:cubicBezTo>
                  <a:cubicBezTo>
                    <a:pt x="188" y="34"/>
                    <a:pt x="186" y="37"/>
                    <a:pt x="188" y="42"/>
                  </a:cubicBezTo>
                  <a:cubicBezTo>
                    <a:pt x="191" y="37"/>
                    <a:pt x="188" y="41"/>
                    <a:pt x="193" y="42"/>
                  </a:cubicBezTo>
                  <a:cubicBezTo>
                    <a:pt x="194" y="44"/>
                    <a:pt x="192" y="44"/>
                    <a:pt x="192" y="46"/>
                  </a:cubicBezTo>
                  <a:cubicBezTo>
                    <a:pt x="194" y="48"/>
                    <a:pt x="198" y="48"/>
                    <a:pt x="197" y="53"/>
                  </a:cubicBezTo>
                  <a:cubicBezTo>
                    <a:pt x="198" y="53"/>
                    <a:pt x="201" y="52"/>
                    <a:pt x="202" y="53"/>
                  </a:cubicBezTo>
                  <a:cubicBezTo>
                    <a:pt x="202" y="53"/>
                    <a:pt x="201" y="55"/>
                    <a:pt x="202" y="56"/>
                  </a:cubicBezTo>
                  <a:cubicBezTo>
                    <a:pt x="202" y="56"/>
                    <a:pt x="204" y="55"/>
                    <a:pt x="204" y="56"/>
                  </a:cubicBezTo>
                  <a:cubicBezTo>
                    <a:pt x="206" y="58"/>
                    <a:pt x="206" y="62"/>
                    <a:pt x="210" y="61"/>
                  </a:cubicBezTo>
                  <a:cubicBezTo>
                    <a:pt x="210" y="65"/>
                    <a:pt x="213" y="69"/>
                    <a:pt x="214" y="71"/>
                  </a:cubicBezTo>
                  <a:cubicBezTo>
                    <a:pt x="215" y="72"/>
                    <a:pt x="216" y="74"/>
                    <a:pt x="217" y="75"/>
                  </a:cubicBezTo>
                  <a:cubicBezTo>
                    <a:pt x="217" y="76"/>
                    <a:pt x="219" y="75"/>
                    <a:pt x="220" y="75"/>
                  </a:cubicBezTo>
                  <a:cubicBezTo>
                    <a:pt x="220" y="76"/>
                    <a:pt x="219" y="78"/>
                    <a:pt x="220" y="78"/>
                  </a:cubicBezTo>
                  <a:cubicBezTo>
                    <a:pt x="221" y="79"/>
                    <a:pt x="223" y="79"/>
                    <a:pt x="223" y="78"/>
                  </a:cubicBezTo>
                  <a:cubicBezTo>
                    <a:pt x="226" y="81"/>
                    <a:pt x="223" y="85"/>
                    <a:pt x="228" y="84"/>
                  </a:cubicBezTo>
                  <a:cubicBezTo>
                    <a:pt x="225" y="88"/>
                    <a:pt x="229" y="93"/>
                    <a:pt x="230" y="99"/>
                  </a:cubicBezTo>
                  <a:cubicBezTo>
                    <a:pt x="230" y="102"/>
                    <a:pt x="228" y="106"/>
                    <a:pt x="231" y="108"/>
                  </a:cubicBezTo>
                  <a:cubicBezTo>
                    <a:pt x="228" y="110"/>
                    <a:pt x="229" y="112"/>
                    <a:pt x="228" y="117"/>
                  </a:cubicBezTo>
                  <a:cubicBezTo>
                    <a:pt x="228" y="117"/>
                    <a:pt x="226" y="118"/>
                    <a:pt x="227" y="119"/>
                  </a:cubicBezTo>
                  <a:cubicBezTo>
                    <a:pt x="227" y="119"/>
                    <a:pt x="228" y="119"/>
                    <a:pt x="228" y="119"/>
                  </a:cubicBezTo>
                  <a:cubicBezTo>
                    <a:pt x="228" y="119"/>
                    <a:pt x="227" y="122"/>
                    <a:pt x="227" y="123"/>
                  </a:cubicBezTo>
                  <a:cubicBezTo>
                    <a:pt x="227" y="123"/>
                    <a:pt x="224" y="124"/>
                    <a:pt x="224" y="124"/>
                  </a:cubicBezTo>
                  <a:cubicBezTo>
                    <a:pt x="224" y="126"/>
                    <a:pt x="227" y="128"/>
                    <a:pt x="224" y="131"/>
                  </a:cubicBezTo>
                  <a:cubicBezTo>
                    <a:pt x="221" y="131"/>
                    <a:pt x="222" y="135"/>
                    <a:pt x="218" y="134"/>
                  </a:cubicBezTo>
                  <a:cubicBezTo>
                    <a:pt x="219" y="137"/>
                    <a:pt x="218" y="139"/>
                    <a:pt x="216" y="138"/>
                  </a:cubicBezTo>
                  <a:cubicBezTo>
                    <a:pt x="217" y="144"/>
                    <a:pt x="213" y="146"/>
                    <a:pt x="214" y="151"/>
                  </a:cubicBezTo>
                  <a:cubicBezTo>
                    <a:pt x="208" y="150"/>
                    <a:pt x="209" y="156"/>
                    <a:pt x="209" y="159"/>
                  </a:cubicBezTo>
                  <a:cubicBezTo>
                    <a:pt x="207" y="159"/>
                    <a:pt x="204" y="159"/>
                    <a:pt x="204" y="161"/>
                  </a:cubicBezTo>
                  <a:cubicBezTo>
                    <a:pt x="204" y="163"/>
                    <a:pt x="199" y="164"/>
                    <a:pt x="196" y="165"/>
                  </a:cubicBezTo>
                  <a:cubicBezTo>
                    <a:pt x="195" y="166"/>
                    <a:pt x="194" y="167"/>
                    <a:pt x="193" y="168"/>
                  </a:cubicBezTo>
                  <a:cubicBezTo>
                    <a:pt x="192" y="169"/>
                    <a:pt x="190" y="168"/>
                    <a:pt x="190" y="169"/>
                  </a:cubicBezTo>
                  <a:cubicBezTo>
                    <a:pt x="187" y="168"/>
                    <a:pt x="186" y="165"/>
                    <a:pt x="182" y="164"/>
                  </a:cubicBezTo>
                  <a:cubicBezTo>
                    <a:pt x="179" y="162"/>
                    <a:pt x="180" y="166"/>
                    <a:pt x="179" y="167"/>
                  </a:cubicBezTo>
                  <a:cubicBezTo>
                    <a:pt x="176" y="168"/>
                    <a:pt x="171" y="166"/>
                    <a:pt x="169" y="169"/>
                  </a:cubicBezTo>
                  <a:cubicBezTo>
                    <a:pt x="164" y="167"/>
                    <a:pt x="161" y="163"/>
                    <a:pt x="154" y="162"/>
                  </a:cubicBezTo>
                  <a:cubicBezTo>
                    <a:pt x="155" y="160"/>
                    <a:pt x="155" y="159"/>
                    <a:pt x="154" y="155"/>
                  </a:cubicBezTo>
                  <a:cubicBezTo>
                    <a:pt x="154" y="155"/>
                    <a:pt x="153" y="155"/>
                    <a:pt x="152" y="154"/>
                  </a:cubicBezTo>
                  <a:cubicBezTo>
                    <a:pt x="152" y="154"/>
                    <a:pt x="153" y="153"/>
                    <a:pt x="152" y="153"/>
                  </a:cubicBezTo>
                  <a:cubicBezTo>
                    <a:pt x="152" y="151"/>
                    <a:pt x="149" y="150"/>
                    <a:pt x="151" y="150"/>
                  </a:cubicBezTo>
                  <a:cubicBezTo>
                    <a:pt x="150" y="149"/>
                    <a:pt x="145" y="145"/>
                    <a:pt x="144" y="148"/>
                  </a:cubicBezTo>
                  <a:cubicBezTo>
                    <a:pt x="142" y="147"/>
                    <a:pt x="142" y="143"/>
                    <a:pt x="140" y="141"/>
                  </a:cubicBezTo>
                  <a:cubicBezTo>
                    <a:pt x="139" y="138"/>
                    <a:pt x="141" y="138"/>
                    <a:pt x="141" y="136"/>
                  </a:cubicBezTo>
                  <a:cubicBezTo>
                    <a:pt x="140" y="134"/>
                    <a:pt x="139" y="135"/>
                    <a:pt x="134" y="134"/>
                  </a:cubicBezTo>
                  <a:cubicBezTo>
                    <a:pt x="131" y="136"/>
                    <a:pt x="132" y="141"/>
                    <a:pt x="126" y="140"/>
                  </a:cubicBezTo>
                  <a:cubicBezTo>
                    <a:pt x="127" y="134"/>
                    <a:pt x="122" y="136"/>
                    <a:pt x="123" y="130"/>
                  </a:cubicBezTo>
                  <a:cubicBezTo>
                    <a:pt x="120" y="130"/>
                    <a:pt x="119" y="128"/>
                    <a:pt x="115" y="129"/>
                  </a:cubicBezTo>
                  <a:cubicBezTo>
                    <a:pt x="115" y="127"/>
                    <a:pt x="116" y="128"/>
                    <a:pt x="117" y="127"/>
                  </a:cubicBezTo>
                  <a:cubicBezTo>
                    <a:pt x="114" y="123"/>
                    <a:pt x="110" y="127"/>
                    <a:pt x="103" y="126"/>
                  </a:cubicBezTo>
                  <a:cubicBezTo>
                    <a:pt x="99" y="125"/>
                    <a:pt x="95" y="123"/>
                    <a:pt x="91" y="122"/>
                  </a:cubicBezTo>
                  <a:cubicBezTo>
                    <a:pt x="88" y="123"/>
                    <a:pt x="83" y="122"/>
                    <a:pt x="82" y="126"/>
                  </a:cubicBezTo>
                  <a:cubicBezTo>
                    <a:pt x="80" y="126"/>
                    <a:pt x="79" y="126"/>
                    <a:pt x="77" y="126"/>
                  </a:cubicBezTo>
                  <a:cubicBezTo>
                    <a:pt x="75" y="126"/>
                    <a:pt x="76" y="127"/>
                    <a:pt x="75" y="127"/>
                  </a:cubicBezTo>
                  <a:cubicBezTo>
                    <a:pt x="73" y="128"/>
                    <a:pt x="74" y="125"/>
                    <a:pt x="71" y="129"/>
                  </a:cubicBezTo>
                  <a:cubicBezTo>
                    <a:pt x="71" y="129"/>
                    <a:pt x="69" y="130"/>
                    <a:pt x="70" y="131"/>
                  </a:cubicBezTo>
                  <a:cubicBezTo>
                    <a:pt x="68" y="129"/>
                    <a:pt x="67" y="127"/>
                    <a:pt x="67" y="133"/>
                  </a:cubicBezTo>
                  <a:cubicBezTo>
                    <a:pt x="66" y="133"/>
                    <a:pt x="66" y="131"/>
                    <a:pt x="64" y="131"/>
                  </a:cubicBezTo>
                  <a:cubicBezTo>
                    <a:pt x="62" y="131"/>
                    <a:pt x="64" y="133"/>
                    <a:pt x="64" y="133"/>
                  </a:cubicBezTo>
                  <a:cubicBezTo>
                    <a:pt x="62" y="136"/>
                    <a:pt x="58" y="134"/>
                    <a:pt x="57" y="138"/>
                  </a:cubicBezTo>
                  <a:cubicBezTo>
                    <a:pt x="53" y="136"/>
                    <a:pt x="45" y="138"/>
                    <a:pt x="39" y="137"/>
                  </a:cubicBezTo>
                  <a:cubicBezTo>
                    <a:pt x="37" y="137"/>
                    <a:pt x="38" y="139"/>
                    <a:pt x="37" y="140"/>
                  </a:cubicBezTo>
                  <a:cubicBezTo>
                    <a:pt x="37" y="140"/>
                    <a:pt x="35" y="140"/>
                    <a:pt x="35" y="140"/>
                  </a:cubicBezTo>
                  <a:cubicBezTo>
                    <a:pt x="33" y="140"/>
                    <a:pt x="32" y="141"/>
                    <a:pt x="30" y="141"/>
                  </a:cubicBezTo>
                  <a:cubicBezTo>
                    <a:pt x="26" y="142"/>
                    <a:pt x="19" y="145"/>
                    <a:pt x="11" y="144"/>
                  </a:cubicBezTo>
                  <a:cubicBezTo>
                    <a:pt x="12" y="141"/>
                    <a:pt x="11" y="136"/>
                    <a:pt x="15" y="136"/>
                  </a:cubicBezTo>
                  <a:cubicBezTo>
                    <a:pt x="14" y="134"/>
                    <a:pt x="17" y="129"/>
                    <a:pt x="14" y="129"/>
                  </a:cubicBezTo>
                  <a:cubicBezTo>
                    <a:pt x="10" y="128"/>
                    <a:pt x="15" y="127"/>
                    <a:pt x="14" y="123"/>
                  </a:cubicBezTo>
                  <a:cubicBezTo>
                    <a:pt x="12" y="120"/>
                    <a:pt x="12" y="126"/>
                    <a:pt x="11" y="120"/>
                  </a:cubicBezTo>
                  <a:cubicBezTo>
                    <a:pt x="11" y="120"/>
                    <a:pt x="11" y="118"/>
                    <a:pt x="11" y="117"/>
                  </a:cubicBezTo>
                  <a:cubicBezTo>
                    <a:pt x="9" y="116"/>
                    <a:pt x="11" y="117"/>
                    <a:pt x="11" y="115"/>
                  </a:cubicBezTo>
                  <a:cubicBezTo>
                    <a:pt x="10" y="112"/>
                    <a:pt x="7" y="109"/>
                    <a:pt x="9" y="108"/>
                  </a:cubicBezTo>
                  <a:cubicBezTo>
                    <a:pt x="10" y="106"/>
                    <a:pt x="7" y="107"/>
                    <a:pt x="7" y="106"/>
                  </a:cubicBezTo>
                  <a:cubicBezTo>
                    <a:pt x="6" y="106"/>
                    <a:pt x="7" y="104"/>
                    <a:pt x="7" y="103"/>
                  </a:cubicBezTo>
                  <a:cubicBezTo>
                    <a:pt x="7" y="103"/>
                    <a:pt x="5" y="99"/>
                    <a:pt x="5" y="99"/>
                  </a:cubicBezTo>
                  <a:cubicBezTo>
                    <a:pt x="3" y="98"/>
                    <a:pt x="6" y="99"/>
                    <a:pt x="5" y="96"/>
                  </a:cubicBezTo>
                  <a:cubicBezTo>
                    <a:pt x="5" y="94"/>
                    <a:pt x="2" y="94"/>
                    <a:pt x="2" y="91"/>
                  </a:cubicBezTo>
                  <a:cubicBezTo>
                    <a:pt x="6" y="91"/>
                    <a:pt x="4" y="86"/>
                    <a:pt x="7" y="85"/>
                  </a:cubicBezTo>
                  <a:cubicBezTo>
                    <a:pt x="7" y="83"/>
                    <a:pt x="4" y="84"/>
                    <a:pt x="4" y="84"/>
                  </a:cubicBezTo>
                  <a:cubicBezTo>
                    <a:pt x="3" y="82"/>
                    <a:pt x="5" y="79"/>
                    <a:pt x="1" y="80"/>
                  </a:cubicBezTo>
                  <a:cubicBezTo>
                    <a:pt x="0" y="73"/>
                    <a:pt x="3" y="71"/>
                    <a:pt x="4" y="66"/>
                  </a:cubicBezTo>
                  <a:cubicBezTo>
                    <a:pt x="5" y="68"/>
                    <a:pt x="11" y="66"/>
                    <a:pt x="11" y="63"/>
                  </a:cubicBezTo>
                  <a:cubicBezTo>
                    <a:pt x="11" y="60"/>
                    <a:pt x="20" y="62"/>
                    <a:pt x="19" y="56"/>
                  </a:cubicBezTo>
                  <a:cubicBezTo>
                    <a:pt x="27" y="57"/>
                    <a:pt x="31" y="53"/>
                    <a:pt x="37" y="53"/>
                  </a:cubicBezTo>
                  <a:cubicBezTo>
                    <a:pt x="39" y="53"/>
                    <a:pt x="38" y="51"/>
                    <a:pt x="37" y="52"/>
                  </a:cubicBezTo>
                  <a:cubicBezTo>
                    <a:pt x="40" y="49"/>
                    <a:pt x="44" y="51"/>
                    <a:pt x="44" y="46"/>
                  </a:cubicBezTo>
                  <a:cubicBezTo>
                    <a:pt x="46" y="46"/>
                    <a:pt x="46" y="47"/>
                    <a:pt x="47" y="47"/>
                  </a:cubicBezTo>
                  <a:cubicBezTo>
                    <a:pt x="51" y="48"/>
                    <a:pt x="46" y="41"/>
                    <a:pt x="51" y="43"/>
                  </a:cubicBezTo>
                  <a:cubicBezTo>
                    <a:pt x="50" y="37"/>
                    <a:pt x="51" y="38"/>
                    <a:pt x="51" y="32"/>
                  </a:cubicBezTo>
                  <a:cubicBezTo>
                    <a:pt x="55" y="32"/>
                    <a:pt x="57" y="34"/>
                    <a:pt x="60" y="35"/>
                  </a:cubicBezTo>
                  <a:cubicBezTo>
                    <a:pt x="61" y="34"/>
                    <a:pt x="61" y="31"/>
                    <a:pt x="64" y="32"/>
                  </a:cubicBezTo>
                  <a:cubicBezTo>
                    <a:pt x="62" y="29"/>
                    <a:pt x="68" y="27"/>
                    <a:pt x="64" y="26"/>
                  </a:cubicBezTo>
                  <a:cubicBezTo>
                    <a:pt x="65" y="25"/>
                    <a:pt x="67" y="25"/>
                    <a:pt x="67" y="22"/>
                  </a:cubicBezTo>
                  <a:cubicBezTo>
                    <a:pt x="71" y="23"/>
                    <a:pt x="69" y="17"/>
                    <a:pt x="74" y="19"/>
                  </a:cubicBezTo>
                  <a:cubicBezTo>
                    <a:pt x="75" y="18"/>
                    <a:pt x="77" y="16"/>
                    <a:pt x="78" y="15"/>
                  </a:cubicBezTo>
                  <a:cubicBezTo>
                    <a:pt x="80" y="16"/>
                    <a:pt x="82" y="17"/>
                    <a:pt x="85" y="16"/>
                  </a:cubicBezTo>
                  <a:cubicBezTo>
                    <a:pt x="82" y="19"/>
                    <a:pt x="86" y="18"/>
                    <a:pt x="87" y="19"/>
                  </a:cubicBezTo>
                  <a:cubicBezTo>
                    <a:pt x="87" y="19"/>
                    <a:pt x="86" y="21"/>
                    <a:pt x="87" y="21"/>
                  </a:cubicBezTo>
                  <a:cubicBezTo>
                    <a:pt x="87" y="21"/>
                    <a:pt x="89" y="20"/>
                    <a:pt x="89" y="21"/>
                  </a:cubicBezTo>
                  <a:cubicBezTo>
                    <a:pt x="90" y="21"/>
                    <a:pt x="91" y="25"/>
                    <a:pt x="95" y="23"/>
                  </a:cubicBezTo>
                  <a:cubicBezTo>
                    <a:pt x="97" y="24"/>
                    <a:pt x="96" y="16"/>
                    <a:pt x="92" y="18"/>
                  </a:cubicBezTo>
                  <a:cubicBezTo>
                    <a:pt x="93" y="16"/>
                    <a:pt x="95" y="16"/>
                    <a:pt x="96" y="15"/>
                  </a:cubicBezTo>
                  <a:cubicBezTo>
                    <a:pt x="97" y="11"/>
                    <a:pt x="98" y="10"/>
                    <a:pt x="102" y="9"/>
                  </a:cubicBezTo>
                  <a:cubicBezTo>
                    <a:pt x="102" y="6"/>
                    <a:pt x="103" y="5"/>
                    <a:pt x="106" y="5"/>
                  </a:cubicBezTo>
                  <a:cubicBezTo>
                    <a:pt x="104" y="9"/>
                    <a:pt x="105" y="7"/>
                    <a:pt x="109" y="7"/>
                  </a:cubicBezTo>
                  <a:cubicBezTo>
                    <a:pt x="115" y="0"/>
                    <a:pt x="126" y="7"/>
                    <a:pt x="134" y="7"/>
                  </a:cubicBezTo>
                </a:path>
              </a:pathLst>
            </a:custGeom>
            <a:grpFill/>
            <a:ln>
              <a:noFill/>
            </a:ln>
            <a:effectLst/>
          </p:spPr>
          <p:txBody>
            <a:bodyPr/>
            <a:lstStyle/>
            <a:p>
              <a:pPr defTabSz="1228090">
                <a:defRPr/>
              </a:pPr>
              <a:endParaRPr lang="zh-CN" altLang="en-US">
                <a:solidFill>
                  <a:prstClr val="black"/>
                </a:solidFill>
                <a:latin typeface="Arial Unicode MS" panose="020b0604020202020204" charset="-122"/>
                <a:ea typeface="微软雅黑" panose="020b0503020204020204" pitchFamily="34" charset="-122"/>
              </a:endParaRPr>
            </a:p>
          </p:txBody>
        </p:sp>
      </p:grpSp>
      <p:sp>
        <p:nvSpPr>
          <p:cNvPr id="120" name="流程图: 联系 8"/>
          <p:cNvSpPr/>
          <p:nvPr/>
        </p:nvSpPr>
        <p:spPr>
          <a:xfrm>
            <a:off x="6550698" y="4099716"/>
            <a:ext cx="634917" cy="944252"/>
          </a:xfrm>
          <a:custGeom>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rgbClr val="356A34"/>
          </a:solidFill>
          <a:ln w="19050" cap="flat" cmpd="sng" algn="ctr">
            <a:solidFill>
              <a:sysClr val="window" lastClr="FFFFFF">
                <a:lumMod val="95000"/>
              </a:sysClr>
            </a:solidFill>
            <a:prstDash val="solid"/>
            <a:miter lim="800000"/>
          </a:ln>
          <a:effectLst>
            <a:outerShdw blurRad="149987" dist="250190" dir="8460000" algn="ctr">
              <a:srgbClr val="000000">
                <a:alpha val="28000"/>
              </a:srgbClr>
            </a:outerShdw>
          </a:effectLst>
        </p:spPr>
        <p:txBody>
          <a:bodyPr lIns="121917" tIns="60958" rIns="121917" bIns="60958" anchor="ctr"/>
          <a:lstStyle/>
          <a:p>
            <a:pPr marL="0" marR="0" lvl="0" indent="0" algn="ctr" defTabSz="122809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sp>
        <p:nvSpPr>
          <p:cNvPr id="121" name="流程图: 联系 8"/>
          <p:cNvSpPr/>
          <p:nvPr/>
        </p:nvSpPr>
        <p:spPr>
          <a:xfrm>
            <a:off x="4709766" y="2307588"/>
            <a:ext cx="634917" cy="944252"/>
          </a:xfrm>
          <a:custGeom>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rgbClr val="9BBB59"/>
          </a:solidFill>
          <a:ln w="19050" cap="flat" cmpd="sng" algn="ctr">
            <a:solidFill>
              <a:sysClr val="window" lastClr="FFFFFF">
                <a:lumMod val="95000"/>
              </a:sysClr>
            </a:solidFill>
            <a:prstDash val="solid"/>
            <a:miter lim="800000"/>
          </a:ln>
          <a:effectLst>
            <a:outerShdw blurRad="149987" dist="250190" dir="8460000" algn="ctr">
              <a:srgbClr val="000000">
                <a:alpha val="28000"/>
              </a:srgbClr>
            </a:outerShdw>
          </a:effectLst>
        </p:spPr>
        <p:txBody>
          <a:bodyPr lIns="121917" tIns="60958" rIns="121917" bIns="60958" anchor="ctr"/>
          <a:lstStyle/>
          <a:p>
            <a:pPr marL="0" marR="0" lvl="0" indent="0" algn="ctr" defTabSz="122809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sp>
        <p:nvSpPr>
          <p:cNvPr id="122" name="流程图: 联系 8"/>
          <p:cNvSpPr/>
          <p:nvPr/>
        </p:nvSpPr>
        <p:spPr>
          <a:xfrm>
            <a:off x="1276651" y="1855530"/>
            <a:ext cx="634917" cy="944252"/>
          </a:xfrm>
          <a:custGeom>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rgbClr val="5D910B"/>
          </a:solidFill>
          <a:ln w="19050" cap="flat" cmpd="sng" algn="ctr">
            <a:solidFill>
              <a:sysClr val="window" lastClr="FFFFFF">
                <a:lumMod val="95000"/>
              </a:sysClr>
            </a:solidFill>
            <a:prstDash val="solid"/>
            <a:miter lim="800000"/>
          </a:ln>
          <a:effectLst>
            <a:outerShdw blurRad="149987" dist="250190" dir="8460000" algn="ctr">
              <a:srgbClr val="000000">
                <a:alpha val="28000"/>
              </a:srgbClr>
            </a:outerShdw>
          </a:effectLst>
        </p:spPr>
        <p:txBody>
          <a:bodyPr lIns="121917" tIns="60958" rIns="121917" bIns="60958" anchor="ctr"/>
          <a:lstStyle/>
          <a:p>
            <a:pPr marL="0" marR="0" lvl="0" indent="0" algn="ctr" defTabSz="122809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sp>
        <p:nvSpPr>
          <p:cNvPr id="123" name="矩形 122"/>
          <p:cNvSpPr/>
          <p:nvPr/>
        </p:nvSpPr>
        <p:spPr>
          <a:xfrm>
            <a:off x="8123337" y="1797236"/>
            <a:ext cx="1951810" cy="415494"/>
          </a:xfrm>
          <a:prstGeom prst="rect">
            <a:avLst/>
          </a:prstGeom>
        </p:spPr>
        <p:txBody>
          <a:bodyPr wrap="none" lIns="121917" tIns="60958" rIns="121917" bIns="60958">
            <a:spAutoFit/>
          </a:bodyPr>
          <a:lstStyle/>
          <a:p>
            <a:r>
              <a:rPr lang="zh-CN" altLang="en-US" sz="1900" b="1">
                <a:solidFill>
                  <a:srgbClr val="356A34"/>
                </a:solidFill>
                <a:latin typeface="微软雅黑" panose="020b0503020204020204" pitchFamily="34" charset="-122"/>
                <a:ea typeface="微软雅黑" panose="020b0503020204020204" pitchFamily="34" charset="-122"/>
              </a:rPr>
              <a:t>单击添加标题一</a:t>
            </a:r>
            <a:endParaRPr lang="zh-CN" altLang="en-US" sz="1900" b="1">
              <a:solidFill>
                <a:srgbClr val="356A34"/>
              </a:solidFill>
              <a:latin typeface="微软雅黑" panose="020b0503020204020204" pitchFamily="34" charset="-122"/>
              <a:ea typeface="微软雅黑" panose="020b0503020204020204" pitchFamily="34" charset="-122"/>
            </a:endParaRPr>
          </a:p>
        </p:txBody>
      </p:sp>
      <p:sp>
        <p:nvSpPr>
          <p:cNvPr id="124" name="矩形 123"/>
          <p:cNvSpPr/>
          <p:nvPr/>
        </p:nvSpPr>
        <p:spPr>
          <a:xfrm>
            <a:off x="8175326" y="3111688"/>
            <a:ext cx="1951810" cy="415494"/>
          </a:xfrm>
          <a:prstGeom prst="rect">
            <a:avLst/>
          </a:prstGeom>
        </p:spPr>
        <p:txBody>
          <a:bodyPr wrap="none" lIns="121917" tIns="60958" rIns="121917" bIns="60958">
            <a:spAutoFit/>
          </a:bodyPr>
          <a:lstStyle/>
          <a:p>
            <a:r>
              <a:rPr lang="zh-CN" altLang="en-US" sz="1900" b="1">
                <a:solidFill>
                  <a:srgbClr val="356A34"/>
                </a:solidFill>
                <a:latin typeface="微软雅黑" panose="020b0503020204020204" pitchFamily="34" charset="-122"/>
                <a:ea typeface="微软雅黑" panose="020b0503020204020204" pitchFamily="34" charset="-122"/>
              </a:rPr>
              <a:t>单击添加标题二</a:t>
            </a:r>
            <a:endParaRPr lang="zh-CN" altLang="en-US" sz="1900" b="1">
              <a:solidFill>
                <a:srgbClr val="356A34"/>
              </a:solidFill>
              <a:latin typeface="微软雅黑" panose="020b0503020204020204" pitchFamily="34" charset="-122"/>
              <a:ea typeface="微软雅黑" panose="020b0503020204020204" pitchFamily="34" charset="-122"/>
            </a:endParaRPr>
          </a:p>
        </p:txBody>
      </p:sp>
      <p:sp>
        <p:nvSpPr>
          <p:cNvPr id="125" name="矩形 124"/>
          <p:cNvSpPr/>
          <p:nvPr/>
        </p:nvSpPr>
        <p:spPr>
          <a:xfrm>
            <a:off x="8237872" y="4467080"/>
            <a:ext cx="1951810" cy="415494"/>
          </a:xfrm>
          <a:prstGeom prst="rect">
            <a:avLst/>
          </a:prstGeom>
        </p:spPr>
        <p:txBody>
          <a:bodyPr wrap="none" lIns="121917" tIns="60958" rIns="121917" bIns="60958">
            <a:spAutoFit/>
          </a:bodyPr>
          <a:lstStyle/>
          <a:p>
            <a:r>
              <a:rPr lang="zh-CN" altLang="en-US" sz="1900" b="1">
                <a:solidFill>
                  <a:srgbClr val="356A34"/>
                </a:solidFill>
                <a:latin typeface="微软雅黑" panose="020b0503020204020204" pitchFamily="34" charset="-122"/>
                <a:ea typeface="微软雅黑" panose="020b0503020204020204" pitchFamily="34" charset="-122"/>
              </a:rPr>
              <a:t>单击添加标题三</a:t>
            </a:r>
            <a:endParaRPr lang="zh-CN" altLang="en-US" sz="1900" b="1">
              <a:solidFill>
                <a:srgbClr val="356A34"/>
              </a:solidFill>
              <a:latin typeface="微软雅黑" panose="020b0503020204020204" pitchFamily="34" charset="-122"/>
              <a:ea typeface="微软雅黑" panose="020b0503020204020204" pitchFamily="34" charset="-122"/>
            </a:endParaRPr>
          </a:p>
        </p:txBody>
      </p:sp>
      <p:cxnSp>
        <p:nvCxnSpPr>
          <p:cNvPr id="126" name="直接连接符 125"/>
          <p:cNvCxnSpPr/>
          <p:nvPr/>
        </p:nvCxnSpPr>
        <p:spPr>
          <a:xfrm>
            <a:off x="8199495" y="2283150"/>
            <a:ext cx="2608835" cy="0"/>
          </a:xfrm>
          <a:prstGeom prst="line">
            <a:avLst/>
          </a:prstGeom>
          <a:noFill/>
          <a:ln w="12700" cap="flat" cmpd="sng" algn="ctr">
            <a:solidFill>
              <a:sysClr val="window" lastClr="FFFFFF">
                <a:lumMod val="50000"/>
              </a:sysClr>
            </a:solidFill>
            <a:prstDash val="dash"/>
            <a:headEnd type="none" w="med" len="med"/>
            <a:tailEnd type="none" w="med" len="med"/>
          </a:ln>
          <a:effectLst/>
        </p:spPr>
      </p:cxnSp>
      <p:cxnSp>
        <p:nvCxnSpPr>
          <p:cNvPr id="127" name="直接连接符 126"/>
          <p:cNvCxnSpPr/>
          <p:nvPr/>
        </p:nvCxnSpPr>
        <p:spPr>
          <a:xfrm>
            <a:off x="8237496" y="3598730"/>
            <a:ext cx="2608835" cy="0"/>
          </a:xfrm>
          <a:prstGeom prst="line">
            <a:avLst/>
          </a:prstGeom>
          <a:noFill/>
          <a:ln w="12700" cap="flat" cmpd="sng" algn="ctr">
            <a:solidFill>
              <a:sysClr val="window" lastClr="FFFFFF">
                <a:lumMod val="50000"/>
              </a:sysClr>
            </a:solidFill>
            <a:prstDash val="dash"/>
            <a:headEnd type="none" w="med" len="med"/>
            <a:tailEnd type="none" w="med" len="med"/>
          </a:ln>
          <a:effectLst/>
        </p:spPr>
      </p:cxnSp>
      <p:cxnSp>
        <p:nvCxnSpPr>
          <p:cNvPr id="128" name="直接连接符 127"/>
          <p:cNvCxnSpPr/>
          <p:nvPr/>
        </p:nvCxnSpPr>
        <p:spPr>
          <a:xfrm>
            <a:off x="8306743" y="4954124"/>
            <a:ext cx="2608835" cy="0"/>
          </a:xfrm>
          <a:prstGeom prst="line">
            <a:avLst/>
          </a:prstGeom>
          <a:noFill/>
          <a:ln w="12700" cap="flat" cmpd="sng" algn="ctr">
            <a:solidFill>
              <a:sysClr val="window" lastClr="FFFFFF">
                <a:lumMod val="50000"/>
              </a:sysClr>
            </a:solidFill>
            <a:prstDash val="dash"/>
            <a:headEnd type="none" w="med" len="med"/>
            <a:tailEnd type="none" w="med" len="med"/>
          </a:ln>
          <a:effectLst/>
        </p:spPr>
      </p:cxnSp>
      <p:sp>
        <p:nvSpPr>
          <p:cNvPr id="129" name="TextBox 128"/>
          <p:cNvSpPr txBox="1"/>
          <p:nvPr/>
        </p:nvSpPr>
        <p:spPr>
          <a:xfrm>
            <a:off x="8111169" y="2298795"/>
            <a:ext cx="3338873" cy="492438"/>
          </a:xfrm>
          <a:prstGeom prst="rect">
            <a:avLst/>
          </a:prstGeom>
          <a:noFill/>
        </p:spPr>
        <p:txBody>
          <a:bodyPr wrap="square" lIns="121917" tIns="60958" rIns="121917" bIns="60958" rtlCol="0">
            <a:spAutoFit/>
          </a:bodyPr>
          <a:lstStyle/>
          <a:p>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30" name="TextBox 129"/>
          <p:cNvSpPr txBox="1"/>
          <p:nvPr/>
        </p:nvSpPr>
        <p:spPr>
          <a:xfrm>
            <a:off x="8161460" y="3613249"/>
            <a:ext cx="3309645" cy="492438"/>
          </a:xfrm>
          <a:prstGeom prst="rect">
            <a:avLst/>
          </a:prstGeom>
          <a:noFill/>
        </p:spPr>
        <p:txBody>
          <a:bodyPr wrap="square" lIns="121917" tIns="60958" rIns="121917" bIns="60958" rtlCol="0">
            <a:spAutoFit/>
          </a:bodyPr>
          <a:lstStyle/>
          <a:p>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31" name="TextBox 130"/>
          <p:cNvSpPr txBox="1"/>
          <p:nvPr/>
        </p:nvSpPr>
        <p:spPr>
          <a:xfrm>
            <a:off x="8225134" y="4968643"/>
            <a:ext cx="3341968" cy="492438"/>
          </a:xfrm>
          <a:prstGeom prst="rect">
            <a:avLst/>
          </a:prstGeom>
          <a:noFill/>
        </p:spPr>
        <p:txBody>
          <a:bodyPr wrap="square" lIns="121917" tIns="60958" rIns="121917" bIns="60958" rtlCol="0">
            <a:spAutoFit/>
          </a:bodyPr>
          <a:lstStyle/>
          <a:p>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a:solidFill>
                <a:prstClr val="black">
                  <a:lumMod val="50000"/>
                  <a:lumOff val="50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2269">
        <p14:wheelReverse spokes="1"/>
      </p:transition>
    </mc:Choice>
    <mc:Fallback>
      <p:transition spd="slow" advTm="2269">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nodeType="afterGroup">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additive="base">
                                        <p:cTn id="11" dur="500" fill="hold"/>
                                        <p:tgtEl>
                                          <p:spTgt spid="122"/>
                                        </p:tgtEl>
                                        <p:attrNameLst>
                                          <p:attrName>ppt_x</p:attrName>
                                        </p:attrNameLst>
                                      </p:cBhvr>
                                      <p:tavLst>
                                        <p:tav tm="0">
                                          <p:val>
                                            <p:strVal val="#ppt_x"/>
                                          </p:val>
                                        </p:tav>
                                        <p:tav tm="100000">
                                          <p:val>
                                            <p:strVal val="#ppt_x"/>
                                          </p:val>
                                        </p:tav>
                                      </p:tavLst>
                                    </p:anim>
                                    <p:anim calcmode="lin" valueType="num">
                                      <p:cBhvr additive="base">
                                        <p:cTn id="12" dur="500" fill="hold"/>
                                        <p:tgtEl>
                                          <p:spTgt spid="12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21"/>
                                        </p:tgtEl>
                                        <p:attrNameLst>
                                          <p:attrName>style.visibility</p:attrName>
                                        </p:attrNameLst>
                                      </p:cBhvr>
                                      <p:to>
                                        <p:strVal val="visible"/>
                                      </p:to>
                                    </p:set>
                                    <p:anim calcmode="lin" valueType="num">
                                      <p:cBhvr additive="base">
                                        <p:cTn id="15" dur="500" fill="hold"/>
                                        <p:tgtEl>
                                          <p:spTgt spid="121"/>
                                        </p:tgtEl>
                                        <p:attrNameLst>
                                          <p:attrName>ppt_x</p:attrName>
                                        </p:attrNameLst>
                                      </p:cBhvr>
                                      <p:tavLst>
                                        <p:tav tm="0">
                                          <p:val>
                                            <p:strVal val="#ppt_x"/>
                                          </p:val>
                                        </p:tav>
                                        <p:tav tm="100000">
                                          <p:val>
                                            <p:strVal val="#ppt_x"/>
                                          </p:val>
                                        </p:tav>
                                      </p:tavLst>
                                    </p:anim>
                                    <p:anim calcmode="lin" valueType="num">
                                      <p:cBhvr additive="base">
                                        <p:cTn id="16" dur="500" fill="hold"/>
                                        <p:tgtEl>
                                          <p:spTgt spid="12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20"/>
                                        </p:tgtEl>
                                        <p:attrNameLst>
                                          <p:attrName>style.visibility</p:attrName>
                                        </p:attrNameLst>
                                      </p:cBhvr>
                                      <p:to>
                                        <p:strVal val="visible"/>
                                      </p:to>
                                    </p:set>
                                    <p:anim calcmode="lin" valueType="num">
                                      <p:cBhvr additive="base">
                                        <p:cTn id="19" dur="500" fill="hold"/>
                                        <p:tgtEl>
                                          <p:spTgt spid="120"/>
                                        </p:tgtEl>
                                        <p:attrNameLst>
                                          <p:attrName>ppt_x</p:attrName>
                                        </p:attrNameLst>
                                      </p:cBhvr>
                                      <p:tavLst>
                                        <p:tav tm="0">
                                          <p:val>
                                            <p:strVal val="#ppt_x"/>
                                          </p:val>
                                        </p:tav>
                                        <p:tav tm="100000">
                                          <p:val>
                                            <p:strVal val="#ppt_x"/>
                                          </p:val>
                                        </p:tav>
                                      </p:tavLst>
                                    </p:anim>
                                    <p:anim calcmode="lin" valueType="num">
                                      <p:cBhvr additive="base">
                                        <p:cTn id="20" dur="500" fill="hold"/>
                                        <p:tgtEl>
                                          <p:spTgt spid="120"/>
                                        </p:tgtEl>
                                        <p:attrNameLst>
                                          <p:attrName>ppt_y</p:attrName>
                                        </p:attrNameLst>
                                      </p:cBhvr>
                                      <p:tavLst>
                                        <p:tav tm="0">
                                          <p:val>
                                            <p:strVal val="0-#ppt_h/2"/>
                                          </p:val>
                                        </p:tav>
                                        <p:tav tm="100000">
                                          <p:val>
                                            <p:strVal val="#ppt_y"/>
                                          </p:val>
                                        </p:tav>
                                      </p:tavLst>
                                    </p:anim>
                                  </p:childTnLst>
                                </p:cTn>
                              </p:par>
                              <p:par>
                                <p:cTn id="21" presetID="10" presetClass="entr" presetSubtype="0" fill="hold" grpId="0" nodeType="withEffect">
                                  <p:stCondLst>
                                    <p:cond delay="1000"/>
                                  </p:stCondLst>
                                  <p:childTnLst>
                                    <p:set>
                                      <p:cBhvr>
                                        <p:cTn id="22" dur="1" fill="hold">
                                          <p:stCondLst>
                                            <p:cond delay="0"/>
                                          </p:stCondLst>
                                        </p:cTn>
                                        <p:tgtEl>
                                          <p:spTgt spid="129"/>
                                        </p:tgtEl>
                                        <p:attrNameLst>
                                          <p:attrName>style.visibility</p:attrName>
                                        </p:attrNameLst>
                                      </p:cBhvr>
                                      <p:to>
                                        <p:strVal val="visible"/>
                                      </p:to>
                                    </p:set>
                                    <p:animEffect transition="in" filter="fade">
                                      <p:cBhvr>
                                        <p:cTn id="23" dur="500"/>
                                        <p:tgtEl>
                                          <p:spTgt spid="129"/>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130"/>
                                        </p:tgtEl>
                                        <p:attrNameLst>
                                          <p:attrName>style.visibility</p:attrName>
                                        </p:attrNameLst>
                                      </p:cBhvr>
                                      <p:to>
                                        <p:strVal val="visible"/>
                                      </p:to>
                                    </p:set>
                                    <p:animEffect transition="in" filter="fade">
                                      <p:cBhvr>
                                        <p:cTn id="26" dur="500"/>
                                        <p:tgtEl>
                                          <p:spTgt spid="130"/>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131"/>
                                        </p:tgtEl>
                                        <p:attrNameLst>
                                          <p:attrName>style.visibility</p:attrName>
                                        </p:attrNameLst>
                                      </p:cBhvr>
                                      <p:to>
                                        <p:strVal val="visible"/>
                                      </p:to>
                                    </p:set>
                                    <p:animEffect transition="in" filter="fade">
                                      <p:cBhvr>
                                        <p:cTn id="29" dur="500"/>
                                        <p:tgtEl>
                                          <p:spTgt spid="131"/>
                                        </p:tgtEl>
                                      </p:cBhvr>
                                    </p:animEffect>
                                  </p:childTnLst>
                                </p:cTn>
                              </p:par>
                              <p:par>
                                <p:cTn id="30" presetID="22" presetClass="entr" presetSubtype="8" fill="hold" grpId="0" nodeType="withEffect">
                                  <p:stCondLst>
                                    <p:cond delay="500"/>
                                  </p:stCondLst>
                                  <p:childTnLst>
                                    <p:set>
                                      <p:cBhvr>
                                        <p:cTn id="31" dur="1" fill="hold">
                                          <p:stCondLst>
                                            <p:cond delay="0"/>
                                          </p:stCondLst>
                                        </p:cTn>
                                        <p:tgtEl>
                                          <p:spTgt spid="123"/>
                                        </p:tgtEl>
                                        <p:attrNameLst>
                                          <p:attrName>style.visibility</p:attrName>
                                        </p:attrNameLst>
                                      </p:cBhvr>
                                      <p:to>
                                        <p:strVal val="visible"/>
                                      </p:to>
                                    </p:set>
                                    <p:animEffect transition="in" filter="wipe(left)">
                                      <p:cBhvr>
                                        <p:cTn id="32" dur="500"/>
                                        <p:tgtEl>
                                          <p:spTgt spid="123"/>
                                        </p:tgtEl>
                                      </p:cBhvr>
                                    </p:animEffect>
                                  </p:childTnLst>
                                </p:cTn>
                              </p:par>
                              <p:par>
                                <p:cTn id="33" presetID="22" presetClass="entr" presetSubtype="8" fill="hold" grpId="0" nodeType="withEffect">
                                  <p:stCondLst>
                                    <p:cond delay="500"/>
                                  </p:stCondLst>
                                  <p:childTnLst>
                                    <p:set>
                                      <p:cBhvr>
                                        <p:cTn id="34" dur="1" fill="hold">
                                          <p:stCondLst>
                                            <p:cond delay="0"/>
                                          </p:stCondLst>
                                        </p:cTn>
                                        <p:tgtEl>
                                          <p:spTgt spid="124"/>
                                        </p:tgtEl>
                                        <p:attrNameLst>
                                          <p:attrName>style.visibility</p:attrName>
                                        </p:attrNameLst>
                                      </p:cBhvr>
                                      <p:to>
                                        <p:strVal val="visible"/>
                                      </p:to>
                                    </p:set>
                                    <p:animEffect transition="in" filter="wipe(left)">
                                      <p:cBhvr>
                                        <p:cTn id="35" dur="500"/>
                                        <p:tgtEl>
                                          <p:spTgt spid="124"/>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125"/>
                                        </p:tgtEl>
                                        <p:attrNameLst>
                                          <p:attrName>style.visibility</p:attrName>
                                        </p:attrNameLst>
                                      </p:cBhvr>
                                      <p:to>
                                        <p:strVal val="visible"/>
                                      </p:to>
                                    </p:set>
                                    <p:animEffect transition="in" filter="wipe(left)">
                                      <p:cBhvr>
                                        <p:cTn id="38" dur="500"/>
                                        <p:tgtEl>
                                          <p:spTgt spid="125"/>
                                        </p:tgtEl>
                                      </p:cBhvr>
                                    </p:animEffect>
                                  </p:childTnLst>
                                </p:cTn>
                              </p:par>
                              <p:par>
                                <p:cTn id="39" presetID="22" presetClass="entr" presetSubtype="8" fill="hold" nodeType="withEffect">
                                  <p:stCondLst>
                                    <p:cond delay="500"/>
                                  </p:stCondLst>
                                  <p:childTnLst>
                                    <p:set>
                                      <p:cBhvr>
                                        <p:cTn id="40" dur="1" fill="hold">
                                          <p:stCondLst>
                                            <p:cond delay="0"/>
                                          </p:stCondLst>
                                        </p:cTn>
                                        <p:tgtEl>
                                          <p:spTgt spid="126"/>
                                        </p:tgtEl>
                                        <p:attrNameLst>
                                          <p:attrName>style.visibility</p:attrName>
                                        </p:attrNameLst>
                                      </p:cBhvr>
                                      <p:to>
                                        <p:strVal val="visible"/>
                                      </p:to>
                                    </p:set>
                                    <p:animEffect transition="in" filter="wipe(left)">
                                      <p:cBhvr>
                                        <p:cTn id="41" dur="500"/>
                                        <p:tgtEl>
                                          <p:spTgt spid="126"/>
                                        </p:tgtEl>
                                      </p:cBhvr>
                                    </p:animEffect>
                                  </p:childTnLst>
                                </p:cTn>
                              </p:par>
                              <p:par>
                                <p:cTn id="42" presetID="22" presetClass="entr" presetSubtype="8" fill="hold" nodeType="withEffect">
                                  <p:stCondLst>
                                    <p:cond delay="1000"/>
                                  </p:stCondLst>
                                  <p:childTnLst>
                                    <p:set>
                                      <p:cBhvr>
                                        <p:cTn id="43" dur="1" fill="hold">
                                          <p:stCondLst>
                                            <p:cond delay="0"/>
                                          </p:stCondLst>
                                        </p:cTn>
                                        <p:tgtEl>
                                          <p:spTgt spid="127"/>
                                        </p:tgtEl>
                                        <p:attrNameLst>
                                          <p:attrName>style.visibility</p:attrName>
                                        </p:attrNameLst>
                                      </p:cBhvr>
                                      <p:to>
                                        <p:strVal val="visible"/>
                                      </p:to>
                                    </p:set>
                                    <p:animEffect transition="in" filter="wipe(left)">
                                      <p:cBhvr>
                                        <p:cTn id="44" dur="500"/>
                                        <p:tgtEl>
                                          <p:spTgt spid="127"/>
                                        </p:tgtEl>
                                      </p:cBhvr>
                                    </p:animEffect>
                                  </p:childTnLst>
                                </p:cTn>
                              </p:par>
                              <p:par>
                                <p:cTn id="45" presetID="22" presetClass="entr" presetSubtype="8" fill="hold" nodeType="withEffect">
                                  <p:stCondLst>
                                    <p:cond delay="100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122" grpId="0" animBg="1"/>
      <p:bldP spid="123" grpId="0"/>
      <p:bldP spid="124" grpId="0"/>
      <p:bldP spid="125" grpId="0"/>
      <p:bldP spid="129" grpId="0"/>
      <p:bldP spid="130" grpId="0"/>
      <p:bldP spid="131" grpId="0"/>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TextBox 11"/>
          <p:cNvSpPr txBox="1"/>
          <p:nvPr/>
        </p:nvSpPr>
        <p:spPr>
          <a:xfrm>
            <a:off x="989375" y="327095"/>
            <a:ext cx="2621280" cy="483235"/>
          </a:xfrm>
          <a:prstGeom prst="rect">
            <a:avLst/>
          </a:prstGeom>
          <a:noFill/>
        </p:spPr>
        <p:txBody>
          <a:bodyPr wrap="none" rtlCol="0">
            <a:spAutoFit/>
          </a:bodyPr>
          <a:lstStyle/>
          <a:p>
            <a:pPr algn="l"/>
            <a:r>
              <a:rPr sz="2400">
                <a:latin typeface="微软雅黑" panose="020b0503020204020204" pitchFamily="34" charset="-122"/>
                <a:ea typeface="微软雅黑" panose="020b0503020204020204" pitchFamily="34" charset="-122"/>
              </a:rPr>
              <a:t>单击此处添加标题</a:t>
            </a:r>
            <a:endParaRPr sz="2400">
              <a:latin typeface="微软雅黑" panose="020b0503020204020204" pitchFamily="34" charset="-122"/>
              <a:ea typeface="微软雅黑" panose="020b0503020204020204" pitchFamily="34" charset="-122"/>
            </a:endParaRPr>
          </a:p>
        </p:txBody>
      </p:sp>
      <p:sp>
        <p:nvSpPr>
          <p:cNvPr id="13" name="Freeform 40"/>
          <p:cNvSpPr>
            <a:spLocks noEditPoints="1"/>
          </p:cNvSpPr>
          <p:nvPr/>
        </p:nvSpPr>
        <p:spPr bwMode="auto">
          <a:xfrm>
            <a:off x="511175" y="303530"/>
            <a:ext cx="307975" cy="523875"/>
          </a:xfrm>
          <a:custGeom>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14"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cxnSp>
        <p:nvCxnSpPr>
          <p:cNvPr id="15" name="直接连接符 14"/>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16" name="TextBox 51"/>
          <p:cNvSpPr txBox="1"/>
          <p:nvPr/>
        </p:nvSpPr>
        <p:spPr>
          <a:xfrm>
            <a:off x="11075080" y="165170"/>
            <a:ext cx="627380" cy="287020"/>
          </a:xfrm>
          <a:prstGeom prst="rect">
            <a:avLst/>
          </a:prstGeom>
          <a:noFill/>
        </p:spPr>
        <p:txBody>
          <a:bodyPr wrap="none" rtlCol="0">
            <a:spAutoFit/>
          </a:bodyPr>
          <a:lstStyle/>
          <a:p>
            <a:pPr algn="l"/>
            <a:r>
              <a:rPr lang="en-US" sz="1200" b="1">
                <a:solidFill>
                  <a:schemeClr val="bg1"/>
                </a:solidFill>
                <a:latin typeface="微软雅黑" panose="020b0503020204020204" pitchFamily="34" charset="-122"/>
                <a:ea typeface="微软雅黑" panose="020b0503020204020204" pitchFamily="34" charset="-122"/>
              </a:rPr>
              <a:t>LOGO</a:t>
            </a:r>
            <a:endParaRPr lang="en-US" sz="1200" b="1">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254500" y="2238335"/>
            <a:ext cx="2761483" cy="2761483"/>
            <a:chOff x="1689963" y="2421800"/>
            <a:chExt cx="2642282" cy="2642282"/>
          </a:xfrm>
        </p:grpSpPr>
        <p:sp>
          <p:nvSpPr>
            <p:cNvPr id="8" name="椭圆 7"/>
            <p:cNvSpPr/>
            <p:nvPr/>
          </p:nvSpPr>
          <p:spPr>
            <a:xfrm>
              <a:off x="1689963" y="2421800"/>
              <a:ext cx="2642282" cy="2642282"/>
            </a:xfrm>
            <a:prstGeom prst="ellipse">
              <a:avLst/>
            </a:prstGeom>
            <a:gradFill flip="none" rotWithShape="1">
              <a:gsLst>
                <a:gs pos="100000">
                  <a:srgbClr val="FFFFFF"/>
                </a:gs>
                <a:gs pos="0">
                  <a:srgbClr val="B8BBBC"/>
                </a:gs>
              </a:gsLst>
              <a:lin ang="5400000" scaled="1"/>
            </a:gradFill>
            <a:ln w="44450">
              <a:gradFill>
                <a:gsLst>
                  <a:gs pos="0">
                    <a:schemeClr val="bg1"/>
                  </a:gs>
                  <a:gs pos="100000">
                    <a:schemeClr val="bg1">
                      <a:lumMod val="75000"/>
                    </a:schemeClr>
                  </a:gs>
                </a:gsLst>
                <a:lin ang="5400000" scaled="1"/>
              </a:grad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6899" y="2576736"/>
              <a:ext cx="2429144" cy="2343477"/>
            </a:xfrm>
            <a:prstGeom prst="ellipse">
              <a:avLst/>
            </a:prstGeom>
            <a:effectLst>
              <a:innerShdw blurRad="114300">
                <a:prstClr val="black"/>
              </a:innerShdw>
            </a:effectLst>
          </p:spPr>
        </p:pic>
      </p:grpSp>
      <p:grpSp>
        <p:nvGrpSpPr>
          <p:cNvPr id="10" name="组合 9"/>
          <p:cNvGrpSpPr/>
          <p:nvPr/>
        </p:nvGrpSpPr>
        <p:grpSpPr>
          <a:xfrm>
            <a:off x="5233732" y="1445049"/>
            <a:ext cx="5385477" cy="1198080"/>
            <a:chOff x="5233132" y="1615633"/>
            <a:chExt cx="5385477" cy="1198080"/>
          </a:xfrm>
        </p:grpSpPr>
        <p:grpSp>
          <p:nvGrpSpPr>
            <p:cNvPr id="11" name="组合 10"/>
            <p:cNvGrpSpPr/>
            <p:nvPr/>
          </p:nvGrpSpPr>
          <p:grpSpPr>
            <a:xfrm>
              <a:off x="5442041" y="1615633"/>
              <a:ext cx="5176568" cy="1198080"/>
              <a:chOff x="5841004" y="1447486"/>
              <a:chExt cx="5176568" cy="1198080"/>
            </a:xfrm>
          </p:grpSpPr>
          <p:sp>
            <p:nvSpPr>
              <p:cNvPr id="18" name="MH_SubTitle_1"/>
              <p:cNvSpPr>
                <a:spLocks noChangeArrowheads="1"/>
              </p:cNvSpPr>
              <p:nvPr/>
            </p:nvSpPr>
            <p:spPr bwMode="auto">
              <a:xfrm flipH="1">
                <a:off x="5841004" y="1447486"/>
                <a:ext cx="2236510" cy="400110"/>
              </a:xfrm>
              <a:prstGeom prst="rect">
                <a:avLst/>
              </a:prstGeom>
              <a:noFill/>
            </p:spPr>
            <p:txBody>
              <a:bodyPr wrap="none" rtlCol="0">
                <a:spAutoFit/>
              </a:bodyPr>
              <a:lstStyle/>
              <a:p>
                <a:pPr algn="l"/>
                <a:r>
                  <a:rPr lang="zh-CN" altLang="en-US" sz="2000" b="1">
                    <a:solidFill>
                      <a:schemeClr val="tx1">
                        <a:lumMod val="50000"/>
                        <a:lumOff val="50000"/>
                      </a:schemeClr>
                    </a:solidFill>
                    <a:latin typeface="微软雅黑" panose="020b0503020204020204" pitchFamily="34" charset="-122"/>
                    <a:ea typeface="微软雅黑" panose="020b0503020204020204" pitchFamily="34" charset="-122"/>
                  </a:rPr>
                  <a:t>单击此处添加标题</a:t>
                </a:r>
                <a:endParaRPr lang="zh-CN" altLang="en-US" sz="20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Rectangle 5"/>
              <p:cNvSpPr/>
              <p:nvPr/>
            </p:nvSpPr>
            <p:spPr bwMode="auto">
              <a:xfrm>
                <a:off x="5980703" y="1833058"/>
                <a:ext cx="5036869"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200">
                    <a:solidFill>
                      <a:schemeClr val="tx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200">
                    <a:solidFill>
                      <a:schemeClr val="tx1"/>
                    </a:solidFill>
                    <a:latin typeface="微软雅黑" panose="020b0503020204020204" pitchFamily="34" charset="-122"/>
                    <a:ea typeface="微软雅黑" panose="020b0503020204020204" pitchFamily="34" charset="-122"/>
                    <a:sym typeface="Gill Sans" charset="0"/>
                  </a:rPr>
                  <a:t>200</a:t>
                </a:r>
                <a:r>
                  <a:rPr lang="zh-CN" altLang="en-US" sz="1200">
                    <a:solidFill>
                      <a:schemeClr val="tx1"/>
                    </a:solidFill>
                    <a:latin typeface="微软雅黑" panose="020b0503020204020204" pitchFamily="34" charset="-122"/>
                    <a:ea typeface="微软雅黑" panose="020b0503020204020204" pitchFamily="34" charset="-122"/>
                    <a:sym typeface="Gill Sans" charset="0"/>
                  </a:rPr>
                  <a:t>字以内。</a:t>
                </a:r>
                <a:endParaRPr lang="zh-CN" altLang="en-US" sz="1200">
                  <a:solidFill>
                    <a:schemeClr val="tx1"/>
                  </a:solidFill>
                  <a:latin typeface="微软雅黑" panose="020b0503020204020204" pitchFamily="34" charset="-122"/>
                  <a:ea typeface="微软雅黑" panose="020b0503020204020204" pitchFamily="34" charset="-122"/>
                  <a:cs typeface="Lato Light" charset="0"/>
                  <a:sym typeface="Gill Sans" charset="0"/>
                </a:endParaRPr>
              </a:p>
            </p:txBody>
          </p:sp>
        </p:grpSp>
        <p:cxnSp>
          <p:nvCxnSpPr>
            <p:cNvPr id="17" name="直接连接符 16"/>
            <p:cNvCxnSpPr/>
            <p:nvPr/>
          </p:nvCxnSpPr>
          <p:spPr>
            <a:xfrm>
              <a:off x="5233132" y="1985192"/>
              <a:ext cx="2966458"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908406" y="3109017"/>
            <a:ext cx="5200031" cy="1224827"/>
            <a:chOff x="5907805" y="3279600"/>
            <a:chExt cx="5200030" cy="1224827"/>
          </a:xfrm>
        </p:grpSpPr>
        <p:grpSp>
          <p:nvGrpSpPr>
            <p:cNvPr id="21" name="组合 20"/>
            <p:cNvGrpSpPr/>
            <p:nvPr/>
          </p:nvGrpSpPr>
          <p:grpSpPr>
            <a:xfrm>
              <a:off x="5931266" y="3279600"/>
              <a:ext cx="5176569" cy="1224827"/>
              <a:chOff x="5841004" y="2711041"/>
              <a:chExt cx="5176569" cy="1224827"/>
            </a:xfrm>
          </p:grpSpPr>
          <p:sp>
            <p:nvSpPr>
              <p:cNvPr id="23" name="MH_SubTitle_1"/>
              <p:cNvSpPr>
                <a:spLocks noChangeArrowheads="1"/>
              </p:cNvSpPr>
              <p:nvPr/>
            </p:nvSpPr>
            <p:spPr bwMode="auto">
              <a:xfrm flipH="1">
                <a:off x="5841004" y="2711041"/>
                <a:ext cx="2236510" cy="400110"/>
              </a:xfrm>
              <a:prstGeom prst="rect">
                <a:avLst/>
              </a:prstGeom>
              <a:noFill/>
            </p:spPr>
            <p:txBody>
              <a:bodyPr wrap="none" rtlCol="0">
                <a:spAutoFit/>
              </a:bodyPr>
              <a:lstStyle/>
              <a:p>
                <a:pPr algn="l"/>
                <a:r>
                  <a:rPr lang="zh-CN" altLang="en-US" sz="2000" b="1">
                    <a:solidFill>
                      <a:schemeClr val="tx1">
                        <a:lumMod val="50000"/>
                        <a:lumOff val="50000"/>
                      </a:schemeClr>
                    </a:solidFill>
                    <a:latin typeface="微软雅黑" panose="020b0503020204020204" pitchFamily="34" charset="-122"/>
                    <a:ea typeface="微软雅黑" panose="020b0503020204020204" pitchFamily="34" charset="-122"/>
                  </a:rPr>
                  <a:t>单击此处添加标题</a:t>
                </a:r>
                <a:endParaRPr lang="zh-CN" altLang="en-US" sz="20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Rectangle 5"/>
              <p:cNvSpPr/>
              <p:nvPr/>
            </p:nvSpPr>
            <p:spPr bwMode="auto">
              <a:xfrm>
                <a:off x="5980705" y="3123360"/>
                <a:ext cx="5036868"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200">
                    <a:solidFill>
                      <a:schemeClr val="tx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200">
                    <a:solidFill>
                      <a:schemeClr val="tx1"/>
                    </a:solidFill>
                    <a:latin typeface="微软雅黑" panose="020b0503020204020204" pitchFamily="34" charset="-122"/>
                    <a:ea typeface="微软雅黑" panose="020b0503020204020204" pitchFamily="34" charset="-122"/>
                    <a:sym typeface="Gill Sans" charset="0"/>
                  </a:rPr>
                  <a:t>200</a:t>
                </a:r>
                <a:r>
                  <a:rPr lang="zh-CN" altLang="en-US" sz="1200">
                    <a:solidFill>
                      <a:schemeClr val="tx1"/>
                    </a:solidFill>
                    <a:latin typeface="微软雅黑" panose="020b0503020204020204" pitchFamily="34" charset="-122"/>
                    <a:ea typeface="微软雅黑" panose="020b0503020204020204" pitchFamily="34" charset="-122"/>
                    <a:sym typeface="Gill Sans" charset="0"/>
                  </a:rPr>
                  <a:t>字以内。</a:t>
                </a:r>
                <a:endParaRPr lang="zh-CN" altLang="en-US" sz="1200">
                  <a:solidFill>
                    <a:schemeClr val="tx1"/>
                  </a:solidFill>
                  <a:latin typeface="微软雅黑" panose="020b0503020204020204" pitchFamily="34" charset="-122"/>
                  <a:ea typeface="微软雅黑" panose="020b0503020204020204" pitchFamily="34" charset="-122"/>
                  <a:cs typeface="Lato Light" charset="0"/>
                  <a:sym typeface="Gill Sans" charset="0"/>
                </a:endParaRPr>
              </a:p>
            </p:txBody>
          </p:sp>
        </p:grpSp>
        <p:cxnSp>
          <p:nvCxnSpPr>
            <p:cNvPr id="22" name="直接连接符 21"/>
            <p:cNvCxnSpPr/>
            <p:nvPr/>
          </p:nvCxnSpPr>
          <p:spPr>
            <a:xfrm>
              <a:off x="5907805" y="3669060"/>
              <a:ext cx="2966458"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5210872" y="4849459"/>
            <a:ext cx="5268637" cy="1259973"/>
            <a:chOff x="5210272" y="5020042"/>
            <a:chExt cx="5268637" cy="1259973"/>
          </a:xfrm>
        </p:grpSpPr>
        <p:grpSp>
          <p:nvGrpSpPr>
            <p:cNvPr id="26" name="组合 25"/>
            <p:cNvGrpSpPr/>
            <p:nvPr/>
          </p:nvGrpSpPr>
          <p:grpSpPr>
            <a:xfrm>
              <a:off x="5302340" y="5020042"/>
              <a:ext cx="5176569" cy="1259973"/>
              <a:chOff x="5678803" y="4973323"/>
              <a:chExt cx="5176569" cy="1259973"/>
            </a:xfrm>
          </p:grpSpPr>
          <p:sp>
            <p:nvSpPr>
              <p:cNvPr id="28" name="MH_SubTitle_1"/>
              <p:cNvSpPr>
                <a:spLocks noChangeArrowheads="1"/>
              </p:cNvSpPr>
              <p:nvPr/>
            </p:nvSpPr>
            <p:spPr bwMode="auto">
              <a:xfrm flipH="1">
                <a:off x="5678803" y="4973323"/>
                <a:ext cx="2236510" cy="400110"/>
              </a:xfrm>
              <a:prstGeom prst="rect">
                <a:avLst/>
              </a:prstGeom>
              <a:noFill/>
            </p:spPr>
            <p:txBody>
              <a:bodyPr wrap="none" rtlCol="0">
                <a:spAutoFit/>
              </a:bodyPr>
              <a:lstStyle/>
              <a:p>
                <a:pPr algn="l"/>
                <a:r>
                  <a:rPr lang="zh-CN" altLang="en-US" sz="2000" b="1">
                    <a:solidFill>
                      <a:schemeClr val="tx1">
                        <a:lumMod val="50000"/>
                        <a:lumOff val="50000"/>
                      </a:schemeClr>
                    </a:solidFill>
                    <a:latin typeface="微软雅黑" panose="020b0503020204020204" pitchFamily="34" charset="-122"/>
                    <a:ea typeface="微软雅黑" panose="020b0503020204020204" pitchFamily="34" charset="-122"/>
                  </a:rPr>
                  <a:t>单击此处添加标题</a:t>
                </a:r>
                <a:endParaRPr lang="zh-CN" altLang="en-US" sz="20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Rectangle 5"/>
              <p:cNvSpPr/>
              <p:nvPr/>
            </p:nvSpPr>
            <p:spPr bwMode="auto">
              <a:xfrm>
                <a:off x="5818504" y="5420788"/>
                <a:ext cx="5036868"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200">
                    <a:solidFill>
                      <a:schemeClr val="tx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200">
                    <a:solidFill>
                      <a:schemeClr val="tx1"/>
                    </a:solidFill>
                    <a:latin typeface="微软雅黑" panose="020b0503020204020204" pitchFamily="34" charset="-122"/>
                    <a:ea typeface="微软雅黑" panose="020b0503020204020204" pitchFamily="34" charset="-122"/>
                    <a:sym typeface="Gill Sans" charset="0"/>
                  </a:rPr>
                  <a:t>200</a:t>
                </a:r>
                <a:r>
                  <a:rPr lang="zh-CN" altLang="en-US" sz="1200">
                    <a:solidFill>
                      <a:schemeClr val="tx1"/>
                    </a:solidFill>
                    <a:latin typeface="微软雅黑" panose="020b0503020204020204" pitchFamily="34" charset="-122"/>
                    <a:ea typeface="微软雅黑" panose="020b0503020204020204" pitchFamily="34" charset="-122"/>
                    <a:sym typeface="Gill Sans" charset="0"/>
                  </a:rPr>
                  <a:t>字以内。</a:t>
                </a:r>
                <a:endParaRPr lang="zh-CN" altLang="en-US" sz="1200">
                  <a:solidFill>
                    <a:schemeClr val="tx1"/>
                  </a:solidFill>
                  <a:latin typeface="微软雅黑" panose="020b0503020204020204" pitchFamily="34" charset="-122"/>
                  <a:ea typeface="微软雅黑" panose="020b0503020204020204" pitchFamily="34" charset="-122"/>
                  <a:cs typeface="Lato Light" charset="0"/>
                  <a:sym typeface="Gill Sans" charset="0"/>
                </a:endParaRPr>
              </a:p>
            </p:txBody>
          </p:sp>
        </p:grpSp>
        <p:cxnSp>
          <p:nvCxnSpPr>
            <p:cNvPr id="27" name="直接连接符 26"/>
            <p:cNvCxnSpPr/>
            <p:nvPr/>
          </p:nvCxnSpPr>
          <p:spPr>
            <a:xfrm>
              <a:off x="5210272" y="5432319"/>
              <a:ext cx="2966458"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4117550" y="1434685"/>
            <a:ext cx="965576" cy="965576"/>
            <a:chOff x="4116949" y="1605269"/>
            <a:chExt cx="965576" cy="965576"/>
          </a:xfrm>
        </p:grpSpPr>
        <p:sp>
          <p:nvSpPr>
            <p:cNvPr id="31" name="椭圆 30"/>
            <p:cNvSpPr/>
            <p:nvPr/>
          </p:nvSpPr>
          <p:spPr>
            <a:xfrm>
              <a:off x="4116949" y="1605269"/>
              <a:ext cx="965576" cy="965576"/>
            </a:xfrm>
            <a:prstGeom prst="ellipse">
              <a:avLst/>
            </a:prstGeom>
            <a:solidFill>
              <a:schemeClr val="accent6"/>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121920" tIns="60960" rIns="121920" bIns="60960" numCol="1" anchor="t" anchorCtr="0" compatLnSpc="1"/>
            <a:lstStyle/>
            <a:p>
              <a:endParaRPr lang="zh-CN" altLang="en-US" sz="1865">
                <a:solidFill>
                  <a:schemeClr val="tx1"/>
                </a:solidFill>
                <a:latin typeface="微软雅黑" panose="020b0503020204020204" pitchFamily="34" charset="-122"/>
                <a:ea typeface="微软雅黑" panose="020b0503020204020204" pitchFamily="34" charset="-122"/>
              </a:endParaRPr>
            </a:p>
          </p:txBody>
        </p:sp>
        <p:sp>
          <p:nvSpPr>
            <p:cNvPr id="32" name="KSO_Shape"/>
            <p:cNvSpPr/>
            <p:nvPr/>
          </p:nvSpPr>
          <p:spPr bwMode="auto">
            <a:xfrm>
              <a:off x="4365794" y="1854116"/>
              <a:ext cx="467886" cy="467882"/>
            </a:xfrm>
            <a:custGeom>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6"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865">
                <a:solidFill>
                  <a:schemeClr val="tx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4777950" y="3136288"/>
            <a:ext cx="965576" cy="965576"/>
            <a:chOff x="4777349" y="3344972"/>
            <a:chExt cx="965576" cy="965576"/>
          </a:xfrm>
        </p:grpSpPr>
        <p:sp>
          <p:nvSpPr>
            <p:cNvPr id="34" name="椭圆 33"/>
            <p:cNvSpPr/>
            <p:nvPr/>
          </p:nvSpPr>
          <p:spPr>
            <a:xfrm>
              <a:off x="4777349" y="3344972"/>
              <a:ext cx="965576" cy="965576"/>
            </a:xfrm>
            <a:prstGeom prst="ellipse">
              <a:avLst/>
            </a:prstGeom>
            <a:solidFill>
              <a:srgbClr val="00B05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121920" tIns="60960" rIns="121920" bIns="60960" numCol="1" anchor="t" anchorCtr="0" compatLnSpc="1"/>
            <a:lstStyle/>
            <a:p>
              <a:endParaRPr lang="zh-CN" altLang="en-US" sz="1865">
                <a:solidFill>
                  <a:schemeClr val="tx1"/>
                </a:solidFill>
                <a:latin typeface="微软雅黑" panose="020b0503020204020204" pitchFamily="34" charset="-122"/>
                <a:ea typeface="微软雅黑" panose="020b0503020204020204" pitchFamily="34" charset="-122"/>
              </a:endParaRPr>
            </a:p>
          </p:txBody>
        </p:sp>
        <p:sp>
          <p:nvSpPr>
            <p:cNvPr id="35" name="KSO_Shape"/>
            <p:cNvSpPr/>
            <p:nvPr/>
          </p:nvSpPr>
          <p:spPr bwMode="auto">
            <a:xfrm>
              <a:off x="4974429" y="3534853"/>
              <a:ext cx="546016" cy="509614"/>
            </a:xfrm>
            <a:custGeom>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bg1"/>
            </a:soli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865">
                <a:solidFill>
                  <a:schemeClr val="tx1"/>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4098499" y="4809316"/>
            <a:ext cx="965576" cy="965576"/>
            <a:chOff x="4097899" y="4979900"/>
            <a:chExt cx="965576" cy="965576"/>
          </a:xfrm>
        </p:grpSpPr>
        <p:sp>
          <p:nvSpPr>
            <p:cNvPr id="37" name="椭圆 36"/>
            <p:cNvSpPr/>
            <p:nvPr/>
          </p:nvSpPr>
          <p:spPr>
            <a:xfrm>
              <a:off x="4097899" y="4979900"/>
              <a:ext cx="965576" cy="965576"/>
            </a:xfrm>
            <a:prstGeom prst="ellipse">
              <a:avLst/>
            </a:prstGeom>
            <a:solidFill>
              <a:schemeClr val="accent6"/>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121920" tIns="60960" rIns="121920" bIns="60960" numCol="1" anchor="t" anchorCtr="0" compatLnSpc="1"/>
            <a:lstStyle/>
            <a:p>
              <a:endParaRPr lang="zh-CN" altLang="en-US" sz="1865">
                <a:solidFill>
                  <a:schemeClr val="tx1"/>
                </a:solidFill>
                <a:latin typeface="微软雅黑" panose="020b0503020204020204" pitchFamily="34" charset="-122"/>
                <a:ea typeface="微软雅黑" panose="020b0503020204020204" pitchFamily="34" charset="-122"/>
              </a:endParaRPr>
            </a:p>
          </p:txBody>
        </p:sp>
        <p:sp>
          <p:nvSpPr>
            <p:cNvPr id="38" name="KSO_Shape"/>
            <p:cNvSpPr/>
            <p:nvPr/>
          </p:nvSpPr>
          <p:spPr bwMode="auto">
            <a:xfrm>
              <a:off x="4349773" y="5169775"/>
              <a:ext cx="461828" cy="585826"/>
            </a:xfrm>
            <a:custGeom>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bg1"/>
            </a:soli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865">
                <a:solidFill>
                  <a:schemeClr val="tx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Tm="3594">
        <p14:wheelReverse spokes="1"/>
      </p:transition>
    </mc:Choice>
    <mc:Fallback>
      <p:transition spd="slow" advTm="3594">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nodeType="afterGroup">
                            <p:stCondLst>
                              <p:cond delay="1500"/>
                            </p:stCondLst>
                            <p:childTnLst>
                              <p:par>
                                <p:cTn id="19" presetID="10" presetClass="entr" presetSubtype="0"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childTnLst>
                          </p:cTn>
                        </p:par>
                        <p:par>
                          <p:cTn id="22" fill="hold" nodeType="afterGroup">
                            <p:stCondLst>
                              <p:cond delay="2000"/>
                            </p:stCondLst>
                            <p:childTnLst>
                              <p:par>
                                <p:cTn id="23" presetID="22" presetClass="entr" presetSubtype="8"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par>
                          <p:cTn id="26" fill="hold" nodeType="afterGroup">
                            <p:stCondLst>
                              <p:cond delay="2500"/>
                            </p:stCondLst>
                            <p:childTnLst>
                              <p:par>
                                <p:cTn id="27" presetID="10" presetClass="entr" presetSubtype="0"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par>
                          <p:cTn id="30" fill="hold" nodeType="afterGroup">
                            <p:stCondLst>
                              <p:cond delay="3000"/>
                            </p:stCondLst>
                            <p:childTnLst>
                              <p:par>
                                <p:cTn id="31" presetID="22" presetClass="entr" presetSubtype="8"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TextBox 11"/>
          <p:cNvSpPr txBox="1"/>
          <p:nvPr/>
        </p:nvSpPr>
        <p:spPr>
          <a:xfrm>
            <a:off x="989375" y="327095"/>
            <a:ext cx="2621280" cy="483235"/>
          </a:xfrm>
          <a:prstGeom prst="rect">
            <a:avLst/>
          </a:prstGeom>
          <a:noFill/>
        </p:spPr>
        <p:txBody>
          <a:bodyPr wrap="none" rtlCol="0">
            <a:spAutoFit/>
          </a:bodyPr>
          <a:lstStyle/>
          <a:p>
            <a:pPr algn="l"/>
            <a:r>
              <a:rPr sz="2400">
                <a:latin typeface="微软雅黑" panose="020b0503020204020204" pitchFamily="34" charset="-122"/>
                <a:ea typeface="微软雅黑" panose="020b0503020204020204" pitchFamily="34" charset="-122"/>
              </a:rPr>
              <a:t>单击此处添加标题</a:t>
            </a:r>
            <a:endParaRPr sz="2400">
              <a:latin typeface="微软雅黑" panose="020b0503020204020204" pitchFamily="34" charset="-122"/>
              <a:ea typeface="微软雅黑" panose="020b0503020204020204" pitchFamily="34" charset="-122"/>
            </a:endParaRPr>
          </a:p>
        </p:txBody>
      </p:sp>
      <p:sp>
        <p:nvSpPr>
          <p:cNvPr id="13" name="Freeform 40"/>
          <p:cNvSpPr>
            <a:spLocks noEditPoints="1"/>
          </p:cNvSpPr>
          <p:nvPr/>
        </p:nvSpPr>
        <p:spPr bwMode="auto">
          <a:xfrm>
            <a:off x="511175" y="303530"/>
            <a:ext cx="307975" cy="523875"/>
          </a:xfrm>
          <a:custGeom>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14"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cxnSp>
        <p:nvCxnSpPr>
          <p:cNvPr id="15" name="直接连接符 14"/>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16" name="TextBox 51"/>
          <p:cNvSpPr txBox="1"/>
          <p:nvPr/>
        </p:nvSpPr>
        <p:spPr>
          <a:xfrm>
            <a:off x="11075080" y="165170"/>
            <a:ext cx="627380" cy="287020"/>
          </a:xfrm>
          <a:prstGeom prst="rect">
            <a:avLst/>
          </a:prstGeom>
          <a:noFill/>
        </p:spPr>
        <p:txBody>
          <a:bodyPr wrap="none" rtlCol="0">
            <a:spAutoFit/>
          </a:bodyPr>
          <a:lstStyle/>
          <a:p>
            <a:pPr algn="l"/>
            <a:r>
              <a:rPr lang="en-US" sz="1200" b="1">
                <a:solidFill>
                  <a:schemeClr val="bg1"/>
                </a:solidFill>
                <a:latin typeface="微软雅黑" panose="020b0503020204020204" pitchFamily="34" charset="-122"/>
                <a:ea typeface="微软雅黑" panose="020b0503020204020204" pitchFamily="34" charset="-122"/>
              </a:rPr>
              <a:t>LOGO</a:t>
            </a:r>
            <a:endParaRPr lang="en-US" sz="1200" b="1">
              <a:solidFill>
                <a:schemeClr val="bg1"/>
              </a:solidFill>
              <a:latin typeface="微软雅黑" panose="020b0503020204020204" pitchFamily="34" charset="-122"/>
              <a:ea typeface="微软雅黑" panose="020b0503020204020204" pitchFamily="34" charset="-122"/>
            </a:endParaRPr>
          </a:p>
        </p:txBody>
      </p:sp>
      <p:sp>
        <p:nvSpPr>
          <p:cNvPr id="7" name="Oval 65"/>
          <p:cNvSpPr>
            <a:spLocks noChangeArrowheads="1"/>
          </p:cNvSpPr>
          <p:nvPr/>
        </p:nvSpPr>
        <p:spPr bwMode="auto">
          <a:xfrm>
            <a:off x="3021994" y="6064894"/>
            <a:ext cx="5831889" cy="157219"/>
          </a:xfrm>
          <a:prstGeom prst="ellipse">
            <a:avLst/>
          </a:prstGeom>
          <a:gradFill rotWithShape="1">
            <a:gsLst>
              <a:gs pos="0">
                <a:srgbClr val="EEECE1">
                  <a:gamma/>
                  <a:shade val="46275"/>
                  <a:invGamma/>
                </a:srgbClr>
              </a:gs>
              <a:gs pos="100000">
                <a:srgbClr val="EEECE1">
                  <a:alpha val="0"/>
                </a:srgbClr>
              </a:gs>
            </a:gsLst>
            <a:path path="shape">
              <a:fillToRect l="50000" t="50000" r="50000" b="50000"/>
            </a:path>
          </a:gradFill>
          <a:ln w="9525">
            <a:noFill/>
            <a:round/>
          </a:ln>
          <a:effectLst/>
        </p:spPr>
        <p:txBody>
          <a:bodyPr wrap="none" lIns="91438" tIns="45719" rIns="91438" bIns="45719" anchor="ctr"/>
          <a:lstStyle/>
          <a:p>
            <a:pPr>
              <a:defRPr/>
            </a:pPr>
            <a:endParaRPr lang="zh-CN" altLang="en-US" kern="0">
              <a:solidFill>
                <a:prstClr val="black">
                  <a:lumMod val="65000"/>
                  <a:lumOff val="35000"/>
                </a:prstClr>
              </a:solidFill>
              <a:latin typeface="Arial" panose="020b0604020202020204" pitchFamily="34" charset="0"/>
            </a:endParaRPr>
          </a:p>
        </p:txBody>
      </p:sp>
      <p:sp>
        <p:nvSpPr>
          <p:cNvPr id="8" name="矩形 12"/>
          <p:cNvSpPr/>
          <p:nvPr/>
        </p:nvSpPr>
        <p:spPr>
          <a:xfrm>
            <a:off x="3552372" y="2829105"/>
            <a:ext cx="4998001" cy="311153"/>
          </a:xfrm>
          <a:custGeom>
            <a:gdLst>
              <a:gd name="connsiteX0" fmla="*/ 0 w 4462612"/>
              <a:gd name="connsiteY0" fmla="*/ 0 h 560203"/>
              <a:gd name="connsiteX1" fmla="*/ 4462612 w 4462612"/>
              <a:gd name="connsiteY1" fmla="*/ 0 h 560203"/>
              <a:gd name="connsiteX2" fmla="*/ 4462612 w 4462612"/>
              <a:gd name="connsiteY2" fmla="*/ 560203 h 560203"/>
              <a:gd name="connsiteX3" fmla="*/ 0 w 4462612"/>
              <a:gd name="connsiteY3" fmla="*/ 560203 h 560203"/>
              <a:gd name="connsiteX4" fmla="*/ 0 w 4462612"/>
              <a:gd name="connsiteY4" fmla="*/ 0 h 560203"/>
              <a:gd name="connsiteX0-1" fmla="*/ 0 w 4462612"/>
              <a:gd name="connsiteY0-2" fmla="*/ 0 h 560203"/>
              <a:gd name="connsiteX1-3" fmla="*/ 4462612 w 4462612"/>
              <a:gd name="connsiteY1-4" fmla="*/ 0 h 560203"/>
              <a:gd name="connsiteX2-5" fmla="*/ 3770951 w 4462612"/>
              <a:gd name="connsiteY2-6" fmla="*/ 548480 h 560203"/>
              <a:gd name="connsiteX3-7" fmla="*/ 0 w 4462612"/>
              <a:gd name="connsiteY3-8" fmla="*/ 560203 h 560203"/>
              <a:gd name="connsiteX4-9" fmla="*/ 0 w 4462612"/>
              <a:gd name="connsiteY4-10" fmla="*/ 0 h 560203"/>
              <a:gd name="connsiteX0-11" fmla="*/ 527539 w 4990151"/>
              <a:gd name="connsiteY0-12" fmla="*/ 0 h 571926"/>
              <a:gd name="connsiteX1-13" fmla="*/ 4990151 w 4990151"/>
              <a:gd name="connsiteY1-14" fmla="*/ 0 h 571926"/>
              <a:gd name="connsiteX2-15" fmla="*/ 4298490 w 4990151"/>
              <a:gd name="connsiteY2-16" fmla="*/ 548480 h 571926"/>
              <a:gd name="connsiteX3-17" fmla="*/ 0 w 4990151"/>
              <a:gd name="connsiteY3-18" fmla="*/ 571926 h 571926"/>
              <a:gd name="connsiteX4-19" fmla="*/ 527539 w 4990151"/>
              <a:gd name="connsiteY4-20" fmla="*/ 0 h 571926"/>
              <a:gd name="connsiteX0-21" fmla="*/ 527539 w 4990151"/>
              <a:gd name="connsiteY0-22" fmla="*/ 0 h 582700"/>
              <a:gd name="connsiteX1-23" fmla="*/ 4990151 w 4990151"/>
              <a:gd name="connsiteY1-24" fmla="*/ 0 h 582700"/>
              <a:gd name="connsiteX2-25" fmla="*/ 4285302 w 4990151"/>
              <a:gd name="connsiteY2-26" fmla="*/ 582700 h 582700"/>
              <a:gd name="connsiteX3-27" fmla="*/ 0 w 4990151"/>
              <a:gd name="connsiteY3-28" fmla="*/ 571926 h 582700"/>
              <a:gd name="connsiteX4-29" fmla="*/ 527539 w 4990151"/>
              <a:gd name="connsiteY4-30" fmla="*/ 0 h 582700"/>
              <a:gd name="connsiteX0-31" fmla="*/ 409962 w 4872574"/>
              <a:gd name="connsiteY0-32" fmla="*/ 0 h 582700"/>
              <a:gd name="connsiteX1-33" fmla="*/ 4872574 w 4872574"/>
              <a:gd name="connsiteY1-34" fmla="*/ 0 h 582700"/>
              <a:gd name="connsiteX2-35" fmla="*/ 4167725 w 4872574"/>
              <a:gd name="connsiteY2-36" fmla="*/ 582700 h 582700"/>
              <a:gd name="connsiteX3-37" fmla="*/ 0 w 4872574"/>
              <a:gd name="connsiteY3-38" fmla="*/ 571926 h 582700"/>
              <a:gd name="connsiteX4-39" fmla="*/ 409962 w 4872574"/>
              <a:gd name="connsiteY4-40" fmla="*/ 0 h 5827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72574" h="582700">
                <a:moveTo>
                  <a:pt x="409962" y="0"/>
                </a:moveTo>
                <a:lnTo>
                  <a:pt x="4872574" y="0"/>
                </a:lnTo>
                <a:lnTo>
                  <a:pt x="4167725" y="582700"/>
                </a:lnTo>
                <a:lnTo>
                  <a:pt x="0" y="571926"/>
                </a:lnTo>
                <a:lnTo>
                  <a:pt x="409962" y="0"/>
                </a:lnTo>
                <a:close/>
              </a:path>
            </a:pathLst>
          </a:custGeom>
          <a:solidFill>
            <a:schemeClr val="bg1">
              <a:lumMod val="50000"/>
            </a:schemeClr>
          </a:solidFill>
          <a:ln w="25400" cap="flat" cmpd="sng" algn="ctr">
            <a:noFill/>
            <a:prstDash val="solid"/>
          </a:ln>
          <a:effectLst/>
        </p:spPr>
        <p:txBody>
          <a:bodyPr lIns="121917" tIns="60958" rIns="121917" bIns="60958"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lumMod val="65000"/>
                  <a:lumOff val="35000"/>
                </a:prstClr>
              </a:solidFill>
              <a:effectLst/>
              <a:uLnTx/>
              <a:uFillTx/>
            </a:endParaRPr>
          </a:p>
        </p:txBody>
      </p:sp>
      <p:sp>
        <p:nvSpPr>
          <p:cNvPr id="9" name="矩形 4"/>
          <p:cNvSpPr/>
          <p:nvPr/>
        </p:nvSpPr>
        <p:spPr>
          <a:xfrm>
            <a:off x="3431768" y="3129289"/>
            <a:ext cx="5326877" cy="1357926"/>
          </a:xfrm>
          <a:custGeom>
            <a:rect l="l" t="t" r="r" b="b"/>
            <a:pathLst>
              <a:path w="6479700" h="1651206">
                <a:moveTo>
                  <a:pt x="136084" y="0"/>
                </a:moveTo>
                <a:lnTo>
                  <a:pt x="6343617" y="0"/>
                </a:lnTo>
                <a:cubicBezTo>
                  <a:pt x="6432372" y="294354"/>
                  <a:pt x="6479700" y="606510"/>
                  <a:pt x="6479700" y="929719"/>
                </a:cubicBezTo>
                <a:cubicBezTo>
                  <a:pt x="6479700" y="1177787"/>
                  <a:pt x="6451820" y="1419344"/>
                  <a:pt x="6398058" y="1651206"/>
                </a:cubicBezTo>
                <a:lnTo>
                  <a:pt x="81642" y="1651206"/>
                </a:lnTo>
                <a:cubicBezTo>
                  <a:pt x="27880" y="1419344"/>
                  <a:pt x="0" y="1177787"/>
                  <a:pt x="0" y="929719"/>
                </a:cubicBezTo>
                <a:cubicBezTo>
                  <a:pt x="0" y="606510"/>
                  <a:pt x="47328" y="294354"/>
                  <a:pt x="136084" y="0"/>
                </a:cubicBezTo>
                <a:close/>
              </a:path>
            </a:pathLst>
          </a:custGeom>
          <a:solidFill>
            <a:srgbClr val="98C052"/>
          </a:solidFill>
          <a:ln w="25400" cap="flat" cmpd="sng" algn="ctr">
            <a:noFill/>
            <a:prstDash val="solid"/>
          </a:ln>
          <a:effectLst>
            <a:outerShdw blurRad="50800" dist="38100" dir="5400000" algn="t" rotWithShape="0">
              <a:prstClr val="black">
                <a:alpha val="40000"/>
              </a:prstClr>
            </a:outerShdw>
          </a:effectLst>
        </p:spPr>
        <p:txBody>
          <a:bodyPr lIns="121917" tIns="60958" rIns="121917" bIns="60958"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lumMod val="65000"/>
                  <a:lumOff val="35000"/>
                </a:prstClr>
              </a:solidFill>
              <a:effectLst/>
              <a:uLnTx/>
              <a:uFillTx/>
            </a:endParaRPr>
          </a:p>
        </p:txBody>
      </p:sp>
      <p:sp>
        <p:nvSpPr>
          <p:cNvPr id="10" name="矩形 12"/>
          <p:cNvSpPr/>
          <p:nvPr/>
        </p:nvSpPr>
        <p:spPr>
          <a:xfrm>
            <a:off x="3585263" y="4487215"/>
            <a:ext cx="5107398" cy="313715"/>
          </a:xfrm>
          <a:custGeom>
            <a:gdLst>
              <a:gd name="connsiteX0" fmla="*/ 0 w 4462612"/>
              <a:gd name="connsiteY0" fmla="*/ 0 h 560203"/>
              <a:gd name="connsiteX1" fmla="*/ 4462612 w 4462612"/>
              <a:gd name="connsiteY1" fmla="*/ 0 h 560203"/>
              <a:gd name="connsiteX2" fmla="*/ 4462612 w 4462612"/>
              <a:gd name="connsiteY2" fmla="*/ 560203 h 560203"/>
              <a:gd name="connsiteX3" fmla="*/ 0 w 4462612"/>
              <a:gd name="connsiteY3" fmla="*/ 560203 h 560203"/>
              <a:gd name="connsiteX4" fmla="*/ 0 w 4462612"/>
              <a:gd name="connsiteY4" fmla="*/ 0 h 560203"/>
              <a:gd name="connsiteX0-1" fmla="*/ 0 w 4462612"/>
              <a:gd name="connsiteY0-2" fmla="*/ 0 h 560203"/>
              <a:gd name="connsiteX1-3" fmla="*/ 4462612 w 4462612"/>
              <a:gd name="connsiteY1-4" fmla="*/ 0 h 560203"/>
              <a:gd name="connsiteX2-5" fmla="*/ 3770951 w 4462612"/>
              <a:gd name="connsiteY2-6" fmla="*/ 548480 h 560203"/>
              <a:gd name="connsiteX3-7" fmla="*/ 0 w 4462612"/>
              <a:gd name="connsiteY3-8" fmla="*/ 560203 h 560203"/>
              <a:gd name="connsiteX4-9" fmla="*/ 0 w 4462612"/>
              <a:gd name="connsiteY4-10" fmla="*/ 0 h 560203"/>
              <a:gd name="connsiteX0-11" fmla="*/ 527539 w 4990151"/>
              <a:gd name="connsiteY0-12" fmla="*/ 0 h 571926"/>
              <a:gd name="connsiteX1-13" fmla="*/ 4990151 w 4990151"/>
              <a:gd name="connsiteY1-14" fmla="*/ 0 h 571926"/>
              <a:gd name="connsiteX2-15" fmla="*/ 4298490 w 4990151"/>
              <a:gd name="connsiteY2-16" fmla="*/ 548480 h 571926"/>
              <a:gd name="connsiteX3-17" fmla="*/ 0 w 4990151"/>
              <a:gd name="connsiteY3-18" fmla="*/ 571926 h 571926"/>
              <a:gd name="connsiteX4-19" fmla="*/ 527539 w 4990151"/>
              <a:gd name="connsiteY4-20" fmla="*/ 0 h 571926"/>
              <a:gd name="connsiteX0-21" fmla="*/ 527539 w 4990151"/>
              <a:gd name="connsiteY0-22" fmla="*/ 0 h 582700"/>
              <a:gd name="connsiteX1-23" fmla="*/ 4990151 w 4990151"/>
              <a:gd name="connsiteY1-24" fmla="*/ 0 h 582700"/>
              <a:gd name="connsiteX2-25" fmla="*/ 4285302 w 4990151"/>
              <a:gd name="connsiteY2-26" fmla="*/ 582700 h 582700"/>
              <a:gd name="connsiteX3-27" fmla="*/ 0 w 4990151"/>
              <a:gd name="connsiteY3-28" fmla="*/ 571926 h 582700"/>
              <a:gd name="connsiteX4-29" fmla="*/ 527539 w 4990151"/>
              <a:gd name="connsiteY4-30" fmla="*/ 0 h 582700"/>
              <a:gd name="connsiteX0-31" fmla="*/ 484964 w 4947576"/>
              <a:gd name="connsiteY0-32" fmla="*/ 0 h 582700"/>
              <a:gd name="connsiteX1-33" fmla="*/ 4947576 w 4947576"/>
              <a:gd name="connsiteY1-34" fmla="*/ 0 h 582700"/>
              <a:gd name="connsiteX2-35" fmla="*/ 4242727 w 4947576"/>
              <a:gd name="connsiteY2-36" fmla="*/ 582700 h 582700"/>
              <a:gd name="connsiteX3-37" fmla="*/ 0 w 4947576"/>
              <a:gd name="connsiteY3-38" fmla="*/ 571925 h 582700"/>
              <a:gd name="connsiteX4-39" fmla="*/ 484964 w 4947576"/>
              <a:gd name="connsiteY4-40" fmla="*/ 0 h 582700"/>
              <a:gd name="connsiteX0-41" fmla="*/ 495608 w 4958220"/>
              <a:gd name="connsiteY0-42" fmla="*/ 0 h 582700"/>
              <a:gd name="connsiteX1-43" fmla="*/ 4958220 w 4958220"/>
              <a:gd name="connsiteY1-44" fmla="*/ 0 h 582700"/>
              <a:gd name="connsiteX2-45" fmla="*/ 4253371 w 4958220"/>
              <a:gd name="connsiteY2-46" fmla="*/ 582700 h 582700"/>
              <a:gd name="connsiteX3-47" fmla="*/ 0 w 4958220"/>
              <a:gd name="connsiteY3-48" fmla="*/ 550815 h 582700"/>
              <a:gd name="connsiteX4-49" fmla="*/ 495608 w 4958220"/>
              <a:gd name="connsiteY4-50" fmla="*/ 0 h 582700"/>
              <a:gd name="connsiteX0-51" fmla="*/ 495608 w 4958220"/>
              <a:gd name="connsiteY0-52" fmla="*/ 0 h 582700"/>
              <a:gd name="connsiteX1-53" fmla="*/ 4958220 w 4958220"/>
              <a:gd name="connsiteY1-54" fmla="*/ 0 h 582700"/>
              <a:gd name="connsiteX2-55" fmla="*/ 4253371 w 4958220"/>
              <a:gd name="connsiteY2-56" fmla="*/ 582700 h 582700"/>
              <a:gd name="connsiteX3-57" fmla="*/ 0 w 4958220"/>
              <a:gd name="connsiteY3-58" fmla="*/ 550815 h 582700"/>
              <a:gd name="connsiteX4-59" fmla="*/ 495608 w 4958220"/>
              <a:gd name="connsiteY4-60" fmla="*/ 0 h 5827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958220" h="582700">
                <a:moveTo>
                  <a:pt x="495608" y="0"/>
                </a:moveTo>
                <a:lnTo>
                  <a:pt x="4958220" y="0"/>
                </a:lnTo>
                <a:lnTo>
                  <a:pt x="4253371" y="582700"/>
                </a:lnTo>
                <a:lnTo>
                  <a:pt x="0" y="550815"/>
                </a:lnTo>
                <a:lnTo>
                  <a:pt x="495608" y="0"/>
                </a:lnTo>
                <a:close/>
              </a:path>
            </a:pathLst>
          </a:custGeom>
          <a:solidFill>
            <a:schemeClr val="bg1">
              <a:lumMod val="50000"/>
            </a:schemeClr>
          </a:solidFill>
          <a:ln w="25400" cap="flat" cmpd="sng" algn="ctr">
            <a:noFill/>
            <a:prstDash val="solid"/>
          </a:ln>
          <a:effectLst/>
        </p:spPr>
        <p:txBody>
          <a:bodyPr lIns="121917" tIns="60958" rIns="121917" bIns="60958"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lumMod val="65000"/>
                  <a:lumOff val="35000"/>
                </a:prstClr>
              </a:solidFill>
              <a:effectLst/>
              <a:uLnTx/>
              <a:uFillTx/>
            </a:endParaRPr>
          </a:p>
        </p:txBody>
      </p:sp>
      <p:sp>
        <p:nvSpPr>
          <p:cNvPr id="11" name="矩形 4"/>
          <p:cNvSpPr/>
          <p:nvPr/>
        </p:nvSpPr>
        <p:spPr>
          <a:xfrm>
            <a:off x="3640043" y="1471179"/>
            <a:ext cx="4910330" cy="1357926"/>
          </a:xfrm>
          <a:custGeom>
            <a:rect l="l" t="t" r="r" b="b"/>
            <a:pathLst>
              <a:path w="5973005" h="1651206">
                <a:moveTo>
                  <a:pt x="1566860" y="0"/>
                </a:moveTo>
                <a:lnTo>
                  <a:pt x="4406144" y="0"/>
                </a:lnTo>
                <a:cubicBezTo>
                  <a:pt x="5109269" y="339593"/>
                  <a:pt x="5668506" y="928551"/>
                  <a:pt x="5973005" y="1651206"/>
                </a:cubicBezTo>
                <a:lnTo>
                  <a:pt x="0" y="1651206"/>
                </a:lnTo>
                <a:cubicBezTo>
                  <a:pt x="304499" y="928551"/>
                  <a:pt x="863736" y="339593"/>
                  <a:pt x="1566860" y="0"/>
                </a:cubicBezTo>
                <a:close/>
              </a:path>
            </a:pathLst>
          </a:custGeom>
          <a:solidFill>
            <a:srgbClr val="00B050"/>
          </a:solidFill>
          <a:ln w="25400" cap="flat" cmpd="sng" algn="ctr">
            <a:noFill/>
            <a:prstDash val="solid"/>
          </a:ln>
          <a:effectLst>
            <a:outerShdw blurRad="50800" dist="38100" dir="5400000" algn="t" rotWithShape="0">
              <a:prstClr val="black">
                <a:alpha val="40000"/>
              </a:prstClr>
            </a:outerShdw>
          </a:effectLst>
        </p:spPr>
        <p:txBody>
          <a:bodyPr lIns="121917" tIns="60958" rIns="121917" bIns="60958"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lumMod val="65000"/>
                  <a:lumOff val="35000"/>
                </a:prstClr>
              </a:solidFill>
              <a:effectLst/>
              <a:uLnTx/>
              <a:uFillTx/>
            </a:endParaRPr>
          </a:p>
        </p:txBody>
      </p:sp>
      <p:sp>
        <p:nvSpPr>
          <p:cNvPr id="17" name="矩形 4"/>
          <p:cNvSpPr/>
          <p:nvPr/>
        </p:nvSpPr>
        <p:spPr>
          <a:xfrm>
            <a:off x="3585466" y="4778993"/>
            <a:ext cx="5019481" cy="1357926"/>
          </a:xfrm>
          <a:custGeom>
            <a:rect l="l" t="t" r="r" b="b"/>
            <a:pathLst>
              <a:path w="6105779" h="1651206">
                <a:moveTo>
                  <a:pt x="0" y="0"/>
                </a:moveTo>
                <a:lnTo>
                  <a:pt x="6105779" y="0"/>
                </a:lnTo>
                <a:cubicBezTo>
                  <a:pt x="5867381" y="687291"/>
                  <a:pt x="5401050" y="1267480"/>
                  <a:pt x="4796909" y="1651206"/>
                </a:cubicBezTo>
                <a:lnTo>
                  <a:pt x="1308869" y="1651206"/>
                </a:lnTo>
                <a:cubicBezTo>
                  <a:pt x="704729" y="1267480"/>
                  <a:pt x="238398" y="687291"/>
                  <a:pt x="0" y="0"/>
                </a:cubicBezTo>
                <a:close/>
              </a:path>
            </a:pathLst>
          </a:custGeom>
          <a:solidFill>
            <a:srgbClr val="7CCA62"/>
          </a:solidFill>
          <a:ln w="25400" cap="flat" cmpd="sng" algn="ctr">
            <a:noFill/>
            <a:prstDash val="solid"/>
          </a:ln>
          <a:effectLst>
            <a:outerShdw blurRad="50800" dist="38100" dir="5400000" algn="t" rotWithShape="0">
              <a:prstClr val="black">
                <a:alpha val="40000"/>
              </a:prstClr>
            </a:outerShdw>
          </a:effectLst>
        </p:spPr>
        <p:txBody>
          <a:bodyPr lIns="121917" tIns="60958" rIns="121917" bIns="60958"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lumMod val="65000"/>
                  <a:lumOff val="35000"/>
                </a:prstClr>
              </a:solidFill>
              <a:effectLst/>
              <a:uLnTx/>
              <a:uFillTx/>
            </a:endParaRPr>
          </a:p>
        </p:txBody>
      </p:sp>
      <p:sp>
        <p:nvSpPr>
          <p:cNvPr id="18" name="Rectangle 33"/>
          <p:cNvSpPr/>
          <p:nvPr/>
        </p:nvSpPr>
        <p:spPr>
          <a:xfrm>
            <a:off x="4513561" y="5057752"/>
            <a:ext cx="3163291" cy="723271"/>
          </a:xfrm>
          <a:prstGeom prst="rect">
            <a:avLst/>
          </a:prstGeom>
        </p:spPr>
        <p:txBody>
          <a:bodyPr wrap="square" lIns="121917" tIns="60958" rIns="121917" bIns="60958">
            <a:spAutoFit/>
          </a:bodyPr>
          <a:lstStyle/>
          <a:p>
            <a:r>
              <a:rPr lang="zh-CN" altLang="en-US" sz="1300">
                <a:solidFill>
                  <a:prstClr val="white"/>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300">
              <a:solidFill>
                <a:prstClr val="white"/>
              </a:solidFill>
              <a:latin typeface="微软雅黑" panose="020b0503020204020204" pitchFamily="34" charset="-122"/>
              <a:ea typeface="微软雅黑" panose="020b0503020204020204" pitchFamily="34" charset="-122"/>
            </a:endParaRPr>
          </a:p>
        </p:txBody>
      </p:sp>
      <p:sp>
        <p:nvSpPr>
          <p:cNvPr id="19" name="Rectangle 34"/>
          <p:cNvSpPr/>
          <p:nvPr/>
        </p:nvSpPr>
        <p:spPr>
          <a:xfrm>
            <a:off x="4527662" y="1900755"/>
            <a:ext cx="3163291" cy="723271"/>
          </a:xfrm>
          <a:prstGeom prst="rect">
            <a:avLst/>
          </a:prstGeom>
        </p:spPr>
        <p:txBody>
          <a:bodyPr wrap="square" lIns="121917" tIns="60958" rIns="121917" bIns="60958">
            <a:spAutoFit/>
          </a:bodyPr>
          <a:lstStyle/>
          <a:p>
            <a:r>
              <a:rPr lang="zh-CN" altLang="en-US" sz="1300">
                <a:solidFill>
                  <a:prstClr val="white"/>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300">
              <a:solidFill>
                <a:prstClr val="white"/>
              </a:solidFill>
              <a:latin typeface="微软雅黑" panose="020b0503020204020204" pitchFamily="34" charset="-122"/>
              <a:ea typeface="微软雅黑" panose="020b0503020204020204" pitchFamily="34" charset="-122"/>
            </a:endParaRPr>
          </a:p>
        </p:txBody>
      </p:sp>
      <p:sp>
        <p:nvSpPr>
          <p:cNvPr id="20" name="Rectangle 35"/>
          <p:cNvSpPr/>
          <p:nvPr/>
        </p:nvSpPr>
        <p:spPr>
          <a:xfrm>
            <a:off x="3918987" y="3505630"/>
            <a:ext cx="4352439" cy="523216"/>
          </a:xfrm>
          <a:prstGeom prst="rect">
            <a:avLst/>
          </a:prstGeom>
        </p:spPr>
        <p:txBody>
          <a:bodyPr wrap="square" lIns="121917" tIns="60958" rIns="121917" bIns="60958">
            <a:spAutoFit/>
          </a:bodyPr>
          <a:lstStyle/>
          <a:p>
            <a:r>
              <a:rPr lang="zh-CN" altLang="en-US" sz="1300">
                <a:solidFill>
                  <a:prstClr val="white"/>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300">
              <a:solidFill>
                <a:prstClr val="white"/>
              </a:solidFill>
              <a:latin typeface="微软雅黑" panose="020b0503020204020204" pitchFamily="34" charset="-122"/>
              <a:ea typeface="微软雅黑" panose="020b0503020204020204" pitchFamily="34" charset="-122"/>
            </a:endParaRPr>
          </a:p>
        </p:txBody>
      </p:sp>
      <p:cxnSp>
        <p:nvCxnSpPr>
          <p:cNvPr id="21" name="Straight Connector 37"/>
          <p:cNvCxnSpPr/>
          <p:nvPr/>
        </p:nvCxnSpPr>
        <p:spPr>
          <a:xfrm>
            <a:off x="2053616" y="1916173"/>
            <a:ext cx="1997352" cy="0"/>
          </a:xfrm>
          <a:prstGeom prst="line">
            <a:avLst/>
          </a:prstGeom>
          <a:noFill/>
          <a:ln w="6350" cap="flat" cmpd="sng" algn="ctr">
            <a:solidFill>
              <a:sysClr val="window" lastClr="FFFFFF">
                <a:lumMod val="65000"/>
              </a:sysClr>
            </a:solidFill>
            <a:prstDash val="sysDash"/>
            <a:miter lim="800000"/>
          </a:ln>
          <a:effectLst/>
        </p:spPr>
      </p:cxnSp>
      <p:sp>
        <p:nvSpPr>
          <p:cNvPr id="22" name="TextBox 21"/>
          <p:cNvSpPr txBox="1"/>
          <p:nvPr/>
        </p:nvSpPr>
        <p:spPr>
          <a:xfrm>
            <a:off x="459470" y="1433852"/>
            <a:ext cx="1394217" cy="933806"/>
          </a:xfrm>
          <a:prstGeom prst="rect">
            <a:avLst/>
          </a:prstGeom>
          <a:noFill/>
        </p:spPr>
        <p:txBody>
          <a:bodyPr wrap="none" lIns="91438" tIns="45719" rIns="91438" bIns="45719" rtlCol="0">
            <a:spAutoFit/>
          </a:bodyPr>
          <a:lstStyle/>
          <a:p>
            <a:r>
              <a:rPr lang="en-US" sz="5500">
                <a:solidFill>
                  <a:prstClr val="black">
                    <a:lumMod val="65000"/>
                    <a:lumOff val="35000"/>
                  </a:prstClr>
                </a:solidFill>
                <a:latin typeface="Arial Unicode MS" panose="020b0604020202020204" charset="-122"/>
                <a:ea typeface="微软雅黑" panose="020b0503020204020204" pitchFamily="34" charset="-122"/>
              </a:rPr>
              <a:t>95%</a:t>
            </a:r>
            <a:endParaRPr lang="en-GB" sz="5500">
              <a:solidFill>
                <a:prstClr val="black">
                  <a:lumMod val="65000"/>
                  <a:lumOff val="35000"/>
                </a:prstClr>
              </a:solidFill>
              <a:latin typeface="Arial Unicode MS" panose="020b0604020202020204" charset="-122"/>
              <a:ea typeface="微软雅黑" panose="020b0503020204020204" pitchFamily="34" charset="-122"/>
            </a:endParaRPr>
          </a:p>
        </p:txBody>
      </p:sp>
      <p:sp>
        <p:nvSpPr>
          <p:cNvPr id="23" name="Rectangle 39"/>
          <p:cNvSpPr/>
          <p:nvPr/>
        </p:nvSpPr>
        <p:spPr>
          <a:xfrm>
            <a:off x="464264" y="2207824"/>
            <a:ext cx="3073821" cy="1024446"/>
          </a:xfrm>
          <a:prstGeom prst="rect">
            <a:avLst/>
          </a:prstGeom>
        </p:spPr>
        <p:txBody>
          <a:bodyPr wrap="square" lIns="91438" tIns="45719" rIns="91438" bIns="45719">
            <a:spAutoFit/>
          </a:bodyPr>
          <a:lstStyle/>
          <a:p>
            <a:pPr>
              <a:lnSpc>
                <a:spcPct val="150000"/>
              </a:lnSpc>
            </a:pPr>
            <a:r>
              <a:rPr lang="zh-CN" altLang="en-US" sz="1400">
                <a:solidFill>
                  <a:prstClr val="black">
                    <a:lumMod val="50000"/>
                    <a:lumOff val="50000"/>
                  </a:prstClr>
                </a:solidFill>
                <a:latin typeface="Arial Unicode MS" panose="020b0604020202020204" charset="-122"/>
                <a:ea typeface="微软雅黑" panose="020b0503020204020204" pitchFamily="34" charset="-122"/>
                <a:cs typeface="Segoe UI Semilight" panose="020b0402040204020203" pitchFamily="34" charset="0"/>
              </a:rPr>
              <a:t>此处添加详细文本描述，建议与标题相关并符合整体语言风格，语言描述尽量简洁生动。</a:t>
            </a:r>
            <a:endParaRPr lang="en-US" altLang="zh-CN" sz="1400">
              <a:solidFill>
                <a:prstClr val="black">
                  <a:lumMod val="50000"/>
                  <a:lumOff val="50000"/>
                </a:prstClr>
              </a:solidFill>
              <a:latin typeface="Arial Unicode MS" panose="020b0604020202020204" charset="-122"/>
              <a:ea typeface="微软雅黑" panose="020b0503020204020204" pitchFamily="34" charset="-122"/>
              <a:cs typeface="Segoe UI Semilight" panose="020b0402040204020203" pitchFamily="34" charset="0"/>
            </a:endParaRPr>
          </a:p>
        </p:txBody>
      </p:sp>
      <p:cxnSp>
        <p:nvCxnSpPr>
          <p:cNvPr id="24" name="Straight Connector 40"/>
          <p:cNvCxnSpPr/>
          <p:nvPr/>
        </p:nvCxnSpPr>
        <p:spPr>
          <a:xfrm>
            <a:off x="8853885" y="3320921"/>
            <a:ext cx="1499175" cy="0"/>
          </a:xfrm>
          <a:prstGeom prst="line">
            <a:avLst/>
          </a:prstGeom>
          <a:noFill/>
          <a:ln w="6350" cap="flat" cmpd="sng" algn="ctr">
            <a:solidFill>
              <a:sysClr val="window" lastClr="FFFFFF">
                <a:lumMod val="65000"/>
              </a:sysClr>
            </a:solidFill>
            <a:prstDash val="sysDash"/>
            <a:miter lim="800000"/>
          </a:ln>
          <a:effectLst/>
        </p:spPr>
      </p:cxnSp>
      <p:sp>
        <p:nvSpPr>
          <p:cNvPr id="25" name="TextBox 24"/>
          <p:cNvSpPr txBox="1"/>
          <p:nvPr/>
        </p:nvSpPr>
        <p:spPr>
          <a:xfrm>
            <a:off x="10425030" y="2859148"/>
            <a:ext cx="1394217" cy="933806"/>
          </a:xfrm>
          <a:prstGeom prst="rect">
            <a:avLst/>
          </a:prstGeom>
          <a:noFill/>
        </p:spPr>
        <p:txBody>
          <a:bodyPr wrap="none" lIns="91438" tIns="45719" rIns="91438" bIns="45719" rtlCol="0">
            <a:spAutoFit/>
          </a:bodyPr>
          <a:lstStyle/>
          <a:p>
            <a:r>
              <a:rPr lang="en-US" sz="5500">
                <a:solidFill>
                  <a:prstClr val="black">
                    <a:lumMod val="65000"/>
                    <a:lumOff val="35000"/>
                  </a:prstClr>
                </a:solidFill>
                <a:latin typeface="Arial Unicode MS" panose="020b0604020202020204" charset="-122"/>
                <a:ea typeface="微软雅黑" panose="020b0503020204020204" pitchFamily="34" charset="-122"/>
              </a:rPr>
              <a:t>78%</a:t>
            </a:r>
            <a:endParaRPr lang="en-GB" sz="5500">
              <a:solidFill>
                <a:prstClr val="black">
                  <a:lumMod val="65000"/>
                  <a:lumOff val="35000"/>
                </a:prstClr>
              </a:solidFill>
              <a:latin typeface="Arial Unicode MS" panose="020b0604020202020204" charset="-122"/>
              <a:ea typeface="微软雅黑" panose="020b0503020204020204" pitchFamily="34" charset="-122"/>
            </a:endParaRPr>
          </a:p>
        </p:txBody>
      </p:sp>
      <p:sp>
        <p:nvSpPr>
          <p:cNvPr id="26" name="Rectangle 44"/>
          <p:cNvSpPr/>
          <p:nvPr/>
        </p:nvSpPr>
        <p:spPr>
          <a:xfrm>
            <a:off x="8885403" y="3603140"/>
            <a:ext cx="3073821" cy="1024446"/>
          </a:xfrm>
          <a:prstGeom prst="rect">
            <a:avLst/>
          </a:prstGeom>
        </p:spPr>
        <p:txBody>
          <a:bodyPr wrap="square" lIns="91438" tIns="45719" rIns="91438" bIns="45719">
            <a:spAutoFit/>
          </a:bodyPr>
          <a:lstStyle/>
          <a:p>
            <a:pPr>
              <a:lnSpc>
                <a:spcPct val="150000"/>
              </a:lnSpc>
            </a:pPr>
            <a:r>
              <a:rPr lang="zh-CN" altLang="en-US" sz="1400">
                <a:solidFill>
                  <a:prstClr val="black">
                    <a:lumMod val="50000"/>
                    <a:lumOff val="50000"/>
                  </a:prstClr>
                </a:solidFill>
                <a:latin typeface="Arial Unicode MS" panose="020b0604020202020204" charset="-122"/>
                <a:ea typeface="微软雅黑" panose="020b0503020204020204" pitchFamily="34" charset="-122"/>
                <a:cs typeface="Segoe UI Semilight" panose="020b0402040204020203" pitchFamily="34" charset="0"/>
              </a:rPr>
              <a:t>此处添加详细文本描述，建议与标题相关并符合整体语言风格，语言描述尽量简洁生动。</a:t>
            </a:r>
            <a:endParaRPr lang="en-US" altLang="zh-CN" sz="1400">
              <a:solidFill>
                <a:prstClr val="black">
                  <a:lumMod val="50000"/>
                  <a:lumOff val="50000"/>
                </a:prstClr>
              </a:solidFill>
              <a:latin typeface="Arial Unicode MS" panose="020b0604020202020204" charset="-122"/>
              <a:ea typeface="微软雅黑" panose="020b0503020204020204" pitchFamily="34" charset="-122"/>
              <a:cs typeface="Segoe UI Semilight" panose="020b0402040204020203" pitchFamily="34" charset="0"/>
            </a:endParaRPr>
          </a:p>
        </p:txBody>
      </p:sp>
      <p:sp>
        <p:nvSpPr>
          <p:cNvPr id="27" name="TextBox 26"/>
          <p:cNvSpPr txBox="1"/>
          <p:nvPr/>
        </p:nvSpPr>
        <p:spPr>
          <a:xfrm>
            <a:off x="466980" y="4333830"/>
            <a:ext cx="1394217" cy="933806"/>
          </a:xfrm>
          <a:prstGeom prst="rect">
            <a:avLst/>
          </a:prstGeom>
          <a:noFill/>
        </p:spPr>
        <p:txBody>
          <a:bodyPr wrap="none" lIns="91438" tIns="45719" rIns="91438" bIns="45719" rtlCol="0">
            <a:spAutoFit/>
          </a:bodyPr>
          <a:lstStyle/>
          <a:p>
            <a:r>
              <a:rPr lang="en-US" sz="5500">
                <a:solidFill>
                  <a:prstClr val="black">
                    <a:lumMod val="65000"/>
                    <a:lumOff val="35000"/>
                  </a:prstClr>
                </a:solidFill>
                <a:latin typeface="Arial Unicode MS" panose="020b0604020202020204" charset="-122"/>
                <a:ea typeface="微软雅黑" panose="020b0503020204020204" pitchFamily="34" charset="-122"/>
              </a:rPr>
              <a:t>55%</a:t>
            </a:r>
            <a:endParaRPr lang="en-GB" sz="5500">
              <a:solidFill>
                <a:prstClr val="black">
                  <a:lumMod val="65000"/>
                  <a:lumOff val="35000"/>
                </a:prstClr>
              </a:solidFill>
              <a:latin typeface="Arial Unicode MS" panose="020b0604020202020204" charset="-122"/>
              <a:ea typeface="微软雅黑" panose="020b0503020204020204" pitchFamily="34" charset="-122"/>
            </a:endParaRPr>
          </a:p>
        </p:txBody>
      </p:sp>
      <p:sp>
        <p:nvSpPr>
          <p:cNvPr id="28" name="Rectangle 49"/>
          <p:cNvSpPr/>
          <p:nvPr/>
        </p:nvSpPr>
        <p:spPr>
          <a:xfrm>
            <a:off x="508121" y="5098646"/>
            <a:ext cx="3073821" cy="1024446"/>
          </a:xfrm>
          <a:prstGeom prst="rect">
            <a:avLst/>
          </a:prstGeom>
        </p:spPr>
        <p:txBody>
          <a:bodyPr wrap="square" lIns="91438" tIns="45719" rIns="91438" bIns="45719">
            <a:spAutoFit/>
          </a:bodyPr>
          <a:lstStyle/>
          <a:p>
            <a:pPr>
              <a:lnSpc>
                <a:spcPct val="150000"/>
              </a:lnSpc>
            </a:pPr>
            <a:r>
              <a:rPr lang="zh-CN" altLang="en-US" sz="1400">
                <a:solidFill>
                  <a:prstClr val="black">
                    <a:lumMod val="50000"/>
                    <a:lumOff val="50000"/>
                  </a:prstClr>
                </a:solidFill>
                <a:latin typeface="Arial Unicode MS" panose="020b0604020202020204" charset="-122"/>
                <a:ea typeface="微软雅黑" panose="020b0503020204020204" pitchFamily="34" charset="-122"/>
                <a:cs typeface="Segoe UI Semilight" panose="020b0402040204020203" pitchFamily="34" charset="0"/>
              </a:rPr>
              <a:t>此处添加详细文本描述，建议与标题相关并符合整体语言风格，语言描述尽量简洁生动。</a:t>
            </a:r>
            <a:endParaRPr lang="en-US" altLang="zh-CN" sz="1400">
              <a:solidFill>
                <a:prstClr val="black">
                  <a:lumMod val="50000"/>
                  <a:lumOff val="50000"/>
                </a:prstClr>
              </a:solidFill>
              <a:latin typeface="Arial Unicode MS" panose="020b0604020202020204" charset="-122"/>
              <a:ea typeface="微软雅黑" panose="020b0503020204020204" pitchFamily="34" charset="-122"/>
              <a:cs typeface="Segoe UI Semilight" panose="020b0402040204020203" pitchFamily="34" charset="0"/>
            </a:endParaRPr>
          </a:p>
        </p:txBody>
      </p:sp>
      <p:cxnSp>
        <p:nvCxnSpPr>
          <p:cNvPr id="29" name="Straight Connector 50"/>
          <p:cNvCxnSpPr/>
          <p:nvPr/>
        </p:nvCxnSpPr>
        <p:spPr>
          <a:xfrm>
            <a:off x="2001175" y="4940288"/>
            <a:ext cx="1536911" cy="0"/>
          </a:xfrm>
          <a:prstGeom prst="line">
            <a:avLst/>
          </a:prstGeom>
          <a:noFill/>
          <a:ln w="6350" cap="flat" cmpd="sng" algn="ctr">
            <a:solidFill>
              <a:sysClr val="window" lastClr="FFFFFF">
                <a:lumMod val="65000"/>
              </a:sysClr>
            </a:solidFill>
            <a:prstDash val="sysDash"/>
            <a:miter lim="800000"/>
          </a:ln>
          <a:effectLst/>
        </p:spPr>
      </p:cxnSp>
    </p:spTree>
  </p:cSld>
  <p:clrMapOvr>
    <a:masterClrMapping/>
  </p:clrMapOvr>
  <mc:AlternateContent>
    <mc:Choice xmlns:p14="http://schemas.microsoft.com/office/powerpoint/2010/main" Requires="p14">
      <p:transition spd="slow" advTm="3339">
        <p14:wheelReverse spokes="1"/>
      </p:transition>
    </mc:Choice>
    <mc:Fallback>
      <p:transition spd="slow" advTm="3339">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2" fill="hold" grpId="0" nodeType="withEffect">
                                  <p:stCondLst>
                                    <p:cond delay="10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par>
                                <p:cTn id="17" presetID="22" presetClass="entr" presetSubtype="8" fill="hold" grpId="0" nodeType="withEffect">
                                  <p:stCondLst>
                                    <p:cond delay="15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4" fill="hold" grpId="0" nodeType="withEffect">
                                  <p:stCondLst>
                                    <p:cond delay="200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nodeType="afterGroup">
                            <p:stCondLst>
                              <p:cond delay="2500"/>
                            </p:stCondLst>
                            <p:childTnLst>
                              <p:par>
                                <p:cTn id="33" presetID="22" presetClass="entr" presetSubtype="2"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right)">
                                      <p:cBhvr>
                                        <p:cTn id="35" dur="500"/>
                                        <p:tgtEl>
                                          <p:spTgt spid="21"/>
                                        </p:tgtEl>
                                      </p:cBhvr>
                                    </p:animEffect>
                                  </p:childTnLst>
                                </p:cTn>
                              </p:par>
                            </p:childTnLst>
                          </p:cTn>
                        </p:par>
                        <p:par>
                          <p:cTn id="36" fill="hold" nodeType="afterGroup">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nodeType="afterGroup">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childTnLst>
                          </p:cTn>
                        </p:par>
                        <p:par>
                          <p:cTn id="44" fill="hold" nodeType="afterGroup">
                            <p:stCondLst>
                              <p:cond delay="4000"/>
                            </p:stCondLst>
                            <p:childTnLst>
                              <p:par>
                                <p:cTn id="45" presetID="22" presetClass="entr" presetSubtype="2"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right)">
                                      <p:cBhvr>
                                        <p:cTn id="47" dur="500"/>
                                        <p:tgtEl>
                                          <p:spTgt spid="29"/>
                                        </p:tgtEl>
                                      </p:cBhvr>
                                    </p:animEffect>
                                  </p:childTnLst>
                                </p:cTn>
                              </p:par>
                            </p:childTnLst>
                          </p:cTn>
                        </p:par>
                        <p:par>
                          <p:cTn id="48" fill="hold" nodeType="afterGroup">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par>
                          <p:cTn id="52" fill="hold" nodeType="afterGroup">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nodeType="afterGroup">
                            <p:stCondLst>
                              <p:cond delay="5500"/>
                            </p:stCondLst>
                            <p:childTnLst>
                              <p:par>
                                <p:cTn id="57" presetID="22" presetClass="entr" presetSubtype="8"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left)">
                                      <p:cBhvr>
                                        <p:cTn id="59" dur="500"/>
                                        <p:tgtEl>
                                          <p:spTgt spid="24"/>
                                        </p:tgtEl>
                                      </p:cBhvr>
                                    </p:animEffect>
                                  </p:childTnLst>
                                </p:cTn>
                              </p:par>
                            </p:childTnLst>
                          </p:cTn>
                        </p:par>
                        <p:par>
                          <p:cTn id="60" fill="hold" nodeType="afterGroup">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childTnLst>
                          </p:cTn>
                        </p:par>
                        <p:par>
                          <p:cTn id="64" fill="hold" nodeType="afterGroup">
                            <p:stCondLst>
                              <p:cond delay="6500"/>
                            </p:stCondLst>
                            <p:childTnLst>
                              <p:par>
                                <p:cTn id="65" presetID="22" presetClass="entr" presetSubtype="2" fill="hold" nodeType="afterEffect">
                                  <p:stCondLst>
                                    <p:cond delay="0"/>
                                  </p:stCondLst>
                                  <p:childTnLst>
                                    <p:set>
                                      <p:cBhvr>
                                        <p:cTn id="66" dur="1" fill="hold">
                                          <p:stCondLst>
                                            <p:cond delay="0"/>
                                          </p:stCondLst>
                                        </p:cTn>
                                        <p:tgtEl>
                                          <p:spTgt spid="26">
                                            <p:txEl>
                                              <p:pRg st="0" end="0"/>
                                            </p:txEl>
                                          </p:spTgt>
                                        </p:tgtEl>
                                        <p:attrNameLst>
                                          <p:attrName>style.visibility</p:attrName>
                                        </p:attrNameLst>
                                      </p:cBhvr>
                                      <p:to>
                                        <p:strVal val="visible"/>
                                      </p:to>
                                    </p:set>
                                    <p:animEffect transition="in" filter="wipe(right)">
                                      <p:cBhvr>
                                        <p:cTn id="67"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7" grpId="0" animBg="1"/>
      <p:bldP spid="18" grpId="0"/>
      <p:bldP spid="19" grpId="0"/>
      <p:bldP spid="20" grpId="0"/>
      <p:bldP spid="22" grpId="0"/>
      <p:bldP spid="23" grpId="0"/>
      <p:bldP spid="25" grpId="0"/>
      <p:bldP spid="27" grpId="0"/>
      <p:bldP spid="28"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 name="图片 6" descr="9"/>
          <p:cNvPicPr>
            <a:picLocks noChangeAspect="1"/>
          </p:cNvPicPr>
          <p:nvPr/>
        </p:nvPicPr>
        <p:blipFill>
          <a:blip r:embed="rId3"/>
          <a:srcRect l="40074" r="-1"/>
          <a:stretch>
            <a:fillRect/>
          </a:stretch>
        </p:blipFill>
        <p:spPr>
          <a:xfrm>
            <a:off x="5274528" y="55134"/>
            <a:ext cx="6679580" cy="4120663"/>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2361" y="1927267"/>
            <a:ext cx="7519639" cy="4720080"/>
          </a:xfrm>
          <a:prstGeom prst="rect">
            <a:avLst/>
          </a:prstGeom>
        </p:spPr>
      </p:pic>
      <p:pic>
        <p:nvPicPr>
          <p:cNvPr id="8" name="图片 7" descr="8"/>
          <p:cNvPicPr>
            <a:picLocks noChangeAspect="1"/>
          </p:cNvPicPr>
          <p:nvPr/>
        </p:nvPicPr>
        <p:blipFill>
          <a:blip r:embed="rId5"/>
          <a:stretch>
            <a:fillRect/>
          </a:stretch>
        </p:blipFill>
        <p:spPr>
          <a:xfrm>
            <a:off x="-314528" y="-22302"/>
            <a:ext cx="3121693" cy="1781151"/>
          </a:xfrm>
          <a:prstGeom prst="rect">
            <a:avLst/>
          </a:prstGeom>
        </p:spPr>
      </p:pic>
      <p:sp>
        <p:nvSpPr>
          <p:cNvPr id="12" name="矩形 11"/>
          <p:cNvSpPr/>
          <p:nvPr/>
        </p:nvSpPr>
        <p:spPr>
          <a:xfrm>
            <a:off x="390219" y="2178007"/>
            <a:ext cx="5386113" cy="1077214"/>
          </a:xfrm>
          <a:prstGeom prst="rect">
            <a:avLst/>
          </a:prstGeom>
        </p:spPr>
        <p:txBody>
          <a:bodyPr wrap="square" lIns="121917" tIns="60958" rIns="121917" bIns="60958">
            <a:spAutoFit/>
          </a:bodyPr>
          <a:lstStyle/>
          <a:p>
            <a:pPr fontAlgn="base">
              <a:spcBef>
                <a:spcPct val="0"/>
              </a:spcBef>
              <a:spcAft>
                <a:spcPct val="0"/>
              </a:spcAft>
            </a:pPr>
            <a:r>
              <a:rPr lang="zh-CN" altLang="en-US" sz="6200" b="1">
                <a:blipFill>
                  <a:blip r:embed="rId6"/>
                  <a:tile tx="0" ty="0" sx="100000" sy="100000" flip="none" algn="tl"/>
                </a:blipFill>
                <a:latin typeface="微软雅黑" panose="020b0503020204020204" pitchFamily="34" charset="-122"/>
                <a:ea typeface="微软雅黑" panose="020b0503020204020204" pitchFamily="34" charset="-122"/>
              </a:rPr>
              <a:t>绿色有机蔬菜</a:t>
            </a:r>
            <a:endParaRPr lang="zh-CN" altLang="en-US" sz="6200" b="1">
              <a:blipFill>
                <a:blip r:embed="rId6"/>
                <a:tile tx="0" ty="0" sx="100000" sy="100000" flip="none" algn="tl"/>
              </a:blipFill>
              <a:latin typeface="微软雅黑" panose="020b0503020204020204" pitchFamily="34" charset="-122"/>
              <a:ea typeface="微软雅黑" panose="020b0503020204020204" pitchFamily="34" charset="-122"/>
            </a:endParaRPr>
          </a:p>
        </p:txBody>
      </p:sp>
      <p:sp>
        <p:nvSpPr>
          <p:cNvPr id="13" name="圆角矩形 12"/>
          <p:cNvSpPr/>
          <p:nvPr/>
        </p:nvSpPr>
        <p:spPr>
          <a:xfrm>
            <a:off x="647393" y="3414552"/>
            <a:ext cx="4319544" cy="525859"/>
          </a:xfrm>
          <a:prstGeom prst="roundRect">
            <a:avLst/>
          </a:prstGeom>
          <a:solidFill>
            <a:srgbClr val="356A34"/>
          </a:solidFill>
          <a:ln w="25400" cap="flat" cmpd="sng" algn="ctr">
            <a:noFill/>
            <a:prstDash val="solid"/>
          </a:ln>
          <a:effectLst/>
        </p:spPr>
        <p:txBody>
          <a:bodyPr lIns="121917" tIns="60958" rIns="121917" bIns="60958"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7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天然绿色蔬菜</a:t>
            </a:r>
            <a:r>
              <a:rPr kumimoji="0" lang="en-US" altLang="zh-CN" sz="27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27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环保无公害</a:t>
            </a:r>
            <a:endParaRPr kumimoji="0" lang="zh-CN" altLang="en-US" sz="27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文本框 3"/>
          <p:cNvSpPr txBox="1">
            <a:spLocks noChangeArrowheads="1"/>
          </p:cNvSpPr>
          <p:nvPr/>
        </p:nvSpPr>
        <p:spPr bwMode="auto">
          <a:xfrm>
            <a:off x="557467" y="4135315"/>
            <a:ext cx="5550589" cy="415494"/>
          </a:xfrm>
          <a:prstGeom prst="rect">
            <a:avLst/>
          </a:prstGeom>
        </p:spPr>
        <p:txBody>
          <a:bodyPr wrap="square" lIns="121917" tIns="60958" rIns="121917" bIns="60958">
            <a:spAutoFit/>
          </a:bodyPr>
          <a:lstStyle>
            <a:defPPr>
              <a:defRPr lang="zh-CN"/>
            </a:defPPr>
            <a:lvl1pPr>
              <a:defRPr sz="2000" b="1">
                <a:gradFill>
                  <a:gsLst>
                    <a:gs pos="100000">
                      <a:schemeClr val="tx2"/>
                    </a:gs>
                    <a:gs pos="0">
                      <a:schemeClr val="accent2"/>
                    </a:gs>
                  </a:gsLst>
                  <a:path path="circle">
                    <a:fillToRect l="50000" t="50000" r="50000" b="50000"/>
                  </a:path>
                </a:gradFill>
                <a:latin typeface="微软雅黑" panose="020b0503020204020204" pitchFamily="34" charset="-122"/>
                <a:ea typeface="微软雅黑" panose="020b0503020204020204" pitchFamily="34" charset="-122"/>
              </a:defRPr>
            </a:lvl1p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900" b="0" i="0" u="none" strike="noStrike" kern="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适用于农产品展示</a:t>
            </a:r>
            <a:r>
              <a:rPr kumimoji="0" lang="en-US" altLang="zh-CN" sz="1900" b="0" i="0" u="none" strike="noStrike" kern="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a:t>
            </a:r>
            <a:r>
              <a:rPr kumimoji="0" lang="zh-CN" altLang="en-US" sz="1900" b="0" i="0" u="none" strike="noStrike" kern="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招商</a:t>
            </a:r>
            <a:r>
              <a:rPr kumimoji="0" lang="en-US" altLang="zh-CN" sz="1900" b="0" i="0" u="none" strike="noStrike" kern="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a:t>
            </a:r>
            <a:r>
              <a:rPr kumimoji="0" lang="zh-CN" altLang="en-US" sz="1900" b="0" i="0" u="none" strike="noStrike" kern="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农产品</a:t>
            </a:r>
            <a:r>
              <a:rPr lang="zh-CN" altLang="en-US" sz="1900" b="0" kern="0">
                <a:solidFill>
                  <a:prstClr val="black">
                    <a:lumMod val="65000"/>
                    <a:lumOff val="35000"/>
                  </a:prstClr>
                </a:solidFill>
              </a:rPr>
              <a:t>宣传</a:t>
            </a:r>
            <a:r>
              <a:rPr kumimoji="0" lang="zh-CN" altLang="en-US" sz="1900" b="0" i="0" u="none" strike="noStrike" kern="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等演示</a:t>
            </a:r>
            <a:endParaRPr kumimoji="0" lang="zh-CN" altLang="zh-CN" sz="1900" b="0" i="0" u="none" strike="noStrike" kern="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advTm="6890" p14:dur="700">
        <p:fade/>
      </p:transition>
    </mc:Choice>
    <mc:Fallback>
      <p:transition spd="med" advTm="689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TextBox 11"/>
          <p:cNvSpPr txBox="1"/>
          <p:nvPr/>
        </p:nvSpPr>
        <p:spPr>
          <a:xfrm>
            <a:off x="989375" y="327095"/>
            <a:ext cx="2621280" cy="483235"/>
          </a:xfrm>
          <a:prstGeom prst="rect">
            <a:avLst/>
          </a:prstGeom>
          <a:noFill/>
        </p:spPr>
        <p:txBody>
          <a:bodyPr wrap="none" rtlCol="0">
            <a:spAutoFit/>
          </a:bodyPr>
          <a:lstStyle/>
          <a:p>
            <a:pPr algn="l"/>
            <a:r>
              <a:rPr sz="2400">
                <a:latin typeface="微软雅黑" panose="020b0503020204020204" pitchFamily="34" charset="-122"/>
                <a:ea typeface="微软雅黑" panose="020b0503020204020204" pitchFamily="34" charset="-122"/>
              </a:rPr>
              <a:t>单击此处添加标题</a:t>
            </a:r>
            <a:endParaRPr sz="2400">
              <a:latin typeface="微软雅黑" panose="020b0503020204020204" pitchFamily="34" charset="-122"/>
              <a:ea typeface="微软雅黑" panose="020b0503020204020204" pitchFamily="34" charset="-122"/>
            </a:endParaRPr>
          </a:p>
        </p:txBody>
      </p:sp>
      <p:sp>
        <p:nvSpPr>
          <p:cNvPr id="13" name="Freeform 40"/>
          <p:cNvSpPr>
            <a:spLocks noEditPoints="1"/>
          </p:cNvSpPr>
          <p:nvPr/>
        </p:nvSpPr>
        <p:spPr bwMode="auto">
          <a:xfrm>
            <a:off x="511175" y="303530"/>
            <a:ext cx="307975" cy="523875"/>
          </a:xfrm>
          <a:custGeom>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14"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cxnSp>
        <p:nvCxnSpPr>
          <p:cNvPr id="15" name="直接连接符 14"/>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16" name="TextBox 51"/>
          <p:cNvSpPr txBox="1"/>
          <p:nvPr/>
        </p:nvSpPr>
        <p:spPr>
          <a:xfrm>
            <a:off x="11075080" y="165170"/>
            <a:ext cx="627380" cy="287020"/>
          </a:xfrm>
          <a:prstGeom prst="rect">
            <a:avLst/>
          </a:prstGeom>
          <a:noFill/>
        </p:spPr>
        <p:txBody>
          <a:bodyPr wrap="none" rtlCol="0">
            <a:spAutoFit/>
          </a:bodyPr>
          <a:lstStyle/>
          <a:p>
            <a:pPr algn="l"/>
            <a:r>
              <a:rPr lang="en-US" sz="1200" b="1">
                <a:solidFill>
                  <a:schemeClr val="bg1"/>
                </a:solidFill>
                <a:latin typeface="微软雅黑" panose="020b0503020204020204" pitchFamily="34" charset="-122"/>
                <a:ea typeface="微软雅黑" panose="020b0503020204020204" pitchFamily="34" charset="-122"/>
              </a:rPr>
              <a:t>LOGO</a:t>
            </a:r>
            <a:endParaRPr lang="en-US" sz="1200" b="1">
              <a:solidFill>
                <a:schemeClr val="bg1"/>
              </a:solidFill>
              <a:latin typeface="微软雅黑" panose="020b0503020204020204" pitchFamily="34" charset="-122"/>
              <a:ea typeface="微软雅黑" panose="020b0503020204020204" pitchFamily="34" charset="-122"/>
            </a:endParaRPr>
          </a:p>
        </p:txBody>
      </p:sp>
      <p:cxnSp>
        <p:nvCxnSpPr>
          <p:cNvPr id="7" name="MH_Other_3"/>
          <p:cNvCxnSpPr/>
          <p:nvPr>
            <p:custDataLst>
              <p:tags r:id="rId3"/>
            </p:custDataLst>
          </p:nvPr>
        </p:nvCxnSpPr>
        <p:spPr>
          <a:xfrm>
            <a:off x="1658432" y="5810348"/>
            <a:ext cx="2493678" cy="0"/>
          </a:xfrm>
          <a:prstGeom prst="line">
            <a:avLst/>
          </a:prstGeom>
          <a:ln w="19050">
            <a:solidFill>
              <a:srgbClr val="5D910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8" name="MH_Picture_1"/>
          <p:cNvSpPr/>
          <p:nvPr>
            <p:custDataLst>
              <p:tags r:id="rId4"/>
            </p:custDataLst>
          </p:nvPr>
        </p:nvSpPr>
        <p:spPr>
          <a:xfrm>
            <a:off x="1633778" y="1511868"/>
            <a:ext cx="2542986" cy="3061938"/>
          </a:xfrm>
          <a:prstGeom prst="rect">
            <a:avLst/>
          </a:prstGeom>
          <a:blipFill dpi="0" rotWithShape="1">
            <a:blip r:embed="rId5"/>
            <a:stretch>
              <a:fillRect/>
            </a:stretch>
          </a:blipFill>
          <a:ln w="57150">
            <a:solidFill>
              <a:srgbClr val="5D910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9" name="MH_Picture_2"/>
          <p:cNvSpPr/>
          <p:nvPr>
            <p:custDataLst>
              <p:tags r:id="rId6"/>
            </p:custDataLst>
          </p:nvPr>
        </p:nvSpPr>
        <p:spPr>
          <a:xfrm>
            <a:off x="4925556" y="1511868"/>
            <a:ext cx="2542986" cy="3061938"/>
          </a:xfrm>
          <a:prstGeom prst="rect">
            <a:avLst/>
          </a:prstGeom>
          <a:blipFill dpi="0" rotWithShape="1">
            <a:blip r:embed="rId7"/>
            <a:stretch>
              <a:fillRect/>
            </a:stretch>
          </a:blipFill>
          <a:ln w="57150">
            <a:solidFill>
              <a:srgbClr val="5D910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0" name="MH_Picture_3"/>
          <p:cNvSpPr/>
          <p:nvPr>
            <p:custDataLst>
              <p:tags r:id="rId8"/>
            </p:custDataLst>
          </p:nvPr>
        </p:nvSpPr>
        <p:spPr>
          <a:xfrm>
            <a:off x="8217334" y="1511868"/>
            <a:ext cx="2542986" cy="3061938"/>
          </a:xfrm>
          <a:prstGeom prst="rect">
            <a:avLst/>
          </a:prstGeom>
          <a:blipFill dpi="0" rotWithShape="1">
            <a:blip r:embed="rId9"/>
            <a:stretch>
              <a:fillRect t="-1" b="-5844"/>
            </a:stretch>
          </a:blipFill>
          <a:ln w="57150">
            <a:solidFill>
              <a:srgbClr val="5D910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1" name="文本框 23"/>
          <p:cNvSpPr txBox="1"/>
          <p:nvPr/>
        </p:nvSpPr>
        <p:spPr>
          <a:xfrm>
            <a:off x="1730673" y="4680399"/>
            <a:ext cx="2349194" cy="1061829"/>
          </a:xfrm>
          <a:prstGeom prst="rect">
            <a:avLst/>
          </a:prstGeom>
          <a:noFill/>
        </p:spPr>
        <p:txBody>
          <a:bodyPr wrap="square" rtlCol="0">
            <a:spAutoFit/>
          </a:bodyPr>
          <a:lstStyle/>
          <a:p>
            <a:pPr fontAlgn="base">
              <a:lnSpc>
                <a:spcPct val="150000"/>
              </a:lnSpc>
              <a:spcBef>
                <a:spcPct val="0"/>
              </a:spcBef>
              <a:spcAft>
                <a:spcPct val="0"/>
              </a:spcAft>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a:t>
            </a:r>
            <a:endParaRPr lang="en-US" altLang="zh-CN" sz="140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cxnSp>
        <p:nvCxnSpPr>
          <p:cNvPr id="17" name="MH_Other_3"/>
          <p:cNvCxnSpPr/>
          <p:nvPr>
            <p:custDataLst>
              <p:tags r:id="rId10"/>
            </p:custDataLst>
          </p:nvPr>
        </p:nvCxnSpPr>
        <p:spPr>
          <a:xfrm>
            <a:off x="4950209" y="5810348"/>
            <a:ext cx="2493678" cy="0"/>
          </a:xfrm>
          <a:prstGeom prst="line">
            <a:avLst/>
          </a:prstGeom>
          <a:ln w="19050">
            <a:solidFill>
              <a:srgbClr val="5D910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8" name="文本框 26"/>
          <p:cNvSpPr txBox="1"/>
          <p:nvPr/>
        </p:nvSpPr>
        <p:spPr>
          <a:xfrm>
            <a:off x="5022450" y="4680399"/>
            <a:ext cx="2349194" cy="1061829"/>
          </a:xfrm>
          <a:prstGeom prst="rect">
            <a:avLst/>
          </a:prstGeom>
          <a:noFill/>
        </p:spPr>
        <p:txBody>
          <a:bodyPr wrap="square" rtlCol="0">
            <a:spAutoFit/>
          </a:bodyPr>
          <a:lstStyle/>
          <a:p>
            <a:pPr fontAlgn="base">
              <a:lnSpc>
                <a:spcPct val="150000"/>
              </a:lnSpc>
              <a:spcBef>
                <a:spcPct val="0"/>
              </a:spcBef>
              <a:spcAft>
                <a:spcPct val="0"/>
              </a:spcAft>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a:t>
            </a:r>
            <a:endParaRPr lang="en-US" altLang="zh-CN" sz="140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cxnSp>
        <p:nvCxnSpPr>
          <p:cNvPr id="19" name="MH_Other_3"/>
          <p:cNvCxnSpPr/>
          <p:nvPr>
            <p:custDataLst>
              <p:tags r:id="rId11"/>
            </p:custDataLst>
          </p:nvPr>
        </p:nvCxnSpPr>
        <p:spPr>
          <a:xfrm>
            <a:off x="8241987" y="5810348"/>
            <a:ext cx="2493678" cy="0"/>
          </a:xfrm>
          <a:prstGeom prst="line">
            <a:avLst/>
          </a:prstGeom>
          <a:ln w="19050">
            <a:solidFill>
              <a:srgbClr val="5D910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0" name="文本框 28"/>
          <p:cNvSpPr txBox="1"/>
          <p:nvPr/>
        </p:nvSpPr>
        <p:spPr>
          <a:xfrm>
            <a:off x="8314228" y="4680399"/>
            <a:ext cx="2349194" cy="1061829"/>
          </a:xfrm>
          <a:prstGeom prst="rect">
            <a:avLst/>
          </a:prstGeom>
          <a:noFill/>
        </p:spPr>
        <p:txBody>
          <a:bodyPr wrap="square" rtlCol="0">
            <a:spAutoFit/>
          </a:bodyPr>
          <a:lstStyle/>
          <a:p>
            <a:pPr fontAlgn="base">
              <a:lnSpc>
                <a:spcPct val="150000"/>
              </a:lnSpc>
              <a:spcBef>
                <a:spcPct val="0"/>
              </a:spcBef>
              <a:spcAft>
                <a:spcPct val="0"/>
              </a:spcAft>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a:t>
            </a:r>
            <a:endParaRPr lang="en-US" altLang="zh-CN" sz="140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Tree>
  </p:cSld>
  <p:clrMapOvr>
    <a:masterClrMapping/>
  </p:clrMapOvr>
  <mc:AlternateContent>
    <mc:Choice xmlns:p14="http://schemas.microsoft.com/office/powerpoint/2010/main" Requires="p14">
      <p:transition spd="slow" advTm="4679">
        <p14:wheelReverse spokes="1"/>
      </p:transition>
    </mc:Choice>
    <mc:Fallback>
      <p:transition spd="slow" advTm="4679">
        <p:fade/>
      </p:transition>
    </mc:Fallback>
  </mc:AlternateConten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TextBox 11"/>
          <p:cNvSpPr txBox="1"/>
          <p:nvPr/>
        </p:nvSpPr>
        <p:spPr>
          <a:xfrm>
            <a:off x="989375" y="327095"/>
            <a:ext cx="2621280" cy="483235"/>
          </a:xfrm>
          <a:prstGeom prst="rect">
            <a:avLst/>
          </a:prstGeom>
          <a:noFill/>
        </p:spPr>
        <p:txBody>
          <a:bodyPr wrap="none" rtlCol="0">
            <a:spAutoFit/>
          </a:bodyPr>
          <a:lstStyle/>
          <a:p>
            <a:pPr algn="l"/>
            <a:r>
              <a:rPr sz="2400">
                <a:latin typeface="微软雅黑" panose="020b0503020204020204" pitchFamily="34" charset="-122"/>
                <a:ea typeface="微软雅黑" panose="020b0503020204020204" pitchFamily="34" charset="-122"/>
              </a:rPr>
              <a:t>单击此处添加标题</a:t>
            </a:r>
            <a:endParaRPr sz="2400">
              <a:latin typeface="微软雅黑" panose="020b0503020204020204" pitchFamily="34" charset="-122"/>
              <a:ea typeface="微软雅黑" panose="020b0503020204020204" pitchFamily="34" charset="-122"/>
            </a:endParaRPr>
          </a:p>
        </p:txBody>
      </p:sp>
      <p:sp>
        <p:nvSpPr>
          <p:cNvPr id="13" name="Freeform 40"/>
          <p:cNvSpPr>
            <a:spLocks noEditPoints="1"/>
          </p:cNvSpPr>
          <p:nvPr/>
        </p:nvSpPr>
        <p:spPr bwMode="auto">
          <a:xfrm>
            <a:off x="511175" y="303530"/>
            <a:ext cx="307975" cy="523875"/>
          </a:xfrm>
          <a:custGeom>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14"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cxnSp>
        <p:nvCxnSpPr>
          <p:cNvPr id="15" name="直接连接符 14"/>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16" name="TextBox 51"/>
          <p:cNvSpPr txBox="1"/>
          <p:nvPr/>
        </p:nvSpPr>
        <p:spPr>
          <a:xfrm>
            <a:off x="11075080" y="165170"/>
            <a:ext cx="627380" cy="287020"/>
          </a:xfrm>
          <a:prstGeom prst="rect">
            <a:avLst/>
          </a:prstGeom>
          <a:noFill/>
        </p:spPr>
        <p:txBody>
          <a:bodyPr wrap="none" rtlCol="0">
            <a:spAutoFit/>
          </a:bodyPr>
          <a:lstStyle/>
          <a:p>
            <a:pPr algn="l"/>
            <a:r>
              <a:rPr lang="en-US" sz="1200" b="1">
                <a:solidFill>
                  <a:schemeClr val="bg1"/>
                </a:solidFill>
                <a:latin typeface="微软雅黑" panose="020b0503020204020204" pitchFamily="34" charset="-122"/>
                <a:ea typeface="微软雅黑" panose="020b0503020204020204" pitchFamily="34" charset="-122"/>
              </a:rPr>
              <a:t>LOGO</a:t>
            </a:r>
            <a:endParaRPr lang="en-US" sz="1200" b="1">
              <a:solidFill>
                <a:schemeClr val="bg1"/>
              </a:solidFill>
              <a:latin typeface="微软雅黑" panose="020b0503020204020204" pitchFamily="34" charset="-122"/>
              <a:ea typeface="微软雅黑" panose="020b0503020204020204" pitchFamily="34" charset="-122"/>
            </a:endParaRPr>
          </a:p>
        </p:txBody>
      </p:sp>
      <p:grpSp>
        <p:nvGrpSpPr>
          <p:cNvPr id="7" name="Group 68"/>
          <p:cNvGrpSpPr/>
          <p:nvPr/>
        </p:nvGrpSpPr>
        <p:grpSpPr>
          <a:xfrm>
            <a:off x="1385048" y="4571656"/>
            <a:ext cx="2178424" cy="1356604"/>
            <a:chOff x="3038420" y="4431366"/>
            <a:chExt cx="1710701" cy="1356604"/>
          </a:xfrm>
        </p:grpSpPr>
        <p:sp>
          <p:nvSpPr>
            <p:cNvPr id="8" name="TextBox 7"/>
            <p:cNvSpPr txBox="1"/>
            <p:nvPr/>
          </p:nvSpPr>
          <p:spPr>
            <a:xfrm>
              <a:off x="3038420" y="4896636"/>
              <a:ext cx="1710701" cy="891334"/>
            </a:xfrm>
            <a:prstGeom prst="rect">
              <a:avLst/>
            </a:prstGeom>
            <a:noFill/>
          </p:spPr>
          <p:txBody>
            <a:bodyPr wrap="square" rtlCol="0">
              <a:spAutoFit/>
            </a:bodyPr>
            <a:lstStyle/>
            <a:p>
              <a:pPr fontAlgn="base">
                <a:lnSpc>
                  <a:spcPct val="150000"/>
                </a:lnSpc>
                <a:spcBef>
                  <a:spcPct val="0"/>
                </a:spcBef>
                <a:spcAft>
                  <a:spcPct val="0"/>
                </a:spcAft>
              </a:pPr>
              <a:r>
                <a:rPr lang="zh-CN" altLang="en-US" sz="1200">
                  <a:solidFill>
                    <a:schemeClr val="tx1">
                      <a:lumMod val="50000"/>
                      <a:lumOff val="50000"/>
                    </a:schemeClr>
                  </a:solidFill>
                  <a:ea typeface="微软雅黑 Light" panose="020b0502040204020203" charset="-122"/>
                  <a:sym typeface="Arial"/>
                </a:rPr>
                <a:t>此处添加详细文本描述，建议与标题相关并符合整体语言风格，语言描述尽量简洁生动。</a:t>
              </a:r>
              <a:endParaRPr lang="en-US" altLang="zh-CN" sz="1200">
                <a:solidFill>
                  <a:schemeClr val="tx1">
                    <a:lumMod val="50000"/>
                    <a:lumOff val="50000"/>
                  </a:schemeClr>
                </a:solidFill>
                <a:ea typeface="微软雅黑 Light" panose="020b0502040204020203" charset="-122"/>
                <a:cs typeface="Lato Light" charset="0"/>
                <a:sym typeface="Arial"/>
              </a:endParaRPr>
            </a:p>
          </p:txBody>
        </p:sp>
        <p:sp>
          <p:nvSpPr>
            <p:cNvPr id="9" name="TextBox 8"/>
            <p:cNvSpPr txBox="1"/>
            <p:nvPr/>
          </p:nvSpPr>
          <p:spPr>
            <a:xfrm>
              <a:off x="3114094" y="4431366"/>
              <a:ext cx="1603146" cy="430887"/>
            </a:xfrm>
            <a:prstGeom prst="rect">
              <a:avLst/>
            </a:prstGeom>
            <a:noFill/>
          </p:spPr>
          <p:txBody>
            <a:bodyPr wrap="square" rtlCol="0">
              <a:spAutoFit/>
            </a:bodyPr>
            <a:lstStyle/>
            <a:p>
              <a:pPr algn="ctr"/>
              <a:r>
                <a:rPr lang="zh-CN" altLang="en-US" sz="2200" b="1">
                  <a:solidFill>
                    <a:schemeClr val="tx1">
                      <a:lumMod val="65000"/>
                      <a:lumOff val="35000"/>
                    </a:schemeClr>
                  </a:solidFill>
                  <a:latin typeface="Arial"/>
                  <a:ea typeface="微软雅黑 Light" panose="020b0502040204020203" charset="-122"/>
                  <a:cs typeface="+mn-ea"/>
                  <a:sym typeface="Arial"/>
                </a:rPr>
                <a:t>添加标题</a:t>
              </a:r>
              <a:endParaRPr lang="en-GB" sz="2200" b="1">
                <a:solidFill>
                  <a:schemeClr val="tx1">
                    <a:lumMod val="65000"/>
                    <a:lumOff val="35000"/>
                  </a:schemeClr>
                </a:solidFill>
                <a:latin typeface="Arial"/>
                <a:ea typeface="微软雅黑 Light" panose="020b0502040204020203" charset="-122"/>
                <a:cs typeface="+mn-ea"/>
                <a:sym typeface="Arial"/>
              </a:endParaRPr>
            </a:p>
          </p:txBody>
        </p:sp>
      </p:grpSp>
      <p:grpSp>
        <p:nvGrpSpPr>
          <p:cNvPr id="10" name="Group 71"/>
          <p:cNvGrpSpPr/>
          <p:nvPr/>
        </p:nvGrpSpPr>
        <p:grpSpPr>
          <a:xfrm>
            <a:off x="3798930" y="4581718"/>
            <a:ext cx="2178424" cy="1346542"/>
            <a:chOff x="3038420" y="4441428"/>
            <a:chExt cx="1710701" cy="1346542"/>
          </a:xfrm>
        </p:grpSpPr>
        <p:sp>
          <p:nvSpPr>
            <p:cNvPr id="11" name="TextBox 10"/>
            <p:cNvSpPr txBox="1"/>
            <p:nvPr/>
          </p:nvSpPr>
          <p:spPr>
            <a:xfrm>
              <a:off x="3038420" y="4896636"/>
              <a:ext cx="1710701" cy="891334"/>
            </a:xfrm>
            <a:prstGeom prst="rect">
              <a:avLst/>
            </a:prstGeom>
            <a:noFill/>
          </p:spPr>
          <p:txBody>
            <a:bodyPr wrap="square" rtlCol="0">
              <a:spAutoFit/>
            </a:bodyPr>
            <a:lstStyle/>
            <a:p>
              <a:pPr fontAlgn="base">
                <a:lnSpc>
                  <a:spcPct val="150000"/>
                </a:lnSpc>
                <a:spcBef>
                  <a:spcPct val="0"/>
                </a:spcBef>
                <a:spcAft>
                  <a:spcPct val="0"/>
                </a:spcAft>
              </a:pPr>
              <a:r>
                <a:rPr lang="zh-CN" altLang="en-US" sz="1200">
                  <a:solidFill>
                    <a:schemeClr val="tx1">
                      <a:lumMod val="50000"/>
                      <a:lumOff val="50000"/>
                    </a:schemeClr>
                  </a:solidFill>
                  <a:ea typeface="微软雅黑 Light" panose="020b0502040204020203" charset="-122"/>
                  <a:sym typeface="Arial"/>
                </a:rPr>
                <a:t>此处添加详细文本描述，建议与标题相关并符合整体语言风格，语言描述尽量简洁生动。</a:t>
              </a:r>
              <a:endParaRPr lang="en-US" altLang="zh-CN" sz="1200">
                <a:solidFill>
                  <a:schemeClr val="tx1">
                    <a:lumMod val="50000"/>
                    <a:lumOff val="50000"/>
                  </a:schemeClr>
                </a:solidFill>
                <a:ea typeface="微软雅黑 Light" panose="020b0502040204020203" charset="-122"/>
                <a:cs typeface="Lato Light" charset="0"/>
                <a:sym typeface="Arial"/>
              </a:endParaRPr>
            </a:p>
          </p:txBody>
        </p:sp>
        <p:sp>
          <p:nvSpPr>
            <p:cNvPr id="17" name="TextBox 16"/>
            <p:cNvSpPr txBox="1"/>
            <p:nvPr/>
          </p:nvSpPr>
          <p:spPr>
            <a:xfrm>
              <a:off x="3127541" y="4441428"/>
              <a:ext cx="1536075" cy="430887"/>
            </a:xfrm>
            <a:prstGeom prst="rect">
              <a:avLst/>
            </a:prstGeom>
            <a:noFill/>
          </p:spPr>
          <p:txBody>
            <a:bodyPr wrap="square" rtlCol="0">
              <a:spAutoFit/>
            </a:bodyPr>
            <a:lstStyle/>
            <a:p>
              <a:pPr algn="ctr"/>
              <a:r>
                <a:rPr lang="zh-CN" altLang="en-US" sz="2200" b="1">
                  <a:solidFill>
                    <a:schemeClr val="tx1">
                      <a:lumMod val="65000"/>
                      <a:lumOff val="35000"/>
                    </a:schemeClr>
                  </a:solidFill>
                  <a:latin typeface="Arial"/>
                  <a:ea typeface="微软雅黑 Light" panose="020b0502040204020203" charset="-122"/>
                  <a:cs typeface="+mn-ea"/>
                  <a:sym typeface="Arial"/>
                </a:rPr>
                <a:t>添加标题</a:t>
              </a:r>
              <a:endParaRPr lang="en-GB" sz="2200" b="1">
                <a:solidFill>
                  <a:schemeClr val="tx1">
                    <a:lumMod val="65000"/>
                    <a:lumOff val="35000"/>
                  </a:schemeClr>
                </a:solidFill>
                <a:latin typeface="Arial"/>
                <a:ea typeface="微软雅黑 Light" panose="020b0502040204020203" charset="-122"/>
                <a:cs typeface="+mn-ea"/>
                <a:sym typeface="Arial"/>
              </a:endParaRPr>
            </a:p>
          </p:txBody>
        </p:sp>
      </p:grpSp>
      <p:grpSp>
        <p:nvGrpSpPr>
          <p:cNvPr id="18" name="Group 74"/>
          <p:cNvGrpSpPr/>
          <p:nvPr/>
        </p:nvGrpSpPr>
        <p:grpSpPr>
          <a:xfrm>
            <a:off x="6144889" y="4573554"/>
            <a:ext cx="2189406" cy="1354706"/>
            <a:chOff x="3038420" y="4433264"/>
            <a:chExt cx="1719325" cy="1354706"/>
          </a:xfrm>
        </p:grpSpPr>
        <p:sp>
          <p:nvSpPr>
            <p:cNvPr id="19" name="TextBox 18"/>
            <p:cNvSpPr txBox="1"/>
            <p:nvPr/>
          </p:nvSpPr>
          <p:spPr>
            <a:xfrm>
              <a:off x="3038420" y="4896636"/>
              <a:ext cx="1710701" cy="891334"/>
            </a:xfrm>
            <a:prstGeom prst="rect">
              <a:avLst/>
            </a:prstGeom>
            <a:noFill/>
          </p:spPr>
          <p:txBody>
            <a:bodyPr wrap="square" rtlCol="0">
              <a:spAutoFit/>
            </a:bodyPr>
            <a:lstStyle/>
            <a:p>
              <a:pPr fontAlgn="base">
                <a:lnSpc>
                  <a:spcPct val="150000"/>
                </a:lnSpc>
                <a:spcBef>
                  <a:spcPct val="0"/>
                </a:spcBef>
                <a:spcAft>
                  <a:spcPct val="0"/>
                </a:spcAft>
              </a:pPr>
              <a:r>
                <a:rPr lang="zh-CN" altLang="en-US" sz="1200">
                  <a:solidFill>
                    <a:schemeClr val="tx1">
                      <a:lumMod val="50000"/>
                      <a:lumOff val="50000"/>
                    </a:schemeClr>
                  </a:solidFill>
                  <a:ea typeface="微软雅黑 Light" panose="020b0502040204020203" charset="-122"/>
                  <a:sym typeface="Arial"/>
                </a:rPr>
                <a:t>此处添加详细文本描述，建议与标题相关并符合整体语言风格，语言描述尽量简洁生动。</a:t>
              </a:r>
              <a:endParaRPr lang="en-US" altLang="zh-CN" sz="1200">
                <a:solidFill>
                  <a:schemeClr val="tx1">
                    <a:lumMod val="50000"/>
                    <a:lumOff val="50000"/>
                  </a:schemeClr>
                </a:solidFill>
                <a:ea typeface="微软雅黑 Light" panose="020b0502040204020203" charset="-122"/>
                <a:cs typeface="Lato Light" charset="0"/>
                <a:sym typeface="Arial"/>
              </a:endParaRPr>
            </a:p>
          </p:txBody>
        </p:sp>
        <p:sp>
          <p:nvSpPr>
            <p:cNvPr id="20" name="TextBox 19"/>
            <p:cNvSpPr txBox="1"/>
            <p:nvPr/>
          </p:nvSpPr>
          <p:spPr>
            <a:xfrm>
              <a:off x="3047044" y="4433264"/>
              <a:ext cx="1710701" cy="430887"/>
            </a:xfrm>
            <a:prstGeom prst="rect">
              <a:avLst/>
            </a:prstGeom>
            <a:noFill/>
          </p:spPr>
          <p:txBody>
            <a:bodyPr wrap="square" rtlCol="0">
              <a:spAutoFit/>
            </a:bodyPr>
            <a:lstStyle/>
            <a:p>
              <a:pPr algn="ctr"/>
              <a:r>
                <a:rPr lang="zh-CN" altLang="en-US" sz="2200" b="1">
                  <a:solidFill>
                    <a:schemeClr val="tx1">
                      <a:lumMod val="65000"/>
                      <a:lumOff val="35000"/>
                    </a:schemeClr>
                  </a:solidFill>
                  <a:latin typeface="Arial"/>
                  <a:ea typeface="微软雅黑 Light" panose="020b0502040204020203" charset="-122"/>
                  <a:cs typeface="+mn-ea"/>
                  <a:sym typeface="Arial"/>
                </a:rPr>
                <a:t>添加标题</a:t>
              </a:r>
              <a:endParaRPr lang="en-GB" sz="2200" b="1">
                <a:solidFill>
                  <a:schemeClr val="tx1">
                    <a:lumMod val="65000"/>
                    <a:lumOff val="35000"/>
                  </a:schemeClr>
                </a:solidFill>
                <a:latin typeface="Arial"/>
                <a:ea typeface="微软雅黑 Light" panose="020b0502040204020203" charset="-122"/>
                <a:cs typeface="+mn-ea"/>
                <a:sym typeface="Arial"/>
              </a:endParaRPr>
            </a:p>
          </p:txBody>
        </p:sp>
      </p:grpSp>
      <p:grpSp>
        <p:nvGrpSpPr>
          <p:cNvPr id="21" name="Group 77"/>
          <p:cNvGrpSpPr/>
          <p:nvPr/>
        </p:nvGrpSpPr>
        <p:grpSpPr>
          <a:xfrm>
            <a:off x="8590133" y="4550549"/>
            <a:ext cx="2178424" cy="1377711"/>
            <a:chOff x="3038420" y="4410259"/>
            <a:chExt cx="1710701" cy="1377711"/>
          </a:xfrm>
        </p:grpSpPr>
        <p:sp>
          <p:nvSpPr>
            <p:cNvPr id="22" name="TextBox 21"/>
            <p:cNvSpPr txBox="1"/>
            <p:nvPr/>
          </p:nvSpPr>
          <p:spPr>
            <a:xfrm>
              <a:off x="3038420" y="4896636"/>
              <a:ext cx="1710701" cy="891334"/>
            </a:xfrm>
            <a:prstGeom prst="rect">
              <a:avLst/>
            </a:prstGeom>
            <a:noFill/>
          </p:spPr>
          <p:txBody>
            <a:bodyPr wrap="square" rtlCol="0">
              <a:spAutoFit/>
            </a:bodyPr>
            <a:lstStyle/>
            <a:p>
              <a:pPr fontAlgn="base">
                <a:lnSpc>
                  <a:spcPct val="150000"/>
                </a:lnSpc>
                <a:spcBef>
                  <a:spcPct val="0"/>
                </a:spcBef>
                <a:spcAft>
                  <a:spcPct val="0"/>
                </a:spcAft>
              </a:pPr>
              <a:r>
                <a:rPr lang="zh-CN" altLang="en-US" sz="1200">
                  <a:solidFill>
                    <a:schemeClr val="tx1">
                      <a:lumMod val="50000"/>
                      <a:lumOff val="50000"/>
                    </a:schemeClr>
                  </a:solidFill>
                  <a:ea typeface="微软雅黑 Light" panose="020b0502040204020203" charset="-122"/>
                  <a:sym typeface="Arial"/>
                </a:rPr>
                <a:t>此处添加详细文本描述，建议与标题相关并符合整体语言风格，语言描述尽量简洁生动。</a:t>
              </a:r>
              <a:endParaRPr lang="en-US" altLang="zh-CN" sz="1200">
                <a:solidFill>
                  <a:schemeClr val="tx1">
                    <a:lumMod val="50000"/>
                    <a:lumOff val="50000"/>
                  </a:schemeClr>
                </a:solidFill>
                <a:ea typeface="微软雅黑 Light" panose="020b0502040204020203" charset="-122"/>
                <a:cs typeface="Lato Light" charset="0"/>
                <a:sym typeface="Arial"/>
              </a:endParaRPr>
            </a:p>
          </p:txBody>
        </p:sp>
        <p:sp>
          <p:nvSpPr>
            <p:cNvPr id="23" name="TextBox 22"/>
            <p:cNvSpPr txBox="1"/>
            <p:nvPr/>
          </p:nvSpPr>
          <p:spPr>
            <a:xfrm>
              <a:off x="3127541" y="4410259"/>
              <a:ext cx="1536075" cy="430887"/>
            </a:xfrm>
            <a:prstGeom prst="rect">
              <a:avLst/>
            </a:prstGeom>
            <a:noFill/>
          </p:spPr>
          <p:txBody>
            <a:bodyPr wrap="square" rtlCol="0">
              <a:spAutoFit/>
            </a:bodyPr>
            <a:lstStyle/>
            <a:p>
              <a:pPr algn="ctr"/>
              <a:r>
                <a:rPr lang="zh-CN" altLang="en-US" sz="2200" b="1">
                  <a:solidFill>
                    <a:schemeClr val="tx1">
                      <a:lumMod val="65000"/>
                      <a:lumOff val="35000"/>
                    </a:schemeClr>
                  </a:solidFill>
                  <a:latin typeface="Arial"/>
                  <a:ea typeface="微软雅黑 Light" panose="020b0502040204020203" charset="-122"/>
                  <a:cs typeface="+mn-ea"/>
                  <a:sym typeface="Arial"/>
                </a:rPr>
                <a:t>添加标题</a:t>
              </a:r>
              <a:endParaRPr lang="en-GB" sz="2200" b="1">
                <a:solidFill>
                  <a:schemeClr val="tx1">
                    <a:lumMod val="65000"/>
                    <a:lumOff val="35000"/>
                  </a:schemeClr>
                </a:solidFill>
                <a:latin typeface="Arial"/>
                <a:ea typeface="微软雅黑 Light" panose="020b0502040204020203" charset="-122"/>
                <a:cs typeface="+mn-ea"/>
                <a:sym typeface="Arial"/>
              </a:endParaRPr>
            </a:p>
          </p:txBody>
        </p:sp>
      </p:grpSp>
      <p:grpSp>
        <p:nvGrpSpPr>
          <p:cNvPr id="24" name="Group 4"/>
          <p:cNvGrpSpPr/>
          <p:nvPr/>
        </p:nvGrpSpPr>
        <p:grpSpPr>
          <a:xfrm>
            <a:off x="8724487" y="1943768"/>
            <a:ext cx="1871410" cy="2419009"/>
            <a:chOff x="8724487" y="2400968"/>
            <a:chExt cx="1871410" cy="2419009"/>
          </a:xfrm>
        </p:grpSpPr>
        <p:grpSp>
          <p:nvGrpSpPr>
            <p:cNvPr id="25" name="Group 52"/>
            <p:cNvGrpSpPr/>
            <p:nvPr/>
          </p:nvGrpSpPr>
          <p:grpSpPr>
            <a:xfrm>
              <a:off x="8724487" y="2400968"/>
              <a:ext cx="1871410" cy="2419009"/>
              <a:chOff x="5254082" y="1428767"/>
              <a:chExt cx="1871410" cy="2419009"/>
            </a:xfrm>
          </p:grpSpPr>
          <p:sp>
            <p:nvSpPr>
              <p:cNvPr id="27" name="Freeform 5"/>
              <p:cNvSpPr>
                <a:spLocks noEditPoints="1"/>
              </p:cNvSpPr>
              <p:nvPr/>
            </p:nvSpPr>
            <p:spPr bwMode="auto">
              <a:xfrm>
                <a:off x="5254082" y="1428767"/>
                <a:ext cx="1871410" cy="2419009"/>
              </a:xfrm>
              <a:custGeom>
                <a:gdLst>
                  <a:gd name="T0" fmla="*/ 149 w 297"/>
                  <a:gd name="T1" fmla="*/ 0 h 384"/>
                  <a:gd name="T2" fmla="*/ 0 w 297"/>
                  <a:gd name="T3" fmla="*/ 149 h 384"/>
                  <a:gd name="T4" fmla="*/ 149 w 297"/>
                  <a:gd name="T5" fmla="*/ 384 h 384"/>
                  <a:gd name="T6" fmla="*/ 297 w 297"/>
                  <a:gd name="T7" fmla="*/ 149 h 384"/>
                  <a:gd name="T8" fmla="*/ 149 w 297"/>
                  <a:gd name="T9" fmla="*/ 0 h 384"/>
                  <a:gd name="T10" fmla="*/ 149 w 297"/>
                  <a:gd name="T11" fmla="*/ 267 h 384"/>
                  <a:gd name="T12" fmla="*/ 24 w 297"/>
                  <a:gd name="T13" fmla="*/ 142 h 384"/>
                  <a:gd name="T14" fmla="*/ 149 w 297"/>
                  <a:gd name="T15" fmla="*/ 17 h 384"/>
                  <a:gd name="T16" fmla="*/ 274 w 297"/>
                  <a:gd name="T17" fmla="*/ 142 h 384"/>
                  <a:gd name="T18" fmla="*/ 149 w 297"/>
                  <a:gd name="T19" fmla="*/ 267 h 3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 h="384">
                    <a:moveTo>
                      <a:pt x="149" y="0"/>
                    </a:moveTo>
                    <a:cubicBezTo>
                      <a:pt x="67" y="0"/>
                      <a:pt x="0" y="67"/>
                      <a:pt x="0" y="149"/>
                    </a:cubicBezTo>
                    <a:cubicBezTo>
                      <a:pt x="0" y="231"/>
                      <a:pt x="149" y="384"/>
                      <a:pt x="149" y="384"/>
                    </a:cubicBezTo>
                    <a:cubicBezTo>
                      <a:pt x="149" y="384"/>
                      <a:pt x="297" y="231"/>
                      <a:pt x="297" y="149"/>
                    </a:cubicBezTo>
                    <a:cubicBezTo>
                      <a:pt x="297" y="67"/>
                      <a:pt x="231" y="0"/>
                      <a:pt x="149" y="0"/>
                    </a:cubicBezTo>
                    <a:close/>
                    <a:moveTo>
                      <a:pt x="149" y="267"/>
                    </a:moveTo>
                    <a:cubicBezTo>
                      <a:pt x="80" y="267"/>
                      <a:pt x="24" y="211"/>
                      <a:pt x="24" y="142"/>
                    </a:cubicBezTo>
                    <a:cubicBezTo>
                      <a:pt x="24" y="73"/>
                      <a:pt x="80" y="17"/>
                      <a:pt x="149" y="17"/>
                    </a:cubicBezTo>
                    <a:cubicBezTo>
                      <a:pt x="218" y="17"/>
                      <a:pt x="274" y="73"/>
                      <a:pt x="274" y="142"/>
                    </a:cubicBezTo>
                    <a:cubicBezTo>
                      <a:pt x="274" y="211"/>
                      <a:pt x="218" y="267"/>
                      <a:pt x="149" y="267"/>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rial"/>
                  <a:ea typeface="微软雅黑 Light" panose="020b0502040204020203" charset="-122"/>
                  <a:cs typeface="+mn-ea"/>
                  <a:sym typeface="Arial"/>
                </a:endParaRPr>
              </a:p>
            </p:txBody>
          </p:sp>
          <p:grpSp>
            <p:nvGrpSpPr>
              <p:cNvPr id="28" name="Group 54"/>
              <p:cNvGrpSpPr/>
              <p:nvPr/>
            </p:nvGrpSpPr>
            <p:grpSpPr>
              <a:xfrm>
                <a:off x="5365039" y="1523112"/>
                <a:ext cx="1620000" cy="1620000"/>
                <a:chOff x="6964641" y="2706230"/>
                <a:chExt cx="1620000" cy="1620000"/>
              </a:xfrm>
            </p:grpSpPr>
            <p:sp>
              <p:nvSpPr>
                <p:cNvPr id="29" name="Oval 55"/>
                <p:cNvSpPr>
                  <a:spLocks noChangeAspect="1" noChangeArrowheads="1"/>
                </p:cNvSpPr>
                <p:nvPr/>
              </p:nvSpPr>
              <p:spPr bwMode="auto">
                <a:xfrm flipV="1">
                  <a:off x="6964641" y="2706230"/>
                  <a:ext cx="1620000" cy="1620000"/>
                </a:xfrm>
                <a:prstGeom prst="ellipse">
                  <a:avLst/>
                </a:prstGeom>
                <a:gradFill flip="none" rotWithShape="1">
                  <a:gsLst>
                    <a:gs pos="0">
                      <a:schemeClr val="bg1">
                        <a:lumMod val="85000"/>
                      </a:schemeClr>
                    </a:gs>
                    <a:gs pos="100000">
                      <a:schemeClr val="bg1"/>
                    </a:gs>
                  </a:gsLst>
                  <a:lin ang="0" scaled="1"/>
                </a:gradFill>
                <a:ln>
                  <a:noFill/>
                </a:ln>
              </p:spPr>
              <p:txBody>
                <a:bodyPr vert="horz" wrap="square" lIns="91440" tIns="45720" rIns="91440" bIns="45720" numCol="1" anchor="t" anchorCtr="0" compatLnSpc="1"/>
                <a:lstStyle/>
                <a:p>
                  <a:endParaRPr lang="id-ID">
                    <a:latin typeface="Arial"/>
                    <a:ea typeface="微软雅黑 Light" panose="020b0502040204020203" charset="-122"/>
                    <a:cs typeface="+mn-ea"/>
                    <a:sym typeface="Arial"/>
                  </a:endParaRPr>
                </a:p>
              </p:txBody>
            </p:sp>
            <p:sp>
              <p:nvSpPr>
                <p:cNvPr id="30" name="Oval 56"/>
                <p:cNvSpPr>
                  <a:spLocks noChangeAspect="1" noChangeArrowheads="1"/>
                </p:cNvSpPr>
                <p:nvPr/>
              </p:nvSpPr>
              <p:spPr bwMode="auto">
                <a:xfrm flipV="1">
                  <a:off x="7084503" y="2832230"/>
                  <a:ext cx="1368000" cy="1368000"/>
                </a:xfrm>
                <a:prstGeom prst="ellipse">
                  <a:avLst/>
                </a:prstGeom>
                <a:gradFill flip="none" rotWithShape="1">
                  <a:gsLst>
                    <a:gs pos="0">
                      <a:schemeClr val="bg1">
                        <a:lumMod val="85000"/>
                      </a:schemeClr>
                    </a:gs>
                    <a:gs pos="100000">
                      <a:schemeClr val="bg1"/>
                    </a:gs>
                  </a:gsLst>
                  <a:lin ang="5400000" scaled="1"/>
                </a:gradFill>
                <a:ln>
                  <a:noFill/>
                </a:ln>
              </p:spPr>
              <p:txBody>
                <a:bodyPr vert="horz" wrap="square" lIns="91440" tIns="45720" rIns="91440" bIns="45720" numCol="1" anchor="t" anchorCtr="0" compatLnSpc="1"/>
                <a:lstStyle/>
                <a:p>
                  <a:endParaRPr lang="id-ID">
                    <a:latin typeface="Arial"/>
                    <a:ea typeface="微软雅黑 Light" panose="020b0502040204020203" charset="-122"/>
                    <a:cs typeface="+mn-ea"/>
                    <a:sym typeface="Arial"/>
                  </a:endParaRPr>
                </a:p>
              </p:txBody>
            </p:sp>
          </p:grpSp>
        </p:grpSp>
        <p:sp>
          <p:nvSpPr>
            <p:cNvPr id="26" name="AutoShape 38"/>
            <p:cNvSpPr/>
            <p:nvPr/>
          </p:nvSpPr>
          <p:spPr bwMode="auto">
            <a:xfrm>
              <a:off x="9360129" y="3022389"/>
              <a:ext cx="558354" cy="562683"/>
            </a:xfrm>
            <a:custGeom>
              <a:gdLst>
                <a:gd name="T0" fmla="*/ 16241 w 21600"/>
                <a:gd name="T1" fmla="*/ 491 h 21600"/>
                <a:gd name="T2" fmla="*/ 15753 w 21600"/>
                <a:gd name="T3" fmla="*/ 0 h 21600"/>
                <a:gd name="T4" fmla="*/ 5847 w 21600"/>
                <a:gd name="T5" fmla="*/ 0 h 21600"/>
                <a:gd name="T6" fmla="*/ 5359 w 21600"/>
                <a:gd name="T7" fmla="*/ 491 h 21600"/>
                <a:gd name="T8" fmla="*/ 5359 w 21600"/>
                <a:gd name="T9" fmla="*/ 5400 h 21600"/>
                <a:gd name="T10" fmla="*/ 16241 w 21600"/>
                <a:gd name="T11" fmla="*/ 5400 h 21600"/>
                <a:gd name="T12" fmla="*/ 16241 w 21600"/>
                <a:gd name="T13" fmla="*/ 491 h 21600"/>
                <a:gd name="T14" fmla="*/ 16403 w 21600"/>
                <a:gd name="T15" fmla="*/ 16691 h 21600"/>
                <a:gd name="T16" fmla="*/ 15916 w 21600"/>
                <a:gd name="T17" fmla="*/ 16364 h 21600"/>
                <a:gd name="T18" fmla="*/ 5684 w 21600"/>
                <a:gd name="T19" fmla="*/ 16364 h 21600"/>
                <a:gd name="T20" fmla="*/ 5197 w 21600"/>
                <a:gd name="T21" fmla="*/ 16691 h 21600"/>
                <a:gd name="T22" fmla="*/ 3573 w 21600"/>
                <a:gd name="T23" fmla="*/ 21109 h 21600"/>
                <a:gd name="T24" fmla="*/ 3735 w 21600"/>
                <a:gd name="T25" fmla="*/ 21436 h 21600"/>
                <a:gd name="T26" fmla="*/ 4060 w 21600"/>
                <a:gd name="T27" fmla="*/ 21600 h 21600"/>
                <a:gd name="T28" fmla="*/ 17540 w 21600"/>
                <a:gd name="T29" fmla="*/ 21600 h 21600"/>
                <a:gd name="T30" fmla="*/ 17865 w 21600"/>
                <a:gd name="T31" fmla="*/ 21436 h 21600"/>
                <a:gd name="T32" fmla="*/ 18027 w 21600"/>
                <a:gd name="T33" fmla="*/ 21109 h 21600"/>
                <a:gd name="T34" fmla="*/ 16403 w 21600"/>
                <a:gd name="T35" fmla="*/ 16691 h 21600"/>
                <a:gd name="T36" fmla="*/ 4872 w 21600"/>
                <a:gd name="T37" fmla="*/ 9164 h 21600"/>
                <a:gd name="T38" fmla="*/ 4872 w 21600"/>
                <a:gd name="T39" fmla="*/ 10964 h 21600"/>
                <a:gd name="T40" fmla="*/ 16565 w 21600"/>
                <a:gd name="T41" fmla="*/ 10964 h 21600"/>
                <a:gd name="T42" fmla="*/ 16565 w 21600"/>
                <a:gd name="T43" fmla="*/ 9164 h 21600"/>
                <a:gd name="T44" fmla="*/ 15266 w 21600"/>
                <a:gd name="T45" fmla="*/ 6545 h 21600"/>
                <a:gd name="T46" fmla="*/ 6334 w 21600"/>
                <a:gd name="T47" fmla="*/ 6545 h 21600"/>
                <a:gd name="T48" fmla="*/ 4872 w 21600"/>
                <a:gd name="T49" fmla="*/ 9164 h 21600"/>
                <a:gd name="T50" fmla="*/ 10719 w 21600"/>
                <a:gd name="T51" fmla="*/ 8345 h 21600"/>
                <a:gd name="T52" fmla="*/ 12505 w 21600"/>
                <a:gd name="T53" fmla="*/ 9164 h 21600"/>
                <a:gd name="T54" fmla="*/ 10719 w 21600"/>
                <a:gd name="T55" fmla="*/ 10145 h 21600"/>
                <a:gd name="T56" fmla="*/ 9095 w 21600"/>
                <a:gd name="T57" fmla="*/ 9164 h 21600"/>
                <a:gd name="T58" fmla="*/ 10719 w 21600"/>
                <a:gd name="T59" fmla="*/ 8345 h 21600"/>
                <a:gd name="T60" fmla="*/ 19326 w 21600"/>
                <a:gd name="T61" fmla="*/ 6545 h 21600"/>
                <a:gd name="T62" fmla="*/ 16403 w 21600"/>
                <a:gd name="T63" fmla="*/ 6545 h 21600"/>
                <a:gd name="T64" fmla="*/ 17540 w 21600"/>
                <a:gd name="T65" fmla="*/ 8836 h 21600"/>
                <a:gd name="T66" fmla="*/ 17540 w 21600"/>
                <a:gd name="T67" fmla="*/ 8836 h 21600"/>
                <a:gd name="T68" fmla="*/ 17702 w 21600"/>
                <a:gd name="T69" fmla="*/ 9000 h 21600"/>
                <a:gd name="T70" fmla="*/ 17702 w 21600"/>
                <a:gd name="T71" fmla="*/ 11455 h 21600"/>
                <a:gd name="T72" fmla="*/ 17215 w 21600"/>
                <a:gd name="T73" fmla="*/ 11945 h 21600"/>
                <a:gd name="T74" fmla="*/ 4385 w 21600"/>
                <a:gd name="T75" fmla="*/ 11945 h 21600"/>
                <a:gd name="T76" fmla="*/ 3898 w 21600"/>
                <a:gd name="T77" fmla="*/ 11455 h 21600"/>
                <a:gd name="T78" fmla="*/ 3898 w 21600"/>
                <a:gd name="T79" fmla="*/ 9000 h 21600"/>
                <a:gd name="T80" fmla="*/ 4060 w 21600"/>
                <a:gd name="T81" fmla="*/ 8836 h 21600"/>
                <a:gd name="T82" fmla="*/ 5197 w 21600"/>
                <a:gd name="T83" fmla="*/ 6545 h 21600"/>
                <a:gd name="T84" fmla="*/ 2274 w 21600"/>
                <a:gd name="T85" fmla="*/ 6545 h 21600"/>
                <a:gd name="T86" fmla="*/ 0 w 21600"/>
                <a:gd name="T87" fmla="*/ 8836 h 21600"/>
                <a:gd name="T88" fmla="*/ 0 w 21600"/>
                <a:gd name="T89" fmla="*/ 16527 h 21600"/>
                <a:gd name="T90" fmla="*/ 2274 w 21600"/>
                <a:gd name="T91" fmla="*/ 18818 h 21600"/>
                <a:gd name="T92" fmla="*/ 3086 w 21600"/>
                <a:gd name="T93" fmla="*/ 18818 h 21600"/>
                <a:gd name="T94" fmla="*/ 4060 w 21600"/>
                <a:gd name="T95" fmla="*/ 16200 h 21600"/>
                <a:gd name="T96" fmla="*/ 5684 w 21600"/>
                <a:gd name="T97" fmla="*/ 15055 h 21600"/>
                <a:gd name="T98" fmla="*/ 15916 w 21600"/>
                <a:gd name="T99" fmla="*/ 15055 h 21600"/>
                <a:gd name="T100" fmla="*/ 17540 w 21600"/>
                <a:gd name="T101" fmla="*/ 16200 h 21600"/>
                <a:gd name="T102" fmla="*/ 18514 w 21600"/>
                <a:gd name="T103" fmla="*/ 18818 h 21600"/>
                <a:gd name="T104" fmla="*/ 19326 w 21600"/>
                <a:gd name="T105" fmla="*/ 18818 h 21600"/>
                <a:gd name="T106" fmla="*/ 21600 w 21600"/>
                <a:gd name="T107" fmla="*/ 16527 h 21600"/>
                <a:gd name="T108" fmla="*/ 21600 w 21600"/>
                <a:gd name="T109" fmla="*/ 8836 h 21600"/>
                <a:gd name="T110" fmla="*/ 19326 w 21600"/>
                <a:gd name="T111" fmla="*/ 6545 h 21600"/>
                <a:gd name="T112" fmla="*/ 19326 w 21600"/>
                <a:gd name="T113" fmla="*/ 6545 h 216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600" h="21600">
                  <a:moveTo>
                    <a:pt x="16241" y="491"/>
                  </a:moveTo>
                  <a:cubicBezTo>
                    <a:pt x="16241" y="164"/>
                    <a:pt x="16078" y="0"/>
                    <a:pt x="15753" y="0"/>
                  </a:cubicBezTo>
                  <a:cubicBezTo>
                    <a:pt x="5847" y="0"/>
                    <a:pt x="5847" y="0"/>
                    <a:pt x="5847" y="0"/>
                  </a:cubicBezTo>
                  <a:cubicBezTo>
                    <a:pt x="5522" y="0"/>
                    <a:pt x="5359" y="164"/>
                    <a:pt x="5359" y="491"/>
                  </a:cubicBezTo>
                  <a:cubicBezTo>
                    <a:pt x="5359" y="5400"/>
                    <a:pt x="5359" y="5400"/>
                    <a:pt x="5359" y="5400"/>
                  </a:cubicBezTo>
                  <a:cubicBezTo>
                    <a:pt x="16241" y="5400"/>
                    <a:pt x="16241" y="5400"/>
                    <a:pt x="16241" y="5400"/>
                  </a:cubicBezTo>
                  <a:lnTo>
                    <a:pt x="16241" y="491"/>
                  </a:lnTo>
                  <a:close/>
                  <a:moveTo>
                    <a:pt x="16403" y="16691"/>
                  </a:moveTo>
                  <a:cubicBezTo>
                    <a:pt x="16241" y="16527"/>
                    <a:pt x="16078" y="16364"/>
                    <a:pt x="15916" y="16364"/>
                  </a:cubicBezTo>
                  <a:cubicBezTo>
                    <a:pt x="5684" y="16364"/>
                    <a:pt x="5684" y="16364"/>
                    <a:pt x="5684" y="16364"/>
                  </a:cubicBezTo>
                  <a:cubicBezTo>
                    <a:pt x="5522" y="16364"/>
                    <a:pt x="5359" y="16527"/>
                    <a:pt x="5197" y="16691"/>
                  </a:cubicBezTo>
                  <a:cubicBezTo>
                    <a:pt x="3573" y="21109"/>
                    <a:pt x="3573" y="21109"/>
                    <a:pt x="3573" y="21109"/>
                  </a:cubicBezTo>
                  <a:cubicBezTo>
                    <a:pt x="3573" y="21273"/>
                    <a:pt x="3573" y="21273"/>
                    <a:pt x="3735" y="21436"/>
                  </a:cubicBezTo>
                  <a:cubicBezTo>
                    <a:pt x="3735" y="21600"/>
                    <a:pt x="3898" y="21600"/>
                    <a:pt x="4060" y="21600"/>
                  </a:cubicBezTo>
                  <a:cubicBezTo>
                    <a:pt x="17540" y="21600"/>
                    <a:pt x="17540" y="21600"/>
                    <a:pt x="17540" y="21600"/>
                  </a:cubicBezTo>
                  <a:cubicBezTo>
                    <a:pt x="17702" y="21600"/>
                    <a:pt x="17865" y="21600"/>
                    <a:pt x="17865" y="21436"/>
                  </a:cubicBezTo>
                  <a:cubicBezTo>
                    <a:pt x="18027" y="21273"/>
                    <a:pt x="18027" y="21273"/>
                    <a:pt x="18027" y="21109"/>
                  </a:cubicBezTo>
                  <a:lnTo>
                    <a:pt x="16403" y="16691"/>
                  </a:lnTo>
                  <a:close/>
                  <a:moveTo>
                    <a:pt x="4872" y="9164"/>
                  </a:moveTo>
                  <a:cubicBezTo>
                    <a:pt x="4872" y="10964"/>
                    <a:pt x="4872" y="10964"/>
                    <a:pt x="4872" y="10964"/>
                  </a:cubicBezTo>
                  <a:cubicBezTo>
                    <a:pt x="16565" y="10964"/>
                    <a:pt x="16565" y="10964"/>
                    <a:pt x="16565" y="10964"/>
                  </a:cubicBezTo>
                  <a:cubicBezTo>
                    <a:pt x="16565" y="9164"/>
                    <a:pt x="16565" y="9164"/>
                    <a:pt x="16565" y="9164"/>
                  </a:cubicBezTo>
                  <a:cubicBezTo>
                    <a:pt x="16565" y="9164"/>
                    <a:pt x="15266" y="6545"/>
                    <a:pt x="15266" y="6545"/>
                  </a:cubicBezTo>
                  <a:cubicBezTo>
                    <a:pt x="6334" y="6545"/>
                    <a:pt x="6334" y="6545"/>
                    <a:pt x="6334" y="6545"/>
                  </a:cubicBezTo>
                  <a:cubicBezTo>
                    <a:pt x="6334" y="6545"/>
                    <a:pt x="4872" y="9164"/>
                    <a:pt x="4872" y="9164"/>
                  </a:cubicBezTo>
                  <a:close/>
                  <a:moveTo>
                    <a:pt x="10719" y="8345"/>
                  </a:moveTo>
                  <a:cubicBezTo>
                    <a:pt x="11693" y="8345"/>
                    <a:pt x="12505" y="8673"/>
                    <a:pt x="12505" y="9164"/>
                  </a:cubicBezTo>
                  <a:cubicBezTo>
                    <a:pt x="12505" y="9655"/>
                    <a:pt x="11693" y="10145"/>
                    <a:pt x="10719" y="10145"/>
                  </a:cubicBezTo>
                  <a:cubicBezTo>
                    <a:pt x="9907" y="10145"/>
                    <a:pt x="9095" y="9655"/>
                    <a:pt x="9095" y="9164"/>
                  </a:cubicBezTo>
                  <a:cubicBezTo>
                    <a:pt x="9095" y="8673"/>
                    <a:pt x="9907" y="8345"/>
                    <a:pt x="10719" y="8345"/>
                  </a:cubicBezTo>
                  <a:close/>
                  <a:moveTo>
                    <a:pt x="19326" y="6545"/>
                  </a:moveTo>
                  <a:cubicBezTo>
                    <a:pt x="16403" y="6545"/>
                    <a:pt x="16403" y="6545"/>
                    <a:pt x="16403" y="6545"/>
                  </a:cubicBezTo>
                  <a:cubicBezTo>
                    <a:pt x="17540" y="8836"/>
                    <a:pt x="17540" y="8836"/>
                    <a:pt x="17540" y="8836"/>
                  </a:cubicBezTo>
                  <a:cubicBezTo>
                    <a:pt x="17540" y="8836"/>
                    <a:pt x="17540" y="8836"/>
                    <a:pt x="17540" y="8836"/>
                  </a:cubicBezTo>
                  <a:cubicBezTo>
                    <a:pt x="17702" y="8836"/>
                    <a:pt x="17702" y="8836"/>
                    <a:pt x="17702" y="9000"/>
                  </a:cubicBezTo>
                  <a:cubicBezTo>
                    <a:pt x="17702" y="9000"/>
                    <a:pt x="17702" y="11455"/>
                    <a:pt x="17702" y="11455"/>
                  </a:cubicBezTo>
                  <a:cubicBezTo>
                    <a:pt x="17702" y="11782"/>
                    <a:pt x="17540" y="11945"/>
                    <a:pt x="17215" y="11945"/>
                  </a:cubicBezTo>
                  <a:cubicBezTo>
                    <a:pt x="4385" y="11945"/>
                    <a:pt x="4385" y="11945"/>
                    <a:pt x="4385" y="11945"/>
                  </a:cubicBezTo>
                  <a:cubicBezTo>
                    <a:pt x="4060" y="11945"/>
                    <a:pt x="3898" y="11782"/>
                    <a:pt x="3898" y="11455"/>
                  </a:cubicBezTo>
                  <a:cubicBezTo>
                    <a:pt x="3898" y="11455"/>
                    <a:pt x="3898" y="9164"/>
                    <a:pt x="3898" y="9000"/>
                  </a:cubicBezTo>
                  <a:cubicBezTo>
                    <a:pt x="3898" y="8836"/>
                    <a:pt x="3898" y="8836"/>
                    <a:pt x="4060" y="8836"/>
                  </a:cubicBezTo>
                  <a:cubicBezTo>
                    <a:pt x="5197" y="6545"/>
                    <a:pt x="5197" y="6545"/>
                    <a:pt x="5197" y="6545"/>
                  </a:cubicBezTo>
                  <a:cubicBezTo>
                    <a:pt x="2274" y="6545"/>
                    <a:pt x="2274" y="6545"/>
                    <a:pt x="2274" y="6545"/>
                  </a:cubicBezTo>
                  <a:cubicBezTo>
                    <a:pt x="974" y="6545"/>
                    <a:pt x="0" y="7691"/>
                    <a:pt x="0" y="8836"/>
                  </a:cubicBezTo>
                  <a:cubicBezTo>
                    <a:pt x="0" y="16527"/>
                    <a:pt x="0" y="16527"/>
                    <a:pt x="0" y="16527"/>
                  </a:cubicBezTo>
                  <a:cubicBezTo>
                    <a:pt x="0" y="17836"/>
                    <a:pt x="974" y="18818"/>
                    <a:pt x="2274" y="18818"/>
                  </a:cubicBezTo>
                  <a:cubicBezTo>
                    <a:pt x="3086" y="18818"/>
                    <a:pt x="3086" y="18818"/>
                    <a:pt x="3086" y="18818"/>
                  </a:cubicBezTo>
                  <a:cubicBezTo>
                    <a:pt x="4060" y="16200"/>
                    <a:pt x="4060" y="16200"/>
                    <a:pt x="4060" y="16200"/>
                  </a:cubicBezTo>
                  <a:cubicBezTo>
                    <a:pt x="4223" y="15545"/>
                    <a:pt x="5035" y="15055"/>
                    <a:pt x="5684" y="15055"/>
                  </a:cubicBezTo>
                  <a:cubicBezTo>
                    <a:pt x="15916" y="15055"/>
                    <a:pt x="15916" y="15055"/>
                    <a:pt x="15916" y="15055"/>
                  </a:cubicBezTo>
                  <a:cubicBezTo>
                    <a:pt x="16565" y="15055"/>
                    <a:pt x="17377" y="15545"/>
                    <a:pt x="17540" y="16200"/>
                  </a:cubicBezTo>
                  <a:cubicBezTo>
                    <a:pt x="18514" y="18818"/>
                    <a:pt x="18514" y="18818"/>
                    <a:pt x="18514" y="18818"/>
                  </a:cubicBezTo>
                  <a:cubicBezTo>
                    <a:pt x="19326" y="18818"/>
                    <a:pt x="19326" y="18818"/>
                    <a:pt x="19326" y="18818"/>
                  </a:cubicBezTo>
                  <a:cubicBezTo>
                    <a:pt x="20626" y="18818"/>
                    <a:pt x="21600" y="17836"/>
                    <a:pt x="21600" y="16527"/>
                  </a:cubicBezTo>
                  <a:cubicBezTo>
                    <a:pt x="21600" y="8836"/>
                    <a:pt x="21600" y="8836"/>
                    <a:pt x="21600" y="8836"/>
                  </a:cubicBezTo>
                  <a:cubicBezTo>
                    <a:pt x="21600" y="7691"/>
                    <a:pt x="20626" y="6545"/>
                    <a:pt x="19326" y="6545"/>
                  </a:cubicBezTo>
                  <a:close/>
                  <a:moveTo>
                    <a:pt x="19326" y="6545"/>
                  </a:moveTo>
                </a:path>
              </a:pathLst>
            </a:custGeom>
            <a:solidFill>
              <a:srgbClr val="00B050"/>
            </a:solidFill>
            <a:ln>
              <a:noFill/>
            </a:ln>
          </p:spPr>
          <p:txBody>
            <a:bodyPr lIns="0" tIns="0" rIns="0" bIns="0"/>
            <a:lstStyle/>
            <a:p>
              <a:endParaRPr lang="en-US">
                <a:latin typeface="Arial"/>
                <a:ea typeface="微软雅黑 Light" panose="020b0502040204020203" charset="-122"/>
                <a:cs typeface="+mn-ea"/>
                <a:sym typeface="Arial"/>
              </a:endParaRPr>
            </a:p>
          </p:txBody>
        </p:sp>
      </p:grpSp>
      <p:grpSp>
        <p:nvGrpSpPr>
          <p:cNvPr id="31" name="Group 3"/>
          <p:cNvGrpSpPr/>
          <p:nvPr/>
        </p:nvGrpSpPr>
        <p:grpSpPr>
          <a:xfrm>
            <a:off x="6301395" y="1943768"/>
            <a:ext cx="1871410" cy="2419009"/>
            <a:chOff x="6301395" y="2400968"/>
            <a:chExt cx="1871410" cy="2419009"/>
          </a:xfrm>
        </p:grpSpPr>
        <p:grpSp>
          <p:nvGrpSpPr>
            <p:cNvPr id="32" name="Group 47"/>
            <p:cNvGrpSpPr/>
            <p:nvPr/>
          </p:nvGrpSpPr>
          <p:grpSpPr>
            <a:xfrm>
              <a:off x="6301395" y="2400968"/>
              <a:ext cx="1871410" cy="2419009"/>
              <a:chOff x="5254082" y="1428767"/>
              <a:chExt cx="1871410" cy="2419009"/>
            </a:xfrm>
          </p:grpSpPr>
          <p:sp>
            <p:nvSpPr>
              <p:cNvPr id="34" name="Freeform 5"/>
              <p:cNvSpPr>
                <a:spLocks noEditPoints="1"/>
              </p:cNvSpPr>
              <p:nvPr/>
            </p:nvSpPr>
            <p:spPr bwMode="auto">
              <a:xfrm>
                <a:off x="5254082" y="1428767"/>
                <a:ext cx="1871410" cy="2419009"/>
              </a:xfrm>
              <a:custGeom>
                <a:gdLst>
                  <a:gd name="T0" fmla="*/ 149 w 297"/>
                  <a:gd name="T1" fmla="*/ 0 h 384"/>
                  <a:gd name="T2" fmla="*/ 0 w 297"/>
                  <a:gd name="T3" fmla="*/ 149 h 384"/>
                  <a:gd name="T4" fmla="*/ 149 w 297"/>
                  <a:gd name="T5" fmla="*/ 384 h 384"/>
                  <a:gd name="T6" fmla="*/ 297 w 297"/>
                  <a:gd name="T7" fmla="*/ 149 h 384"/>
                  <a:gd name="T8" fmla="*/ 149 w 297"/>
                  <a:gd name="T9" fmla="*/ 0 h 384"/>
                  <a:gd name="T10" fmla="*/ 149 w 297"/>
                  <a:gd name="T11" fmla="*/ 267 h 384"/>
                  <a:gd name="T12" fmla="*/ 24 w 297"/>
                  <a:gd name="T13" fmla="*/ 142 h 384"/>
                  <a:gd name="T14" fmla="*/ 149 w 297"/>
                  <a:gd name="T15" fmla="*/ 17 h 384"/>
                  <a:gd name="T16" fmla="*/ 274 w 297"/>
                  <a:gd name="T17" fmla="*/ 142 h 384"/>
                  <a:gd name="T18" fmla="*/ 149 w 297"/>
                  <a:gd name="T19" fmla="*/ 267 h 3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 h="384">
                    <a:moveTo>
                      <a:pt x="149" y="0"/>
                    </a:moveTo>
                    <a:cubicBezTo>
                      <a:pt x="67" y="0"/>
                      <a:pt x="0" y="67"/>
                      <a:pt x="0" y="149"/>
                    </a:cubicBezTo>
                    <a:cubicBezTo>
                      <a:pt x="0" y="231"/>
                      <a:pt x="149" y="384"/>
                      <a:pt x="149" y="384"/>
                    </a:cubicBezTo>
                    <a:cubicBezTo>
                      <a:pt x="149" y="384"/>
                      <a:pt x="297" y="231"/>
                      <a:pt x="297" y="149"/>
                    </a:cubicBezTo>
                    <a:cubicBezTo>
                      <a:pt x="297" y="67"/>
                      <a:pt x="231" y="0"/>
                      <a:pt x="149" y="0"/>
                    </a:cubicBezTo>
                    <a:close/>
                    <a:moveTo>
                      <a:pt x="149" y="267"/>
                    </a:moveTo>
                    <a:cubicBezTo>
                      <a:pt x="80" y="267"/>
                      <a:pt x="24" y="211"/>
                      <a:pt x="24" y="142"/>
                    </a:cubicBezTo>
                    <a:cubicBezTo>
                      <a:pt x="24" y="73"/>
                      <a:pt x="80" y="17"/>
                      <a:pt x="149" y="17"/>
                    </a:cubicBezTo>
                    <a:cubicBezTo>
                      <a:pt x="218" y="17"/>
                      <a:pt x="274" y="73"/>
                      <a:pt x="274" y="142"/>
                    </a:cubicBezTo>
                    <a:cubicBezTo>
                      <a:pt x="274" y="211"/>
                      <a:pt x="218" y="267"/>
                      <a:pt x="149" y="267"/>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rial"/>
                  <a:ea typeface="微软雅黑 Light" panose="020b0502040204020203" charset="-122"/>
                  <a:cs typeface="+mn-ea"/>
                  <a:sym typeface="Arial"/>
                </a:endParaRPr>
              </a:p>
            </p:txBody>
          </p:sp>
          <p:grpSp>
            <p:nvGrpSpPr>
              <p:cNvPr id="35" name="Group 49"/>
              <p:cNvGrpSpPr/>
              <p:nvPr/>
            </p:nvGrpSpPr>
            <p:grpSpPr>
              <a:xfrm>
                <a:off x="5365039" y="1523112"/>
                <a:ext cx="1620000" cy="1620000"/>
                <a:chOff x="6964641" y="2706230"/>
                <a:chExt cx="1620000" cy="1620000"/>
              </a:xfrm>
            </p:grpSpPr>
            <p:sp>
              <p:nvSpPr>
                <p:cNvPr id="36" name="Oval 50"/>
                <p:cNvSpPr>
                  <a:spLocks noChangeAspect="1" noChangeArrowheads="1"/>
                </p:cNvSpPr>
                <p:nvPr/>
              </p:nvSpPr>
              <p:spPr bwMode="auto">
                <a:xfrm flipV="1">
                  <a:off x="6964641" y="2706230"/>
                  <a:ext cx="1620000" cy="1620000"/>
                </a:xfrm>
                <a:prstGeom prst="ellipse">
                  <a:avLst/>
                </a:prstGeom>
                <a:gradFill flip="none" rotWithShape="1">
                  <a:gsLst>
                    <a:gs pos="0">
                      <a:schemeClr val="bg1">
                        <a:lumMod val="85000"/>
                      </a:schemeClr>
                    </a:gs>
                    <a:gs pos="100000">
                      <a:schemeClr val="bg1"/>
                    </a:gs>
                  </a:gsLst>
                  <a:lin ang="0" scaled="1"/>
                </a:gradFill>
                <a:ln>
                  <a:noFill/>
                </a:ln>
              </p:spPr>
              <p:txBody>
                <a:bodyPr vert="horz" wrap="square" lIns="91440" tIns="45720" rIns="91440" bIns="45720" numCol="1" anchor="t" anchorCtr="0" compatLnSpc="1"/>
                <a:lstStyle/>
                <a:p>
                  <a:endParaRPr lang="id-ID">
                    <a:latin typeface="Arial"/>
                    <a:ea typeface="微软雅黑 Light" panose="020b0502040204020203" charset="-122"/>
                    <a:cs typeface="+mn-ea"/>
                    <a:sym typeface="Arial"/>
                  </a:endParaRPr>
                </a:p>
              </p:txBody>
            </p:sp>
            <p:sp>
              <p:nvSpPr>
                <p:cNvPr id="37" name="Oval 51"/>
                <p:cNvSpPr>
                  <a:spLocks noChangeAspect="1" noChangeArrowheads="1"/>
                </p:cNvSpPr>
                <p:nvPr/>
              </p:nvSpPr>
              <p:spPr bwMode="auto">
                <a:xfrm flipV="1">
                  <a:off x="7084503" y="2832230"/>
                  <a:ext cx="1368000" cy="1368000"/>
                </a:xfrm>
                <a:prstGeom prst="ellipse">
                  <a:avLst/>
                </a:prstGeom>
                <a:gradFill flip="none" rotWithShape="1">
                  <a:gsLst>
                    <a:gs pos="0">
                      <a:schemeClr val="bg1">
                        <a:lumMod val="85000"/>
                      </a:schemeClr>
                    </a:gs>
                    <a:gs pos="100000">
                      <a:schemeClr val="bg1"/>
                    </a:gs>
                  </a:gsLst>
                  <a:lin ang="5400000" scaled="1"/>
                </a:gradFill>
                <a:ln>
                  <a:noFill/>
                </a:ln>
              </p:spPr>
              <p:txBody>
                <a:bodyPr vert="horz" wrap="square" lIns="91440" tIns="45720" rIns="91440" bIns="45720" numCol="1" anchor="t" anchorCtr="0" compatLnSpc="1"/>
                <a:lstStyle/>
                <a:p>
                  <a:endParaRPr lang="id-ID">
                    <a:latin typeface="Arial"/>
                    <a:ea typeface="微软雅黑 Light" panose="020b0502040204020203" charset="-122"/>
                    <a:cs typeface="+mn-ea"/>
                    <a:sym typeface="Arial"/>
                  </a:endParaRPr>
                </a:p>
              </p:txBody>
            </p:sp>
          </p:grpSp>
        </p:grpSp>
        <p:sp>
          <p:nvSpPr>
            <p:cNvPr id="33" name="Freeform 273"/>
            <p:cNvSpPr>
              <a:spLocks noChangeArrowheads="1"/>
            </p:cNvSpPr>
            <p:nvPr/>
          </p:nvSpPr>
          <p:spPr bwMode="auto">
            <a:xfrm>
              <a:off x="6934200" y="3091617"/>
              <a:ext cx="594359" cy="405229"/>
            </a:xfrm>
            <a:custGeom>
              <a:gdLst>
                <a:gd name="T0" fmla="*/ 925 w 949"/>
                <a:gd name="T1" fmla="*/ 40 h 647"/>
                <a:gd name="T2" fmla="*/ 868 w 949"/>
                <a:gd name="T3" fmla="*/ 17 h 647"/>
                <a:gd name="T4" fmla="*/ 742 w 949"/>
                <a:gd name="T5" fmla="*/ 0 h 647"/>
                <a:gd name="T6" fmla="*/ 725 w 949"/>
                <a:gd name="T7" fmla="*/ 40 h 647"/>
                <a:gd name="T8" fmla="*/ 148 w 949"/>
                <a:gd name="T9" fmla="*/ 17 h 647"/>
                <a:gd name="T10" fmla="*/ 97 w 949"/>
                <a:gd name="T11" fmla="*/ 0 h 647"/>
                <a:gd name="T12" fmla="*/ 85 w 949"/>
                <a:gd name="T13" fmla="*/ 40 h 647"/>
                <a:gd name="T14" fmla="*/ 0 w 949"/>
                <a:gd name="T15" fmla="*/ 69 h 647"/>
                <a:gd name="T16" fmla="*/ 28 w 949"/>
                <a:gd name="T17" fmla="*/ 646 h 647"/>
                <a:gd name="T18" fmla="*/ 948 w 949"/>
                <a:gd name="T19" fmla="*/ 617 h 647"/>
                <a:gd name="T20" fmla="*/ 925 w 949"/>
                <a:gd name="T21" fmla="*/ 40 h 647"/>
                <a:gd name="T22" fmla="*/ 114 w 949"/>
                <a:gd name="T23" fmla="*/ 80 h 647"/>
                <a:gd name="T24" fmla="*/ 114 w 949"/>
                <a:gd name="T25" fmla="*/ 160 h 647"/>
                <a:gd name="T26" fmla="*/ 114 w 949"/>
                <a:gd name="T27" fmla="*/ 80 h 647"/>
                <a:gd name="T28" fmla="*/ 851 w 949"/>
                <a:gd name="T29" fmla="*/ 97 h 647"/>
                <a:gd name="T30" fmla="*/ 725 w 949"/>
                <a:gd name="T31" fmla="*/ 114 h 647"/>
                <a:gd name="T32" fmla="*/ 742 w 949"/>
                <a:gd name="T33" fmla="*/ 143 h 647"/>
                <a:gd name="T34" fmla="*/ 868 w 949"/>
                <a:gd name="T35" fmla="*/ 131 h 647"/>
                <a:gd name="T36" fmla="*/ 851 w 949"/>
                <a:gd name="T37" fmla="*/ 97 h 647"/>
                <a:gd name="T38" fmla="*/ 474 w 949"/>
                <a:gd name="T39" fmla="*/ 74 h 647"/>
                <a:gd name="T40" fmla="*/ 474 w 949"/>
                <a:gd name="T41" fmla="*/ 611 h 647"/>
                <a:gd name="T42" fmla="*/ 474 w 949"/>
                <a:gd name="T43" fmla="*/ 74 h 647"/>
                <a:gd name="T44" fmla="*/ 474 w 949"/>
                <a:gd name="T45" fmla="*/ 131 h 647"/>
                <a:gd name="T46" fmla="*/ 474 w 949"/>
                <a:gd name="T47" fmla="*/ 560 h 647"/>
                <a:gd name="T48" fmla="*/ 474 w 949"/>
                <a:gd name="T49" fmla="*/ 131 h 647"/>
                <a:gd name="T50" fmla="*/ 474 w 949"/>
                <a:gd name="T51" fmla="*/ 188 h 647"/>
                <a:gd name="T52" fmla="*/ 474 w 949"/>
                <a:gd name="T53" fmla="*/ 497 h 647"/>
                <a:gd name="T54" fmla="*/ 474 w 949"/>
                <a:gd name="T55" fmla="*/ 188 h 647"/>
                <a:gd name="T56" fmla="*/ 474 w 949"/>
                <a:gd name="T57" fmla="*/ 229 h 647"/>
                <a:gd name="T58" fmla="*/ 497 w 949"/>
                <a:gd name="T59" fmla="*/ 251 h 647"/>
                <a:gd name="T60" fmla="*/ 394 w 949"/>
                <a:gd name="T61" fmla="*/ 423 h 647"/>
                <a:gd name="T62" fmla="*/ 474 w 949"/>
                <a:gd name="T63" fmla="*/ 229 h 6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9" h="647">
                  <a:moveTo>
                    <a:pt x="925" y="40"/>
                  </a:moveTo>
                  <a:lnTo>
                    <a:pt x="925" y="40"/>
                  </a:lnTo>
                  <a:cubicBezTo>
                    <a:pt x="868" y="40"/>
                    <a:pt x="868" y="40"/>
                    <a:pt x="868" y="40"/>
                  </a:cubicBezTo>
                  <a:cubicBezTo>
                    <a:pt x="868" y="17"/>
                    <a:pt x="868" y="17"/>
                    <a:pt x="868" y="17"/>
                  </a:cubicBezTo>
                  <a:cubicBezTo>
                    <a:pt x="868" y="6"/>
                    <a:pt x="862" y="0"/>
                    <a:pt x="851" y="0"/>
                  </a:cubicBezTo>
                  <a:cubicBezTo>
                    <a:pt x="742" y="0"/>
                    <a:pt x="742" y="0"/>
                    <a:pt x="742" y="0"/>
                  </a:cubicBezTo>
                  <a:cubicBezTo>
                    <a:pt x="731" y="0"/>
                    <a:pt x="725" y="6"/>
                    <a:pt x="725" y="17"/>
                  </a:cubicBezTo>
                  <a:cubicBezTo>
                    <a:pt x="725" y="40"/>
                    <a:pt x="725" y="40"/>
                    <a:pt x="725" y="40"/>
                  </a:cubicBezTo>
                  <a:cubicBezTo>
                    <a:pt x="148" y="40"/>
                    <a:pt x="148" y="40"/>
                    <a:pt x="148" y="40"/>
                  </a:cubicBezTo>
                  <a:cubicBezTo>
                    <a:pt x="148" y="17"/>
                    <a:pt x="148" y="17"/>
                    <a:pt x="148" y="17"/>
                  </a:cubicBezTo>
                  <a:cubicBezTo>
                    <a:pt x="148" y="6"/>
                    <a:pt x="148" y="0"/>
                    <a:pt x="137" y="0"/>
                  </a:cubicBezTo>
                  <a:cubicBezTo>
                    <a:pt x="97" y="0"/>
                    <a:pt x="97" y="0"/>
                    <a:pt x="97" y="0"/>
                  </a:cubicBezTo>
                  <a:cubicBezTo>
                    <a:pt x="91" y="0"/>
                    <a:pt x="85" y="6"/>
                    <a:pt x="85" y="17"/>
                  </a:cubicBezTo>
                  <a:cubicBezTo>
                    <a:pt x="85" y="40"/>
                    <a:pt x="85" y="40"/>
                    <a:pt x="85" y="40"/>
                  </a:cubicBezTo>
                  <a:cubicBezTo>
                    <a:pt x="28" y="40"/>
                    <a:pt x="28" y="40"/>
                    <a:pt x="28" y="40"/>
                  </a:cubicBezTo>
                  <a:cubicBezTo>
                    <a:pt x="11" y="40"/>
                    <a:pt x="0" y="51"/>
                    <a:pt x="0" y="69"/>
                  </a:cubicBezTo>
                  <a:cubicBezTo>
                    <a:pt x="0" y="617"/>
                    <a:pt x="0" y="617"/>
                    <a:pt x="0" y="617"/>
                  </a:cubicBezTo>
                  <a:cubicBezTo>
                    <a:pt x="0" y="634"/>
                    <a:pt x="11" y="646"/>
                    <a:pt x="28" y="646"/>
                  </a:cubicBezTo>
                  <a:cubicBezTo>
                    <a:pt x="925" y="646"/>
                    <a:pt x="925" y="646"/>
                    <a:pt x="925" y="646"/>
                  </a:cubicBezTo>
                  <a:cubicBezTo>
                    <a:pt x="942" y="646"/>
                    <a:pt x="948" y="634"/>
                    <a:pt x="948" y="617"/>
                  </a:cubicBezTo>
                  <a:cubicBezTo>
                    <a:pt x="948" y="69"/>
                    <a:pt x="948" y="69"/>
                    <a:pt x="948" y="69"/>
                  </a:cubicBezTo>
                  <a:cubicBezTo>
                    <a:pt x="948" y="51"/>
                    <a:pt x="942" y="40"/>
                    <a:pt x="925" y="40"/>
                  </a:cubicBezTo>
                  <a:close/>
                  <a:moveTo>
                    <a:pt x="114" y="80"/>
                  </a:moveTo>
                  <a:lnTo>
                    <a:pt x="114" y="80"/>
                  </a:lnTo>
                  <a:cubicBezTo>
                    <a:pt x="97" y="80"/>
                    <a:pt x="74" y="97"/>
                    <a:pt x="74" y="120"/>
                  </a:cubicBezTo>
                  <a:cubicBezTo>
                    <a:pt x="74" y="143"/>
                    <a:pt x="97" y="160"/>
                    <a:pt x="114" y="160"/>
                  </a:cubicBezTo>
                  <a:cubicBezTo>
                    <a:pt x="143" y="160"/>
                    <a:pt x="160" y="143"/>
                    <a:pt x="160" y="120"/>
                  </a:cubicBezTo>
                  <a:cubicBezTo>
                    <a:pt x="160" y="97"/>
                    <a:pt x="143" y="80"/>
                    <a:pt x="114" y="80"/>
                  </a:cubicBezTo>
                  <a:close/>
                  <a:moveTo>
                    <a:pt x="851" y="97"/>
                  </a:moveTo>
                  <a:lnTo>
                    <a:pt x="851" y="97"/>
                  </a:lnTo>
                  <a:cubicBezTo>
                    <a:pt x="742" y="97"/>
                    <a:pt x="742" y="97"/>
                    <a:pt x="742" y="97"/>
                  </a:cubicBezTo>
                  <a:cubicBezTo>
                    <a:pt x="731" y="97"/>
                    <a:pt x="725" y="103"/>
                    <a:pt x="725" y="114"/>
                  </a:cubicBezTo>
                  <a:cubicBezTo>
                    <a:pt x="725" y="131"/>
                    <a:pt x="725" y="131"/>
                    <a:pt x="725" y="131"/>
                  </a:cubicBezTo>
                  <a:cubicBezTo>
                    <a:pt x="725" y="137"/>
                    <a:pt x="731" y="143"/>
                    <a:pt x="742" y="143"/>
                  </a:cubicBezTo>
                  <a:cubicBezTo>
                    <a:pt x="851" y="143"/>
                    <a:pt x="851" y="143"/>
                    <a:pt x="851" y="143"/>
                  </a:cubicBezTo>
                  <a:cubicBezTo>
                    <a:pt x="862" y="143"/>
                    <a:pt x="868" y="137"/>
                    <a:pt x="868" y="131"/>
                  </a:cubicBezTo>
                  <a:cubicBezTo>
                    <a:pt x="868" y="114"/>
                    <a:pt x="868" y="114"/>
                    <a:pt x="868" y="114"/>
                  </a:cubicBezTo>
                  <a:cubicBezTo>
                    <a:pt x="868" y="103"/>
                    <a:pt x="862" y="97"/>
                    <a:pt x="851" y="97"/>
                  </a:cubicBezTo>
                  <a:close/>
                  <a:moveTo>
                    <a:pt x="474" y="74"/>
                  </a:moveTo>
                  <a:lnTo>
                    <a:pt x="474" y="74"/>
                  </a:lnTo>
                  <a:cubicBezTo>
                    <a:pt x="623" y="74"/>
                    <a:pt x="742" y="194"/>
                    <a:pt x="742" y="343"/>
                  </a:cubicBezTo>
                  <a:cubicBezTo>
                    <a:pt x="742" y="491"/>
                    <a:pt x="623" y="611"/>
                    <a:pt x="474" y="611"/>
                  </a:cubicBezTo>
                  <a:cubicBezTo>
                    <a:pt x="331" y="611"/>
                    <a:pt x="206" y="491"/>
                    <a:pt x="206" y="343"/>
                  </a:cubicBezTo>
                  <a:cubicBezTo>
                    <a:pt x="206" y="194"/>
                    <a:pt x="331" y="74"/>
                    <a:pt x="474" y="74"/>
                  </a:cubicBezTo>
                  <a:close/>
                  <a:moveTo>
                    <a:pt x="474" y="131"/>
                  </a:moveTo>
                  <a:lnTo>
                    <a:pt x="474" y="131"/>
                  </a:lnTo>
                  <a:cubicBezTo>
                    <a:pt x="594" y="131"/>
                    <a:pt x="691" y="223"/>
                    <a:pt x="691" y="343"/>
                  </a:cubicBezTo>
                  <a:cubicBezTo>
                    <a:pt x="691" y="463"/>
                    <a:pt x="594" y="560"/>
                    <a:pt x="474" y="560"/>
                  </a:cubicBezTo>
                  <a:cubicBezTo>
                    <a:pt x="360" y="560"/>
                    <a:pt x="263" y="463"/>
                    <a:pt x="263" y="343"/>
                  </a:cubicBezTo>
                  <a:cubicBezTo>
                    <a:pt x="263" y="223"/>
                    <a:pt x="360" y="131"/>
                    <a:pt x="474" y="131"/>
                  </a:cubicBezTo>
                  <a:close/>
                  <a:moveTo>
                    <a:pt x="474" y="188"/>
                  </a:moveTo>
                  <a:lnTo>
                    <a:pt x="474" y="188"/>
                  </a:lnTo>
                  <a:cubicBezTo>
                    <a:pt x="560" y="188"/>
                    <a:pt x="628" y="257"/>
                    <a:pt x="628" y="343"/>
                  </a:cubicBezTo>
                  <a:cubicBezTo>
                    <a:pt x="628" y="428"/>
                    <a:pt x="560" y="497"/>
                    <a:pt x="474" y="497"/>
                  </a:cubicBezTo>
                  <a:cubicBezTo>
                    <a:pt x="394" y="497"/>
                    <a:pt x="325" y="428"/>
                    <a:pt x="325" y="343"/>
                  </a:cubicBezTo>
                  <a:cubicBezTo>
                    <a:pt x="325" y="257"/>
                    <a:pt x="394" y="188"/>
                    <a:pt x="474" y="188"/>
                  </a:cubicBezTo>
                  <a:close/>
                  <a:moveTo>
                    <a:pt x="474" y="229"/>
                  </a:moveTo>
                  <a:lnTo>
                    <a:pt x="474" y="229"/>
                  </a:lnTo>
                  <a:cubicBezTo>
                    <a:pt x="514" y="229"/>
                    <a:pt x="542" y="246"/>
                    <a:pt x="565" y="268"/>
                  </a:cubicBezTo>
                  <a:cubicBezTo>
                    <a:pt x="548" y="257"/>
                    <a:pt x="520" y="251"/>
                    <a:pt x="497" y="251"/>
                  </a:cubicBezTo>
                  <a:cubicBezTo>
                    <a:pt x="434" y="251"/>
                    <a:pt x="377" y="303"/>
                    <a:pt x="377" y="366"/>
                  </a:cubicBezTo>
                  <a:cubicBezTo>
                    <a:pt x="377" y="388"/>
                    <a:pt x="382" y="405"/>
                    <a:pt x="394" y="423"/>
                  </a:cubicBezTo>
                  <a:cubicBezTo>
                    <a:pt x="371" y="405"/>
                    <a:pt x="360" y="377"/>
                    <a:pt x="360" y="343"/>
                  </a:cubicBezTo>
                  <a:cubicBezTo>
                    <a:pt x="360" y="280"/>
                    <a:pt x="411" y="229"/>
                    <a:pt x="474" y="229"/>
                  </a:cubicBezTo>
                  <a:close/>
                </a:path>
              </a:pathLst>
            </a:custGeom>
            <a:solidFill>
              <a:schemeClr val="accent6"/>
            </a:solidFill>
            <a:ln>
              <a:noFill/>
            </a:ln>
            <a:effectLst/>
          </p:spPr>
          <p:txBody>
            <a:bodyPr wrap="none" anchor="ctr"/>
            <a:lstStyle/>
            <a:p>
              <a:endParaRPr lang="en-US">
                <a:latin typeface="Arial"/>
                <a:ea typeface="微软雅黑 Light" panose="020b0502040204020203" charset="-122"/>
                <a:cs typeface="+mn-ea"/>
                <a:sym typeface="Arial"/>
              </a:endParaRPr>
            </a:p>
          </p:txBody>
        </p:sp>
      </p:grpSp>
      <p:grpSp>
        <p:nvGrpSpPr>
          <p:cNvPr id="38" name="Group 1"/>
          <p:cNvGrpSpPr/>
          <p:nvPr/>
        </p:nvGrpSpPr>
        <p:grpSpPr>
          <a:xfrm>
            <a:off x="1561580" y="1943768"/>
            <a:ext cx="1871410" cy="2419009"/>
            <a:chOff x="1561580" y="2400968"/>
            <a:chExt cx="1871410" cy="2419009"/>
          </a:xfrm>
        </p:grpSpPr>
        <p:grpSp>
          <p:nvGrpSpPr>
            <p:cNvPr id="39" name="Group 8"/>
            <p:cNvGrpSpPr/>
            <p:nvPr/>
          </p:nvGrpSpPr>
          <p:grpSpPr>
            <a:xfrm>
              <a:off x="1561580" y="2400968"/>
              <a:ext cx="1871410" cy="2419009"/>
              <a:chOff x="5254082" y="1428767"/>
              <a:chExt cx="1871410" cy="2419009"/>
            </a:xfrm>
          </p:grpSpPr>
          <p:sp>
            <p:nvSpPr>
              <p:cNvPr id="41" name="Freeform 5"/>
              <p:cNvSpPr>
                <a:spLocks noEditPoints="1"/>
              </p:cNvSpPr>
              <p:nvPr/>
            </p:nvSpPr>
            <p:spPr bwMode="auto">
              <a:xfrm>
                <a:off x="5254082" y="1428767"/>
                <a:ext cx="1871410" cy="2419009"/>
              </a:xfrm>
              <a:custGeom>
                <a:gdLst>
                  <a:gd name="T0" fmla="*/ 149 w 297"/>
                  <a:gd name="T1" fmla="*/ 0 h 384"/>
                  <a:gd name="T2" fmla="*/ 0 w 297"/>
                  <a:gd name="T3" fmla="*/ 149 h 384"/>
                  <a:gd name="T4" fmla="*/ 149 w 297"/>
                  <a:gd name="T5" fmla="*/ 384 h 384"/>
                  <a:gd name="T6" fmla="*/ 297 w 297"/>
                  <a:gd name="T7" fmla="*/ 149 h 384"/>
                  <a:gd name="T8" fmla="*/ 149 w 297"/>
                  <a:gd name="T9" fmla="*/ 0 h 384"/>
                  <a:gd name="T10" fmla="*/ 149 w 297"/>
                  <a:gd name="T11" fmla="*/ 267 h 384"/>
                  <a:gd name="T12" fmla="*/ 24 w 297"/>
                  <a:gd name="T13" fmla="*/ 142 h 384"/>
                  <a:gd name="T14" fmla="*/ 149 w 297"/>
                  <a:gd name="T15" fmla="*/ 17 h 384"/>
                  <a:gd name="T16" fmla="*/ 274 w 297"/>
                  <a:gd name="T17" fmla="*/ 142 h 384"/>
                  <a:gd name="T18" fmla="*/ 149 w 297"/>
                  <a:gd name="T19" fmla="*/ 267 h 3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 h="384">
                    <a:moveTo>
                      <a:pt x="149" y="0"/>
                    </a:moveTo>
                    <a:cubicBezTo>
                      <a:pt x="67" y="0"/>
                      <a:pt x="0" y="67"/>
                      <a:pt x="0" y="149"/>
                    </a:cubicBezTo>
                    <a:cubicBezTo>
                      <a:pt x="0" y="231"/>
                      <a:pt x="149" y="384"/>
                      <a:pt x="149" y="384"/>
                    </a:cubicBezTo>
                    <a:cubicBezTo>
                      <a:pt x="149" y="384"/>
                      <a:pt x="297" y="231"/>
                      <a:pt x="297" y="149"/>
                    </a:cubicBezTo>
                    <a:cubicBezTo>
                      <a:pt x="297" y="67"/>
                      <a:pt x="231" y="0"/>
                      <a:pt x="149" y="0"/>
                    </a:cubicBezTo>
                    <a:close/>
                    <a:moveTo>
                      <a:pt x="149" y="267"/>
                    </a:moveTo>
                    <a:cubicBezTo>
                      <a:pt x="80" y="267"/>
                      <a:pt x="24" y="211"/>
                      <a:pt x="24" y="142"/>
                    </a:cubicBezTo>
                    <a:cubicBezTo>
                      <a:pt x="24" y="73"/>
                      <a:pt x="80" y="17"/>
                      <a:pt x="149" y="17"/>
                    </a:cubicBezTo>
                    <a:cubicBezTo>
                      <a:pt x="218" y="17"/>
                      <a:pt x="274" y="73"/>
                      <a:pt x="274" y="142"/>
                    </a:cubicBezTo>
                    <a:cubicBezTo>
                      <a:pt x="274" y="211"/>
                      <a:pt x="218" y="267"/>
                      <a:pt x="149" y="267"/>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rial"/>
                  <a:ea typeface="微软雅黑 Light" panose="020b0502040204020203" charset="-122"/>
                  <a:cs typeface="+mn-ea"/>
                  <a:sym typeface="Arial"/>
                </a:endParaRPr>
              </a:p>
            </p:txBody>
          </p:sp>
          <p:grpSp>
            <p:nvGrpSpPr>
              <p:cNvPr id="42" name="Group 10"/>
              <p:cNvGrpSpPr/>
              <p:nvPr/>
            </p:nvGrpSpPr>
            <p:grpSpPr>
              <a:xfrm>
                <a:off x="5365039" y="1523112"/>
                <a:ext cx="1620000" cy="1620000"/>
                <a:chOff x="6964641" y="2706230"/>
                <a:chExt cx="1620000" cy="1620000"/>
              </a:xfrm>
            </p:grpSpPr>
            <p:sp>
              <p:nvSpPr>
                <p:cNvPr id="43" name="Oval 11"/>
                <p:cNvSpPr>
                  <a:spLocks noChangeAspect="1" noChangeArrowheads="1"/>
                </p:cNvSpPr>
                <p:nvPr/>
              </p:nvSpPr>
              <p:spPr bwMode="auto">
                <a:xfrm flipV="1">
                  <a:off x="6964641" y="2706230"/>
                  <a:ext cx="1620000" cy="1620000"/>
                </a:xfrm>
                <a:prstGeom prst="ellipse">
                  <a:avLst/>
                </a:prstGeom>
                <a:gradFill flip="none" rotWithShape="1">
                  <a:gsLst>
                    <a:gs pos="0">
                      <a:schemeClr val="bg1">
                        <a:lumMod val="85000"/>
                      </a:schemeClr>
                    </a:gs>
                    <a:gs pos="100000">
                      <a:schemeClr val="bg1"/>
                    </a:gs>
                  </a:gsLst>
                  <a:lin ang="0" scaled="1"/>
                </a:gradFill>
                <a:ln>
                  <a:noFill/>
                </a:ln>
              </p:spPr>
              <p:txBody>
                <a:bodyPr vert="horz" wrap="square" lIns="91440" tIns="45720" rIns="91440" bIns="45720" numCol="1" anchor="t" anchorCtr="0" compatLnSpc="1"/>
                <a:lstStyle/>
                <a:p>
                  <a:endParaRPr lang="id-ID">
                    <a:latin typeface="Arial"/>
                    <a:ea typeface="微软雅黑 Light" panose="020b0502040204020203" charset="-122"/>
                    <a:cs typeface="+mn-ea"/>
                    <a:sym typeface="Arial"/>
                  </a:endParaRPr>
                </a:p>
              </p:txBody>
            </p:sp>
            <p:sp>
              <p:nvSpPr>
                <p:cNvPr id="44" name="Oval 12"/>
                <p:cNvSpPr>
                  <a:spLocks noChangeAspect="1" noChangeArrowheads="1"/>
                </p:cNvSpPr>
                <p:nvPr/>
              </p:nvSpPr>
              <p:spPr bwMode="auto">
                <a:xfrm flipV="1">
                  <a:off x="7084503" y="2832230"/>
                  <a:ext cx="1368000" cy="1368000"/>
                </a:xfrm>
                <a:prstGeom prst="ellipse">
                  <a:avLst/>
                </a:prstGeom>
                <a:gradFill flip="none" rotWithShape="1">
                  <a:gsLst>
                    <a:gs pos="0">
                      <a:schemeClr val="bg1">
                        <a:lumMod val="85000"/>
                      </a:schemeClr>
                    </a:gs>
                    <a:gs pos="100000">
                      <a:schemeClr val="bg1"/>
                    </a:gs>
                  </a:gsLst>
                  <a:lin ang="5400000" scaled="1"/>
                </a:gradFill>
                <a:ln>
                  <a:noFill/>
                </a:ln>
              </p:spPr>
              <p:txBody>
                <a:bodyPr vert="horz" wrap="square" lIns="91440" tIns="45720" rIns="91440" bIns="45720" numCol="1" anchor="t" anchorCtr="0" compatLnSpc="1"/>
                <a:lstStyle/>
                <a:p>
                  <a:endParaRPr lang="id-ID">
                    <a:latin typeface="Arial"/>
                    <a:ea typeface="微软雅黑 Light" panose="020b0502040204020203" charset="-122"/>
                    <a:cs typeface="+mn-ea"/>
                    <a:sym typeface="Arial"/>
                  </a:endParaRPr>
                </a:p>
              </p:txBody>
            </p:sp>
          </p:grpSp>
        </p:grpSp>
        <p:sp>
          <p:nvSpPr>
            <p:cNvPr id="40" name="Freeform 274"/>
            <p:cNvSpPr>
              <a:spLocks noEditPoints="1"/>
            </p:cNvSpPr>
            <p:nvPr/>
          </p:nvSpPr>
          <p:spPr bwMode="auto">
            <a:xfrm>
              <a:off x="2154890" y="2929445"/>
              <a:ext cx="550210" cy="567401"/>
            </a:xfrm>
            <a:custGeom>
              <a:gdLst>
                <a:gd name="T0" fmla="*/ 68 w 68"/>
                <a:gd name="T1" fmla="*/ 16 h 67"/>
                <a:gd name="T2" fmla="*/ 68 w 68"/>
                <a:gd name="T3" fmla="*/ 66 h 67"/>
                <a:gd name="T4" fmla="*/ 67 w 68"/>
                <a:gd name="T5" fmla="*/ 67 h 67"/>
                <a:gd name="T6" fmla="*/ 56 w 68"/>
                <a:gd name="T7" fmla="*/ 67 h 67"/>
                <a:gd name="T8" fmla="*/ 46 w 68"/>
                <a:gd name="T9" fmla="*/ 67 h 67"/>
                <a:gd name="T10" fmla="*/ 36 w 68"/>
                <a:gd name="T11" fmla="*/ 67 h 67"/>
                <a:gd name="T12" fmla="*/ 25 w 68"/>
                <a:gd name="T13" fmla="*/ 67 h 67"/>
                <a:gd name="T14" fmla="*/ 16 w 68"/>
                <a:gd name="T15" fmla="*/ 67 h 67"/>
                <a:gd name="T16" fmla="*/ 5 w 68"/>
                <a:gd name="T17" fmla="*/ 67 h 67"/>
                <a:gd name="T18" fmla="*/ 2 w 68"/>
                <a:gd name="T19" fmla="*/ 67 h 67"/>
                <a:gd name="T20" fmla="*/ 0 w 68"/>
                <a:gd name="T21" fmla="*/ 66 h 67"/>
                <a:gd name="T22" fmla="*/ 2 w 68"/>
                <a:gd name="T23" fmla="*/ 64 h 67"/>
                <a:gd name="T24" fmla="*/ 3 w 68"/>
                <a:gd name="T25" fmla="*/ 64 h 67"/>
                <a:gd name="T26" fmla="*/ 3 w 68"/>
                <a:gd name="T27" fmla="*/ 56 h 67"/>
                <a:gd name="T28" fmla="*/ 5 w 68"/>
                <a:gd name="T29" fmla="*/ 54 h 67"/>
                <a:gd name="T30" fmla="*/ 16 w 68"/>
                <a:gd name="T31" fmla="*/ 54 h 67"/>
                <a:gd name="T32" fmla="*/ 17 w 68"/>
                <a:gd name="T33" fmla="*/ 56 h 67"/>
                <a:gd name="T34" fmla="*/ 17 w 68"/>
                <a:gd name="T35" fmla="*/ 64 h 67"/>
                <a:gd name="T36" fmla="*/ 24 w 68"/>
                <a:gd name="T37" fmla="*/ 64 h 67"/>
                <a:gd name="T38" fmla="*/ 24 w 68"/>
                <a:gd name="T39" fmla="*/ 40 h 67"/>
                <a:gd name="T40" fmla="*/ 25 w 68"/>
                <a:gd name="T41" fmla="*/ 38 h 67"/>
                <a:gd name="T42" fmla="*/ 36 w 68"/>
                <a:gd name="T43" fmla="*/ 38 h 67"/>
                <a:gd name="T44" fmla="*/ 38 w 68"/>
                <a:gd name="T45" fmla="*/ 40 h 67"/>
                <a:gd name="T46" fmla="*/ 38 w 68"/>
                <a:gd name="T47" fmla="*/ 64 h 67"/>
                <a:gd name="T48" fmla="*/ 44 w 68"/>
                <a:gd name="T49" fmla="*/ 64 h 67"/>
                <a:gd name="T50" fmla="*/ 44 w 68"/>
                <a:gd name="T51" fmla="*/ 20 h 67"/>
                <a:gd name="T52" fmla="*/ 46 w 68"/>
                <a:gd name="T53" fmla="*/ 18 h 67"/>
                <a:gd name="T54" fmla="*/ 56 w 68"/>
                <a:gd name="T55" fmla="*/ 18 h 67"/>
                <a:gd name="T56" fmla="*/ 58 w 68"/>
                <a:gd name="T57" fmla="*/ 20 h 67"/>
                <a:gd name="T58" fmla="*/ 58 w 68"/>
                <a:gd name="T59" fmla="*/ 64 h 67"/>
                <a:gd name="T60" fmla="*/ 65 w 68"/>
                <a:gd name="T61" fmla="*/ 64 h 67"/>
                <a:gd name="T62" fmla="*/ 65 w 68"/>
                <a:gd name="T63" fmla="*/ 16 h 67"/>
                <a:gd name="T64" fmla="*/ 67 w 68"/>
                <a:gd name="T65" fmla="*/ 15 h 67"/>
                <a:gd name="T66" fmla="*/ 68 w 68"/>
                <a:gd name="T67" fmla="*/ 16 h 67"/>
                <a:gd name="T68" fmla="*/ 2 w 68"/>
                <a:gd name="T69" fmla="*/ 48 h 67"/>
                <a:gd name="T70" fmla="*/ 2 w 68"/>
                <a:gd name="T71" fmla="*/ 48 h 67"/>
                <a:gd name="T72" fmla="*/ 29 w 68"/>
                <a:gd name="T73" fmla="*/ 30 h 67"/>
                <a:gd name="T74" fmla="*/ 55 w 68"/>
                <a:gd name="T75" fmla="*/ 6 h 67"/>
                <a:gd name="T76" fmla="*/ 55 w 68"/>
                <a:gd name="T77" fmla="*/ 13 h 67"/>
                <a:gd name="T78" fmla="*/ 56 w 68"/>
                <a:gd name="T79" fmla="*/ 15 h 67"/>
                <a:gd name="T80" fmla="*/ 58 w 68"/>
                <a:gd name="T81" fmla="*/ 13 h 67"/>
                <a:gd name="T82" fmla="*/ 58 w 68"/>
                <a:gd name="T83" fmla="*/ 2 h 67"/>
                <a:gd name="T84" fmla="*/ 56 w 68"/>
                <a:gd name="T85" fmla="*/ 0 h 67"/>
                <a:gd name="T86" fmla="*/ 46 w 68"/>
                <a:gd name="T87" fmla="*/ 0 h 67"/>
                <a:gd name="T88" fmla="*/ 44 w 68"/>
                <a:gd name="T89" fmla="*/ 2 h 67"/>
                <a:gd name="T90" fmla="*/ 46 w 68"/>
                <a:gd name="T91" fmla="*/ 3 h 67"/>
                <a:gd name="T92" fmla="*/ 53 w 68"/>
                <a:gd name="T93" fmla="*/ 3 h 67"/>
                <a:gd name="T94" fmla="*/ 27 w 68"/>
                <a:gd name="T95" fmla="*/ 28 h 67"/>
                <a:gd name="T96" fmla="*/ 1 w 68"/>
                <a:gd name="T97" fmla="*/ 45 h 67"/>
                <a:gd name="T98" fmla="*/ 0 w 68"/>
                <a:gd name="T99" fmla="*/ 47 h 67"/>
                <a:gd name="T100" fmla="*/ 2 w 68"/>
                <a:gd name="T101" fmla="*/ 48 h 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 h="67">
                  <a:moveTo>
                    <a:pt x="68" y="16"/>
                  </a:moveTo>
                  <a:cubicBezTo>
                    <a:pt x="68" y="66"/>
                    <a:pt x="68" y="66"/>
                    <a:pt x="68" y="66"/>
                  </a:cubicBezTo>
                  <a:cubicBezTo>
                    <a:pt x="68" y="66"/>
                    <a:pt x="68" y="67"/>
                    <a:pt x="67" y="67"/>
                  </a:cubicBezTo>
                  <a:cubicBezTo>
                    <a:pt x="56" y="67"/>
                    <a:pt x="56" y="67"/>
                    <a:pt x="56" y="67"/>
                  </a:cubicBezTo>
                  <a:cubicBezTo>
                    <a:pt x="46" y="67"/>
                    <a:pt x="46" y="67"/>
                    <a:pt x="46" y="67"/>
                  </a:cubicBezTo>
                  <a:cubicBezTo>
                    <a:pt x="36" y="67"/>
                    <a:pt x="36" y="67"/>
                    <a:pt x="36" y="67"/>
                  </a:cubicBezTo>
                  <a:cubicBezTo>
                    <a:pt x="25" y="67"/>
                    <a:pt x="25" y="67"/>
                    <a:pt x="25" y="67"/>
                  </a:cubicBezTo>
                  <a:cubicBezTo>
                    <a:pt x="16" y="67"/>
                    <a:pt x="16" y="67"/>
                    <a:pt x="16" y="67"/>
                  </a:cubicBezTo>
                  <a:cubicBezTo>
                    <a:pt x="5" y="67"/>
                    <a:pt x="5" y="67"/>
                    <a:pt x="5" y="67"/>
                  </a:cubicBezTo>
                  <a:cubicBezTo>
                    <a:pt x="2" y="67"/>
                    <a:pt x="2" y="67"/>
                    <a:pt x="2" y="67"/>
                  </a:cubicBezTo>
                  <a:cubicBezTo>
                    <a:pt x="1" y="67"/>
                    <a:pt x="0" y="66"/>
                    <a:pt x="0" y="66"/>
                  </a:cubicBezTo>
                  <a:cubicBezTo>
                    <a:pt x="0" y="65"/>
                    <a:pt x="1" y="64"/>
                    <a:pt x="2" y="64"/>
                  </a:cubicBezTo>
                  <a:cubicBezTo>
                    <a:pt x="3" y="64"/>
                    <a:pt x="3" y="64"/>
                    <a:pt x="3" y="64"/>
                  </a:cubicBezTo>
                  <a:cubicBezTo>
                    <a:pt x="3" y="56"/>
                    <a:pt x="3" y="56"/>
                    <a:pt x="3" y="56"/>
                  </a:cubicBezTo>
                  <a:cubicBezTo>
                    <a:pt x="3" y="55"/>
                    <a:pt x="4" y="54"/>
                    <a:pt x="5" y="54"/>
                  </a:cubicBezTo>
                  <a:cubicBezTo>
                    <a:pt x="16" y="54"/>
                    <a:pt x="16" y="54"/>
                    <a:pt x="16" y="54"/>
                  </a:cubicBezTo>
                  <a:cubicBezTo>
                    <a:pt x="17" y="54"/>
                    <a:pt x="17" y="55"/>
                    <a:pt x="17" y="56"/>
                  </a:cubicBezTo>
                  <a:cubicBezTo>
                    <a:pt x="17" y="64"/>
                    <a:pt x="17" y="64"/>
                    <a:pt x="17" y="64"/>
                  </a:cubicBezTo>
                  <a:cubicBezTo>
                    <a:pt x="24" y="64"/>
                    <a:pt x="24" y="64"/>
                    <a:pt x="24" y="64"/>
                  </a:cubicBezTo>
                  <a:cubicBezTo>
                    <a:pt x="24" y="40"/>
                    <a:pt x="24" y="40"/>
                    <a:pt x="24" y="40"/>
                  </a:cubicBezTo>
                  <a:cubicBezTo>
                    <a:pt x="24" y="39"/>
                    <a:pt x="24" y="38"/>
                    <a:pt x="25" y="38"/>
                  </a:cubicBezTo>
                  <a:cubicBezTo>
                    <a:pt x="36" y="38"/>
                    <a:pt x="36" y="38"/>
                    <a:pt x="36" y="38"/>
                  </a:cubicBezTo>
                  <a:cubicBezTo>
                    <a:pt x="37" y="38"/>
                    <a:pt x="38" y="39"/>
                    <a:pt x="38" y="40"/>
                  </a:cubicBezTo>
                  <a:cubicBezTo>
                    <a:pt x="38" y="64"/>
                    <a:pt x="38" y="64"/>
                    <a:pt x="38" y="64"/>
                  </a:cubicBezTo>
                  <a:cubicBezTo>
                    <a:pt x="44" y="64"/>
                    <a:pt x="44" y="64"/>
                    <a:pt x="44" y="64"/>
                  </a:cubicBezTo>
                  <a:cubicBezTo>
                    <a:pt x="44" y="20"/>
                    <a:pt x="44" y="20"/>
                    <a:pt x="44" y="20"/>
                  </a:cubicBezTo>
                  <a:cubicBezTo>
                    <a:pt x="44" y="19"/>
                    <a:pt x="45" y="18"/>
                    <a:pt x="46" y="18"/>
                  </a:cubicBezTo>
                  <a:cubicBezTo>
                    <a:pt x="56" y="18"/>
                    <a:pt x="56" y="18"/>
                    <a:pt x="56" y="18"/>
                  </a:cubicBezTo>
                  <a:cubicBezTo>
                    <a:pt x="57" y="18"/>
                    <a:pt x="58" y="19"/>
                    <a:pt x="58" y="20"/>
                  </a:cubicBezTo>
                  <a:cubicBezTo>
                    <a:pt x="58" y="64"/>
                    <a:pt x="58" y="64"/>
                    <a:pt x="58" y="64"/>
                  </a:cubicBezTo>
                  <a:cubicBezTo>
                    <a:pt x="65" y="64"/>
                    <a:pt x="65" y="64"/>
                    <a:pt x="65" y="64"/>
                  </a:cubicBezTo>
                  <a:cubicBezTo>
                    <a:pt x="65" y="16"/>
                    <a:pt x="65" y="16"/>
                    <a:pt x="65" y="16"/>
                  </a:cubicBezTo>
                  <a:cubicBezTo>
                    <a:pt x="65" y="15"/>
                    <a:pt x="66" y="15"/>
                    <a:pt x="67" y="15"/>
                  </a:cubicBezTo>
                  <a:cubicBezTo>
                    <a:pt x="68" y="15"/>
                    <a:pt x="68" y="15"/>
                    <a:pt x="68" y="16"/>
                  </a:cubicBezTo>
                  <a:close/>
                  <a:moveTo>
                    <a:pt x="2" y="48"/>
                  </a:moveTo>
                  <a:cubicBezTo>
                    <a:pt x="2" y="48"/>
                    <a:pt x="2" y="48"/>
                    <a:pt x="2" y="48"/>
                  </a:cubicBezTo>
                  <a:cubicBezTo>
                    <a:pt x="3" y="48"/>
                    <a:pt x="16" y="40"/>
                    <a:pt x="29" y="30"/>
                  </a:cubicBezTo>
                  <a:cubicBezTo>
                    <a:pt x="40" y="22"/>
                    <a:pt x="51" y="10"/>
                    <a:pt x="55" y="6"/>
                  </a:cubicBezTo>
                  <a:cubicBezTo>
                    <a:pt x="55" y="13"/>
                    <a:pt x="55" y="13"/>
                    <a:pt x="55" y="13"/>
                  </a:cubicBezTo>
                  <a:cubicBezTo>
                    <a:pt x="55" y="14"/>
                    <a:pt x="55" y="15"/>
                    <a:pt x="56" y="15"/>
                  </a:cubicBezTo>
                  <a:cubicBezTo>
                    <a:pt x="57" y="15"/>
                    <a:pt x="58" y="14"/>
                    <a:pt x="58" y="13"/>
                  </a:cubicBezTo>
                  <a:cubicBezTo>
                    <a:pt x="58" y="2"/>
                    <a:pt x="58" y="2"/>
                    <a:pt x="58" y="2"/>
                  </a:cubicBezTo>
                  <a:cubicBezTo>
                    <a:pt x="58" y="1"/>
                    <a:pt x="57" y="0"/>
                    <a:pt x="56" y="0"/>
                  </a:cubicBezTo>
                  <a:cubicBezTo>
                    <a:pt x="46" y="0"/>
                    <a:pt x="46" y="0"/>
                    <a:pt x="46" y="0"/>
                  </a:cubicBezTo>
                  <a:cubicBezTo>
                    <a:pt x="45" y="0"/>
                    <a:pt x="44" y="1"/>
                    <a:pt x="44" y="2"/>
                  </a:cubicBezTo>
                  <a:cubicBezTo>
                    <a:pt x="44" y="3"/>
                    <a:pt x="45" y="3"/>
                    <a:pt x="46" y="3"/>
                  </a:cubicBezTo>
                  <a:cubicBezTo>
                    <a:pt x="53" y="3"/>
                    <a:pt x="53" y="3"/>
                    <a:pt x="53" y="3"/>
                  </a:cubicBezTo>
                  <a:cubicBezTo>
                    <a:pt x="50" y="7"/>
                    <a:pt x="38" y="20"/>
                    <a:pt x="27" y="28"/>
                  </a:cubicBezTo>
                  <a:cubicBezTo>
                    <a:pt x="15" y="37"/>
                    <a:pt x="1" y="45"/>
                    <a:pt x="1" y="45"/>
                  </a:cubicBezTo>
                  <a:cubicBezTo>
                    <a:pt x="0" y="46"/>
                    <a:pt x="0" y="47"/>
                    <a:pt x="0" y="47"/>
                  </a:cubicBezTo>
                  <a:cubicBezTo>
                    <a:pt x="1" y="48"/>
                    <a:pt x="1" y="48"/>
                    <a:pt x="2" y="48"/>
                  </a:cubicBezTo>
                  <a:close/>
                </a:path>
              </a:pathLst>
            </a:custGeom>
            <a:solidFill>
              <a:schemeClr val="accent6"/>
            </a:solidFill>
            <a:ln>
              <a:noFill/>
            </a:ln>
          </p:spPr>
          <p:txBody>
            <a:bodyPr vert="horz" wrap="square" lIns="91440" tIns="45720" rIns="91440" bIns="45720" numCol="1" anchor="t" anchorCtr="0" compatLnSpc="1"/>
            <a:lstStyle/>
            <a:p>
              <a:endParaRPr lang="en-US">
                <a:latin typeface="Arial"/>
                <a:ea typeface="微软雅黑 Light" panose="020b0502040204020203" charset="-122"/>
                <a:cs typeface="+mn-ea"/>
                <a:sym typeface="Arial"/>
              </a:endParaRPr>
            </a:p>
          </p:txBody>
        </p:sp>
      </p:grpSp>
      <p:grpSp>
        <p:nvGrpSpPr>
          <p:cNvPr id="45" name="Group 2"/>
          <p:cNvGrpSpPr/>
          <p:nvPr/>
        </p:nvGrpSpPr>
        <p:grpSpPr>
          <a:xfrm>
            <a:off x="3994165" y="1943768"/>
            <a:ext cx="1871410" cy="2419009"/>
            <a:chOff x="3994165" y="2400968"/>
            <a:chExt cx="1871410" cy="2419009"/>
          </a:xfrm>
        </p:grpSpPr>
        <p:grpSp>
          <p:nvGrpSpPr>
            <p:cNvPr id="46" name="Group 42"/>
            <p:cNvGrpSpPr/>
            <p:nvPr/>
          </p:nvGrpSpPr>
          <p:grpSpPr>
            <a:xfrm>
              <a:off x="3994165" y="2400968"/>
              <a:ext cx="1871410" cy="2419009"/>
              <a:chOff x="5254082" y="1428767"/>
              <a:chExt cx="1871410" cy="2419009"/>
            </a:xfrm>
          </p:grpSpPr>
          <p:sp>
            <p:nvSpPr>
              <p:cNvPr id="50" name="Freeform 5"/>
              <p:cNvSpPr>
                <a:spLocks noEditPoints="1"/>
              </p:cNvSpPr>
              <p:nvPr/>
            </p:nvSpPr>
            <p:spPr bwMode="auto">
              <a:xfrm>
                <a:off x="5254082" y="1428767"/>
                <a:ext cx="1871410" cy="2419009"/>
              </a:xfrm>
              <a:custGeom>
                <a:gdLst>
                  <a:gd name="T0" fmla="*/ 149 w 297"/>
                  <a:gd name="T1" fmla="*/ 0 h 384"/>
                  <a:gd name="T2" fmla="*/ 0 w 297"/>
                  <a:gd name="T3" fmla="*/ 149 h 384"/>
                  <a:gd name="T4" fmla="*/ 149 w 297"/>
                  <a:gd name="T5" fmla="*/ 384 h 384"/>
                  <a:gd name="T6" fmla="*/ 297 w 297"/>
                  <a:gd name="T7" fmla="*/ 149 h 384"/>
                  <a:gd name="T8" fmla="*/ 149 w 297"/>
                  <a:gd name="T9" fmla="*/ 0 h 384"/>
                  <a:gd name="T10" fmla="*/ 149 w 297"/>
                  <a:gd name="T11" fmla="*/ 267 h 384"/>
                  <a:gd name="T12" fmla="*/ 24 w 297"/>
                  <a:gd name="T13" fmla="*/ 142 h 384"/>
                  <a:gd name="T14" fmla="*/ 149 w 297"/>
                  <a:gd name="T15" fmla="*/ 17 h 384"/>
                  <a:gd name="T16" fmla="*/ 274 w 297"/>
                  <a:gd name="T17" fmla="*/ 142 h 384"/>
                  <a:gd name="T18" fmla="*/ 149 w 297"/>
                  <a:gd name="T19" fmla="*/ 267 h 3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 h="384">
                    <a:moveTo>
                      <a:pt x="149" y="0"/>
                    </a:moveTo>
                    <a:cubicBezTo>
                      <a:pt x="67" y="0"/>
                      <a:pt x="0" y="67"/>
                      <a:pt x="0" y="149"/>
                    </a:cubicBezTo>
                    <a:cubicBezTo>
                      <a:pt x="0" y="231"/>
                      <a:pt x="149" y="384"/>
                      <a:pt x="149" y="384"/>
                    </a:cubicBezTo>
                    <a:cubicBezTo>
                      <a:pt x="149" y="384"/>
                      <a:pt x="297" y="231"/>
                      <a:pt x="297" y="149"/>
                    </a:cubicBezTo>
                    <a:cubicBezTo>
                      <a:pt x="297" y="67"/>
                      <a:pt x="231" y="0"/>
                      <a:pt x="149" y="0"/>
                    </a:cubicBezTo>
                    <a:close/>
                    <a:moveTo>
                      <a:pt x="149" y="267"/>
                    </a:moveTo>
                    <a:cubicBezTo>
                      <a:pt x="80" y="267"/>
                      <a:pt x="24" y="211"/>
                      <a:pt x="24" y="142"/>
                    </a:cubicBezTo>
                    <a:cubicBezTo>
                      <a:pt x="24" y="73"/>
                      <a:pt x="80" y="17"/>
                      <a:pt x="149" y="17"/>
                    </a:cubicBezTo>
                    <a:cubicBezTo>
                      <a:pt x="218" y="17"/>
                      <a:pt x="274" y="73"/>
                      <a:pt x="274" y="142"/>
                    </a:cubicBezTo>
                    <a:cubicBezTo>
                      <a:pt x="274" y="211"/>
                      <a:pt x="218" y="267"/>
                      <a:pt x="149" y="267"/>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rial"/>
                  <a:ea typeface="微软雅黑 Light" panose="020b0502040204020203" charset="-122"/>
                  <a:cs typeface="+mn-ea"/>
                  <a:sym typeface="Arial"/>
                </a:endParaRPr>
              </a:p>
            </p:txBody>
          </p:sp>
          <p:grpSp>
            <p:nvGrpSpPr>
              <p:cNvPr id="51" name="Group 44"/>
              <p:cNvGrpSpPr/>
              <p:nvPr/>
            </p:nvGrpSpPr>
            <p:grpSpPr>
              <a:xfrm>
                <a:off x="5365039" y="1523112"/>
                <a:ext cx="1620000" cy="1620000"/>
                <a:chOff x="6964641" y="2706230"/>
                <a:chExt cx="1620000" cy="1620000"/>
              </a:xfrm>
            </p:grpSpPr>
            <p:sp>
              <p:nvSpPr>
                <p:cNvPr id="52" name="Oval 45"/>
                <p:cNvSpPr>
                  <a:spLocks noChangeAspect="1" noChangeArrowheads="1"/>
                </p:cNvSpPr>
                <p:nvPr/>
              </p:nvSpPr>
              <p:spPr bwMode="auto">
                <a:xfrm flipV="1">
                  <a:off x="6964641" y="2706230"/>
                  <a:ext cx="1620000" cy="1620000"/>
                </a:xfrm>
                <a:prstGeom prst="ellipse">
                  <a:avLst/>
                </a:prstGeom>
                <a:gradFill flip="none" rotWithShape="1">
                  <a:gsLst>
                    <a:gs pos="0">
                      <a:schemeClr val="bg1">
                        <a:lumMod val="85000"/>
                      </a:schemeClr>
                    </a:gs>
                    <a:gs pos="100000">
                      <a:schemeClr val="bg1"/>
                    </a:gs>
                  </a:gsLst>
                  <a:lin ang="0" scaled="1"/>
                </a:gradFill>
                <a:ln>
                  <a:noFill/>
                </a:ln>
              </p:spPr>
              <p:txBody>
                <a:bodyPr vert="horz" wrap="square" lIns="91440" tIns="45720" rIns="91440" bIns="45720" numCol="1" anchor="t" anchorCtr="0" compatLnSpc="1"/>
                <a:lstStyle/>
                <a:p>
                  <a:endParaRPr lang="id-ID">
                    <a:latin typeface="Arial"/>
                    <a:ea typeface="微软雅黑 Light" panose="020b0502040204020203" charset="-122"/>
                    <a:cs typeface="+mn-ea"/>
                    <a:sym typeface="Arial"/>
                  </a:endParaRPr>
                </a:p>
              </p:txBody>
            </p:sp>
            <p:sp>
              <p:nvSpPr>
                <p:cNvPr id="53" name="Oval 46"/>
                <p:cNvSpPr>
                  <a:spLocks noChangeAspect="1" noChangeArrowheads="1"/>
                </p:cNvSpPr>
                <p:nvPr/>
              </p:nvSpPr>
              <p:spPr bwMode="auto">
                <a:xfrm flipV="1">
                  <a:off x="7084503" y="2832230"/>
                  <a:ext cx="1368000" cy="1368000"/>
                </a:xfrm>
                <a:prstGeom prst="ellipse">
                  <a:avLst/>
                </a:prstGeom>
                <a:gradFill flip="none" rotWithShape="1">
                  <a:gsLst>
                    <a:gs pos="0">
                      <a:schemeClr val="bg1">
                        <a:lumMod val="85000"/>
                      </a:schemeClr>
                    </a:gs>
                    <a:gs pos="100000">
                      <a:schemeClr val="bg1"/>
                    </a:gs>
                  </a:gsLst>
                  <a:lin ang="5400000" scaled="1"/>
                </a:gradFill>
                <a:ln>
                  <a:noFill/>
                </a:ln>
              </p:spPr>
              <p:txBody>
                <a:bodyPr vert="horz" wrap="square" lIns="91440" tIns="45720" rIns="91440" bIns="45720" numCol="1" anchor="t" anchorCtr="0" compatLnSpc="1"/>
                <a:lstStyle/>
                <a:p>
                  <a:endParaRPr lang="id-ID">
                    <a:latin typeface="Arial"/>
                    <a:ea typeface="微软雅黑 Light" panose="020b0502040204020203" charset="-122"/>
                    <a:cs typeface="+mn-ea"/>
                    <a:sym typeface="Arial"/>
                  </a:endParaRPr>
                </a:p>
              </p:txBody>
            </p:sp>
          </p:grpSp>
        </p:grpSp>
        <p:grpSp>
          <p:nvGrpSpPr>
            <p:cNvPr id="47" name="Group 81"/>
            <p:cNvGrpSpPr/>
            <p:nvPr/>
          </p:nvGrpSpPr>
          <p:grpSpPr>
            <a:xfrm>
              <a:off x="4652974" y="3035089"/>
              <a:ext cx="577085" cy="443691"/>
              <a:chOff x="2849564" y="3636963"/>
              <a:chExt cx="315912" cy="242888"/>
            </a:xfrm>
            <a:solidFill>
              <a:schemeClr val="accent2"/>
            </a:solidFill>
          </p:grpSpPr>
          <p:sp>
            <p:nvSpPr>
              <p:cNvPr id="48" name="Freeform 148"/>
              <p:cNvSpPr/>
              <p:nvPr/>
            </p:nvSpPr>
            <p:spPr bwMode="auto">
              <a:xfrm>
                <a:off x="2849564" y="3671888"/>
                <a:ext cx="298450" cy="207963"/>
              </a:xfrm>
              <a:custGeom>
                <a:gdLst>
                  <a:gd name="T0" fmla="*/ 103 w 112"/>
                  <a:gd name="T1" fmla="*/ 78 h 78"/>
                  <a:gd name="T2" fmla="*/ 9 w 112"/>
                  <a:gd name="T3" fmla="*/ 78 h 78"/>
                  <a:gd name="T4" fmla="*/ 0 w 112"/>
                  <a:gd name="T5" fmla="*/ 69 h 78"/>
                  <a:gd name="T6" fmla="*/ 0 w 112"/>
                  <a:gd name="T7" fmla="*/ 8 h 78"/>
                  <a:gd name="T8" fmla="*/ 9 w 112"/>
                  <a:gd name="T9" fmla="*/ 0 h 78"/>
                  <a:gd name="T10" fmla="*/ 42 w 112"/>
                  <a:gd name="T11" fmla="*/ 0 h 78"/>
                  <a:gd name="T12" fmla="*/ 46 w 112"/>
                  <a:gd name="T13" fmla="*/ 4 h 78"/>
                  <a:gd name="T14" fmla="*/ 42 w 112"/>
                  <a:gd name="T15" fmla="*/ 8 h 78"/>
                  <a:gd name="T16" fmla="*/ 9 w 112"/>
                  <a:gd name="T17" fmla="*/ 8 h 78"/>
                  <a:gd name="T18" fmla="*/ 8 w 112"/>
                  <a:gd name="T19" fmla="*/ 8 h 78"/>
                  <a:gd name="T20" fmla="*/ 8 w 112"/>
                  <a:gd name="T21" fmla="*/ 69 h 78"/>
                  <a:gd name="T22" fmla="*/ 9 w 112"/>
                  <a:gd name="T23" fmla="*/ 70 h 78"/>
                  <a:gd name="T24" fmla="*/ 103 w 112"/>
                  <a:gd name="T25" fmla="*/ 70 h 78"/>
                  <a:gd name="T26" fmla="*/ 104 w 112"/>
                  <a:gd name="T27" fmla="*/ 69 h 78"/>
                  <a:gd name="T28" fmla="*/ 104 w 112"/>
                  <a:gd name="T29" fmla="*/ 43 h 78"/>
                  <a:gd name="T30" fmla="*/ 108 w 112"/>
                  <a:gd name="T31" fmla="*/ 39 h 78"/>
                  <a:gd name="T32" fmla="*/ 112 w 112"/>
                  <a:gd name="T33" fmla="*/ 43 h 78"/>
                  <a:gd name="T34" fmla="*/ 112 w 112"/>
                  <a:gd name="T35" fmla="*/ 69 h 78"/>
                  <a:gd name="T36" fmla="*/ 103 w 112"/>
                  <a:gd name="T37" fmla="*/ 78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78">
                    <a:moveTo>
                      <a:pt x="103" y="78"/>
                    </a:moveTo>
                    <a:cubicBezTo>
                      <a:pt x="9" y="78"/>
                      <a:pt x="9" y="78"/>
                      <a:pt x="9" y="78"/>
                    </a:cubicBezTo>
                    <a:cubicBezTo>
                      <a:pt x="4" y="78"/>
                      <a:pt x="0" y="74"/>
                      <a:pt x="0" y="69"/>
                    </a:cubicBezTo>
                    <a:cubicBezTo>
                      <a:pt x="0" y="8"/>
                      <a:pt x="0" y="8"/>
                      <a:pt x="0" y="8"/>
                    </a:cubicBezTo>
                    <a:cubicBezTo>
                      <a:pt x="0" y="4"/>
                      <a:pt x="4" y="0"/>
                      <a:pt x="9" y="0"/>
                    </a:cubicBezTo>
                    <a:cubicBezTo>
                      <a:pt x="42" y="0"/>
                      <a:pt x="42" y="0"/>
                      <a:pt x="42" y="0"/>
                    </a:cubicBezTo>
                    <a:cubicBezTo>
                      <a:pt x="44" y="0"/>
                      <a:pt x="46" y="1"/>
                      <a:pt x="46" y="4"/>
                    </a:cubicBezTo>
                    <a:cubicBezTo>
                      <a:pt x="46" y="6"/>
                      <a:pt x="44" y="8"/>
                      <a:pt x="42" y="8"/>
                    </a:cubicBezTo>
                    <a:cubicBezTo>
                      <a:pt x="9" y="8"/>
                      <a:pt x="9" y="8"/>
                      <a:pt x="9" y="8"/>
                    </a:cubicBezTo>
                    <a:cubicBezTo>
                      <a:pt x="8" y="8"/>
                      <a:pt x="8" y="8"/>
                      <a:pt x="8" y="8"/>
                    </a:cubicBezTo>
                    <a:cubicBezTo>
                      <a:pt x="8" y="69"/>
                      <a:pt x="8" y="69"/>
                      <a:pt x="8" y="69"/>
                    </a:cubicBezTo>
                    <a:cubicBezTo>
                      <a:pt x="8" y="70"/>
                      <a:pt x="8" y="70"/>
                      <a:pt x="9" y="70"/>
                    </a:cubicBezTo>
                    <a:cubicBezTo>
                      <a:pt x="103" y="70"/>
                      <a:pt x="103" y="70"/>
                      <a:pt x="103" y="70"/>
                    </a:cubicBezTo>
                    <a:cubicBezTo>
                      <a:pt x="103" y="70"/>
                      <a:pt x="104" y="70"/>
                      <a:pt x="104" y="69"/>
                    </a:cubicBezTo>
                    <a:cubicBezTo>
                      <a:pt x="104" y="43"/>
                      <a:pt x="104" y="43"/>
                      <a:pt x="104" y="43"/>
                    </a:cubicBezTo>
                    <a:cubicBezTo>
                      <a:pt x="104" y="41"/>
                      <a:pt x="105" y="39"/>
                      <a:pt x="108" y="39"/>
                    </a:cubicBezTo>
                    <a:cubicBezTo>
                      <a:pt x="110" y="39"/>
                      <a:pt x="112" y="41"/>
                      <a:pt x="112" y="43"/>
                    </a:cubicBezTo>
                    <a:cubicBezTo>
                      <a:pt x="112" y="69"/>
                      <a:pt x="112" y="69"/>
                      <a:pt x="112" y="69"/>
                    </a:cubicBezTo>
                    <a:cubicBezTo>
                      <a:pt x="112" y="74"/>
                      <a:pt x="108" y="78"/>
                      <a:pt x="103" y="78"/>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latin typeface="Arial"/>
                  <a:ea typeface="微软雅黑 Light" panose="020b0502040204020203" charset="-122"/>
                  <a:cs typeface="+mn-ea"/>
                  <a:sym typeface="Arial"/>
                </a:endParaRPr>
              </a:p>
            </p:txBody>
          </p:sp>
          <p:sp>
            <p:nvSpPr>
              <p:cNvPr id="49" name="Freeform 149"/>
              <p:cNvSpPr/>
              <p:nvPr/>
            </p:nvSpPr>
            <p:spPr bwMode="auto">
              <a:xfrm>
                <a:off x="2943226" y="3636963"/>
                <a:ext cx="222250" cy="200025"/>
              </a:xfrm>
              <a:custGeom>
                <a:gdLst>
                  <a:gd name="T0" fmla="*/ 46 w 83"/>
                  <a:gd name="T1" fmla="*/ 58 h 75"/>
                  <a:gd name="T2" fmla="*/ 83 w 83"/>
                  <a:gd name="T3" fmla="*/ 29 h 75"/>
                  <a:gd name="T4" fmla="*/ 46 w 83"/>
                  <a:gd name="T5" fmla="*/ 0 h 75"/>
                  <a:gd name="T6" fmla="*/ 46 w 83"/>
                  <a:gd name="T7" fmla="*/ 20 h 75"/>
                  <a:gd name="T8" fmla="*/ 0 w 83"/>
                  <a:gd name="T9" fmla="*/ 75 h 75"/>
                  <a:gd name="T10" fmla="*/ 46 w 83"/>
                  <a:gd name="T11" fmla="*/ 40 h 75"/>
                  <a:gd name="T12" fmla="*/ 46 w 83"/>
                  <a:gd name="T13" fmla="*/ 58 h 75"/>
                </a:gdLst>
                <a:cxnLst>
                  <a:cxn ang="0">
                    <a:pos x="T0" y="T1"/>
                  </a:cxn>
                  <a:cxn ang="0">
                    <a:pos x="T2" y="T3"/>
                  </a:cxn>
                  <a:cxn ang="0">
                    <a:pos x="T4" y="T5"/>
                  </a:cxn>
                  <a:cxn ang="0">
                    <a:pos x="T6" y="T7"/>
                  </a:cxn>
                  <a:cxn ang="0">
                    <a:pos x="T8" y="T9"/>
                  </a:cxn>
                  <a:cxn ang="0">
                    <a:pos x="T10" y="T11"/>
                  </a:cxn>
                  <a:cxn ang="0">
                    <a:pos x="T12" y="T13"/>
                  </a:cxn>
                </a:cxnLst>
                <a:rect l="0" t="0" r="r" b="b"/>
                <a:pathLst>
                  <a:path w="83" h="75">
                    <a:moveTo>
                      <a:pt x="46" y="58"/>
                    </a:moveTo>
                    <a:cubicBezTo>
                      <a:pt x="83" y="29"/>
                      <a:pt x="83" y="29"/>
                      <a:pt x="83" y="29"/>
                    </a:cubicBezTo>
                    <a:cubicBezTo>
                      <a:pt x="46" y="0"/>
                      <a:pt x="46" y="0"/>
                      <a:pt x="46" y="0"/>
                    </a:cubicBezTo>
                    <a:cubicBezTo>
                      <a:pt x="46" y="20"/>
                      <a:pt x="46" y="20"/>
                      <a:pt x="46" y="20"/>
                    </a:cubicBezTo>
                    <a:cubicBezTo>
                      <a:pt x="10" y="21"/>
                      <a:pt x="0" y="38"/>
                      <a:pt x="0" y="75"/>
                    </a:cubicBezTo>
                    <a:cubicBezTo>
                      <a:pt x="15" y="43"/>
                      <a:pt x="30" y="41"/>
                      <a:pt x="46" y="40"/>
                    </a:cubicBezTo>
                    <a:cubicBezTo>
                      <a:pt x="46" y="58"/>
                      <a:pt x="46" y="58"/>
                      <a:pt x="46" y="58"/>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latin typeface="Arial"/>
                  <a:ea typeface="微软雅黑 Light" panose="020b0502040204020203" charset="-122"/>
                  <a:cs typeface="+mn-ea"/>
                  <a:sym typeface="Arial"/>
                </a:endParaRPr>
              </a:p>
            </p:txBody>
          </p:sp>
        </p:grpSp>
      </p:grpSp>
    </p:spTree>
  </p:cSld>
  <p:clrMapOvr>
    <a:masterClrMapping/>
  </p:clrMapOvr>
  <mc:AlternateContent>
    <mc:Choice xmlns:p14="http://schemas.microsoft.com/office/powerpoint/2010/main" Requires="p14">
      <p:transition spd="slow" advTm="4224" p14:dur="800">
        <p:diamond/>
      </p:transition>
    </mc:Choice>
    <mc:Fallback>
      <p:transition spd="slow" advTm="4224">
        <p:diamond/>
      </p:transition>
    </mc:Fallback>
  </mc:AlternateConten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TextBox 11"/>
          <p:cNvSpPr txBox="1"/>
          <p:nvPr/>
        </p:nvSpPr>
        <p:spPr>
          <a:xfrm>
            <a:off x="989375" y="327095"/>
            <a:ext cx="2621280" cy="483235"/>
          </a:xfrm>
          <a:prstGeom prst="rect">
            <a:avLst/>
          </a:prstGeom>
          <a:noFill/>
        </p:spPr>
        <p:txBody>
          <a:bodyPr wrap="none" rtlCol="0">
            <a:spAutoFit/>
          </a:bodyPr>
          <a:lstStyle/>
          <a:p>
            <a:pPr algn="l"/>
            <a:r>
              <a:rPr sz="2400">
                <a:latin typeface="微软雅黑" panose="020b0503020204020204" pitchFamily="34" charset="-122"/>
                <a:ea typeface="微软雅黑" panose="020b0503020204020204" pitchFamily="34" charset="-122"/>
              </a:rPr>
              <a:t>单击此处添加标题</a:t>
            </a:r>
            <a:endParaRPr sz="2400">
              <a:latin typeface="微软雅黑" panose="020b0503020204020204" pitchFamily="34" charset="-122"/>
              <a:ea typeface="微软雅黑" panose="020b0503020204020204" pitchFamily="34" charset="-122"/>
            </a:endParaRPr>
          </a:p>
        </p:txBody>
      </p:sp>
      <p:sp>
        <p:nvSpPr>
          <p:cNvPr id="13" name="Freeform 40"/>
          <p:cNvSpPr>
            <a:spLocks noEditPoints="1"/>
          </p:cNvSpPr>
          <p:nvPr/>
        </p:nvSpPr>
        <p:spPr bwMode="auto">
          <a:xfrm>
            <a:off x="511175" y="303530"/>
            <a:ext cx="307975" cy="523875"/>
          </a:xfrm>
          <a:custGeom>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14"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cxnSp>
        <p:nvCxnSpPr>
          <p:cNvPr id="15" name="直接连接符 14"/>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16" name="TextBox 51"/>
          <p:cNvSpPr txBox="1"/>
          <p:nvPr/>
        </p:nvSpPr>
        <p:spPr>
          <a:xfrm>
            <a:off x="11075080" y="165170"/>
            <a:ext cx="627380" cy="287020"/>
          </a:xfrm>
          <a:prstGeom prst="rect">
            <a:avLst/>
          </a:prstGeom>
          <a:noFill/>
        </p:spPr>
        <p:txBody>
          <a:bodyPr wrap="none" rtlCol="0">
            <a:spAutoFit/>
          </a:bodyPr>
          <a:lstStyle/>
          <a:p>
            <a:pPr algn="l"/>
            <a:r>
              <a:rPr lang="en-US" sz="1200" b="1">
                <a:solidFill>
                  <a:schemeClr val="bg1"/>
                </a:solidFill>
                <a:latin typeface="微软雅黑" panose="020b0503020204020204" pitchFamily="34" charset="-122"/>
                <a:ea typeface="微软雅黑" panose="020b0503020204020204" pitchFamily="34" charset="-122"/>
              </a:rPr>
              <a:t>LOGO</a:t>
            </a:r>
            <a:endParaRPr lang="en-US" sz="1200" b="1">
              <a:solidFill>
                <a:schemeClr val="bg1"/>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4678415" y="2208387"/>
            <a:ext cx="2929595" cy="3335842"/>
            <a:chOff x="3360585" y="1637866"/>
            <a:chExt cx="2197100" cy="2500530"/>
          </a:xfrm>
        </p:grpSpPr>
        <p:sp>
          <p:nvSpPr>
            <p:cNvPr id="18" name="Freeform 6"/>
            <p:cNvSpPr/>
            <p:nvPr/>
          </p:nvSpPr>
          <p:spPr bwMode="auto">
            <a:xfrm>
              <a:off x="4459135" y="3208172"/>
              <a:ext cx="1035427" cy="930224"/>
            </a:xfrm>
            <a:custGeom>
              <a:gdLst>
                <a:gd name="T0" fmla="*/ 0 w 881"/>
                <a:gd name="T1" fmla="*/ 198 h 792"/>
                <a:gd name="T2" fmla="*/ 0 w 881"/>
                <a:gd name="T3" fmla="*/ 792 h 792"/>
                <a:gd name="T4" fmla="*/ 881 w 881"/>
                <a:gd name="T5" fmla="*/ 283 h 792"/>
                <a:gd name="T6" fmla="*/ 390 w 881"/>
                <a:gd name="T7" fmla="*/ 0 h 792"/>
                <a:gd name="T8" fmla="*/ 0 w 881"/>
                <a:gd name="T9" fmla="*/ 198 h 792"/>
              </a:gdLst>
              <a:cxnLst>
                <a:cxn ang="0">
                  <a:pos x="T0" y="T1"/>
                </a:cxn>
                <a:cxn ang="0">
                  <a:pos x="T2" y="T3"/>
                </a:cxn>
                <a:cxn ang="0">
                  <a:pos x="T4" y="T5"/>
                </a:cxn>
                <a:cxn ang="0">
                  <a:pos x="T6" y="T7"/>
                </a:cxn>
                <a:cxn ang="0">
                  <a:pos x="T8" y="T9"/>
                </a:cxn>
              </a:cxnLst>
              <a:rect l="0" t="0" r="r" b="b"/>
              <a:pathLst>
                <a:path w="881" h="792">
                  <a:moveTo>
                    <a:pt x="0" y="198"/>
                  </a:moveTo>
                  <a:cubicBezTo>
                    <a:pt x="0" y="792"/>
                    <a:pt x="0" y="792"/>
                    <a:pt x="0" y="792"/>
                  </a:cubicBezTo>
                  <a:cubicBezTo>
                    <a:pt x="881" y="283"/>
                    <a:pt x="881" y="283"/>
                    <a:pt x="881" y="283"/>
                  </a:cubicBezTo>
                  <a:cubicBezTo>
                    <a:pt x="390" y="0"/>
                    <a:pt x="390" y="0"/>
                    <a:pt x="390" y="0"/>
                  </a:cubicBezTo>
                  <a:cubicBezTo>
                    <a:pt x="302" y="120"/>
                    <a:pt x="160" y="198"/>
                    <a:pt x="0" y="198"/>
                  </a:cubicBezTo>
                  <a:close/>
                </a:path>
              </a:pathLst>
            </a:custGeom>
            <a:solidFill>
              <a:srgbClr val="00B050"/>
            </a:solidFill>
            <a:ln>
              <a:noFill/>
            </a:ln>
          </p:spPr>
          <p:txBody>
            <a:bodyPr vert="horz" wrap="square" lIns="91440" tIns="45720" rIns="91440" bIns="45720" numCol="1" anchor="t" anchorCtr="0" compatLnSpc="1"/>
            <a:lstStyle/>
            <a:p>
              <a:pPr defTabSz="1219200">
                <a:defRPr/>
              </a:pPr>
              <a:endParaRPr lang="zh-CN" altLang="en-US" kern="0">
                <a:solidFill>
                  <a:srgbClr val="CC0000"/>
                </a:solidFill>
              </a:endParaRPr>
            </a:p>
          </p:txBody>
        </p:sp>
        <p:sp>
          <p:nvSpPr>
            <p:cNvPr id="19" name="Freeform 7"/>
            <p:cNvSpPr/>
            <p:nvPr/>
          </p:nvSpPr>
          <p:spPr bwMode="auto">
            <a:xfrm>
              <a:off x="3423707" y="3208172"/>
              <a:ext cx="1035427" cy="930224"/>
            </a:xfrm>
            <a:custGeom>
              <a:gdLst>
                <a:gd name="T0" fmla="*/ 881 w 881"/>
                <a:gd name="T1" fmla="*/ 198 h 792"/>
                <a:gd name="T2" fmla="*/ 490 w 881"/>
                <a:gd name="T3" fmla="*/ 0 h 792"/>
                <a:gd name="T4" fmla="*/ 0 w 881"/>
                <a:gd name="T5" fmla="*/ 283 h 792"/>
                <a:gd name="T6" fmla="*/ 881 w 881"/>
                <a:gd name="T7" fmla="*/ 792 h 792"/>
                <a:gd name="T8" fmla="*/ 881 w 881"/>
                <a:gd name="T9" fmla="*/ 792 h 792"/>
                <a:gd name="T10" fmla="*/ 881 w 881"/>
                <a:gd name="T11" fmla="*/ 198 h 792"/>
              </a:gdLst>
              <a:cxnLst>
                <a:cxn ang="0">
                  <a:pos x="T0" y="T1"/>
                </a:cxn>
                <a:cxn ang="0">
                  <a:pos x="T2" y="T3"/>
                </a:cxn>
                <a:cxn ang="0">
                  <a:pos x="T4" y="T5"/>
                </a:cxn>
                <a:cxn ang="0">
                  <a:pos x="T6" y="T7"/>
                </a:cxn>
                <a:cxn ang="0">
                  <a:pos x="T8" y="T9"/>
                </a:cxn>
                <a:cxn ang="0">
                  <a:pos x="T10" y="T11"/>
                </a:cxn>
              </a:cxnLst>
              <a:rect l="0" t="0" r="r" b="b"/>
              <a:pathLst>
                <a:path w="881" h="792">
                  <a:moveTo>
                    <a:pt x="881" y="198"/>
                  </a:moveTo>
                  <a:cubicBezTo>
                    <a:pt x="721" y="198"/>
                    <a:pt x="579" y="120"/>
                    <a:pt x="490" y="0"/>
                  </a:cubicBezTo>
                  <a:cubicBezTo>
                    <a:pt x="0" y="283"/>
                    <a:pt x="0" y="283"/>
                    <a:pt x="0" y="283"/>
                  </a:cubicBezTo>
                  <a:cubicBezTo>
                    <a:pt x="881" y="792"/>
                    <a:pt x="881" y="792"/>
                    <a:pt x="881" y="792"/>
                  </a:cubicBezTo>
                  <a:cubicBezTo>
                    <a:pt x="881" y="792"/>
                    <a:pt x="881" y="792"/>
                    <a:pt x="881" y="792"/>
                  </a:cubicBezTo>
                  <a:cubicBezTo>
                    <a:pt x="881" y="198"/>
                    <a:pt x="881" y="198"/>
                    <a:pt x="881" y="198"/>
                  </a:cubicBezTo>
                  <a:close/>
                </a:path>
              </a:pathLst>
            </a:custGeom>
            <a:solidFill>
              <a:schemeClr val="accent6"/>
            </a:solidFill>
            <a:ln>
              <a:noFill/>
            </a:ln>
          </p:spPr>
          <p:txBody>
            <a:bodyPr vert="horz" wrap="square" lIns="91440" tIns="45720" rIns="91440" bIns="45720" numCol="1" anchor="t" anchorCtr="0" compatLnSpc="1"/>
            <a:lstStyle/>
            <a:p>
              <a:pPr defTabSz="1219200">
                <a:defRPr/>
              </a:pPr>
              <a:endParaRPr lang="zh-CN" altLang="en-US" kern="0">
                <a:solidFill>
                  <a:srgbClr val="CC0000"/>
                </a:solidFill>
              </a:endParaRPr>
            </a:p>
          </p:txBody>
        </p:sp>
        <p:sp>
          <p:nvSpPr>
            <p:cNvPr id="20" name="Freeform 8"/>
            <p:cNvSpPr/>
            <p:nvPr/>
          </p:nvSpPr>
          <p:spPr bwMode="auto">
            <a:xfrm>
              <a:off x="3360585" y="1637866"/>
              <a:ext cx="1034320" cy="946835"/>
            </a:xfrm>
            <a:custGeom>
              <a:gdLst>
                <a:gd name="T0" fmla="*/ 880 w 880"/>
                <a:gd name="T1" fmla="*/ 566 h 806"/>
                <a:gd name="T2" fmla="*/ 880 w 880"/>
                <a:gd name="T3" fmla="*/ 0 h 806"/>
                <a:gd name="T4" fmla="*/ 0 w 880"/>
                <a:gd name="T5" fmla="*/ 508 h 806"/>
                <a:gd name="T6" fmla="*/ 0 w 880"/>
                <a:gd name="T7" fmla="*/ 508 h 806"/>
                <a:gd name="T8" fmla="*/ 515 w 880"/>
                <a:gd name="T9" fmla="*/ 806 h 806"/>
                <a:gd name="T10" fmla="*/ 880 w 880"/>
                <a:gd name="T11" fmla="*/ 566 h 806"/>
              </a:gdLst>
              <a:cxnLst>
                <a:cxn ang="0">
                  <a:pos x="T0" y="T1"/>
                </a:cxn>
                <a:cxn ang="0">
                  <a:pos x="T2" y="T3"/>
                </a:cxn>
                <a:cxn ang="0">
                  <a:pos x="T4" y="T5"/>
                </a:cxn>
                <a:cxn ang="0">
                  <a:pos x="T6" y="T7"/>
                </a:cxn>
                <a:cxn ang="0">
                  <a:pos x="T8" y="T9"/>
                </a:cxn>
                <a:cxn ang="0">
                  <a:pos x="T10" y="T11"/>
                </a:cxn>
              </a:cxnLst>
              <a:rect l="0" t="0" r="r" b="b"/>
              <a:pathLst>
                <a:path w="880" h="805">
                  <a:moveTo>
                    <a:pt x="880" y="566"/>
                  </a:moveTo>
                  <a:cubicBezTo>
                    <a:pt x="880" y="0"/>
                    <a:pt x="880" y="0"/>
                    <a:pt x="880" y="0"/>
                  </a:cubicBezTo>
                  <a:cubicBezTo>
                    <a:pt x="0" y="508"/>
                    <a:pt x="0" y="508"/>
                    <a:pt x="0" y="508"/>
                  </a:cubicBezTo>
                  <a:cubicBezTo>
                    <a:pt x="0" y="508"/>
                    <a:pt x="0" y="508"/>
                    <a:pt x="0" y="508"/>
                  </a:cubicBezTo>
                  <a:cubicBezTo>
                    <a:pt x="515" y="806"/>
                    <a:pt x="515" y="806"/>
                    <a:pt x="515" y="806"/>
                  </a:cubicBezTo>
                  <a:cubicBezTo>
                    <a:pt x="590" y="675"/>
                    <a:pt x="724" y="583"/>
                    <a:pt x="880" y="566"/>
                  </a:cubicBezTo>
                  <a:close/>
                </a:path>
              </a:pathLst>
            </a:custGeom>
            <a:solidFill>
              <a:schemeClr val="accent6"/>
            </a:solidFill>
            <a:ln>
              <a:noFill/>
            </a:ln>
          </p:spPr>
          <p:txBody>
            <a:bodyPr vert="horz" wrap="square" lIns="91440" tIns="45720" rIns="91440" bIns="45720" numCol="1" anchor="t" anchorCtr="0" compatLnSpc="1"/>
            <a:lstStyle/>
            <a:p>
              <a:pPr defTabSz="1219200">
                <a:defRPr/>
              </a:pPr>
              <a:endParaRPr lang="zh-CN" altLang="en-US" kern="0">
                <a:solidFill>
                  <a:srgbClr val="CC0000"/>
                </a:solidFill>
              </a:endParaRPr>
            </a:p>
          </p:txBody>
        </p:sp>
        <p:sp>
          <p:nvSpPr>
            <p:cNvPr id="21" name="Freeform 9"/>
            <p:cNvSpPr/>
            <p:nvPr/>
          </p:nvSpPr>
          <p:spPr bwMode="auto">
            <a:xfrm>
              <a:off x="3360585" y="2234759"/>
              <a:ext cx="604645" cy="1193787"/>
            </a:xfrm>
            <a:custGeom>
              <a:gdLst>
                <a:gd name="T0" fmla="*/ 449 w 515"/>
                <a:gd name="T1" fmla="*/ 540 h 1016"/>
                <a:gd name="T2" fmla="*/ 515 w 515"/>
                <a:gd name="T3" fmla="*/ 298 h 1016"/>
                <a:gd name="T4" fmla="*/ 0 w 515"/>
                <a:gd name="T5" fmla="*/ 0 h 1016"/>
                <a:gd name="T6" fmla="*/ 0 w 515"/>
                <a:gd name="T7" fmla="*/ 1016 h 1016"/>
                <a:gd name="T8" fmla="*/ 489 w 515"/>
                <a:gd name="T9" fmla="*/ 733 h 1016"/>
                <a:gd name="T10" fmla="*/ 449 w 515"/>
                <a:gd name="T11" fmla="*/ 540 h 1016"/>
              </a:gdLst>
              <a:cxnLst>
                <a:cxn ang="0">
                  <a:pos x="T0" y="T1"/>
                </a:cxn>
                <a:cxn ang="0">
                  <a:pos x="T2" y="T3"/>
                </a:cxn>
                <a:cxn ang="0">
                  <a:pos x="T4" y="T5"/>
                </a:cxn>
                <a:cxn ang="0">
                  <a:pos x="T6" y="T7"/>
                </a:cxn>
                <a:cxn ang="0">
                  <a:pos x="T8" y="T9"/>
                </a:cxn>
                <a:cxn ang="0">
                  <a:pos x="T10" y="T11"/>
                </a:cxn>
              </a:cxnLst>
              <a:rect l="0" t="0" r="r" b="b"/>
              <a:pathLst>
                <a:path w="515" h="1016">
                  <a:moveTo>
                    <a:pt x="449" y="540"/>
                  </a:moveTo>
                  <a:cubicBezTo>
                    <a:pt x="449" y="452"/>
                    <a:pt x="473" y="369"/>
                    <a:pt x="515" y="298"/>
                  </a:cubicBezTo>
                  <a:cubicBezTo>
                    <a:pt x="0" y="0"/>
                    <a:pt x="0" y="0"/>
                    <a:pt x="0" y="0"/>
                  </a:cubicBezTo>
                  <a:cubicBezTo>
                    <a:pt x="0" y="1016"/>
                    <a:pt x="0" y="1016"/>
                    <a:pt x="0" y="1016"/>
                  </a:cubicBezTo>
                  <a:cubicBezTo>
                    <a:pt x="489" y="733"/>
                    <a:pt x="489" y="733"/>
                    <a:pt x="489" y="733"/>
                  </a:cubicBezTo>
                  <a:cubicBezTo>
                    <a:pt x="464" y="674"/>
                    <a:pt x="449" y="609"/>
                    <a:pt x="449" y="540"/>
                  </a:cubicBezTo>
                  <a:close/>
                </a:path>
              </a:pathLst>
            </a:custGeom>
            <a:solidFill>
              <a:srgbClr val="00B050"/>
            </a:solidFill>
            <a:ln>
              <a:noFill/>
            </a:ln>
          </p:spPr>
          <p:txBody>
            <a:bodyPr vert="horz" wrap="square" lIns="91440" tIns="45720" rIns="91440" bIns="45720" numCol="1" anchor="t" anchorCtr="0" compatLnSpc="1"/>
            <a:lstStyle/>
            <a:p>
              <a:pPr defTabSz="1219200">
                <a:defRPr/>
              </a:pPr>
              <a:endParaRPr lang="zh-CN" altLang="en-US" kern="0">
                <a:solidFill>
                  <a:srgbClr val="CC0000"/>
                </a:solidFill>
              </a:endParaRPr>
            </a:p>
          </p:txBody>
        </p:sp>
        <p:sp>
          <p:nvSpPr>
            <p:cNvPr id="22" name="Freeform 10"/>
            <p:cNvSpPr/>
            <p:nvPr/>
          </p:nvSpPr>
          <p:spPr bwMode="auto">
            <a:xfrm>
              <a:off x="4523365" y="1637866"/>
              <a:ext cx="1034320" cy="946835"/>
            </a:xfrm>
            <a:custGeom>
              <a:gdLst>
                <a:gd name="T0" fmla="*/ 365 w 880"/>
                <a:gd name="T1" fmla="*/ 806 h 806"/>
                <a:gd name="T2" fmla="*/ 880 w 880"/>
                <a:gd name="T3" fmla="*/ 508 h 806"/>
                <a:gd name="T4" fmla="*/ 880 w 880"/>
                <a:gd name="T5" fmla="*/ 508 h 806"/>
                <a:gd name="T6" fmla="*/ 0 w 880"/>
                <a:gd name="T7" fmla="*/ 0 h 806"/>
                <a:gd name="T8" fmla="*/ 0 w 880"/>
                <a:gd name="T9" fmla="*/ 566 h 806"/>
                <a:gd name="T10" fmla="*/ 365 w 880"/>
                <a:gd name="T11" fmla="*/ 806 h 806"/>
              </a:gdLst>
              <a:cxnLst>
                <a:cxn ang="0">
                  <a:pos x="T0" y="T1"/>
                </a:cxn>
                <a:cxn ang="0">
                  <a:pos x="T2" y="T3"/>
                </a:cxn>
                <a:cxn ang="0">
                  <a:pos x="T4" y="T5"/>
                </a:cxn>
                <a:cxn ang="0">
                  <a:pos x="T6" y="T7"/>
                </a:cxn>
                <a:cxn ang="0">
                  <a:pos x="T8" y="T9"/>
                </a:cxn>
                <a:cxn ang="0">
                  <a:pos x="T10" y="T11"/>
                </a:cxn>
              </a:cxnLst>
              <a:rect l="0" t="0" r="r" b="b"/>
              <a:pathLst>
                <a:path w="880" h="805">
                  <a:moveTo>
                    <a:pt x="365" y="806"/>
                  </a:moveTo>
                  <a:cubicBezTo>
                    <a:pt x="880" y="508"/>
                    <a:pt x="880" y="508"/>
                    <a:pt x="880" y="508"/>
                  </a:cubicBezTo>
                  <a:cubicBezTo>
                    <a:pt x="880" y="508"/>
                    <a:pt x="880" y="508"/>
                    <a:pt x="880" y="508"/>
                  </a:cubicBezTo>
                  <a:cubicBezTo>
                    <a:pt x="0" y="0"/>
                    <a:pt x="0" y="0"/>
                    <a:pt x="0" y="0"/>
                  </a:cubicBezTo>
                  <a:cubicBezTo>
                    <a:pt x="0" y="566"/>
                    <a:pt x="0" y="566"/>
                    <a:pt x="0" y="566"/>
                  </a:cubicBezTo>
                  <a:cubicBezTo>
                    <a:pt x="156" y="583"/>
                    <a:pt x="290" y="676"/>
                    <a:pt x="365" y="806"/>
                  </a:cubicBezTo>
                  <a:close/>
                </a:path>
              </a:pathLst>
            </a:custGeom>
            <a:solidFill>
              <a:srgbClr val="00B050"/>
            </a:solidFill>
            <a:ln>
              <a:noFill/>
            </a:ln>
          </p:spPr>
          <p:txBody>
            <a:bodyPr vert="horz" wrap="square" lIns="91440" tIns="45720" rIns="91440" bIns="45720" numCol="1" anchor="t" anchorCtr="0" compatLnSpc="1"/>
            <a:lstStyle/>
            <a:p>
              <a:pPr defTabSz="1219200">
                <a:defRPr/>
              </a:pPr>
              <a:endParaRPr lang="zh-CN" altLang="en-US" kern="0">
                <a:solidFill>
                  <a:srgbClr val="CC0000"/>
                </a:solidFill>
              </a:endParaRPr>
            </a:p>
          </p:txBody>
        </p:sp>
        <p:sp>
          <p:nvSpPr>
            <p:cNvPr id="23" name="Freeform 11"/>
            <p:cNvSpPr/>
            <p:nvPr/>
          </p:nvSpPr>
          <p:spPr bwMode="auto">
            <a:xfrm>
              <a:off x="4953040" y="2234759"/>
              <a:ext cx="604645" cy="1193787"/>
            </a:xfrm>
            <a:custGeom>
              <a:gdLst>
                <a:gd name="T0" fmla="*/ 0 w 515"/>
                <a:gd name="T1" fmla="*/ 298 h 1016"/>
                <a:gd name="T2" fmla="*/ 65 w 515"/>
                <a:gd name="T3" fmla="*/ 540 h 1016"/>
                <a:gd name="T4" fmla="*/ 25 w 515"/>
                <a:gd name="T5" fmla="*/ 733 h 1016"/>
                <a:gd name="T6" fmla="*/ 515 w 515"/>
                <a:gd name="T7" fmla="*/ 1016 h 1016"/>
                <a:gd name="T8" fmla="*/ 515 w 515"/>
                <a:gd name="T9" fmla="*/ 0 h 1016"/>
                <a:gd name="T10" fmla="*/ 0 w 515"/>
                <a:gd name="T11" fmla="*/ 298 h 1016"/>
              </a:gdLst>
              <a:cxnLst>
                <a:cxn ang="0">
                  <a:pos x="T0" y="T1"/>
                </a:cxn>
                <a:cxn ang="0">
                  <a:pos x="T2" y="T3"/>
                </a:cxn>
                <a:cxn ang="0">
                  <a:pos x="T4" y="T5"/>
                </a:cxn>
                <a:cxn ang="0">
                  <a:pos x="T6" y="T7"/>
                </a:cxn>
                <a:cxn ang="0">
                  <a:pos x="T8" y="T9"/>
                </a:cxn>
                <a:cxn ang="0">
                  <a:pos x="T10" y="T11"/>
                </a:cxn>
              </a:cxnLst>
              <a:rect l="0" t="0" r="r" b="b"/>
              <a:pathLst>
                <a:path w="515" h="1016">
                  <a:moveTo>
                    <a:pt x="0" y="298"/>
                  </a:moveTo>
                  <a:cubicBezTo>
                    <a:pt x="41" y="369"/>
                    <a:pt x="65" y="452"/>
                    <a:pt x="65" y="540"/>
                  </a:cubicBezTo>
                  <a:cubicBezTo>
                    <a:pt x="65" y="609"/>
                    <a:pt x="51" y="674"/>
                    <a:pt x="25" y="733"/>
                  </a:cubicBezTo>
                  <a:cubicBezTo>
                    <a:pt x="515" y="1016"/>
                    <a:pt x="515" y="1016"/>
                    <a:pt x="515" y="1016"/>
                  </a:cubicBezTo>
                  <a:cubicBezTo>
                    <a:pt x="515" y="0"/>
                    <a:pt x="515" y="0"/>
                    <a:pt x="515" y="0"/>
                  </a:cubicBezTo>
                  <a:lnTo>
                    <a:pt x="0" y="298"/>
                  </a:lnTo>
                  <a:close/>
                </a:path>
              </a:pathLst>
            </a:custGeom>
            <a:solidFill>
              <a:schemeClr val="accent6"/>
            </a:solidFill>
            <a:ln>
              <a:noFill/>
            </a:ln>
          </p:spPr>
          <p:txBody>
            <a:bodyPr vert="horz" wrap="square" lIns="91440" tIns="45720" rIns="91440" bIns="45720" numCol="1" anchor="t" anchorCtr="0" compatLnSpc="1"/>
            <a:lstStyle/>
            <a:p>
              <a:pPr defTabSz="1219200">
                <a:defRPr/>
              </a:pPr>
              <a:endParaRPr lang="zh-CN" altLang="en-US" kern="0">
                <a:solidFill>
                  <a:srgbClr val="CC0000"/>
                </a:solidFill>
              </a:endParaRPr>
            </a:p>
          </p:txBody>
        </p:sp>
      </p:grpSp>
      <p:sp>
        <p:nvSpPr>
          <p:cNvPr id="24" name="Freeform 12"/>
          <p:cNvSpPr/>
          <p:nvPr/>
        </p:nvSpPr>
        <p:spPr bwMode="auto">
          <a:xfrm>
            <a:off x="5564383" y="3563111"/>
            <a:ext cx="578830" cy="867202"/>
          </a:xfrm>
          <a:custGeom>
            <a:gdLst>
              <a:gd name="T0" fmla="*/ 313 w 369"/>
              <a:gd name="T1" fmla="*/ 152 h 553"/>
              <a:gd name="T2" fmla="*/ 50 w 369"/>
              <a:gd name="T3" fmla="*/ 0 h 553"/>
              <a:gd name="T4" fmla="*/ 0 w 369"/>
              <a:gd name="T5" fmla="*/ 184 h 553"/>
              <a:gd name="T6" fmla="*/ 26 w 369"/>
              <a:gd name="T7" fmla="*/ 318 h 553"/>
              <a:gd name="T8" fmla="*/ 80 w 369"/>
              <a:gd name="T9" fmla="*/ 413 h 553"/>
              <a:gd name="T10" fmla="*/ 369 w 369"/>
              <a:gd name="T11" fmla="*/ 553 h 553"/>
              <a:gd name="T12" fmla="*/ 369 w 369"/>
              <a:gd name="T13" fmla="*/ 553 h 553"/>
              <a:gd name="T14" fmla="*/ 369 w 369"/>
              <a:gd name="T15" fmla="*/ 247 h 553"/>
              <a:gd name="T16" fmla="*/ 369 w 369"/>
              <a:gd name="T17" fmla="*/ 184 h 553"/>
              <a:gd name="T18" fmla="*/ 313 w 369"/>
              <a:gd name="T19" fmla="*/ 152 h 5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553">
                <a:moveTo>
                  <a:pt x="313" y="152"/>
                </a:moveTo>
                <a:cubicBezTo>
                  <a:pt x="50" y="0"/>
                  <a:pt x="50" y="0"/>
                  <a:pt x="50" y="0"/>
                </a:cubicBezTo>
                <a:cubicBezTo>
                  <a:pt x="18" y="54"/>
                  <a:pt x="0" y="117"/>
                  <a:pt x="0" y="184"/>
                </a:cubicBezTo>
                <a:cubicBezTo>
                  <a:pt x="0" y="232"/>
                  <a:pt x="9" y="277"/>
                  <a:pt x="26" y="318"/>
                </a:cubicBezTo>
                <a:cubicBezTo>
                  <a:pt x="39" y="353"/>
                  <a:pt x="58" y="385"/>
                  <a:pt x="80" y="413"/>
                </a:cubicBezTo>
                <a:cubicBezTo>
                  <a:pt x="148" y="498"/>
                  <a:pt x="252" y="553"/>
                  <a:pt x="369" y="553"/>
                </a:cubicBezTo>
                <a:cubicBezTo>
                  <a:pt x="369" y="553"/>
                  <a:pt x="369" y="553"/>
                  <a:pt x="369" y="553"/>
                </a:cubicBezTo>
                <a:cubicBezTo>
                  <a:pt x="369" y="247"/>
                  <a:pt x="369" y="247"/>
                  <a:pt x="369" y="247"/>
                </a:cubicBezTo>
                <a:cubicBezTo>
                  <a:pt x="369" y="184"/>
                  <a:pt x="369" y="184"/>
                  <a:pt x="369" y="184"/>
                </a:cubicBezTo>
                <a:lnTo>
                  <a:pt x="313" y="152"/>
                </a:lnTo>
                <a:close/>
              </a:path>
            </a:pathLst>
          </a:custGeom>
          <a:solidFill>
            <a:srgbClr val="00B050"/>
          </a:solidFill>
          <a:ln>
            <a:noFill/>
          </a:ln>
        </p:spPr>
        <p:txBody>
          <a:bodyPr vert="horz" wrap="square" lIns="121941" tIns="60970" rIns="121941" bIns="60970" numCol="1" anchor="t" anchorCtr="0" compatLnSpc="1"/>
          <a:lstStyle/>
          <a:p>
            <a:pPr defTabSz="1219200">
              <a:defRPr/>
            </a:pPr>
            <a:endParaRPr lang="zh-CN" altLang="en-US" kern="0">
              <a:solidFill>
                <a:srgbClr val="CC0000"/>
              </a:solidFill>
            </a:endParaRPr>
          </a:p>
        </p:txBody>
      </p:sp>
      <p:sp>
        <p:nvSpPr>
          <p:cNvPr id="25" name="Freeform 13"/>
          <p:cNvSpPr/>
          <p:nvPr/>
        </p:nvSpPr>
        <p:spPr bwMode="auto">
          <a:xfrm>
            <a:off x="5644120" y="3275030"/>
            <a:ext cx="998189" cy="576164"/>
          </a:xfrm>
          <a:custGeom>
            <a:gdLst>
              <a:gd name="T0" fmla="*/ 374 w 638"/>
              <a:gd name="T1" fmla="*/ 4 h 368"/>
              <a:gd name="T2" fmla="*/ 319 w 638"/>
              <a:gd name="T3" fmla="*/ 0 h 368"/>
              <a:gd name="T4" fmla="*/ 264 w 638"/>
              <a:gd name="T5" fmla="*/ 4 h 368"/>
              <a:gd name="T6" fmla="*/ 0 w 638"/>
              <a:gd name="T7" fmla="*/ 184 h 368"/>
              <a:gd name="T8" fmla="*/ 263 w 638"/>
              <a:gd name="T9" fmla="*/ 336 h 368"/>
              <a:gd name="T10" fmla="*/ 319 w 638"/>
              <a:gd name="T11" fmla="*/ 368 h 368"/>
              <a:gd name="T12" fmla="*/ 374 w 638"/>
              <a:gd name="T13" fmla="*/ 336 h 368"/>
              <a:gd name="T14" fmla="*/ 638 w 638"/>
              <a:gd name="T15" fmla="*/ 184 h 368"/>
              <a:gd name="T16" fmla="*/ 374 w 638"/>
              <a:gd name="T17" fmla="*/ 4 h 3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8" h="368">
                <a:moveTo>
                  <a:pt x="374" y="4"/>
                </a:moveTo>
                <a:cubicBezTo>
                  <a:pt x="356" y="1"/>
                  <a:pt x="337" y="0"/>
                  <a:pt x="319" y="0"/>
                </a:cubicBezTo>
                <a:cubicBezTo>
                  <a:pt x="300" y="0"/>
                  <a:pt x="282" y="1"/>
                  <a:pt x="264" y="4"/>
                </a:cubicBezTo>
                <a:cubicBezTo>
                  <a:pt x="151" y="21"/>
                  <a:pt x="55" y="89"/>
                  <a:pt x="0" y="184"/>
                </a:cubicBezTo>
                <a:cubicBezTo>
                  <a:pt x="263" y="336"/>
                  <a:pt x="263" y="336"/>
                  <a:pt x="263" y="336"/>
                </a:cubicBezTo>
                <a:cubicBezTo>
                  <a:pt x="319" y="368"/>
                  <a:pt x="319" y="368"/>
                  <a:pt x="319" y="368"/>
                </a:cubicBezTo>
                <a:cubicBezTo>
                  <a:pt x="374" y="336"/>
                  <a:pt x="374" y="336"/>
                  <a:pt x="374" y="336"/>
                </a:cubicBezTo>
                <a:cubicBezTo>
                  <a:pt x="638" y="184"/>
                  <a:pt x="638" y="184"/>
                  <a:pt x="638" y="184"/>
                </a:cubicBezTo>
                <a:cubicBezTo>
                  <a:pt x="583" y="89"/>
                  <a:pt x="487" y="21"/>
                  <a:pt x="374" y="4"/>
                </a:cubicBezTo>
                <a:close/>
              </a:path>
            </a:pathLst>
          </a:custGeom>
          <a:solidFill>
            <a:srgbClr val="00B050"/>
          </a:solidFill>
          <a:ln>
            <a:noFill/>
          </a:ln>
        </p:spPr>
        <p:txBody>
          <a:bodyPr vert="horz" wrap="square" lIns="121941" tIns="60970" rIns="121941" bIns="60970" numCol="1" anchor="t" anchorCtr="0" compatLnSpc="1"/>
          <a:lstStyle/>
          <a:p>
            <a:pPr defTabSz="1219200">
              <a:defRPr/>
            </a:pPr>
            <a:endParaRPr lang="zh-CN" altLang="en-US" kern="0">
              <a:solidFill>
                <a:srgbClr val="CC0000"/>
              </a:solidFill>
            </a:endParaRPr>
          </a:p>
        </p:txBody>
      </p:sp>
      <p:sp>
        <p:nvSpPr>
          <p:cNvPr id="26" name="Freeform 14"/>
          <p:cNvSpPr/>
          <p:nvPr/>
        </p:nvSpPr>
        <p:spPr bwMode="auto">
          <a:xfrm>
            <a:off x="6143214" y="3563111"/>
            <a:ext cx="577354" cy="867202"/>
          </a:xfrm>
          <a:custGeom>
            <a:gdLst>
              <a:gd name="T0" fmla="*/ 319 w 369"/>
              <a:gd name="T1" fmla="*/ 0 h 553"/>
              <a:gd name="T2" fmla="*/ 55 w 369"/>
              <a:gd name="T3" fmla="*/ 152 h 553"/>
              <a:gd name="T4" fmla="*/ 0 w 369"/>
              <a:gd name="T5" fmla="*/ 184 h 553"/>
              <a:gd name="T6" fmla="*/ 0 w 369"/>
              <a:gd name="T7" fmla="*/ 247 h 553"/>
              <a:gd name="T8" fmla="*/ 0 w 369"/>
              <a:gd name="T9" fmla="*/ 553 h 553"/>
              <a:gd name="T10" fmla="*/ 288 w 369"/>
              <a:gd name="T11" fmla="*/ 413 h 553"/>
              <a:gd name="T12" fmla="*/ 343 w 369"/>
              <a:gd name="T13" fmla="*/ 318 h 553"/>
              <a:gd name="T14" fmla="*/ 369 w 369"/>
              <a:gd name="T15" fmla="*/ 184 h 553"/>
              <a:gd name="T16" fmla="*/ 319 w 369"/>
              <a:gd name="T17" fmla="*/ 0 h 5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 h="553">
                <a:moveTo>
                  <a:pt x="319" y="0"/>
                </a:moveTo>
                <a:cubicBezTo>
                  <a:pt x="55" y="152"/>
                  <a:pt x="55" y="152"/>
                  <a:pt x="55" y="152"/>
                </a:cubicBezTo>
                <a:cubicBezTo>
                  <a:pt x="0" y="184"/>
                  <a:pt x="0" y="184"/>
                  <a:pt x="0" y="184"/>
                </a:cubicBezTo>
                <a:cubicBezTo>
                  <a:pt x="0" y="247"/>
                  <a:pt x="0" y="247"/>
                  <a:pt x="0" y="247"/>
                </a:cubicBezTo>
                <a:cubicBezTo>
                  <a:pt x="0" y="553"/>
                  <a:pt x="0" y="553"/>
                  <a:pt x="0" y="553"/>
                </a:cubicBezTo>
                <a:cubicBezTo>
                  <a:pt x="117" y="553"/>
                  <a:pt x="221" y="498"/>
                  <a:pt x="288" y="413"/>
                </a:cubicBezTo>
                <a:cubicBezTo>
                  <a:pt x="311" y="385"/>
                  <a:pt x="330" y="353"/>
                  <a:pt x="343" y="318"/>
                </a:cubicBezTo>
                <a:cubicBezTo>
                  <a:pt x="359" y="277"/>
                  <a:pt x="369" y="232"/>
                  <a:pt x="369" y="184"/>
                </a:cubicBezTo>
                <a:cubicBezTo>
                  <a:pt x="369" y="117"/>
                  <a:pt x="350" y="54"/>
                  <a:pt x="319" y="0"/>
                </a:cubicBezTo>
                <a:close/>
              </a:path>
            </a:pathLst>
          </a:custGeom>
          <a:solidFill>
            <a:schemeClr val="accent6"/>
          </a:solidFill>
          <a:ln>
            <a:noFill/>
          </a:ln>
        </p:spPr>
        <p:txBody>
          <a:bodyPr vert="horz" wrap="square" lIns="121941" tIns="60970" rIns="121941" bIns="60970" numCol="1" anchor="t" anchorCtr="0" compatLnSpc="1"/>
          <a:lstStyle/>
          <a:p>
            <a:pPr defTabSz="1219200">
              <a:defRPr/>
            </a:pPr>
            <a:endParaRPr lang="zh-CN" altLang="en-US" kern="0">
              <a:solidFill>
                <a:srgbClr val="CC0000"/>
              </a:solidFill>
            </a:endParaRPr>
          </a:p>
        </p:txBody>
      </p:sp>
      <p:grpSp>
        <p:nvGrpSpPr>
          <p:cNvPr id="27" name="组合 26"/>
          <p:cNvGrpSpPr/>
          <p:nvPr/>
        </p:nvGrpSpPr>
        <p:grpSpPr>
          <a:xfrm>
            <a:off x="1300935" y="2477080"/>
            <a:ext cx="4067059" cy="157931"/>
            <a:chOff x="1161799" y="2300503"/>
            <a:chExt cx="3050161" cy="118384"/>
          </a:xfrm>
        </p:grpSpPr>
        <p:cxnSp>
          <p:nvCxnSpPr>
            <p:cNvPr id="28" name="直接连接符 27"/>
            <p:cNvCxnSpPr/>
            <p:nvPr/>
          </p:nvCxnSpPr>
          <p:spPr>
            <a:xfrm flipH="1" flipV="1">
              <a:off x="4093576" y="2300503"/>
              <a:ext cx="118384" cy="118384"/>
            </a:xfrm>
            <a:prstGeom prst="line">
              <a:avLst/>
            </a:prstGeom>
            <a:noFill/>
            <a:ln w="9525" cap="flat" cmpd="sng" algn="ctr">
              <a:solidFill>
                <a:sysClr val="windowText" lastClr="000000">
                  <a:lumMod val="50000"/>
                  <a:lumOff val="50000"/>
                </a:sysClr>
              </a:solidFill>
              <a:prstDash val="sysDash"/>
            </a:ln>
            <a:effectLst/>
          </p:spPr>
        </p:cxnSp>
        <p:cxnSp>
          <p:nvCxnSpPr>
            <p:cNvPr id="29" name="直接连接符 28"/>
            <p:cNvCxnSpPr/>
            <p:nvPr/>
          </p:nvCxnSpPr>
          <p:spPr>
            <a:xfrm flipH="1">
              <a:off x="1161799" y="2300503"/>
              <a:ext cx="2931778" cy="0"/>
            </a:xfrm>
            <a:prstGeom prst="line">
              <a:avLst/>
            </a:prstGeom>
            <a:noFill/>
            <a:ln w="9525" cap="flat" cmpd="sng" algn="ctr">
              <a:solidFill>
                <a:sysClr val="windowText" lastClr="000000">
                  <a:lumMod val="50000"/>
                  <a:lumOff val="50000"/>
                </a:sysClr>
              </a:solidFill>
              <a:prstDash val="sysDash"/>
            </a:ln>
            <a:effectLst/>
          </p:spPr>
        </p:cxnSp>
      </p:grpSp>
      <p:sp>
        <p:nvSpPr>
          <p:cNvPr id="30" name="椭圆 29"/>
          <p:cNvSpPr/>
          <p:nvPr/>
        </p:nvSpPr>
        <p:spPr>
          <a:xfrm>
            <a:off x="5323682" y="2602658"/>
            <a:ext cx="126196" cy="123233"/>
          </a:xfrm>
          <a:prstGeom prst="ellipse">
            <a:avLst/>
          </a:prstGeom>
          <a:solidFill>
            <a:sysClr val="window" lastClr="FFFFFF">
              <a:lumMod val="75000"/>
            </a:sysClr>
          </a:solidFill>
          <a:ln w="3810" cap="flat" cmpd="sng" algn="ctr">
            <a:solidFill>
              <a:sysClr val="window" lastClr="FFFFFF"/>
            </a:solidFill>
            <a:prstDash val="solid"/>
          </a:ln>
          <a:effectLst/>
        </p:spPr>
        <p:txBody>
          <a:bodyPr lIns="121941" tIns="60970" rIns="121941" bIns="60970" rtlCol="0" anchor="ctr"/>
          <a:lstStyle/>
          <a:p>
            <a:pPr defTabSz="1219200">
              <a:defRPr/>
            </a:pPr>
            <a:endParaRPr lang="zh-CN" altLang="en-US" kern="0">
              <a:solidFill>
                <a:srgbClr val="CC0000"/>
              </a:solidFill>
              <a:latin typeface="Calibri"/>
              <a:ea typeface="宋体" panose="02010600030101010101" pitchFamily="2" charset="-122"/>
            </a:endParaRPr>
          </a:p>
        </p:txBody>
      </p:sp>
      <p:sp>
        <p:nvSpPr>
          <p:cNvPr id="31" name="矩形 30"/>
          <p:cNvSpPr/>
          <p:nvPr/>
        </p:nvSpPr>
        <p:spPr>
          <a:xfrm>
            <a:off x="1341751" y="1821175"/>
            <a:ext cx="2688141" cy="533769"/>
          </a:xfrm>
          <a:prstGeom prst="rect">
            <a:avLst/>
          </a:prstGeom>
        </p:spPr>
        <p:txBody>
          <a:bodyPr wrap="square" lIns="121941" tIns="60970" rIns="121941" bIns="60970">
            <a:spAutoFit/>
          </a:bodyPr>
          <a:lstStyle/>
          <a:p>
            <a:pPr algn="just" defTabSz="1219200">
              <a:lnSpc>
                <a:spcPts val="1600"/>
              </a:lnSpc>
            </a:pPr>
            <a:r>
              <a:rPr lang="zh-CN" altLang="en-US" sz="1300">
                <a:latin typeface="微软雅黑" panose="020b0503020204020204" pitchFamily="34" charset="-122"/>
                <a:ea typeface="微软雅黑" panose="020b0503020204020204" pitchFamily="34" charset="-122"/>
              </a:rPr>
              <a:t>点击添加文字内容点击添加文字内容点击添加文字内容。</a:t>
            </a:r>
            <a:endParaRPr lang="en-US" altLang="zh-CN" sz="1300">
              <a:latin typeface="微软雅黑" panose="020b0503020204020204" pitchFamily="34" charset="-122"/>
              <a:ea typeface="微软雅黑" panose="020b0503020204020204" pitchFamily="34" charset="-122"/>
            </a:endParaRPr>
          </a:p>
        </p:txBody>
      </p:sp>
      <p:sp>
        <p:nvSpPr>
          <p:cNvPr id="32" name="椭圆 31"/>
          <p:cNvSpPr/>
          <p:nvPr/>
        </p:nvSpPr>
        <p:spPr>
          <a:xfrm>
            <a:off x="4678417" y="3725822"/>
            <a:ext cx="126196" cy="123233"/>
          </a:xfrm>
          <a:prstGeom prst="ellipse">
            <a:avLst/>
          </a:prstGeom>
          <a:solidFill>
            <a:sysClr val="window" lastClr="FFFFFF">
              <a:lumMod val="75000"/>
            </a:sysClr>
          </a:solidFill>
          <a:ln w="3810" cap="flat" cmpd="sng" algn="ctr">
            <a:solidFill>
              <a:sysClr val="window" lastClr="FFFFFF"/>
            </a:solidFill>
            <a:prstDash val="solid"/>
          </a:ln>
          <a:effectLst/>
        </p:spPr>
        <p:txBody>
          <a:bodyPr lIns="121941" tIns="60970" rIns="121941" bIns="60970" rtlCol="0" anchor="ctr"/>
          <a:lstStyle/>
          <a:p>
            <a:pPr defTabSz="1219200">
              <a:defRPr/>
            </a:pPr>
            <a:endParaRPr lang="zh-CN" altLang="en-US" kern="0">
              <a:solidFill>
                <a:srgbClr val="CC0000"/>
              </a:solidFill>
              <a:latin typeface="Calibri"/>
              <a:ea typeface="宋体" panose="02010600030101010101" pitchFamily="2" charset="-122"/>
            </a:endParaRPr>
          </a:p>
        </p:txBody>
      </p:sp>
      <p:cxnSp>
        <p:nvCxnSpPr>
          <p:cNvPr id="33" name="直接连接符 32"/>
          <p:cNvCxnSpPr/>
          <p:nvPr/>
        </p:nvCxnSpPr>
        <p:spPr>
          <a:xfrm flipH="1">
            <a:off x="1341751" y="3787438"/>
            <a:ext cx="3336668" cy="0"/>
          </a:xfrm>
          <a:prstGeom prst="line">
            <a:avLst/>
          </a:prstGeom>
          <a:noFill/>
          <a:ln w="9525" cap="flat" cmpd="sng" algn="ctr">
            <a:solidFill>
              <a:sysClr val="windowText" lastClr="000000">
                <a:lumMod val="50000"/>
                <a:lumOff val="50000"/>
              </a:sysClr>
            </a:solidFill>
            <a:prstDash val="sysDash"/>
          </a:ln>
          <a:effectLst/>
        </p:spPr>
      </p:cxnSp>
      <p:sp>
        <p:nvSpPr>
          <p:cNvPr id="34" name="矩形 33"/>
          <p:cNvSpPr/>
          <p:nvPr/>
        </p:nvSpPr>
        <p:spPr>
          <a:xfrm>
            <a:off x="1341751" y="3166050"/>
            <a:ext cx="2688141" cy="533769"/>
          </a:xfrm>
          <a:prstGeom prst="rect">
            <a:avLst/>
          </a:prstGeom>
        </p:spPr>
        <p:txBody>
          <a:bodyPr wrap="square" lIns="121941" tIns="60970" rIns="121941" bIns="60970">
            <a:spAutoFit/>
          </a:bodyPr>
          <a:lstStyle/>
          <a:p>
            <a:pPr algn="just" defTabSz="1219200">
              <a:lnSpc>
                <a:spcPts val="1600"/>
              </a:lnSpc>
            </a:pPr>
            <a:r>
              <a:rPr lang="zh-CN" altLang="en-US" sz="1300">
                <a:latin typeface="微软雅黑" panose="020b0503020204020204" pitchFamily="34" charset="-122"/>
                <a:ea typeface="微软雅黑" panose="020b0503020204020204" pitchFamily="34" charset="-122"/>
              </a:rPr>
              <a:t>点击添加文字内容点击添加文字内容点击添加文字内容。</a:t>
            </a:r>
            <a:endParaRPr lang="en-US" altLang="zh-CN" sz="1300">
              <a:latin typeface="微软雅黑" panose="020b0503020204020204" pitchFamily="34" charset="-122"/>
              <a:ea typeface="微软雅黑" panose="020b0503020204020204" pitchFamily="34" charset="-122"/>
            </a:endParaRPr>
          </a:p>
        </p:txBody>
      </p:sp>
      <p:grpSp>
        <p:nvGrpSpPr>
          <p:cNvPr id="35" name="组合 34"/>
          <p:cNvGrpSpPr/>
          <p:nvPr/>
        </p:nvGrpSpPr>
        <p:grpSpPr>
          <a:xfrm flipV="1">
            <a:off x="1341751" y="5141106"/>
            <a:ext cx="4082231" cy="157931"/>
            <a:chOff x="1150420" y="2300503"/>
            <a:chExt cx="3061540" cy="118384"/>
          </a:xfrm>
        </p:grpSpPr>
        <p:cxnSp>
          <p:nvCxnSpPr>
            <p:cNvPr id="36" name="直接连接符 35"/>
            <p:cNvCxnSpPr/>
            <p:nvPr/>
          </p:nvCxnSpPr>
          <p:spPr>
            <a:xfrm flipH="1" flipV="1">
              <a:off x="4093576" y="2300503"/>
              <a:ext cx="118384" cy="118384"/>
            </a:xfrm>
            <a:prstGeom prst="line">
              <a:avLst/>
            </a:prstGeom>
            <a:noFill/>
            <a:ln w="9525" cap="flat" cmpd="sng" algn="ctr">
              <a:solidFill>
                <a:sysClr val="windowText" lastClr="000000">
                  <a:lumMod val="50000"/>
                  <a:lumOff val="50000"/>
                </a:sysClr>
              </a:solidFill>
              <a:prstDash val="sysDash"/>
            </a:ln>
            <a:effectLst/>
          </p:spPr>
        </p:cxnSp>
        <p:cxnSp>
          <p:nvCxnSpPr>
            <p:cNvPr id="37" name="直接连接符 36"/>
            <p:cNvCxnSpPr/>
            <p:nvPr/>
          </p:nvCxnSpPr>
          <p:spPr>
            <a:xfrm flipH="1" flipV="1">
              <a:off x="1150420" y="2300503"/>
              <a:ext cx="2943157" cy="0"/>
            </a:xfrm>
            <a:prstGeom prst="line">
              <a:avLst/>
            </a:prstGeom>
            <a:noFill/>
            <a:ln w="9525" cap="flat" cmpd="sng" algn="ctr">
              <a:solidFill>
                <a:sysClr val="windowText" lastClr="000000">
                  <a:lumMod val="50000"/>
                  <a:lumOff val="50000"/>
                </a:sysClr>
              </a:solidFill>
              <a:prstDash val="sysDash"/>
            </a:ln>
            <a:effectLst/>
          </p:spPr>
        </p:cxnSp>
      </p:grpSp>
      <p:sp>
        <p:nvSpPr>
          <p:cNvPr id="38" name="椭圆 37"/>
          <p:cNvSpPr/>
          <p:nvPr/>
        </p:nvSpPr>
        <p:spPr>
          <a:xfrm>
            <a:off x="5421168" y="5024926"/>
            <a:ext cx="126196" cy="123233"/>
          </a:xfrm>
          <a:prstGeom prst="ellipse">
            <a:avLst/>
          </a:prstGeom>
          <a:solidFill>
            <a:sysClr val="window" lastClr="FFFFFF">
              <a:lumMod val="75000"/>
            </a:sysClr>
          </a:solidFill>
          <a:ln w="3810" cap="flat" cmpd="sng" algn="ctr">
            <a:solidFill>
              <a:sysClr val="window" lastClr="FFFFFF"/>
            </a:solidFill>
            <a:prstDash val="solid"/>
          </a:ln>
          <a:effectLst/>
        </p:spPr>
        <p:txBody>
          <a:bodyPr lIns="121941" tIns="60970" rIns="121941" bIns="60970" rtlCol="0" anchor="ctr"/>
          <a:lstStyle/>
          <a:p>
            <a:pPr defTabSz="1219200">
              <a:defRPr/>
            </a:pPr>
            <a:endParaRPr lang="zh-CN" altLang="en-US" kern="0">
              <a:solidFill>
                <a:srgbClr val="CC0000"/>
              </a:solidFill>
              <a:latin typeface="Calibri"/>
              <a:ea typeface="宋体" panose="02010600030101010101" pitchFamily="2" charset="-122"/>
            </a:endParaRPr>
          </a:p>
        </p:txBody>
      </p:sp>
      <p:sp>
        <p:nvSpPr>
          <p:cNvPr id="39" name="矩形 38"/>
          <p:cNvSpPr/>
          <p:nvPr/>
        </p:nvSpPr>
        <p:spPr>
          <a:xfrm>
            <a:off x="1397223" y="4690286"/>
            <a:ext cx="2688141" cy="533769"/>
          </a:xfrm>
          <a:prstGeom prst="rect">
            <a:avLst/>
          </a:prstGeom>
        </p:spPr>
        <p:txBody>
          <a:bodyPr wrap="square" lIns="121941" tIns="60970" rIns="121941" bIns="60970">
            <a:spAutoFit/>
          </a:bodyPr>
          <a:lstStyle/>
          <a:p>
            <a:pPr algn="just" defTabSz="1219200">
              <a:lnSpc>
                <a:spcPts val="1600"/>
              </a:lnSpc>
            </a:pPr>
            <a:r>
              <a:rPr lang="zh-CN" altLang="en-US" sz="1300">
                <a:latin typeface="微软雅黑" panose="020b0503020204020204" pitchFamily="34" charset="-122"/>
                <a:ea typeface="微软雅黑" panose="020b0503020204020204" pitchFamily="34" charset="-122"/>
              </a:rPr>
              <a:t>点击添加文字内容点击添加文字内容点击添加文字内容。</a:t>
            </a:r>
            <a:endParaRPr lang="en-US" altLang="zh-CN" sz="1300">
              <a:latin typeface="微软雅黑" panose="020b0503020204020204" pitchFamily="34" charset="-122"/>
              <a:ea typeface="微软雅黑" panose="020b0503020204020204" pitchFamily="34" charset="-122"/>
            </a:endParaRPr>
          </a:p>
        </p:txBody>
      </p:sp>
      <p:grpSp>
        <p:nvGrpSpPr>
          <p:cNvPr id="40" name="组合 39"/>
          <p:cNvGrpSpPr/>
          <p:nvPr/>
        </p:nvGrpSpPr>
        <p:grpSpPr>
          <a:xfrm flipH="1">
            <a:off x="6925964" y="2475711"/>
            <a:ext cx="4067059" cy="157931"/>
            <a:chOff x="1161799" y="2300503"/>
            <a:chExt cx="3050161" cy="118384"/>
          </a:xfrm>
        </p:grpSpPr>
        <p:cxnSp>
          <p:nvCxnSpPr>
            <p:cNvPr id="41" name="直接连接符 40"/>
            <p:cNvCxnSpPr/>
            <p:nvPr/>
          </p:nvCxnSpPr>
          <p:spPr>
            <a:xfrm flipH="1" flipV="1">
              <a:off x="4093576" y="2300503"/>
              <a:ext cx="118384" cy="118384"/>
            </a:xfrm>
            <a:prstGeom prst="line">
              <a:avLst/>
            </a:prstGeom>
            <a:noFill/>
            <a:ln w="9525" cap="flat" cmpd="sng" algn="ctr">
              <a:solidFill>
                <a:sysClr val="windowText" lastClr="000000">
                  <a:lumMod val="50000"/>
                  <a:lumOff val="50000"/>
                </a:sysClr>
              </a:solidFill>
              <a:prstDash val="sysDash"/>
            </a:ln>
            <a:effectLst/>
          </p:spPr>
        </p:cxnSp>
        <p:cxnSp>
          <p:nvCxnSpPr>
            <p:cNvPr id="42" name="直接连接符 41"/>
            <p:cNvCxnSpPr/>
            <p:nvPr/>
          </p:nvCxnSpPr>
          <p:spPr>
            <a:xfrm flipH="1">
              <a:off x="1161799" y="2300503"/>
              <a:ext cx="2931778" cy="0"/>
            </a:xfrm>
            <a:prstGeom prst="line">
              <a:avLst/>
            </a:prstGeom>
            <a:noFill/>
            <a:ln w="9525" cap="flat" cmpd="sng" algn="ctr">
              <a:solidFill>
                <a:sysClr val="windowText" lastClr="000000">
                  <a:lumMod val="50000"/>
                  <a:lumOff val="50000"/>
                </a:sysClr>
              </a:solidFill>
              <a:prstDash val="sysDash"/>
            </a:ln>
            <a:effectLst/>
          </p:spPr>
        </p:cxnSp>
      </p:grpSp>
      <p:sp>
        <p:nvSpPr>
          <p:cNvPr id="43" name="椭圆 42"/>
          <p:cNvSpPr/>
          <p:nvPr/>
        </p:nvSpPr>
        <p:spPr>
          <a:xfrm>
            <a:off x="6833528" y="2602658"/>
            <a:ext cx="126196" cy="123233"/>
          </a:xfrm>
          <a:prstGeom prst="ellipse">
            <a:avLst/>
          </a:prstGeom>
          <a:solidFill>
            <a:sysClr val="window" lastClr="FFFFFF">
              <a:lumMod val="75000"/>
            </a:sysClr>
          </a:solidFill>
          <a:ln w="3810" cap="flat" cmpd="sng" algn="ctr">
            <a:solidFill>
              <a:sysClr val="window" lastClr="FFFFFF"/>
            </a:solidFill>
            <a:prstDash val="solid"/>
          </a:ln>
          <a:effectLst/>
        </p:spPr>
        <p:txBody>
          <a:bodyPr lIns="121941" tIns="60970" rIns="121941" bIns="60970" rtlCol="0" anchor="ctr"/>
          <a:lstStyle/>
          <a:p>
            <a:pPr defTabSz="1219200">
              <a:defRPr/>
            </a:pPr>
            <a:endParaRPr lang="zh-CN" altLang="en-US" kern="0">
              <a:solidFill>
                <a:srgbClr val="CC0000"/>
              </a:solidFill>
              <a:latin typeface="Calibri"/>
              <a:ea typeface="宋体" panose="02010600030101010101" pitchFamily="2" charset="-122"/>
            </a:endParaRPr>
          </a:p>
        </p:txBody>
      </p:sp>
      <p:sp>
        <p:nvSpPr>
          <p:cNvPr id="44" name="矩形 43"/>
          <p:cNvSpPr/>
          <p:nvPr/>
        </p:nvSpPr>
        <p:spPr>
          <a:xfrm>
            <a:off x="8304881" y="1943311"/>
            <a:ext cx="2688141" cy="533769"/>
          </a:xfrm>
          <a:prstGeom prst="rect">
            <a:avLst/>
          </a:prstGeom>
        </p:spPr>
        <p:txBody>
          <a:bodyPr wrap="square" lIns="121941" tIns="60970" rIns="121941" bIns="60970">
            <a:spAutoFit/>
          </a:bodyPr>
          <a:lstStyle/>
          <a:p>
            <a:pPr algn="just" defTabSz="1219200">
              <a:lnSpc>
                <a:spcPts val="1600"/>
              </a:lnSpc>
            </a:pPr>
            <a:r>
              <a:rPr lang="zh-CN" altLang="en-US" sz="1300">
                <a:latin typeface="微软雅黑" panose="020b0503020204020204" pitchFamily="34" charset="-122"/>
                <a:ea typeface="微软雅黑" panose="020b0503020204020204" pitchFamily="34" charset="-122"/>
              </a:rPr>
              <a:t>点击添加文字内容点击添加文字内容点击添加文字内容。</a:t>
            </a:r>
            <a:endParaRPr lang="en-US" altLang="zh-CN" sz="1300">
              <a:latin typeface="微软雅黑" panose="020b0503020204020204" pitchFamily="34" charset="-122"/>
              <a:ea typeface="微软雅黑" panose="020b0503020204020204" pitchFamily="34" charset="-122"/>
            </a:endParaRPr>
          </a:p>
        </p:txBody>
      </p:sp>
      <p:sp>
        <p:nvSpPr>
          <p:cNvPr id="45" name="椭圆 44"/>
          <p:cNvSpPr/>
          <p:nvPr/>
        </p:nvSpPr>
        <p:spPr>
          <a:xfrm>
            <a:off x="7460744" y="3739346"/>
            <a:ext cx="126196" cy="123233"/>
          </a:xfrm>
          <a:prstGeom prst="ellipse">
            <a:avLst/>
          </a:prstGeom>
          <a:solidFill>
            <a:sysClr val="window" lastClr="FFFFFF">
              <a:lumMod val="75000"/>
            </a:sysClr>
          </a:solidFill>
          <a:ln w="3810" cap="flat" cmpd="sng" algn="ctr">
            <a:solidFill>
              <a:sysClr val="window" lastClr="FFFFFF"/>
            </a:solidFill>
            <a:prstDash val="solid"/>
          </a:ln>
          <a:effectLst/>
        </p:spPr>
        <p:txBody>
          <a:bodyPr lIns="121941" tIns="60970" rIns="121941" bIns="60970" rtlCol="0" anchor="ctr"/>
          <a:lstStyle/>
          <a:p>
            <a:pPr defTabSz="1219200">
              <a:defRPr/>
            </a:pPr>
            <a:endParaRPr lang="zh-CN" altLang="en-US" kern="0">
              <a:solidFill>
                <a:srgbClr val="CC0000"/>
              </a:solidFill>
              <a:latin typeface="Calibri"/>
              <a:ea typeface="宋体" panose="02010600030101010101" pitchFamily="2" charset="-122"/>
            </a:endParaRPr>
          </a:p>
        </p:txBody>
      </p:sp>
      <p:cxnSp>
        <p:nvCxnSpPr>
          <p:cNvPr id="46" name="直接连接符 45"/>
          <p:cNvCxnSpPr/>
          <p:nvPr/>
        </p:nvCxnSpPr>
        <p:spPr>
          <a:xfrm flipH="1">
            <a:off x="7608010" y="3805701"/>
            <a:ext cx="3336668" cy="0"/>
          </a:xfrm>
          <a:prstGeom prst="line">
            <a:avLst/>
          </a:prstGeom>
          <a:noFill/>
          <a:ln w="9525" cap="flat" cmpd="sng" algn="ctr">
            <a:solidFill>
              <a:sysClr val="windowText" lastClr="000000">
                <a:lumMod val="50000"/>
                <a:lumOff val="50000"/>
              </a:sysClr>
            </a:solidFill>
            <a:prstDash val="sysDash"/>
          </a:ln>
          <a:effectLst/>
        </p:spPr>
      </p:cxnSp>
      <p:sp>
        <p:nvSpPr>
          <p:cNvPr id="47" name="矩形 46"/>
          <p:cNvSpPr/>
          <p:nvPr/>
        </p:nvSpPr>
        <p:spPr>
          <a:xfrm>
            <a:off x="8304881" y="3166050"/>
            <a:ext cx="2688141" cy="533769"/>
          </a:xfrm>
          <a:prstGeom prst="rect">
            <a:avLst/>
          </a:prstGeom>
        </p:spPr>
        <p:txBody>
          <a:bodyPr wrap="square" lIns="121941" tIns="60970" rIns="121941" bIns="60970">
            <a:spAutoFit/>
          </a:bodyPr>
          <a:lstStyle/>
          <a:p>
            <a:pPr algn="just" defTabSz="1219200">
              <a:lnSpc>
                <a:spcPts val="1600"/>
              </a:lnSpc>
            </a:pPr>
            <a:r>
              <a:rPr lang="zh-CN" altLang="en-US" sz="1300">
                <a:latin typeface="微软雅黑" panose="020b0503020204020204" pitchFamily="34" charset="-122"/>
                <a:ea typeface="微软雅黑" panose="020b0503020204020204" pitchFamily="34" charset="-122"/>
              </a:rPr>
              <a:t>点击添加文字内容点击添加文字内容点击添加文字内容。</a:t>
            </a:r>
            <a:endParaRPr lang="en-US" altLang="zh-CN" sz="1300">
              <a:latin typeface="微软雅黑" panose="020b0503020204020204" pitchFamily="34" charset="-122"/>
              <a:ea typeface="微软雅黑" panose="020b0503020204020204" pitchFamily="34" charset="-122"/>
            </a:endParaRPr>
          </a:p>
        </p:txBody>
      </p:sp>
      <p:grpSp>
        <p:nvGrpSpPr>
          <p:cNvPr id="48" name="组合 47"/>
          <p:cNvGrpSpPr/>
          <p:nvPr/>
        </p:nvGrpSpPr>
        <p:grpSpPr>
          <a:xfrm flipH="1" flipV="1">
            <a:off x="6864864" y="5141106"/>
            <a:ext cx="4082231" cy="157931"/>
            <a:chOff x="1150420" y="2300503"/>
            <a:chExt cx="3061540" cy="118384"/>
          </a:xfrm>
        </p:grpSpPr>
        <p:cxnSp>
          <p:nvCxnSpPr>
            <p:cNvPr id="49" name="直接连接符 48"/>
            <p:cNvCxnSpPr/>
            <p:nvPr/>
          </p:nvCxnSpPr>
          <p:spPr>
            <a:xfrm flipH="1" flipV="1">
              <a:off x="4093576" y="2300503"/>
              <a:ext cx="118384" cy="118384"/>
            </a:xfrm>
            <a:prstGeom prst="line">
              <a:avLst/>
            </a:prstGeom>
            <a:noFill/>
            <a:ln w="9525" cap="flat" cmpd="sng" algn="ctr">
              <a:solidFill>
                <a:sysClr val="windowText" lastClr="000000">
                  <a:lumMod val="50000"/>
                  <a:lumOff val="50000"/>
                </a:sysClr>
              </a:solidFill>
              <a:prstDash val="sysDash"/>
            </a:ln>
            <a:effectLst/>
          </p:spPr>
        </p:cxnSp>
        <p:cxnSp>
          <p:nvCxnSpPr>
            <p:cNvPr id="50" name="直接连接符 49"/>
            <p:cNvCxnSpPr/>
            <p:nvPr/>
          </p:nvCxnSpPr>
          <p:spPr>
            <a:xfrm flipH="1" flipV="1">
              <a:off x="1150420" y="2300503"/>
              <a:ext cx="2943157" cy="0"/>
            </a:xfrm>
            <a:prstGeom prst="line">
              <a:avLst/>
            </a:prstGeom>
            <a:noFill/>
            <a:ln w="9525" cap="flat" cmpd="sng" algn="ctr">
              <a:solidFill>
                <a:sysClr val="windowText" lastClr="000000">
                  <a:lumMod val="50000"/>
                  <a:lumOff val="50000"/>
                </a:sysClr>
              </a:solidFill>
              <a:prstDash val="sysDash"/>
            </a:ln>
            <a:effectLst/>
          </p:spPr>
        </p:cxnSp>
      </p:grpSp>
      <p:sp>
        <p:nvSpPr>
          <p:cNvPr id="51" name="椭圆 50"/>
          <p:cNvSpPr/>
          <p:nvPr/>
        </p:nvSpPr>
        <p:spPr>
          <a:xfrm>
            <a:off x="6766149" y="5024926"/>
            <a:ext cx="126196" cy="123233"/>
          </a:xfrm>
          <a:prstGeom prst="ellipse">
            <a:avLst/>
          </a:prstGeom>
          <a:solidFill>
            <a:sysClr val="window" lastClr="FFFFFF">
              <a:lumMod val="75000"/>
            </a:sysClr>
          </a:solidFill>
          <a:ln w="3810" cap="flat" cmpd="sng" algn="ctr">
            <a:solidFill>
              <a:sysClr val="window" lastClr="FFFFFF"/>
            </a:solidFill>
            <a:prstDash val="solid"/>
          </a:ln>
          <a:effectLst/>
        </p:spPr>
        <p:txBody>
          <a:bodyPr lIns="121941" tIns="60970" rIns="121941" bIns="60970" rtlCol="0" anchor="ctr"/>
          <a:lstStyle/>
          <a:p>
            <a:pPr defTabSz="1219200">
              <a:defRPr/>
            </a:pPr>
            <a:endParaRPr lang="zh-CN" altLang="en-US" kern="0">
              <a:solidFill>
                <a:srgbClr val="CC0000"/>
              </a:solidFill>
              <a:latin typeface="Calibri"/>
              <a:ea typeface="宋体" panose="02010600030101010101" pitchFamily="2" charset="-122"/>
            </a:endParaRPr>
          </a:p>
        </p:txBody>
      </p:sp>
      <p:sp>
        <p:nvSpPr>
          <p:cNvPr id="52" name="矩形 51"/>
          <p:cNvSpPr/>
          <p:nvPr/>
        </p:nvSpPr>
        <p:spPr>
          <a:xfrm>
            <a:off x="8304881" y="4656859"/>
            <a:ext cx="2688141" cy="533769"/>
          </a:xfrm>
          <a:prstGeom prst="rect">
            <a:avLst/>
          </a:prstGeom>
        </p:spPr>
        <p:txBody>
          <a:bodyPr wrap="square" lIns="121941" tIns="60970" rIns="121941" bIns="60970">
            <a:spAutoFit/>
          </a:bodyPr>
          <a:lstStyle/>
          <a:p>
            <a:pPr algn="just" defTabSz="1219200">
              <a:lnSpc>
                <a:spcPts val="1600"/>
              </a:lnSpc>
            </a:pPr>
            <a:r>
              <a:rPr lang="zh-CN" altLang="en-US" sz="1300">
                <a:latin typeface="微软雅黑" panose="020b0503020204020204" pitchFamily="34" charset="-122"/>
                <a:ea typeface="微软雅黑" panose="020b0503020204020204" pitchFamily="34" charset="-122"/>
              </a:rPr>
              <a:t>点击添加文字内容点击添加文字内容点击添加文字内容。</a:t>
            </a:r>
            <a:endParaRPr lang="en-US" altLang="zh-CN" sz="13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2853">
        <p14:wheelReverse spokes="1"/>
      </p:transition>
    </mc:Choice>
    <mc:Fallback>
      <p:transition spd="slow" advTm="2853">
        <p:fade/>
      </p:transition>
    </mc:Fallback>
  </mc:AlternateConten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TextBox 11"/>
          <p:cNvSpPr txBox="1"/>
          <p:nvPr/>
        </p:nvSpPr>
        <p:spPr>
          <a:xfrm>
            <a:off x="989375" y="327095"/>
            <a:ext cx="2621280" cy="483235"/>
          </a:xfrm>
          <a:prstGeom prst="rect">
            <a:avLst/>
          </a:prstGeom>
          <a:noFill/>
        </p:spPr>
        <p:txBody>
          <a:bodyPr wrap="none" rtlCol="0">
            <a:spAutoFit/>
          </a:bodyPr>
          <a:lstStyle/>
          <a:p>
            <a:pPr algn="l"/>
            <a:r>
              <a:rPr sz="2400">
                <a:latin typeface="微软雅黑" panose="020b0503020204020204" pitchFamily="34" charset="-122"/>
                <a:ea typeface="微软雅黑" panose="020b0503020204020204" pitchFamily="34" charset="-122"/>
              </a:rPr>
              <a:t>单击此处添加标题</a:t>
            </a:r>
            <a:endParaRPr sz="2400">
              <a:latin typeface="微软雅黑" panose="020b0503020204020204" pitchFamily="34" charset="-122"/>
              <a:ea typeface="微软雅黑" panose="020b0503020204020204" pitchFamily="34" charset="-122"/>
            </a:endParaRPr>
          </a:p>
        </p:txBody>
      </p:sp>
      <p:sp>
        <p:nvSpPr>
          <p:cNvPr id="13" name="Freeform 40"/>
          <p:cNvSpPr>
            <a:spLocks noEditPoints="1"/>
          </p:cNvSpPr>
          <p:nvPr/>
        </p:nvSpPr>
        <p:spPr bwMode="auto">
          <a:xfrm>
            <a:off x="511175" y="303530"/>
            <a:ext cx="307975" cy="523875"/>
          </a:xfrm>
          <a:custGeom>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14"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cxnSp>
        <p:nvCxnSpPr>
          <p:cNvPr id="15" name="直接连接符 14"/>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16" name="TextBox 51"/>
          <p:cNvSpPr txBox="1"/>
          <p:nvPr/>
        </p:nvSpPr>
        <p:spPr>
          <a:xfrm>
            <a:off x="11075080" y="165170"/>
            <a:ext cx="627380" cy="287020"/>
          </a:xfrm>
          <a:prstGeom prst="rect">
            <a:avLst/>
          </a:prstGeom>
          <a:noFill/>
        </p:spPr>
        <p:txBody>
          <a:bodyPr wrap="none" rtlCol="0">
            <a:spAutoFit/>
          </a:bodyPr>
          <a:lstStyle/>
          <a:p>
            <a:pPr algn="l"/>
            <a:r>
              <a:rPr lang="en-US" sz="1200" b="1">
                <a:solidFill>
                  <a:schemeClr val="bg1"/>
                </a:solidFill>
                <a:latin typeface="微软雅黑" panose="020b0503020204020204" pitchFamily="34" charset="-122"/>
                <a:ea typeface="微软雅黑" panose="020b0503020204020204" pitchFamily="34" charset="-122"/>
              </a:rPr>
              <a:t>LOGO</a:t>
            </a:r>
            <a:endParaRPr lang="en-US" sz="1200" b="1">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1000420" y="2217766"/>
            <a:ext cx="4302867" cy="3074311"/>
          </a:xfrm>
          <a:prstGeom prst="rect">
            <a:avLst/>
          </a:prstGeom>
          <a:blipFill>
            <a:blip r:embed="rId3"/>
            <a:stretch>
              <a:fillRect b="-114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853" tIns="60926" rIns="121853" bIns="60926" rtlCol="0" anchor="ctr"/>
          <a:lstStyle/>
          <a:p>
            <a:pPr algn="ctr"/>
            <a:endParaRPr lang="zh-CN" altLang="en-US"/>
          </a:p>
        </p:txBody>
      </p:sp>
      <p:sp>
        <p:nvSpPr>
          <p:cNvPr id="8" name="MH_Picture_3"/>
          <p:cNvSpPr>
            <a:spLocks noChangeArrowheads="1"/>
          </p:cNvSpPr>
          <p:nvPr>
            <p:custDataLst>
              <p:tags r:id="rId4"/>
            </p:custDataLst>
          </p:nvPr>
        </p:nvSpPr>
        <p:spPr bwMode="auto">
          <a:xfrm>
            <a:off x="5520816" y="3414681"/>
            <a:ext cx="2656663" cy="1641597"/>
          </a:xfrm>
          <a:prstGeom prst="rect">
            <a:avLst/>
          </a:prstGeom>
          <a:blipFill dpi="0" rotWithShape="1">
            <a:blip r:embed="rId5"/>
            <a:stretch>
              <a:fillRect/>
            </a:stretch>
          </a:blipFill>
          <a:ln w="19050">
            <a:noFill/>
          </a:ln>
        </p:spPr>
        <p:txBody>
          <a:bodyPr lIns="121853" tIns="60926" rIns="121853" bIns="60926" anchor="ctr"/>
          <a:lstStyle/>
          <a:p>
            <a:pPr algn="ctr" eaLnBrk="1" hangingPunct="1">
              <a:buFont typeface="Arial" panose="020b0604020202020204" pitchFamily="34" charset="0"/>
              <a:buNone/>
            </a:pPr>
            <a:endParaRPr lang="zh-CN" altLang="zh-CN">
              <a:solidFill>
                <a:srgbClr val="FFFFFF"/>
              </a:solidFill>
              <a:latin typeface="Arial" panose="020b0604020202020204" pitchFamily="34" charset="0"/>
              <a:ea typeface="宋体" panose="02010600030101010101" pitchFamily="2" charset="-122"/>
            </a:endParaRPr>
          </a:p>
        </p:txBody>
      </p:sp>
      <p:sp>
        <p:nvSpPr>
          <p:cNvPr id="9" name="矩形 8"/>
          <p:cNvSpPr/>
          <p:nvPr/>
        </p:nvSpPr>
        <p:spPr>
          <a:xfrm>
            <a:off x="5520816" y="5107411"/>
            <a:ext cx="2656663" cy="369332"/>
          </a:xfrm>
          <a:prstGeom prst="rect">
            <a:avLst/>
          </a:prstGeom>
          <a:solidFill>
            <a:srgbClr val="5D910B"/>
          </a:solidFill>
        </p:spPr>
        <p:txBody>
          <a:bodyPr wrap="square" lIns="121853" tIns="60926" rIns="121853" bIns="60926">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单击输入标题 </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10" name="MH_Picture_2"/>
          <p:cNvSpPr>
            <a:spLocks noChangeArrowheads="1"/>
          </p:cNvSpPr>
          <p:nvPr>
            <p:custDataLst>
              <p:tags r:id="rId6"/>
            </p:custDataLst>
          </p:nvPr>
        </p:nvSpPr>
        <p:spPr bwMode="auto">
          <a:xfrm>
            <a:off x="5520814" y="1197269"/>
            <a:ext cx="2646848" cy="1681871"/>
          </a:xfrm>
          <a:prstGeom prst="rect">
            <a:avLst/>
          </a:prstGeom>
          <a:blipFill dpi="0" rotWithShape="1">
            <a:blip r:embed="rId7"/>
            <a:stretch>
              <a:fillRect/>
            </a:stretch>
          </a:blipFill>
          <a:ln w="19050">
            <a:noFill/>
          </a:ln>
        </p:spPr>
        <p:txBody>
          <a:bodyPr lIns="121853" tIns="60926" rIns="121853" bIns="60926" anchor="ctr"/>
          <a:lstStyle/>
          <a:p>
            <a:pPr algn="ctr" eaLnBrk="1" hangingPunct="1">
              <a:buFont typeface="Arial" panose="020b0604020202020204" pitchFamily="34" charset="0"/>
              <a:buNone/>
            </a:pPr>
            <a:endParaRPr lang="zh-CN" altLang="en-US">
              <a:solidFill>
                <a:srgbClr val="FFFFFF"/>
              </a:solidFill>
              <a:latin typeface="Arial" panose="020b0604020202020204" pitchFamily="34" charset="0"/>
            </a:endParaRPr>
          </a:p>
        </p:txBody>
      </p:sp>
      <p:sp>
        <p:nvSpPr>
          <p:cNvPr id="11" name="矩形 10"/>
          <p:cNvSpPr/>
          <p:nvPr/>
        </p:nvSpPr>
        <p:spPr>
          <a:xfrm>
            <a:off x="5511000" y="2962028"/>
            <a:ext cx="2656663" cy="369332"/>
          </a:xfrm>
          <a:prstGeom prst="rect">
            <a:avLst/>
          </a:prstGeom>
          <a:solidFill>
            <a:srgbClr val="92D050"/>
          </a:solidFill>
        </p:spPr>
        <p:txBody>
          <a:bodyPr wrap="square" lIns="121853" tIns="60926" rIns="121853" bIns="60926">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单击输入标题</a:t>
            </a:r>
            <a:endParaRPr lang="zh-CN" altLang="en-US" sz="1600" b="1">
              <a:solidFill>
                <a:schemeClr val="bg1"/>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1987167" y="1153577"/>
            <a:ext cx="3316120" cy="1064619"/>
            <a:chOff x="3539008" y="2780921"/>
            <a:chExt cx="3237845" cy="798462"/>
          </a:xfrm>
        </p:grpSpPr>
        <p:sp>
          <p:nvSpPr>
            <p:cNvPr id="18" name="文本框 2"/>
            <p:cNvSpPr txBox="1">
              <a:spLocks noChangeArrowheads="1"/>
            </p:cNvSpPr>
            <p:nvPr>
              <p:custDataLst>
                <p:tags r:id="rId8"/>
              </p:custDataLst>
            </p:nvPr>
          </p:nvSpPr>
          <p:spPr bwMode="auto">
            <a:xfrm>
              <a:off x="4182899" y="2780921"/>
              <a:ext cx="243538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Tx/>
                <a:buNone/>
                <a:defRPr/>
              </a:pPr>
              <a:r>
                <a:rPr lang="zh-CN" altLang="en-US" sz="2600" b="1">
                  <a:solidFill>
                    <a:srgbClr val="5D910B"/>
                  </a:solidFill>
                  <a:latin typeface="微软雅黑" panose="020b0503020204020204" pitchFamily="34" charset="-122"/>
                  <a:ea typeface="微软雅黑" panose="020b0503020204020204" pitchFamily="34" charset="-122"/>
                </a:rPr>
                <a:t>文本内容</a:t>
              </a:r>
              <a:endParaRPr lang="en-US" altLang="zh-CN" sz="2600" b="1">
                <a:solidFill>
                  <a:srgbClr val="5D910B"/>
                </a:solidFill>
                <a:latin typeface="微软雅黑" panose="020b0503020204020204" pitchFamily="34" charset="-122"/>
                <a:ea typeface="微软雅黑" panose="020b0503020204020204" pitchFamily="34" charset="-122"/>
              </a:endParaRPr>
            </a:p>
          </p:txBody>
        </p:sp>
        <p:sp>
          <p:nvSpPr>
            <p:cNvPr id="19" name="文本框 3"/>
            <p:cNvSpPr txBox="1">
              <a:spLocks noChangeArrowheads="1"/>
            </p:cNvSpPr>
            <p:nvPr>
              <p:custDataLst>
                <p:tags r:id="rId9"/>
              </p:custDataLst>
            </p:nvPr>
          </p:nvSpPr>
          <p:spPr bwMode="auto">
            <a:xfrm>
              <a:off x="3539008" y="3205862"/>
              <a:ext cx="3060231" cy="373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a:lnSpc>
                  <a:spcPct val="100000"/>
                </a:lnSpc>
                <a:spcBef>
                  <a:spcPct val="0"/>
                </a:spcBef>
                <a:buNone/>
                <a:defRPr/>
              </a:pPr>
              <a:r>
                <a:rPr lang="en-US" altLang="zh-CN" sz="1600" b="1">
                  <a:solidFill>
                    <a:srgbClr val="5D910B"/>
                  </a:solidFill>
                  <a:latin typeface="微软雅黑" panose="020b0503020204020204" pitchFamily="34" charset="-122"/>
                  <a:ea typeface="微软雅黑" panose="020b0503020204020204" pitchFamily="34" charset="-122"/>
                </a:rPr>
                <a:t>RELATED TO HONOR</a:t>
              </a:r>
              <a:endParaRPr lang="en-US" altLang="zh-CN" sz="1600" b="1">
                <a:solidFill>
                  <a:srgbClr val="5D910B"/>
                </a:solidFill>
                <a:latin typeface="微软雅黑" panose="020b0503020204020204" pitchFamily="34" charset="-122"/>
                <a:ea typeface="微软雅黑" panose="020b0503020204020204" pitchFamily="34" charset="-122"/>
              </a:endParaRPr>
            </a:p>
          </p:txBody>
        </p:sp>
        <p:sp>
          <p:nvSpPr>
            <p:cNvPr id="20" name="矩形 19"/>
            <p:cNvSpPr/>
            <p:nvPr>
              <p:custDataLst>
                <p:tags r:id="rId10"/>
              </p:custDataLst>
            </p:nvPr>
          </p:nvSpPr>
          <p:spPr>
            <a:xfrm>
              <a:off x="6548253" y="2936875"/>
              <a:ext cx="228600" cy="5222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defRPr/>
              </a:pPr>
              <a:endParaRPr lang="zh-CN" altLang="en-US" sz="1400">
                <a:solidFill>
                  <a:srgbClr val="5D910B"/>
                </a:solidFill>
                <a:latin typeface="Arial" panose="020b0604020202020204" pitchFamily="34" charset="0"/>
                <a:ea typeface="黑体" panose="02010609060101010101" pitchFamily="49" charset="-122"/>
              </a:endParaRPr>
            </a:p>
          </p:txBody>
        </p:sp>
      </p:grpSp>
      <p:sp>
        <p:nvSpPr>
          <p:cNvPr id="21" name="MH_Picture_2"/>
          <p:cNvSpPr>
            <a:spLocks noChangeArrowheads="1"/>
          </p:cNvSpPr>
          <p:nvPr>
            <p:custDataLst>
              <p:tags r:id="rId11"/>
            </p:custDataLst>
          </p:nvPr>
        </p:nvSpPr>
        <p:spPr bwMode="auto">
          <a:xfrm>
            <a:off x="8254135" y="2277977"/>
            <a:ext cx="2728391" cy="1909212"/>
          </a:xfrm>
          <a:prstGeom prst="rect">
            <a:avLst/>
          </a:prstGeom>
          <a:blipFill dpi="0" rotWithShape="1">
            <a:blip r:embed="rId12"/>
            <a:stretch>
              <a:fillRect/>
            </a:stretch>
          </a:blipFill>
          <a:ln w="19050">
            <a:noFill/>
          </a:ln>
        </p:spPr>
        <p:txBody>
          <a:bodyPr lIns="121853" tIns="60926" rIns="121853" bIns="60926" anchor="ctr"/>
          <a:lstStyle/>
          <a:p>
            <a:pPr algn="ctr" eaLnBrk="1" hangingPunct="1">
              <a:buFont typeface="Arial" panose="020b0604020202020204" pitchFamily="34" charset="0"/>
              <a:buNone/>
            </a:pPr>
            <a:endParaRPr lang="zh-CN" altLang="en-US">
              <a:solidFill>
                <a:srgbClr val="FFFFFF"/>
              </a:solidFill>
              <a:latin typeface="Arial" panose="020b0604020202020204" pitchFamily="34" charset="0"/>
            </a:endParaRPr>
          </a:p>
        </p:txBody>
      </p:sp>
      <p:sp>
        <p:nvSpPr>
          <p:cNvPr id="22" name="矩形 21"/>
          <p:cNvSpPr/>
          <p:nvPr/>
        </p:nvSpPr>
        <p:spPr>
          <a:xfrm>
            <a:off x="8254135" y="4235479"/>
            <a:ext cx="2728391" cy="369332"/>
          </a:xfrm>
          <a:prstGeom prst="rect">
            <a:avLst/>
          </a:prstGeom>
          <a:solidFill>
            <a:srgbClr val="92D050"/>
          </a:solidFill>
        </p:spPr>
        <p:txBody>
          <a:bodyPr wrap="square" lIns="121853" tIns="60926" rIns="121853" bIns="60926">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单击输入标题</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23" name="MH_Other_14"/>
          <p:cNvSpPr/>
          <p:nvPr>
            <p:custDataLst>
              <p:tags r:id="rId13"/>
            </p:custDataLst>
          </p:nvPr>
        </p:nvSpPr>
        <p:spPr>
          <a:xfrm>
            <a:off x="750114" y="2057806"/>
            <a:ext cx="500610" cy="440340"/>
          </a:xfrm>
          <a:custGeom>
            <a:gdLst>
              <a:gd name="connsiteX0" fmla="*/ 0 w 380032"/>
              <a:gd name="connsiteY0" fmla="*/ 0 h 380032"/>
              <a:gd name="connsiteX1" fmla="*/ 380032 w 380032"/>
              <a:gd name="connsiteY1" fmla="*/ 0 h 380032"/>
              <a:gd name="connsiteX2" fmla="*/ 380032 w 380032"/>
              <a:gd name="connsiteY2" fmla="*/ 13993 h 380032"/>
              <a:gd name="connsiteX3" fmla="*/ 13497 w 380032"/>
              <a:gd name="connsiteY3" fmla="*/ 13993 h 380032"/>
              <a:gd name="connsiteX4" fmla="*/ 13497 w 380032"/>
              <a:gd name="connsiteY4" fmla="*/ 380032 h 380032"/>
              <a:gd name="connsiteX5" fmla="*/ 0 w 380032"/>
              <a:gd name="connsiteY5" fmla="*/ 380032 h 3800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032" h="380032">
                <a:moveTo>
                  <a:pt x="0" y="0"/>
                </a:moveTo>
                <a:lnTo>
                  <a:pt x="380032" y="0"/>
                </a:lnTo>
                <a:lnTo>
                  <a:pt x="380032" y="13993"/>
                </a:lnTo>
                <a:lnTo>
                  <a:pt x="13497" y="13993"/>
                </a:lnTo>
                <a:lnTo>
                  <a:pt x="13497" y="380032"/>
                </a:lnTo>
                <a:lnTo>
                  <a:pt x="0" y="380032"/>
                </a:lnTo>
                <a:close/>
              </a:path>
            </a:pathLst>
          </a:custGeom>
          <a:solidFill>
            <a:srgbClr val="EC7A05"/>
          </a:solidFill>
          <a:ln>
            <a:solidFill>
              <a:srgbClr val="5D910B"/>
            </a:solidFill>
          </a:ln>
        </p:spPr>
        <p:style>
          <a:lnRef idx="2">
            <a:schemeClr val="accent1">
              <a:shade val="50000"/>
            </a:schemeClr>
          </a:lnRef>
          <a:fillRef idx="1">
            <a:schemeClr val="accent1"/>
          </a:fillRef>
          <a:effectRef idx="0">
            <a:schemeClr val="accent1"/>
          </a:effectRef>
          <a:fontRef idx="minor">
            <a:schemeClr val="lt1"/>
          </a:fontRef>
        </p:style>
        <p:txBody>
          <a:bodyPr lIns="121853" tIns="60926" rIns="121853" bIns="60926" anchor="ctr"/>
          <a:lstStyle/>
          <a:p>
            <a:pPr algn="ctr">
              <a:defRPr/>
            </a:pPr>
            <a:endParaRPr lang="zh-CN" altLang="en-US"/>
          </a:p>
        </p:txBody>
      </p:sp>
      <p:sp>
        <p:nvSpPr>
          <p:cNvPr id="24" name="MH_Other_14"/>
          <p:cNvSpPr/>
          <p:nvPr>
            <p:custDataLst>
              <p:tags r:id="rId14"/>
            </p:custDataLst>
          </p:nvPr>
        </p:nvSpPr>
        <p:spPr>
          <a:xfrm flipH="1" flipV="1">
            <a:off x="10627148" y="4354149"/>
            <a:ext cx="500610" cy="440340"/>
          </a:xfrm>
          <a:custGeom>
            <a:gdLst>
              <a:gd name="connsiteX0" fmla="*/ 0 w 380032"/>
              <a:gd name="connsiteY0" fmla="*/ 0 h 380032"/>
              <a:gd name="connsiteX1" fmla="*/ 380032 w 380032"/>
              <a:gd name="connsiteY1" fmla="*/ 0 h 380032"/>
              <a:gd name="connsiteX2" fmla="*/ 380032 w 380032"/>
              <a:gd name="connsiteY2" fmla="*/ 13993 h 380032"/>
              <a:gd name="connsiteX3" fmla="*/ 13497 w 380032"/>
              <a:gd name="connsiteY3" fmla="*/ 13993 h 380032"/>
              <a:gd name="connsiteX4" fmla="*/ 13497 w 380032"/>
              <a:gd name="connsiteY4" fmla="*/ 380032 h 380032"/>
              <a:gd name="connsiteX5" fmla="*/ 0 w 380032"/>
              <a:gd name="connsiteY5" fmla="*/ 380032 h 3800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032" h="380032">
                <a:moveTo>
                  <a:pt x="0" y="0"/>
                </a:moveTo>
                <a:lnTo>
                  <a:pt x="380032" y="0"/>
                </a:lnTo>
                <a:lnTo>
                  <a:pt x="380032" y="13993"/>
                </a:lnTo>
                <a:lnTo>
                  <a:pt x="13497" y="13993"/>
                </a:lnTo>
                <a:lnTo>
                  <a:pt x="13497" y="380032"/>
                </a:lnTo>
                <a:lnTo>
                  <a:pt x="0" y="380032"/>
                </a:lnTo>
                <a:close/>
              </a:path>
            </a:pathLst>
          </a:custGeom>
          <a:solidFill>
            <a:srgbClr val="0070C0"/>
          </a:solidFill>
          <a:ln>
            <a:solidFill>
              <a:srgbClr val="5D910B"/>
            </a:solidFill>
          </a:ln>
        </p:spPr>
        <p:style>
          <a:lnRef idx="2">
            <a:schemeClr val="accent1">
              <a:shade val="50000"/>
            </a:schemeClr>
          </a:lnRef>
          <a:fillRef idx="1">
            <a:schemeClr val="accent1"/>
          </a:fillRef>
          <a:effectRef idx="0">
            <a:schemeClr val="accent1"/>
          </a:effectRef>
          <a:fontRef idx="minor">
            <a:schemeClr val="lt1"/>
          </a:fontRef>
        </p:style>
        <p:txBody>
          <a:bodyPr lIns="121853" tIns="60926" rIns="121853" bIns="60926" anchor="ctr"/>
          <a:lstStyle/>
          <a:p>
            <a:pPr algn="ctr">
              <a:defRPr/>
            </a:pPr>
            <a:endParaRPr lang="zh-CN" altLang="en-US"/>
          </a:p>
        </p:txBody>
      </p:sp>
      <p:sp>
        <p:nvSpPr>
          <p:cNvPr id="25" name="矩形 47"/>
          <p:cNvSpPr>
            <a:spLocks noChangeArrowheads="1"/>
          </p:cNvSpPr>
          <p:nvPr/>
        </p:nvSpPr>
        <p:spPr bwMode="auto">
          <a:xfrm>
            <a:off x="910630" y="5699275"/>
            <a:ext cx="10657184" cy="73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p>
            <a:pPr>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         单击此处添加文字阐述，添加简短问题说明文字，具体说明文字在此处添加此处。单击此处添加文字阐述，添加简短问题说明文字，具体说明文字在此处添加此处。</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5515">
    <p:plus/>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TextBox 11"/>
          <p:cNvSpPr txBox="1"/>
          <p:nvPr/>
        </p:nvSpPr>
        <p:spPr>
          <a:xfrm>
            <a:off x="989375" y="327095"/>
            <a:ext cx="2621280" cy="483235"/>
          </a:xfrm>
          <a:prstGeom prst="rect">
            <a:avLst/>
          </a:prstGeom>
          <a:noFill/>
        </p:spPr>
        <p:txBody>
          <a:bodyPr wrap="none" rtlCol="0">
            <a:spAutoFit/>
          </a:bodyPr>
          <a:lstStyle/>
          <a:p>
            <a:pPr algn="l"/>
            <a:r>
              <a:rPr sz="2400">
                <a:latin typeface="微软雅黑" panose="020b0503020204020204" pitchFamily="34" charset="-122"/>
                <a:ea typeface="微软雅黑" panose="020b0503020204020204" pitchFamily="34" charset="-122"/>
              </a:rPr>
              <a:t>单击此处添加标题</a:t>
            </a:r>
            <a:endParaRPr sz="2400">
              <a:latin typeface="微软雅黑" panose="020b0503020204020204" pitchFamily="34" charset="-122"/>
              <a:ea typeface="微软雅黑" panose="020b0503020204020204" pitchFamily="34" charset="-122"/>
            </a:endParaRPr>
          </a:p>
        </p:txBody>
      </p:sp>
      <p:sp>
        <p:nvSpPr>
          <p:cNvPr id="13" name="Freeform 40"/>
          <p:cNvSpPr>
            <a:spLocks noEditPoints="1"/>
          </p:cNvSpPr>
          <p:nvPr/>
        </p:nvSpPr>
        <p:spPr bwMode="auto">
          <a:xfrm>
            <a:off x="511175" y="303530"/>
            <a:ext cx="307975" cy="523875"/>
          </a:xfrm>
          <a:custGeom>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14"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cxnSp>
        <p:nvCxnSpPr>
          <p:cNvPr id="15" name="直接连接符 14"/>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16" name="TextBox 51"/>
          <p:cNvSpPr txBox="1"/>
          <p:nvPr/>
        </p:nvSpPr>
        <p:spPr>
          <a:xfrm>
            <a:off x="11075080" y="165170"/>
            <a:ext cx="627380" cy="287020"/>
          </a:xfrm>
          <a:prstGeom prst="rect">
            <a:avLst/>
          </a:prstGeom>
          <a:noFill/>
        </p:spPr>
        <p:txBody>
          <a:bodyPr wrap="none" rtlCol="0">
            <a:spAutoFit/>
          </a:bodyPr>
          <a:lstStyle/>
          <a:p>
            <a:pPr algn="l"/>
            <a:r>
              <a:rPr lang="en-US" sz="1200" b="1">
                <a:solidFill>
                  <a:schemeClr val="bg1"/>
                </a:solidFill>
                <a:latin typeface="微软雅黑" panose="020b0503020204020204" pitchFamily="34" charset="-122"/>
                <a:ea typeface="微软雅黑" panose="020b0503020204020204" pitchFamily="34" charset="-122"/>
              </a:rPr>
              <a:t>LOGO</a:t>
            </a:r>
            <a:endParaRPr lang="en-US" sz="1200" b="1">
              <a:solidFill>
                <a:schemeClr val="bg1"/>
              </a:solidFill>
              <a:latin typeface="微软雅黑" panose="020b0503020204020204" pitchFamily="34" charset="-122"/>
              <a:ea typeface="微软雅黑" panose="020b0503020204020204" pitchFamily="34" charset="-122"/>
            </a:endParaRPr>
          </a:p>
        </p:txBody>
      </p:sp>
      <p:sp>
        <p:nvSpPr>
          <p:cNvPr id="7" name="MH_Other_1"/>
          <p:cNvSpPr/>
          <p:nvPr>
            <p:custDataLst>
              <p:tags r:id="rId3"/>
            </p:custDataLst>
          </p:nvPr>
        </p:nvSpPr>
        <p:spPr>
          <a:xfrm>
            <a:off x="5558180" y="1862673"/>
            <a:ext cx="3112565" cy="1224969"/>
          </a:xfrm>
          <a:custGeom>
            <a:gdLst>
              <a:gd name="connsiteX0" fmla="*/ 1647823 w 1871661"/>
              <a:gd name="connsiteY0" fmla="*/ 0 h 736603"/>
              <a:gd name="connsiteX1" fmla="*/ 1871661 w 1871661"/>
              <a:gd name="connsiteY1" fmla="*/ 223839 h 736603"/>
              <a:gd name="connsiteX2" fmla="*/ 1647823 w 1871661"/>
              <a:gd name="connsiteY2" fmla="*/ 447677 h 736603"/>
              <a:gd name="connsiteX3" fmla="*/ 1647823 w 1871661"/>
              <a:gd name="connsiteY3" fmla="*/ 335758 h 736603"/>
              <a:gd name="connsiteX4" fmla="*/ 631046 w 1871661"/>
              <a:gd name="connsiteY4" fmla="*/ 335758 h 736603"/>
              <a:gd name="connsiteX5" fmla="*/ 631031 w 1871661"/>
              <a:gd name="connsiteY5" fmla="*/ 336555 h 736603"/>
              <a:gd name="connsiteX6" fmla="*/ 343503 w 1871661"/>
              <a:gd name="connsiteY6" fmla="*/ 451167 h 736603"/>
              <a:gd name="connsiteX7" fmla="*/ 223776 w 1871661"/>
              <a:gd name="connsiteY7" fmla="*/ 736603 h 736603"/>
              <a:gd name="connsiteX8" fmla="*/ 0 w 1871661"/>
              <a:gd name="connsiteY8" fmla="*/ 736603 h 736603"/>
              <a:gd name="connsiteX9" fmla="*/ 186688 w 1871661"/>
              <a:gd name="connsiteY9" fmla="*/ 291527 h 736603"/>
              <a:gd name="connsiteX10" fmla="*/ 511158 w 1871661"/>
              <a:gd name="connsiteY10" fmla="*/ 122982 h 736603"/>
              <a:gd name="connsiteX11" fmla="*/ 623886 w 1871661"/>
              <a:gd name="connsiteY11" fmla="*/ 113729 h 736603"/>
              <a:gd name="connsiteX12" fmla="*/ 623886 w 1871661"/>
              <a:gd name="connsiteY12" fmla="*/ 111919 h 736603"/>
              <a:gd name="connsiteX13" fmla="*/ 1647823 w 1871661"/>
              <a:gd name="connsiteY13" fmla="*/ 111919 h 73660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1661" h="736603">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rgbClr val="5D910B"/>
          </a:solidFill>
          <a:ln w="12700" cap="flat" cmpd="sng" algn="ctr">
            <a:noFill/>
            <a:prstDash val="solid"/>
            <a:miter lim="800000"/>
          </a:ln>
          <a:effectLst>
            <a:reflection blurRad="6350" stA="52000" endA="300" endPos="35000" dir="5400000" sy="-100000" algn="bl" rotWithShape="0"/>
          </a:effectLst>
        </p:spPr>
        <p:txBody>
          <a:bodyPr rot="0" spcFirstLastPara="0" vertOverflow="overflow" horzOverflow="overflow" vert="horz" wrap="square" lIns="91440" tIns="0" rIns="91440" bIns="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36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MH_Other_2"/>
          <p:cNvSpPr/>
          <p:nvPr>
            <p:custDataLst>
              <p:tags r:id="rId4"/>
            </p:custDataLst>
          </p:nvPr>
        </p:nvSpPr>
        <p:spPr>
          <a:xfrm flipH="1">
            <a:off x="3372250" y="1862673"/>
            <a:ext cx="3112565" cy="1224969"/>
          </a:xfrm>
          <a:custGeom>
            <a:gdLst>
              <a:gd name="connsiteX0" fmla="*/ 1647823 w 1871661"/>
              <a:gd name="connsiteY0" fmla="*/ 0 h 736603"/>
              <a:gd name="connsiteX1" fmla="*/ 1871661 w 1871661"/>
              <a:gd name="connsiteY1" fmla="*/ 223839 h 736603"/>
              <a:gd name="connsiteX2" fmla="*/ 1647823 w 1871661"/>
              <a:gd name="connsiteY2" fmla="*/ 447677 h 736603"/>
              <a:gd name="connsiteX3" fmla="*/ 1647823 w 1871661"/>
              <a:gd name="connsiteY3" fmla="*/ 335758 h 736603"/>
              <a:gd name="connsiteX4" fmla="*/ 631046 w 1871661"/>
              <a:gd name="connsiteY4" fmla="*/ 335758 h 736603"/>
              <a:gd name="connsiteX5" fmla="*/ 631031 w 1871661"/>
              <a:gd name="connsiteY5" fmla="*/ 336555 h 736603"/>
              <a:gd name="connsiteX6" fmla="*/ 343503 w 1871661"/>
              <a:gd name="connsiteY6" fmla="*/ 451167 h 736603"/>
              <a:gd name="connsiteX7" fmla="*/ 223776 w 1871661"/>
              <a:gd name="connsiteY7" fmla="*/ 736603 h 736603"/>
              <a:gd name="connsiteX8" fmla="*/ 0 w 1871661"/>
              <a:gd name="connsiteY8" fmla="*/ 736603 h 736603"/>
              <a:gd name="connsiteX9" fmla="*/ 186688 w 1871661"/>
              <a:gd name="connsiteY9" fmla="*/ 291527 h 736603"/>
              <a:gd name="connsiteX10" fmla="*/ 511158 w 1871661"/>
              <a:gd name="connsiteY10" fmla="*/ 122982 h 736603"/>
              <a:gd name="connsiteX11" fmla="*/ 623886 w 1871661"/>
              <a:gd name="connsiteY11" fmla="*/ 113729 h 736603"/>
              <a:gd name="connsiteX12" fmla="*/ 623886 w 1871661"/>
              <a:gd name="connsiteY12" fmla="*/ 111919 h 736603"/>
              <a:gd name="connsiteX13" fmla="*/ 1647823 w 1871661"/>
              <a:gd name="connsiteY13" fmla="*/ 111919 h 73660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1661" h="736603">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rgbClr val="98C052"/>
          </a:solidFill>
          <a:ln w="12700" cap="flat" cmpd="sng" algn="ctr">
            <a:noFill/>
            <a:prstDash val="solid"/>
            <a:miter lim="800000"/>
          </a:ln>
          <a:effectLst>
            <a:reflection blurRad="6350" stA="52000" endA="300" endPos="35000" dir="5400000" sy="-100000" algn="bl" rotWithShape="0"/>
          </a:effectLst>
        </p:spPr>
        <p:txBody>
          <a:bodyPr rot="0" spcFirstLastPara="0" vertOverflow="overflow" horzOverflow="overflow" vert="horz" wrap="square" lIns="91440" tIns="0" rIns="91440" bIns="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36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 name="MH_Other_3"/>
          <p:cNvSpPr/>
          <p:nvPr>
            <p:custDataLst>
              <p:tags r:id="rId5"/>
            </p:custDataLst>
          </p:nvPr>
        </p:nvSpPr>
        <p:spPr>
          <a:xfrm flipH="1" flipV="1">
            <a:off x="5399194" y="3071799"/>
            <a:ext cx="1085627" cy="1037525"/>
          </a:xfrm>
          <a:custGeom>
            <a:gdLst>
              <a:gd name="connsiteX0" fmla="*/ 0 w 1247775"/>
              <a:gd name="connsiteY0" fmla="*/ 623888 h 1247775"/>
              <a:gd name="connsiteX1" fmla="*/ 186688 w 1247775"/>
              <a:gd name="connsiteY1" fmla="*/ 178812 h 1247775"/>
              <a:gd name="connsiteX2" fmla="*/ 635026 w 1247775"/>
              <a:gd name="connsiteY2" fmla="*/ 100 h 1247775"/>
              <a:gd name="connsiteX3" fmla="*/ 631031 w 1247775"/>
              <a:gd name="connsiteY3" fmla="*/ 223840 h 1247775"/>
              <a:gd name="connsiteX4" fmla="*/ 343503 w 1247775"/>
              <a:gd name="connsiteY4" fmla="*/ 338452 h 1247775"/>
              <a:gd name="connsiteX5" fmla="*/ 223776 w 1247775"/>
              <a:gd name="connsiteY5" fmla="*/ 623888 h 1247775"/>
              <a:gd name="connsiteX6" fmla="*/ 0 w 1247775"/>
              <a:gd name="connsiteY6" fmla="*/ 623888 h 1247775"/>
              <a:gd name="connsiteX0-1" fmla="*/ 0 w 643003"/>
              <a:gd name="connsiteY0-2" fmla="*/ 623888 h 623888"/>
              <a:gd name="connsiteX1-3" fmla="*/ 186688 w 643003"/>
              <a:gd name="connsiteY1-4" fmla="*/ 178812 h 623888"/>
              <a:gd name="connsiteX2-5" fmla="*/ 635026 w 643003"/>
              <a:gd name="connsiteY2-6" fmla="*/ 100 h 623888"/>
              <a:gd name="connsiteX3-7" fmla="*/ 631031 w 643003"/>
              <a:gd name="connsiteY3-8" fmla="*/ 223840 h 623888"/>
              <a:gd name="connsiteX4-9" fmla="*/ 343503 w 643003"/>
              <a:gd name="connsiteY4-10" fmla="*/ 338452 h 623888"/>
              <a:gd name="connsiteX5-11" fmla="*/ 223776 w 643003"/>
              <a:gd name="connsiteY5-12" fmla="*/ 623888 h 623888"/>
              <a:gd name="connsiteX6-13" fmla="*/ 0 w 643003"/>
              <a:gd name="connsiteY6-14" fmla="*/ 623888 h 623888"/>
              <a:gd name="connsiteX0-15" fmla="*/ 0 w 649102"/>
              <a:gd name="connsiteY0-16" fmla="*/ 623888 h 623888"/>
              <a:gd name="connsiteX1-17" fmla="*/ 186688 w 649102"/>
              <a:gd name="connsiteY1-18" fmla="*/ 178812 h 623888"/>
              <a:gd name="connsiteX2-19" fmla="*/ 635026 w 649102"/>
              <a:gd name="connsiteY2-20" fmla="*/ 100 h 623888"/>
              <a:gd name="connsiteX3-21" fmla="*/ 631031 w 649102"/>
              <a:gd name="connsiteY3-22" fmla="*/ 223840 h 623888"/>
              <a:gd name="connsiteX4-23" fmla="*/ 343503 w 649102"/>
              <a:gd name="connsiteY4-24" fmla="*/ 338452 h 623888"/>
              <a:gd name="connsiteX5-25" fmla="*/ 223776 w 649102"/>
              <a:gd name="connsiteY5-26" fmla="*/ 623888 h 623888"/>
              <a:gd name="connsiteX6-27" fmla="*/ 0 w 649102"/>
              <a:gd name="connsiteY6-28" fmla="*/ 623888 h 623888"/>
              <a:gd name="connsiteX0-29" fmla="*/ 0 w 652814"/>
              <a:gd name="connsiteY0-30" fmla="*/ 623888 h 623888"/>
              <a:gd name="connsiteX1-31" fmla="*/ 186688 w 652814"/>
              <a:gd name="connsiteY1-32" fmla="*/ 178812 h 623888"/>
              <a:gd name="connsiteX2-33" fmla="*/ 635026 w 652814"/>
              <a:gd name="connsiteY2-34" fmla="*/ 100 h 623888"/>
              <a:gd name="connsiteX3-35" fmla="*/ 631031 w 652814"/>
              <a:gd name="connsiteY3-36" fmla="*/ 223840 h 623888"/>
              <a:gd name="connsiteX4-37" fmla="*/ 343503 w 652814"/>
              <a:gd name="connsiteY4-38" fmla="*/ 338452 h 623888"/>
              <a:gd name="connsiteX5-39" fmla="*/ 223776 w 652814"/>
              <a:gd name="connsiteY5-40" fmla="*/ 623888 h 623888"/>
              <a:gd name="connsiteX6-41" fmla="*/ 0 w 652814"/>
              <a:gd name="connsiteY6-42" fmla="*/ 623888 h 62388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52814" h="623888">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rgbClr val="98C052"/>
          </a:solidFill>
          <a:ln w="12700" cap="flat" cmpd="sng" algn="ctr">
            <a:noFill/>
            <a:prstDash val="solid"/>
            <a:miter lim="800000"/>
          </a:ln>
          <a:effectLst>
            <a:reflection blurRad="6350" stA="52000" endA="300" endPos="35000" dir="5400000" sy="-100000" algn="bl" rotWithShape="0"/>
          </a:effectLst>
        </p:spPr>
        <p:txBody>
          <a:bodyPr rot="0" spcFirstLastPara="0" vertOverflow="overflow" horzOverflow="overflow" vert="horz" wrap="square" lIns="91440" tIns="0" rIns="91440" bIns="0" numCol="1" spcCol="0" rtlCol="0" fromWordArt="0" anchor="ctr" anchorCtr="0" forceAA="0" compatLnSpc="1">
            <a:noAutofit/>
          </a:bodyPr>
          <a:lstStyle/>
          <a:p>
            <a:pPr marL="0" marR="0" lvl="0" indent="0" algn="ctr" defTabSz="914400" eaLnBrk="1" fontAlgn="auto" latinLnBrk="0" hangingPunct="1">
              <a:lnSpc>
                <a:spcPct val="120000"/>
              </a:lnSpc>
              <a:spcBef>
                <a:spcPct val="0"/>
              </a:spcBef>
              <a:spcAft>
                <a:spcPct val="0"/>
              </a:spcAft>
              <a:buClrTx/>
              <a:buSzTx/>
              <a:buFontTx/>
              <a:buNone/>
              <a:defRPr/>
            </a:pPr>
            <a:endParaRPr kumimoji="0" lang="zh-CN" altLang="en-US" sz="36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 name="MH_Other_4"/>
          <p:cNvSpPr/>
          <p:nvPr>
            <p:custDataLst>
              <p:tags r:id="rId6"/>
            </p:custDataLst>
          </p:nvPr>
        </p:nvSpPr>
        <p:spPr>
          <a:xfrm flipV="1">
            <a:off x="5558177" y="3071799"/>
            <a:ext cx="1085627" cy="1037525"/>
          </a:xfrm>
          <a:custGeom>
            <a:gdLst>
              <a:gd name="connsiteX0" fmla="*/ 0 w 1247775"/>
              <a:gd name="connsiteY0" fmla="*/ 623888 h 1247775"/>
              <a:gd name="connsiteX1" fmla="*/ 186688 w 1247775"/>
              <a:gd name="connsiteY1" fmla="*/ 178812 h 1247775"/>
              <a:gd name="connsiteX2" fmla="*/ 635026 w 1247775"/>
              <a:gd name="connsiteY2" fmla="*/ 100 h 1247775"/>
              <a:gd name="connsiteX3" fmla="*/ 631031 w 1247775"/>
              <a:gd name="connsiteY3" fmla="*/ 223840 h 1247775"/>
              <a:gd name="connsiteX4" fmla="*/ 343503 w 1247775"/>
              <a:gd name="connsiteY4" fmla="*/ 338452 h 1247775"/>
              <a:gd name="connsiteX5" fmla="*/ 223776 w 1247775"/>
              <a:gd name="connsiteY5" fmla="*/ 623888 h 1247775"/>
              <a:gd name="connsiteX6" fmla="*/ 0 w 1247775"/>
              <a:gd name="connsiteY6" fmla="*/ 623888 h 1247775"/>
              <a:gd name="connsiteX0-1" fmla="*/ 0 w 643003"/>
              <a:gd name="connsiteY0-2" fmla="*/ 623888 h 623888"/>
              <a:gd name="connsiteX1-3" fmla="*/ 186688 w 643003"/>
              <a:gd name="connsiteY1-4" fmla="*/ 178812 h 623888"/>
              <a:gd name="connsiteX2-5" fmla="*/ 635026 w 643003"/>
              <a:gd name="connsiteY2-6" fmla="*/ 100 h 623888"/>
              <a:gd name="connsiteX3-7" fmla="*/ 631031 w 643003"/>
              <a:gd name="connsiteY3-8" fmla="*/ 223840 h 623888"/>
              <a:gd name="connsiteX4-9" fmla="*/ 343503 w 643003"/>
              <a:gd name="connsiteY4-10" fmla="*/ 338452 h 623888"/>
              <a:gd name="connsiteX5-11" fmla="*/ 223776 w 643003"/>
              <a:gd name="connsiteY5-12" fmla="*/ 623888 h 623888"/>
              <a:gd name="connsiteX6-13" fmla="*/ 0 w 643003"/>
              <a:gd name="connsiteY6-14" fmla="*/ 623888 h 623888"/>
              <a:gd name="connsiteX0-15" fmla="*/ 0 w 649102"/>
              <a:gd name="connsiteY0-16" fmla="*/ 623888 h 623888"/>
              <a:gd name="connsiteX1-17" fmla="*/ 186688 w 649102"/>
              <a:gd name="connsiteY1-18" fmla="*/ 178812 h 623888"/>
              <a:gd name="connsiteX2-19" fmla="*/ 635026 w 649102"/>
              <a:gd name="connsiteY2-20" fmla="*/ 100 h 623888"/>
              <a:gd name="connsiteX3-21" fmla="*/ 631031 w 649102"/>
              <a:gd name="connsiteY3-22" fmla="*/ 223840 h 623888"/>
              <a:gd name="connsiteX4-23" fmla="*/ 343503 w 649102"/>
              <a:gd name="connsiteY4-24" fmla="*/ 338452 h 623888"/>
              <a:gd name="connsiteX5-25" fmla="*/ 223776 w 649102"/>
              <a:gd name="connsiteY5-26" fmla="*/ 623888 h 623888"/>
              <a:gd name="connsiteX6-27" fmla="*/ 0 w 649102"/>
              <a:gd name="connsiteY6-28" fmla="*/ 623888 h 623888"/>
              <a:gd name="connsiteX0-29" fmla="*/ 0 w 652814"/>
              <a:gd name="connsiteY0-30" fmla="*/ 623888 h 623888"/>
              <a:gd name="connsiteX1-31" fmla="*/ 186688 w 652814"/>
              <a:gd name="connsiteY1-32" fmla="*/ 178812 h 623888"/>
              <a:gd name="connsiteX2-33" fmla="*/ 635026 w 652814"/>
              <a:gd name="connsiteY2-34" fmla="*/ 100 h 623888"/>
              <a:gd name="connsiteX3-35" fmla="*/ 631031 w 652814"/>
              <a:gd name="connsiteY3-36" fmla="*/ 223840 h 623888"/>
              <a:gd name="connsiteX4-37" fmla="*/ 343503 w 652814"/>
              <a:gd name="connsiteY4-38" fmla="*/ 338452 h 623888"/>
              <a:gd name="connsiteX5-39" fmla="*/ 223776 w 652814"/>
              <a:gd name="connsiteY5-40" fmla="*/ 623888 h 623888"/>
              <a:gd name="connsiteX6-41" fmla="*/ 0 w 652814"/>
              <a:gd name="connsiteY6-42" fmla="*/ 623888 h 62388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52814" h="623888">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rgbClr val="5D910B"/>
          </a:solidFill>
          <a:ln w="12700" cap="flat" cmpd="sng" algn="ctr">
            <a:noFill/>
            <a:prstDash val="solid"/>
            <a:miter lim="800000"/>
          </a:ln>
          <a:effectLst>
            <a:reflection blurRad="6350" stA="52000" endA="300" endPos="35000" dir="5400000" sy="-100000" algn="bl" rotWithShape="0"/>
          </a:effectLst>
        </p:spPr>
        <p:txBody>
          <a:bodyPr rot="0" spcFirstLastPara="0" vertOverflow="overflow" horzOverflow="overflow" vert="horz" wrap="square" lIns="91440" tIns="0" rIns="91440" bIns="0" numCol="1" spcCol="0" rtlCol="0" fromWordArt="0" anchor="ctr" anchorCtr="0" forceAA="0" compatLnSpc="1">
            <a:noAutofit/>
          </a:bodyPr>
          <a:lstStyle/>
          <a:p>
            <a:pPr marL="0" marR="0" lvl="0" indent="0" algn="ctr" defTabSz="914400" eaLnBrk="1" fontAlgn="auto" latinLnBrk="0" hangingPunct="1">
              <a:lnSpc>
                <a:spcPct val="120000"/>
              </a:lnSpc>
              <a:spcBef>
                <a:spcPct val="0"/>
              </a:spcBef>
              <a:spcAft>
                <a:spcPct val="0"/>
              </a:spcAft>
              <a:buClrTx/>
              <a:buSzTx/>
              <a:buFontTx/>
              <a:buNone/>
              <a:defRPr/>
            </a:pPr>
            <a:endParaRPr kumimoji="0" lang="zh-CN" altLang="en-US" sz="36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 name="MH_SubTitle_1"/>
          <p:cNvSpPr txBox="1"/>
          <p:nvPr>
            <p:custDataLst>
              <p:tags r:id="rId7"/>
            </p:custDataLst>
          </p:nvPr>
        </p:nvSpPr>
        <p:spPr>
          <a:xfrm>
            <a:off x="952499" y="1752599"/>
            <a:ext cx="2209359" cy="892630"/>
          </a:xfrm>
          <a:prstGeom prst="rect">
            <a:avLst/>
          </a:prstGeom>
          <a:noFill/>
        </p:spPr>
        <p:txBody>
          <a:bodyPr wrap="square" rtlCol="0" anchor="ctr" anchorCtr="0">
            <a:noAutofit/>
          </a:bodyPr>
          <a:lstStyle/>
          <a:p>
            <a:pPr marL="285750" indent="-285750" algn="r">
              <a:lnSpc>
                <a:spcPct val="170000"/>
              </a:lnSpc>
              <a:buFont typeface="Arial" panose="020b0604020202020204" pitchFamily="34" charset="0"/>
              <a:buChar char="•"/>
            </a:pPr>
            <a:r>
              <a:rPr lang="zh-CN" altLang="en-US" b="1">
                <a:solidFill>
                  <a:schemeClr val="tx1">
                    <a:lumMod val="65000"/>
                    <a:lumOff val="35000"/>
                  </a:schemeClr>
                </a:solidFill>
                <a:latin typeface="Arial Unicode MS" panose="020b0604020202020204" charset="-122"/>
                <a:ea typeface="微软雅黑" panose="020b0503020204020204" pitchFamily="34" charset="-122"/>
              </a:rPr>
              <a:t>处于起步阶段</a:t>
            </a:r>
            <a:endParaRPr lang="en-US" altLang="zh-CN" b="1">
              <a:solidFill>
                <a:schemeClr val="tx1">
                  <a:lumMod val="65000"/>
                  <a:lumOff val="35000"/>
                </a:schemeClr>
              </a:solidFill>
              <a:latin typeface="Arial Unicode MS" panose="020b0604020202020204" charset="-122"/>
              <a:ea typeface="微软雅黑" panose="020b0503020204020204" pitchFamily="34" charset="-122"/>
            </a:endParaRPr>
          </a:p>
          <a:p>
            <a:pPr marL="285750" indent="-285750" algn="r">
              <a:lnSpc>
                <a:spcPct val="170000"/>
              </a:lnSpc>
              <a:buFont typeface="Arial" panose="020b0604020202020204" pitchFamily="34" charset="0"/>
              <a:buChar char="•"/>
            </a:pPr>
            <a:r>
              <a:rPr lang="zh-CN" altLang="en-US" b="1">
                <a:solidFill>
                  <a:schemeClr val="tx1">
                    <a:lumMod val="65000"/>
                    <a:lumOff val="35000"/>
                  </a:schemeClr>
                </a:solidFill>
                <a:latin typeface="Arial Unicode MS" panose="020b0604020202020204" charset="-122"/>
                <a:ea typeface="微软雅黑" panose="020b0503020204020204" pitchFamily="34" charset="-122"/>
              </a:rPr>
              <a:t>整体规模较小</a:t>
            </a:r>
            <a:endParaRPr lang="zh-CN" altLang="en-US" b="1">
              <a:solidFill>
                <a:schemeClr val="tx1">
                  <a:lumMod val="65000"/>
                  <a:lumOff val="35000"/>
                </a:schemeClr>
              </a:solidFill>
              <a:latin typeface="Arial Unicode MS" panose="020b0604020202020204" charset="-122"/>
              <a:ea typeface="微软雅黑" panose="020b0503020204020204" pitchFamily="34" charset="-122"/>
            </a:endParaRPr>
          </a:p>
        </p:txBody>
      </p:sp>
      <p:sp>
        <p:nvSpPr>
          <p:cNvPr id="17" name="MH_Text_1"/>
          <p:cNvSpPr txBox="1"/>
          <p:nvPr>
            <p:custDataLst>
              <p:tags r:id="rId8"/>
            </p:custDataLst>
          </p:nvPr>
        </p:nvSpPr>
        <p:spPr>
          <a:xfrm>
            <a:off x="1726082" y="2829038"/>
            <a:ext cx="3273815" cy="1247663"/>
          </a:xfrm>
          <a:prstGeom prst="rect">
            <a:avLst/>
          </a:prstGeom>
          <a:noFill/>
        </p:spPr>
        <p:txBody>
          <a:bodyPr wrap="square" rtlCol="0">
            <a:noAutofit/>
          </a:bodyPr>
          <a:lstStyle/>
          <a:p>
            <a:pPr algn="r">
              <a:lnSpc>
                <a:spcPct val="160000"/>
              </a:lnSpc>
            </a:pPr>
            <a:r>
              <a:rPr lang="zh-CN" altLang="en-US" sz="1400">
                <a:solidFill>
                  <a:prstClr val="black">
                    <a:lumMod val="50000"/>
                    <a:lumOff val="50000"/>
                  </a:prstClr>
                </a:solidFill>
                <a:latin typeface="Arial Unicode MS" panose="020b0604020202020204" charset="-122"/>
                <a:ea typeface="微软雅黑" panose="020b0503020204020204" pitchFamily="34" charset="-122"/>
              </a:rPr>
              <a:t>此处添加详细文本描述，建议与标题相关并符合整体语言风格，语言描述尽量简洁生动。</a:t>
            </a:r>
            <a:endParaRPr lang="zh-CN" altLang="en-US" sz="1400">
              <a:solidFill>
                <a:prstClr val="black">
                  <a:lumMod val="50000"/>
                  <a:lumOff val="50000"/>
                </a:prstClr>
              </a:solidFill>
              <a:latin typeface="Arial Unicode MS" panose="020b0604020202020204" charset="-122"/>
              <a:ea typeface="微软雅黑" panose="020b0503020204020204" pitchFamily="34" charset="-122"/>
            </a:endParaRPr>
          </a:p>
        </p:txBody>
      </p:sp>
      <p:sp>
        <p:nvSpPr>
          <p:cNvPr id="18" name="MH_SubTitle_2"/>
          <p:cNvSpPr txBox="1"/>
          <p:nvPr>
            <p:custDataLst>
              <p:tags r:id="rId9"/>
            </p:custDataLst>
          </p:nvPr>
        </p:nvSpPr>
        <p:spPr>
          <a:xfrm>
            <a:off x="8874706" y="1752599"/>
            <a:ext cx="2083579" cy="855922"/>
          </a:xfrm>
          <a:prstGeom prst="rect">
            <a:avLst/>
          </a:prstGeom>
          <a:noFill/>
        </p:spPr>
        <p:txBody>
          <a:bodyPr wrap="square" rtlCol="0" anchor="ctr" anchorCtr="0">
            <a:noAutofit/>
          </a:bodyPr>
          <a:lstStyle/>
          <a:p>
            <a:pPr marL="285750" indent="-285750">
              <a:lnSpc>
                <a:spcPct val="170000"/>
              </a:lnSpc>
              <a:buFont typeface="Arial" panose="020b0604020202020204" pitchFamily="34" charset="0"/>
              <a:buChar char="•"/>
            </a:pPr>
            <a:r>
              <a:rPr lang="zh-CN" altLang="en-US" b="1">
                <a:solidFill>
                  <a:schemeClr val="tx1">
                    <a:lumMod val="65000"/>
                    <a:lumOff val="35000"/>
                  </a:schemeClr>
                </a:solidFill>
                <a:latin typeface="Arial Unicode MS" panose="020b0604020202020204" charset="-122"/>
                <a:ea typeface="微软雅黑" panose="020b0503020204020204" pitchFamily="34" charset="-122"/>
              </a:rPr>
              <a:t>市场占有率低</a:t>
            </a:r>
            <a:endParaRPr lang="en-US" altLang="zh-CN" b="1">
              <a:solidFill>
                <a:schemeClr val="tx1">
                  <a:lumMod val="65000"/>
                  <a:lumOff val="35000"/>
                </a:schemeClr>
              </a:solidFill>
              <a:latin typeface="Arial Unicode MS" panose="020b0604020202020204" charset="-122"/>
              <a:ea typeface="微软雅黑" panose="020b0503020204020204" pitchFamily="34" charset="-122"/>
            </a:endParaRPr>
          </a:p>
          <a:p>
            <a:pPr marL="285750" indent="-285750">
              <a:lnSpc>
                <a:spcPct val="170000"/>
              </a:lnSpc>
              <a:buFont typeface="Arial" panose="020b0604020202020204" pitchFamily="34" charset="0"/>
              <a:buChar char="•"/>
            </a:pPr>
            <a:r>
              <a:rPr lang="zh-CN" altLang="en-US" b="1">
                <a:solidFill>
                  <a:schemeClr val="tx1">
                    <a:lumMod val="65000"/>
                    <a:lumOff val="35000"/>
                  </a:schemeClr>
                </a:solidFill>
                <a:latin typeface="Arial Unicode MS" panose="020b0604020202020204" charset="-122"/>
                <a:ea typeface="微软雅黑" panose="020b0503020204020204" pitchFamily="34" charset="-122"/>
              </a:rPr>
              <a:t>市场认知度低</a:t>
            </a:r>
            <a:endParaRPr lang="zh-CN" altLang="en-US" b="1">
              <a:solidFill>
                <a:schemeClr val="tx1">
                  <a:lumMod val="65000"/>
                  <a:lumOff val="35000"/>
                </a:schemeClr>
              </a:solidFill>
              <a:latin typeface="Arial Unicode MS" panose="020b0604020202020204" charset="-122"/>
              <a:ea typeface="微软雅黑" panose="020b0503020204020204" pitchFamily="34" charset="-122"/>
            </a:endParaRPr>
          </a:p>
        </p:txBody>
      </p:sp>
      <p:sp>
        <p:nvSpPr>
          <p:cNvPr id="19" name="Rectangle 5"/>
          <p:cNvSpPr/>
          <p:nvPr/>
        </p:nvSpPr>
        <p:spPr bwMode="auto">
          <a:xfrm>
            <a:off x="1424212" y="4861688"/>
            <a:ext cx="9702800" cy="99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40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40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200</a:t>
            </a:r>
            <a:r>
              <a:rPr lang="zh-CN" altLang="en-US" sz="140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40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5</a:t>
            </a:r>
            <a:r>
              <a:rPr lang="zh-CN" altLang="en-US" sz="140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分钟之内。此处添加详细文本描述</a:t>
            </a:r>
            <a:r>
              <a:rPr lang="en-US" altLang="zh-CN" sz="140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 </a:t>
            </a:r>
            <a:r>
              <a:rPr lang="zh-CN" altLang="en-US" sz="140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，建议与标题相关并符合整体语言风格，语言描述尽量简洁生动。尽量将每页幻灯片的字数控制在  </a:t>
            </a:r>
            <a:r>
              <a:rPr lang="en-US" altLang="zh-CN" sz="140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200</a:t>
            </a:r>
            <a:r>
              <a:rPr lang="zh-CN" altLang="en-US" sz="140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40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5</a:t>
            </a:r>
            <a:r>
              <a:rPr lang="zh-CN" altLang="en-US" sz="140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分钟之内。</a:t>
            </a:r>
            <a:endParaRPr lang="en-US" sz="140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0" name="MH_Text_1"/>
          <p:cNvSpPr txBox="1"/>
          <p:nvPr>
            <p:custDataLst>
              <p:tags r:id="rId10"/>
            </p:custDataLst>
          </p:nvPr>
        </p:nvSpPr>
        <p:spPr>
          <a:xfrm>
            <a:off x="7033837" y="2803639"/>
            <a:ext cx="3273815" cy="1247663"/>
          </a:xfrm>
          <a:prstGeom prst="rect">
            <a:avLst/>
          </a:prstGeom>
          <a:noFill/>
        </p:spPr>
        <p:txBody>
          <a:bodyPr wrap="square" rtlCol="0">
            <a:noAutofit/>
          </a:bodyPr>
          <a:lstStyle/>
          <a:p>
            <a:pPr>
              <a:lnSpc>
                <a:spcPct val="160000"/>
              </a:lnSpc>
            </a:pPr>
            <a:r>
              <a:rPr lang="zh-CN" altLang="en-US" sz="1400">
                <a:solidFill>
                  <a:prstClr val="black">
                    <a:lumMod val="50000"/>
                    <a:lumOff val="50000"/>
                  </a:prstClr>
                </a:solidFill>
                <a:latin typeface="Arial Unicode MS" panose="020b0604020202020204" charset="-122"/>
                <a:ea typeface="微软雅黑" panose="020b0503020204020204" pitchFamily="34" charset="-122"/>
              </a:rPr>
              <a:t>此处添加详细文本描述，建议与标题相关并符合整体语言风格，语言描述尽量简洁生动。</a:t>
            </a:r>
            <a:endParaRPr lang="zh-CN" altLang="en-US" sz="1400">
              <a:solidFill>
                <a:prstClr val="black">
                  <a:lumMod val="50000"/>
                  <a:lumOff val="50000"/>
                </a:prstClr>
              </a:solidFill>
              <a:latin typeface="Arial Unicode MS" panose="020b060402020202020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2788">
        <p14:wheelReverse spokes="1"/>
      </p:transition>
    </mc:Choice>
    <mc:Fallback>
      <p:transition spd="slow" advTm="2788">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par>
                          <p:cTn id="11" fill="hold" nodeType="afterGroup">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par>
                          <p:cTn id="18" fill="hold" nodeType="afterGroup">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right)">
                                      <p:cBhvr>
                                        <p:cTn id="21" dur="500"/>
                                        <p:tgtEl>
                                          <p:spTgt spid="1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nodeType="afterGroup">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500"/>
                                        <p:tgtEl>
                                          <p:spTgt spid="17"/>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nodeType="afterGroup">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TextBox 11"/>
          <p:cNvSpPr txBox="1"/>
          <p:nvPr/>
        </p:nvSpPr>
        <p:spPr>
          <a:xfrm>
            <a:off x="989375" y="327095"/>
            <a:ext cx="2621280" cy="483235"/>
          </a:xfrm>
          <a:prstGeom prst="rect">
            <a:avLst/>
          </a:prstGeom>
          <a:noFill/>
        </p:spPr>
        <p:txBody>
          <a:bodyPr wrap="none" rtlCol="0">
            <a:spAutoFit/>
          </a:bodyPr>
          <a:lstStyle/>
          <a:p>
            <a:pPr algn="l"/>
            <a:r>
              <a:rPr sz="2400">
                <a:latin typeface="微软雅黑" panose="020b0503020204020204" pitchFamily="34" charset="-122"/>
                <a:ea typeface="微软雅黑" panose="020b0503020204020204" pitchFamily="34" charset="-122"/>
              </a:rPr>
              <a:t>单击此处添加标题</a:t>
            </a:r>
            <a:endParaRPr sz="2400">
              <a:latin typeface="微软雅黑" panose="020b0503020204020204" pitchFamily="34" charset="-122"/>
              <a:ea typeface="微软雅黑" panose="020b0503020204020204" pitchFamily="34" charset="-122"/>
            </a:endParaRPr>
          </a:p>
        </p:txBody>
      </p:sp>
      <p:sp>
        <p:nvSpPr>
          <p:cNvPr id="13" name="Freeform 40"/>
          <p:cNvSpPr>
            <a:spLocks noEditPoints="1"/>
          </p:cNvSpPr>
          <p:nvPr/>
        </p:nvSpPr>
        <p:spPr bwMode="auto">
          <a:xfrm>
            <a:off x="511175" y="303530"/>
            <a:ext cx="307975" cy="523875"/>
          </a:xfrm>
          <a:custGeom>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14"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cxnSp>
        <p:nvCxnSpPr>
          <p:cNvPr id="15" name="直接连接符 14"/>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16" name="TextBox 51"/>
          <p:cNvSpPr txBox="1"/>
          <p:nvPr/>
        </p:nvSpPr>
        <p:spPr>
          <a:xfrm>
            <a:off x="11075080" y="165170"/>
            <a:ext cx="627380" cy="287020"/>
          </a:xfrm>
          <a:prstGeom prst="rect">
            <a:avLst/>
          </a:prstGeom>
          <a:noFill/>
        </p:spPr>
        <p:txBody>
          <a:bodyPr wrap="none" rtlCol="0">
            <a:spAutoFit/>
          </a:bodyPr>
          <a:lstStyle/>
          <a:p>
            <a:pPr algn="l"/>
            <a:r>
              <a:rPr lang="en-US" sz="1200" b="1">
                <a:solidFill>
                  <a:schemeClr val="bg1"/>
                </a:solidFill>
                <a:latin typeface="微软雅黑" panose="020b0503020204020204" pitchFamily="34" charset="-122"/>
                <a:ea typeface="微软雅黑" panose="020b0503020204020204" pitchFamily="34" charset="-122"/>
              </a:rPr>
              <a:t>LOGO</a:t>
            </a:r>
            <a:endParaRPr lang="en-US" sz="1200" b="1">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1207106" y="4485118"/>
            <a:ext cx="1879137" cy="123085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335">
                <a:solidFill>
                  <a:schemeClr val="tx1">
                    <a:lumMod val="75000"/>
                    <a:lumOff val="25000"/>
                  </a:schemeClr>
                </a:solidFill>
              </a:rPr>
              <a:t>点击输入简要文字内容，文字内容需概括精炼，不用多余的文字修饰，言简意赅的说明分项内容</a:t>
            </a:r>
            <a:r>
              <a:rPr lang="en-US" altLang="zh-CN" sz="1335">
                <a:solidFill>
                  <a:schemeClr val="tx1">
                    <a:lumMod val="75000"/>
                    <a:lumOff val="25000"/>
                  </a:schemeClr>
                </a:solidFill>
              </a:rPr>
              <a:t>……</a:t>
            </a:r>
            <a:endParaRPr lang="en-US" altLang="zh-CN" sz="1335">
              <a:solidFill>
                <a:schemeClr val="tx1">
                  <a:lumMod val="75000"/>
                  <a:lumOff val="25000"/>
                </a:schemeClr>
              </a:solidFill>
            </a:endParaRPr>
          </a:p>
        </p:txBody>
      </p:sp>
      <p:sp>
        <p:nvSpPr>
          <p:cNvPr id="8" name="TextBox 7"/>
          <p:cNvSpPr txBox="1"/>
          <p:nvPr/>
        </p:nvSpPr>
        <p:spPr>
          <a:xfrm>
            <a:off x="3884140" y="4485118"/>
            <a:ext cx="1879137" cy="123085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335">
                <a:solidFill>
                  <a:schemeClr val="tx1">
                    <a:lumMod val="75000"/>
                    <a:lumOff val="25000"/>
                  </a:schemeClr>
                </a:solidFill>
              </a:rPr>
              <a:t>点击输入简要文字内容，文字内容需概括精炼，不用多余的文字修饰，言简意赅的说明分项内容</a:t>
            </a:r>
            <a:r>
              <a:rPr lang="en-US" altLang="zh-CN" sz="1335">
                <a:solidFill>
                  <a:schemeClr val="tx1">
                    <a:lumMod val="75000"/>
                    <a:lumOff val="25000"/>
                  </a:schemeClr>
                </a:solidFill>
              </a:rPr>
              <a:t>……</a:t>
            </a:r>
            <a:endParaRPr lang="en-US" altLang="zh-CN" sz="1335">
              <a:solidFill>
                <a:schemeClr val="tx1">
                  <a:lumMod val="75000"/>
                  <a:lumOff val="25000"/>
                </a:schemeClr>
              </a:solidFill>
            </a:endParaRPr>
          </a:p>
        </p:txBody>
      </p:sp>
      <p:sp>
        <p:nvSpPr>
          <p:cNvPr id="9" name="TextBox 8"/>
          <p:cNvSpPr txBox="1"/>
          <p:nvPr/>
        </p:nvSpPr>
        <p:spPr>
          <a:xfrm>
            <a:off x="6543610" y="4495738"/>
            <a:ext cx="1879137" cy="123085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335">
                <a:solidFill>
                  <a:schemeClr val="tx1">
                    <a:lumMod val="75000"/>
                    <a:lumOff val="25000"/>
                  </a:schemeClr>
                </a:solidFill>
              </a:rPr>
              <a:t>点击输入简要文字内容，文字内容需概括精炼，不用多余的文字修饰，言简意赅的说明分项内容</a:t>
            </a:r>
            <a:r>
              <a:rPr lang="en-US" altLang="zh-CN" sz="1335">
                <a:solidFill>
                  <a:schemeClr val="tx1">
                    <a:lumMod val="75000"/>
                    <a:lumOff val="25000"/>
                  </a:schemeClr>
                </a:solidFill>
              </a:rPr>
              <a:t>……</a:t>
            </a:r>
            <a:endParaRPr lang="en-US" altLang="zh-CN" sz="1335">
              <a:solidFill>
                <a:schemeClr val="tx1">
                  <a:lumMod val="75000"/>
                  <a:lumOff val="25000"/>
                </a:schemeClr>
              </a:solidFill>
            </a:endParaRPr>
          </a:p>
        </p:txBody>
      </p:sp>
      <p:sp>
        <p:nvSpPr>
          <p:cNvPr id="10" name="TextBox 9"/>
          <p:cNvSpPr txBox="1"/>
          <p:nvPr/>
        </p:nvSpPr>
        <p:spPr>
          <a:xfrm>
            <a:off x="9161300" y="4495738"/>
            <a:ext cx="1879137" cy="123085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335">
                <a:solidFill>
                  <a:schemeClr val="tx1">
                    <a:lumMod val="75000"/>
                    <a:lumOff val="25000"/>
                  </a:schemeClr>
                </a:solidFill>
              </a:rPr>
              <a:t>点击输入简要文字内容，文字内容需概括精炼，不用多余的文字修饰，言简意赅的说明分项内容</a:t>
            </a:r>
            <a:r>
              <a:rPr lang="en-US" altLang="zh-CN" sz="1335">
                <a:solidFill>
                  <a:schemeClr val="tx1">
                    <a:lumMod val="75000"/>
                    <a:lumOff val="25000"/>
                  </a:schemeClr>
                </a:solidFill>
              </a:rPr>
              <a:t>……</a:t>
            </a:r>
            <a:endParaRPr lang="en-US" altLang="zh-CN" sz="1335">
              <a:solidFill>
                <a:schemeClr val="tx1">
                  <a:lumMod val="75000"/>
                  <a:lumOff val="25000"/>
                </a:schemeClr>
              </a:solidFill>
            </a:endParaRPr>
          </a:p>
        </p:txBody>
      </p:sp>
      <p:grpSp>
        <p:nvGrpSpPr>
          <p:cNvPr id="11" name="组合 10"/>
          <p:cNvGrpSpPr/>
          <p:nvPr/>
        </p:nvGrpSpPr>
        <p:grpSpPr>
          <a:xfrm>
            <a:off x="1045210" y="1892935"/>
            <a:ext cx="2263140" cy="2263140"/>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006600"/>
                </a:solidFill>
              </a:endParaRPr>
            </a:p>
          </p:txBody>
        </p:sp>
        <p:sp>
          <p:nvSpPr>
            <p:cNvPr id="18" name="椭圆 17"/>
            <p:cNvSpPr/>
            <p:nvPr/>
          </p:nvSpPr>
          <p:spPr>
            <a:xfrm>
              <a:off x="392112" y="760412"/>
              <a:ext cx="3825874" cy="3825874"/>
            </a:xfrm>
            <a:prstGeom prst="ellipse">
              <a:avLst/>
            </a:prstGeom>
            <a:blipFill rotWithShape="1">
              <a:blip r:embed="rId3"/>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006600"/>
                </a:solidFill>
              </a:endParaRPr>
            </a:p>
          </p:txBody>
        </p:sp>
      </p:grpSp>
      <p:grpSp>
        <p:nvGrpSpPr>
          <p:cNvPr id="19" name="组合 18"/>
          <p:cNvGrpSpPr/>
          <p:nvPr/>
        </p:nvGrpSpPr>
        <p:grpSpPr>
          <a:xfrm>
            <a:off x="3662045" y="1898015"/>
            <a:ext cx="2263140" cy="2263140"/>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006600"/>
                </a:solidFill>
              </a:endParaRPr>
            </a:p>
          </p:txBody>
        </p:sp>
        <p:sp>
          <p:nvSpPr>
            <p:cNvPr id="21" name="椭圆 20"/>
            <p:cNvSpPr/>
            <p:nvPr/>
          </p:nvSpPr>
          <p:spPr>
            <a:xfrm>
              <a:off x="392112" y="760412"/>
              <a:ext cx="3825874" cy="3825874"/>
            </a:xfrm>
            <a:prstGeom prst="ellipse">
              <a:avLst/>
            </a:prstGeom>
            <a:blipFill rotWithShape="1">
              <a:blip r:embed="rId4"/>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006600"/>
                </a:solidFill>
              </a:endParaRPr>
            </a:p>
          </p:txBody>
        </p:sp>
      </p:grpSp>
      <p:grpSp>
        <p:nvGrpSpPr>
          <p:cNvPr id="22" name="组合 21"/>
          <p:cNvGrpSpPr/>
          <p:nvPr/>
        </p:nvGrpSpPr>
        <p:grpSpPr>
          <a:xfrm>
            <a:off x="6252210" y="1892935"/>
            <a:ext cx="2263140" cy="2263140"/>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006600"/>
                </a:solidFill>
              </a:endParaRPr>
            </a:p>
          </p:txBody>
        </p:sp>
        <p:sp>
          <p:nvSpPr>
            <p:cNvPr id="24" name="椭圆 23"/>
            <p:cNvSpPr/>
            <p:nvPr/>
          </p:nvSpPr>
          <p:spPr>
            <a:xfrm>
              <a:off x="392112" y="760412"/>
              <a:ext cx="3825874" cy="3825874"/>
            </a:xfrm>
            <a:prstGeom prst="ellipse">
              <a:avLst/>
            </a:prstGeom>
            <a:blipFill rotWithShape="1">
              <a:blip r:embed="rId5"/>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006600"/>
                </a:solidFill>
              </a:endParaRPr>
            </a:p>
          </p:txBody>
        </p:sp>
      </p:grpSp>
      <p:grpSp>
        <p:nvGrpSpPr>
          <p:cNvPr id="25" name="组合 24"/>
          <p:cNvGrpSpPr/>
          <p:nvPr/>
        </p:nvGrpSpPr>
        <p:grpSpPr>
          <a:xfrm>
            <a:off x="8825865" y="1901825"/>
            <a:ext cx="2263140" cy="2263140"/>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006600"/>
                </a:solidFill>
              </a:endParaRPr>
            </a:p>
          </p:txBody>
        </p:sp>
        <p:sp>
          <p:nvSpPr>
            <p:cNvPr id="27" name="椭圆 26"/>
            <p:cNvSpPr/>
            <p:nvPr/>
          </p:nvSpPr>
          <p:spPr>
            <a:xfrm>
              <a:off x="392112" y="760412"/>
              <a:ext cx="3825874" cy="3825874"/>
            </a:xfrm>
            <a:prstGeom prst="ellipse">
              <a:avLst/>
            </a:prstGeom>
            <a:blipFill rotWithShape="1">
              <a:blip r:embed="rId6"/>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006600"/>
                </a:solidFill>
              </a:endParaRPr>
            </a:p>
          </p:txBody>
        </p:sp>
      </p:grpSp>
      <p:sp>
        <p:nvSpPr>
          <p:cNvPr id="28" name="椭圆 27"/>
          <p:cNvSpPr/>
          <p:nvPr/>
        </p:nvSpPr>
        <p:spPr>
          <a:xfrm>
            <a:off x="1099830" y="1700808"/>
            <a:ext cx="860485" cy="860485"/>
          </a:xfrm>
          <a:prstGeom prst="ellipse">
            <a:avLst/>
          </a:prstGeom>
          <a:solidFill>
            <a:srgbClr val="00B05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9" name="椭圆 28"/>
          <p:cNvSpPr/>
          <p:nvPr/>
        </p:nvSpPr>
        <p:spPr>
          <a:xfrm>
            <a:off x="3711701" y="1700808"/>
            <a:ext cx="860485" cy="860485"/>
          </a:xfrm>
          <a:prstGeom prst="ellipse">
            <a:avLst/>
          </a:prstGeom>
          <a:solidFill>
            <a:schemeClr val="accent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0" name="椭圆 29"/>
          <p:cNvSpPr/>
          <p:nvPr/>
        </p:nvSpPr>
        <p:spPr>
          <a:xfrm>
            <a:off x="6348160" y="1709535"/>
            <a:ext cx="860485" cy="860485"/>
          </a:xfrm>
          <a:prstGeom prst="ellipse">
            <a:avLst/>
          </a:prstGeom>
          <a:solidFill>
            <a:srgbClr val="00B05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1" name="椭圆 30"/>
          <p:cNvSpPr/>
          <p:nvPr/>
        </p:nvSpPr>
        <p:spPr>
          <a:xfrm>
            <a:off x="8943565" y="1709535"/>
            <a:ext cx="860485" cy="860485"/>
          </a:xfrm>
          <a:prstGeom prst="ellipse">
            <a:avLst/>
          </a:prstGeom>
          <a:solidFill>
            <a:schemeClr val="accent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 name="Freeform 34"/>
          <p:cNvSpPr>
            <a:spLocks noEditPoints="1"/>
          </p:cNvSpPr>
          <p:nvPr/>
        </p:nvSpPr>
        <p:spPr bwMode="auto">
          <a:xfrm>
            <a:off x="1335235" y="1901996"/>
            <a:ext cx="445676" cy="457405"/>
          </a:xfrm>
          <a:custGeom>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bg1"/>
          </a:solidFill>
          <a:ln>
            <a:noFill/>
          </a:ln>
        </p:spPr>
        <p:txBody>
          <a:bodyPr vert="horz" wrap="square" lIns="121920" tIns="60960" rIns="121920" bIns="60960" numCol="1" anchor="t" anchorCtr="0" compatLnSpc="1"/>
          <a:lstStyle/>
          <a:p>
            <a:endParaRPr lang="zh-CN" altLang="en-US" sz="2000"/>
          </a:p>
        </p:txBody>
      </p:sp>
      <p:sp>
        <p:nvSpPr>
          <p:cNvPr id="33" name="Freeform 26"/>
          <p:cNvSpPr>
            <a:spLocks noEditPoints="1"/>
          </p:cNvSpPr>
          <p:nvPr/>
        </p:nvSpPr>
        <p:spPr bwMode="auto">
          <a:xfrm>
            <a:off x="3938085" y="1929663"/>
            <a:ext cx="407717" cy="402776"/>
          </a:xfrm>
          <a:custGeom>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bg1"/>
          </a:solidFill>
          <a:ln>
            <a:noFill/>
          </a:ln>
        </p:spPr>
        <p:txBody>
          <a:bodyPr vert="horz" wrap="square" lIns="121920" tIns="60960" rIns="121920" bIns="60960" numCol="1" anchor="t" anchorCtr="0" compatLnSpc="1"/>
          <a:lstStyle/>
          <a:p>
            <a:endParaRPr lang="zh-CN" altLang="en-US" sz="2000"/>
          </a:p>
        </p:txBody>
      </p:sp>
      <p:sp>
        <p:nvSpPr>
          <p:cNvPr id="34" name="Freeform 35"/>
          <p:cNvSpPr>
            <a:spLocks noEditPoints="1"/>
          </p:cNvSpPr>
          <p:nvPr/>
        </p:nvSpPr>
        <p:spPr bwMode="auto">
          <a:xfrm>
            <a:off x="9195173" y="1951391"/>
            <a:ext cx="392087" cy="424052"/>
          </a:xfrm>
          <a:custGeom>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chemeClr val="bg1"/>
          </a:solidFill>
          <a:ln>
            <a:noFill/>
          </a:ln>
        </p:spPr>
        <p:txBody>
          <a:bodyPr vert="horz" wrap="square" lIns="121920" tIns="60960" rIns="121920" bIns="60960" numCol="1" anchor="t" anchorCtr="0" compatLnSpc="1"/>
          <a:lstStyle/>
          <a:p>
            <a:endParaRPr lang="zh-CN" altLang="en-US" sz="2000"/>
          </a:p>
        </p:txBody>
      </p:sp>
      <p:sp>
        <p:nvSpPr>
          <p:cNvPr id="35" name="Freeform 20"/>
          <p:cNvSpPr>
            <a:spLocks noEditPoints="1"/>
          </p:cNvSpPr>
          <p:nvPr/>
        </p:nvSpPr>
        <p:spPr bwMode="auto">
          <a:xfrm>
            <a:off x="6600791" y="1892830"/>
            <a:ext cx="383552" cy="482613"/>
          </a:xfrm>
          <a:custGeom>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bg1"/>
          </a:solidFill>
          <a:ln>
            <a:noFill/>
          </a:ln>
        </p:spPr>
        <p:txBody>
          <a:bodyPr vert="horz" wrap="square" lIns="121920" tIns="60960" rIns="121920" bIns="60960" numCol="1" anchor="t" anchorCtr="0" compatLnSpc="1"/>
          <a:lstStyle/>
          <a:p>
            <a:endParaRPr lang="zh-CN" altLang="en-US" sz="2000"/>
          </a:p>
        </p:txBody>
      </p:sp>
    </p:spTree>
  </p:cSld>
  <p:clrMapOvr>
    <a:masterClrMapping/>
  </p:clrMapOvr>
  <mc:AlternateContent>
    <mc:Choice xmlns:p14="http://schemas.microsoft.com/office/powerpoint/2010/main" Requires="p14">
      <p:transition spd="slow" advTm="558">
        <p14:wheelReverse spokes="1"/>
      </p:transition>
    </mc:Choice>
    <mc:Fallback>
      <p:transition spd="slow" advTm="558">
        <p:fade/>
      </p:transition>
    </mc:Fallback>
  </mc:AlternateConten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MH" val="20151115003111"/>
  <p:tag name="MH_LIBRARY" val="GRAPHIC"/>
  <p:tag name="MH_ORDER" val="3"/>
  <p:tag name="MH_TYPE" val="Other"/>
</p:tagLst>
</file>

<file path=ppt/tags/tag62.xml><?xml version="1.0" encoding="utf-8"?>
<p:tagLst xmlns:p="http://schemas.openxmlformats.org/presentationml/2006/main">
  <p:tag name="MH" val="20151115003111"/>
  <p:tag name="MH_LIBRARY" val="GRAPHIC"/>
  <p:tag name="MH_ORDER" val="1"/>
  <p:tag name="MH_TYPE" val="Picture"/>
</p:tagLst>
</file>

<file path=ppt/tags/tag63.xml><?xml version="1.0" encoding="utf-8"?>
<p:tagLst xmlns:p="http://schemas.openxmlformats.org/presentationml/2006/main">
  <p:tag name="MH" val="20151115003111"/>
  <p:tag name="MH_LIBRARY" val="GRAPHIC"/>
  <p:tag name="MH_ORDER" val="2"/>
  <p:tag name="MH_TYPE" val="Picture"/>
</p:tagLst>
</file>

<file path=ppt/tags/tag64.xml><?xml version="1.0" encoding="utf-8"?>
<p:tagLst xmlns:p="http://schemas.openxmlformats.org/presentationml/2006/main">
  <p:tag name="MH" val="20151115003111"/>
  <p:tag name="MH_LIBRARY" val="GRAPHIC"/>
  <p:tag name="MH_ORDER" val="3"/>
  <p:tag name="MH_TYPE" val="Picture"/>
</p:tagLst>
</file>

<file path=ppt/tags/tag65.xml><?xml version="1.0" encoding="utf-8"?>
<p:tagLst xmlns:p="http://schemas.openxmlformats.org/presentationml/2006/main">
  <p:tag name="MH" val="20151115003111"/>
  <p:tag name="MH_LIBRARY" val="GRAPHIC"/>
  <p:tag name="MH_ORDER" val="3"/>
  <p:tag name="MH_TYPE" val="Other"/>
</p:tagLst>
</file>

<file path=ppt/tags/tag66.xml><?xml version="1.0" encoding="utf-8"?>
<p:tagLst xmlns:p="http://schemas.openxmlformats.org/presentationml/2006/main">
  <p:tag name="MH" val="20151115003111"/>
  <p:tag name="MH_LIBRARY" val="GRAPHIC"/>
  <p:tag name="MH_ORDER" val="3"/>
  <p:tag name="MH_TYPE" val="Other"/>
</p:tagLst>
</file>

<file path=ppt/tags/tag67.xml><?xml version="1.0" encoding="utf-8"?>
<p:tagLst xmlns:p="http://schemas.openxmlformats.org/presentationml/2006/main">
  <p:tag name="MH" val="20151204211423"/>
  <p:tag name="MH_LIBRARY" val="GRAPHIC"/>
  <p:tag name="MH_ORDER" val="3"/>
  <p:tag name="MH_TYPE" val="Picture"/>
</p:tagLst>
</file>

<file path=ppt/tags/tag68.xml><?xml version="1.0" encoding="utf-8"?>
<p:tagLst xmlns:p="http://schemas.openxmlformats.org/presentationml/2006/main">
  <p:tag name="MH" val="20151204211423"/>
  <p:tag name="MH_LIBRARY" val="GRAPHIC"/>
  <p:tag name="MH_ORDER" val="2"/>
  <p:tag name="MH_TYPE" val="Picture"/>
</p:tagLst>
</file>

<file path=ppt/tags/tag69.xml><?xml version="1.0" encoding="utf-8"?>
<p:tagLst xmlns:p="http://schemas.openxmlformats.org/presentationml/2006/main">
  <p:tag name="MH" val="20151205211530"/>
  <p:tag name="MH_LIBRARY" val="GRAPHIC"/>
  <p:tag name="MH_ORDER" val="文本框 2"/>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MH" val="20151205211530"/>
  <p:tag name="MH_LIBRARY" val="GRAPHIC"/>
  <p:tag name="MH_ORDER" val="文本框 3"/>
</p:tagLst>
</file>

<file path=ppt/tags/tag71.xml><?xml version="1.0" encoding="utf-8"?>
<p:tagLst xmlns:p="http://schemas.openxmlformats.org/presentationml/2006/main">
  <p:tag name="MH" val="20151205211530"/>
  <p:tag name="MH_LIBRARY" val="GRAPHIC"/>
  <p:tag name="MH_ORDER" val="Rectangle 4"/>
</p:tagLst>
</file>

<file path=ppt/tags/tag72.xml><?xml version="1.0" encoding="utf-8"?>
<p:tagLst xmlns:p="http://schemas.openxmlformats.org/presentationml/2006/main">
  <p:tag name="MH" val="20151204211423"/>
  <p:tag name="MH_LIBRARY" val="GRAPHIC"/>
  <p:tag name="MH_ORDER" val="2"/>
  <p:tag name="MH_TYPE" val="Picture"/>
</p:tagLst>
</file>

<file path=ppt/tags/tag73.xml><?xml version="1.0" encoding="utf-8"?>
<p:tagLst xmlns:p="http://schemas.openxmlformats.org/presentationml/2006/main">
  <p:tag name="MH" val="20151205162727"/>
  <p:tag name="MH_LIBRARY" val="GRAPHIC"/>
  <p:tag name="MH_ORDER" val="14"/>
  <p:tag name="MH_TYPE" val="Other"/>
</p:tagLst>
</file>

<file path=ppt/tags/tag74.xml><?xml version="1.0" encoding="utf-8"?>
<p:tagLst xmlns:p="http://schemas.openxmlformats.org/presentationml/2006/main">
  <p:tag name="MH" val="20151205162727"/>
  <p:tag name="MH_LIBRARY" val="GRAPHIC"/>
  <p:tag name="MH_ORDER" val="14"/>
  <p:tag name="MH_TYPE" val="Other"/>
</p:tagLst>
</file>

<file path=ppt/tags/tag75.xml><?xml version="1.0" encoding="utf-8"?>
<p:tagLst xmlns:p="http://schemas.openxmlformats.org/presentationml/2006/main">
  <p:tag name="MH" val="20151107092138"/>
  <p:tag name="MH_LIBRARY" val="GRAPHIC"/>
  <p:tag name="MH_ORDER" val="1"/>
  <p:tag name="MH_TYPE" val="Other"/>
</p:tagLst>
</file>

<file path=ppt/tags/tag76.xml><?xml version="1.0" encoding="utf-8"?>
<p:tagLst xmlns:p="http://schemas.openxmlformats.org/presentationml/2006/main">
  <p:tag name="MH" val="20151107092138"/>
  <p:tag name="MH_LIBRARY" val="GRAPHIC"/>
  <p:tag name="MH_ORDER" val="2"/>
  <p:tag name="MH_TYPE" val="Other"/>
</p:tagLst>
</file>

<file path=ppt/tags/tag77.xml><?xml version="1.0" encoding="utf-8"?>
<p:tagLst xmlns:p="http://schemas.openxmlformats.org/presentationml/2006/main">
  <p:tag name="MH" val="20151107092138"/>
  <p:tag name="MH_LIBRARY" val="GRAPHIC"/>
  <p:tag name="MH_ORDER" val="3"/>
  <p:tag name="MH_TYPE" val="Other"/>
</p:tagLst>
</file>

<file path=ppt/tags/tag78.xml><?xml version="1.0" encoding="utf-8"?>
<p:tagLst xmlns:p="http://schemas.openxmlformats.org/presentationml/2006/main">
  <p:tag name="MH" val="20151107092138"/>
  <p:tag name="MH_LIBRARY" val="GRAPHIC"/>
  <p:tag name="MH_ORDER" val="4"/>
  <p:tag name="MH_TYPE" val="Other"/>
</p:tagLst>
</file>

<file path=ppt/tags/tag79.xml><?xml version="1.0" encoding="utf-8"?>
<p:tagLst xmlns:p="http://schemas.openxmlformats.org/presentationml/2006/main">
  <p:tag name="MH" val="20151107092138"/>
  <p:tag name="MH_LIBRARY" val="GRAPHIC"/>
  <p:tag name="MH_ORDER" val="1"/>
  <p:tag name="MH_TYPE" val="SubTitle"/>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MH" val="20151107092138"/>
  <p:tag name="MH_LIBRARY" val="GRAPHIC"/>
  <p:tag name="MH_ORDER" val="1"/>
  <p:tag name="MH_TYPE" val="Text"/>
</p:tagLst>
</file>

<file path=ppt/tags/tag81.xml><?xml version="1.0" encoding="utf-8"?>
<p:tagLst xmlns:p="http://schemas.openxmlformats.org/presentationml/2006/main">
  <p:tag name="MH" val="20151107092138"/>
  <p:tag name="MH_LIBRARY" val="GRAPHIC"/>
  <p:tag name="MH_ORDER" val="2"/>
  <p:tag name="MH_TYPE" val="SubTitle"/>
</p:tagLst>
</file>

<file path=ppt/tags/tag82.xml><?xml version="1.0" encoding="utf-8"?>
<p:tagLst xmlns:p="http://schemas.openxmlformats.org/presentationml/2006/main">
  <p:tag name="MH" val="20151107092138"/>
  <p:tag name="MH_LIBRARY" val="GRAPHIC"/>
  <p:tag name="MH_ORDER" val="1"/>
  <p:tag name="MH_TYPE" val="Text"/>
</p:tagLst>
</file>

<file path=ppt/tags/tag83.xml><?xml version="1.0" encoding="utf-8"?>
<p:tagLst xmlns:p="http://schemas.openxmlformats.org/presentationml/2006/main">
  <p:tag name="TIMING" val="|1.2|0.7|0.4"/>
</p:tagLst>
</file>

<file path=ppt/tags/tag84.xml><?xml version="1.0" encoding="utf-8"?>
<p:tagLst xmlns:p="http://schemas.openxmlformats.org/presentationml/2006/main">
  <p:tag name="TIMING" val="|0.9"/>
</p:tagLst>
</file>

<file path=ppt/tags/tag85.xml><?xml version="1.0" encoding="utf-8"?>
<p:tagLst xmlns:p="http://schemas.openxmlformats.org/presentationml/2006/main">
  <p:tag name="TIMING" val="|0.3"/>
</p:tagLst>
</file>

<file path=ppt/tags/tag86.xml><?xml version="1.0" encoding="utf-8"?>
<p:tagLst xmlns:p="http://schemas.openxmlformats.org/presentationml/2006/main">
  <p:tag name="TIMING" val="|4.2|0.3|0.4|0.2"/>
</p:tagLst>
</file>

<file path=ppt/tags/tag87.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303</Paragraphs>
  <Slides>36</Slides>
  <Notes>36</Notes>
  <TotalTime>0</TotalTime>
  <HiddenSlides>0</HiddenSlides>
  <MMClips>1</MMClips>
  <ScaleCrop>0</ScaleCrop>
  <HeadingPairs>
    <vt:vector baseType="variant" size="6">
      <vt:variant>
        <vt:lpstr>Fonts used</vt:lpstr>
      </vt:variant>
      <vt:variant>
        <vt:i4>19</vt:i4>
      </vt:variant>
      <vt:variant>
        <vt:lpstr>Theme</vt:lpstr>
      </vt:variant>
      <vt:variant>
        <vt:i4>1</vt:i4>
      </vt:variant>
      <vt:variant>
        <vt:lpstr>Slide Titles</vt:lpstr>
      </vt:variant>
      <vt:variant>
        <vt:i4>36</vt:i4>
      </vt:variant>
    </vt:vector>
  </HeadingPairs>
  <TitlesOfParts>
    <vt:vector baseType="lpstr" size="56">
      <vt:lpstr>Arial</vt:lpstr>
      <vt:lpstr>Calibri Light</vt:lpstr>
      <vt:lpstr>Calibri</vt:lpstr>
      <vt:lpstr>微软雅黑</vt:lpstr>
      <vt:lpstr>Aller Light</vt:lpstr>
      <vt:lpstr>Roboto</vt:lpstr>
      <vt:lpstr>Gill Sans</vt:lpstr>
      <vt:lpstr>Lato Light</vt:lpstr>
      <vt:lpstr>微软雅黑 Light</vt:lpstr>
      <vt:lpstr>宋体</vt:lpstr>
      <vt:lpstr>黑体</vt:lpstr>
      <vt:lpstr>Arial Unicode MS</vt:lpstr>
      <vt:lpstr>Segoe UI Semilight</vt:lpstr>
      <vt:lpstr>Aharoni</vt:lpstr>
      <vt:lpstr>Agency FB</vt:lpstr>
      <vt:lpstr>Roboto condensed</vt:lpstr>
      <vt:lpstr>方正正纤黑简体</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73</cp:revision>
  <dcterms:created xsi:type="dcterms:W3CDTF">2015-05-05T08:02:00Z</dcterms:created>
  <dcterms:modified xsi:type="dcterms:W3CDTF">2023-05-08T06:19:19Z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