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8" r:id="rId5"/>
    <p:sldId id="287" r:id="rId6"/>
    <p:sldId id="262" r:id="rId7"/>
    <p:sldId id="263" r:id="rId8"/>
    <p:sldId id="265" r:id="rId9"/>
    <p:sldId id="266" r:id="rId10"/>
    <p:sldId id="267" r:id="rId11"/>
    <p:sldId id="260" r:id="rId12"/>
    <p:sldId id="264" r:id="rId13"/>
    <p:sldId id="268" r:id="rId14"/>
    <p:sldId id="269" r:id="rId15"/>
    <p:sldId id="270" r:id="rId16"/>
    <p:sldId id="271" r:id="rId17"/>
    <p:sldId id="272" r:id="rId18"/>
    <p:sldId id="277" r:id="rId19"/>
    <p:sldId id="274" r:id="rId20"/>
    <p:sldId id="275" r:id="rId21"/>
    <p:sldId id="276" r:id="rId22"/>
    <p:sldId id="278" r:id="rId23"/>
    <p:sldId id="279" r:id="rId24"/>
    <p:sldId id="273" r:id="rId25"/>
    <p:sldId id="280" r:id="rId26"/>
    <p:sldId id="281" r:id="rId27"/>
    <p:sldId id="283" r:id="rId28"/>
    <p:sldId id="284" r:id="rId29"/>
    <p:sldId id="285" r:id="rId30"/>
    <p:sldId id="312" r:id="rId31"/>
    <p:sldId id="340" r:id="rId32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50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69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A081-C101-4C04-8A93-B45037D41F2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A4311-4766-49D6-999F-2921BF181D74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311-4766-49D6-999F-2921BF181D7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311-4766-49D6-999F-2921BF181D7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ADC-9086-44BD-AF55-998EF314F62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D362-844A-417A-8105-2707644DD9E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4000" p14:dur="1250">
        <p15:prstTrans prst="pageCurlDouble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ADC-9086-44BD-AF55-998EF314F62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D362-844A-417A-8105-2707644DD9E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4000" p14:dur="1250">
        <p15:prstTrans prst="pageCurlDouble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ADC-9086-44BD-AF55-998EF314F62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D362-844A-417A-8105-2707644DD9E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4000" p14:dur="1250">
        <p15:prstTrans prst="pageCurlDouble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ADC-9086-44BD-AF55-998EF314F62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D362-844A-417A-8105-2707644DD9E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4000" p14:dur="1250">
        <p15:prstTrans prst="pageCurlDouble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ADC-9086-44BD-AF55-998EF314F62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D362-844A-417A-8105-2707644DD9E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4000" p14:dur="1250">
        <p15:prstTrans prst="pageCurlDouble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ADC-9086-44BD-AF55-998EF314F62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D362-844A-417A-8105-2707644DD9E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4000" p14:dur="1250">
        <p15:prstTrans prst="pageCurlDouble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ADC-9086-44BD-AF55-998EF314F62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D362-844A-417A-8105-2707644DD9E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4000" p14:dur="1250">
        <p15:prstTrans prst="pageCurlDouble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ADC-9086-44BD-AF55-998EF314F62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D362-844A-417A-8105-2707644DD9E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4000" p14:dur="1250">
        <p15:prstTrans prst="pageCurlDouble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ADC-9086-44BD-AF55-998EF314F62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D362-844A-417A-8105-2707644DD9E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4000" p14:dur="1250">
        <p15:prstTrans prst="pageCurlDouble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ADC-9086-44BD-AF55-998EF314F62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D362-844A-417A-8105-2707644DD9E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4000" p14:dur="1250">
        <p15:prstTrans prst="pageCurlDouble"/>
      </p:transition>
    </mc:Choice>
    <mc:Fallback>
      <p:transition spd="slow" advClick="0" advTm="4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ADC-9086-44BD-AF55-998EF314F62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D362-844A-417A-8105-2707644DD9E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4000" p14:dur="1250">
        <p15:prstTrans prst="pageCurlDouble"/>
      </p:transition>
    </mc:Choice>
    <mc:Fallback>
      <p:transition spd="slow" advClick="0" advTm="400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55ADC-9086-44BD-AF55-998EF314F62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FD362-844A-417A-8105-2707644DD9E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5="http://schemas.microsoft.com/office/powerpoint/2012/main" Requires="p15">
      <p:transition spd="slow" advClick="0" advTm="4000" p14:dur="1250">
        <p15:prstTrans prst="pageCurlDouble"/>
      </p:transition>
    </mc:Choice>
    <mc:Fallback>
      <p:transition spd="slow" advClick="0" advTm="4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Relationship Id="rId3" Type="http://schemas.openxmlformats.org/officeDocument/2006/relationships/image" Target="../media/image1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Relationship Id="rId6" Type="http://schemas.openxmlformats.org/officeDocument/2006/relationships/image" Target="../media/image1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8.xml" /><Relationship Id="rId2" Type="http://schemas.openxmlformats.org/officeDocument/2006/relationships/image" Target="../media/image25.jpeg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tags" Target="../tags/tag64.xml" /><Relationship Id="rId7" Type="http://schemas.openxmlformats.org/officeDocument/2006/relationships/tags" Target="../tags/tag65.xml" /><Relationship Id="rId8" Type="http://schemas.openxmlformats.org/officeDocument/2006/relationships/tags" Target="../tags/tag66.xml" /><Relationship Id="rId9" Type="http://schemas.openxmlformats.org/officeDocument/2006/relationships/tags" Target="../tags/tag6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png" /><Relationship Id="rId4" Type="http://schemas.openxmlformats.org/officeDocument/2006/relationships/image" Target="../media/image28.png" /><Relationship Id="rId5" Type="http://schemas.openxmlformats.org/officeDocument/2006/relationships/image" Target="../media/image2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1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31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4" name="直接连接符 23"/>
          <p:cNvCxnSpPr/>
          <p:nvPr/>
        </p:nvCxnSpPr>
        <p:spPr>
          <a:xfrm>
            <a:off x="9357360" y="5695158"/>
            <a:ext cx="2446018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316499" y="5385507"/>
            <a:ext cx="5814058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023352" y="1227369"/>
            <a:ext cx="27315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gradFill flip="none" rotWithShape="1">
                  <a:gsLst>
                    <a:gs pos="73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l="50000" t="-80000" r="50000" b="180000"/>
                  </a:path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2020</a:t>
            </a:r>
            <a:endParaRPr lang="zh-CN" altLang="en-US" sz="8800">
              <a:gradFill flip="none" rotWithShape="1">
                <a:gsLst>
                  <a:gs pos="73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23352" y="2623230"/>
            <a:ext cx="5732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</a:t>
            </a:r>
            <a:r>
              <a:rPr lang="en-US" altLang="zh-CN" sz="54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5400">
                <a:solidFill>
                  <a:srgbClr val="E0B0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Template</a:t>
            </a:r>
            <a:endParaRPr lang="zh-CN" altLang="en-US" sz="5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10900" y="3736010"/>
            <a:ext cx="7830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power point template is suitable for many purposes, such as working summary, business report, business plan, etc.</a:t>
            </a:r>
            <a:endParaRPr lang="zh-CN" altLang="en-US" sz="140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1673157" y="1227369"/>
            <a:ext cx="0" cy="401584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090D0E"/>
                </a:gs>
                <a:gs pos="99000">
                  <a:srgbClr val="21222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7756203" y="5264686"/>
            <a:ext cx="729206" cy="241642"/>
          </a:xfrm>
          <a:prstGeom prst="parallelogram">
            <a:avLst>
              <a:gd name="adj" fmla="val 69728"/>
            </a:avLst>
          </a:prstGeom>
          <a:solidFill>
            <a:srgbClr val="E0B07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>
            <a:off x="10796644" y="5628247"/>
            <a:ext cx="403840" cy="133823"/>
          </a:xfrm>
          <a:prstGeom prst="parallelogram">
            <a:avLst>
              <a:gd name="adj" fmla="val 69728"/>
            </a:avLst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>
            <a:off x="9638103" y="4999585"/>
            <a:ext cx="593917" cy="196810"/>
          </a:xfrm>
          <a:prstGeom prst="parallelogram">
            <a:avLst>
              <a:gd name="adj" fmla="val 69728"/>
            </a:avLst>
          </a:prstGeom>
          <a:solidFill>
            <a:schemeClr val="bg1">
              <a:lumMod val="65000"/>
              <a:alpha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27"/>
          <p:cNvSpPr/>
          <p:nvPr/>
        </p:nvSpPr>
        <p:spPr>
          <a:xfrm>
            <a:off x="11468046" y="4888464"/>
            <a:ext cx="335332" cy="111121"/>
          </a:xfrm>
          <a:prstGeom prst="parallelogram">
            <a:avLst>
              <a:gd name="adj" fmla="val 69728"/>
            </a:avLst>
          </a:prstGeom>
          <a:solidFill>
            <a:srgbClr val="E0B07E">
              <a:alpha val="43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375E-06 4.81481E-06 L 0.05651 4.81481E-06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4.375E-06 4.81481E-06 L 0.05651 4.81481E-06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375E-06 4.81481E-06 L 0.05651 4.81481E-06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4.375E-06 4.81481E-06 L 0.05651 4.81481E-06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8" grpId="0" animBg="1"/>
      <p:bldP spid="2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02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54608" y="1475487"/>
            <a:ext cx="105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 decided to make A list of some of my favorite sites for free stock photos.  Free images and videos you can use anywhere.</a:t>
            </a:r>
            <a:endParaRPr lang="en-US" altLang="zh-CN" sz="14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All images and videos on Pixabay</a:t>
            </a:r>
            <a:r>
              <a:rPr lang="en-US" altLang="zh-CN" sz="1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zh-CN" sz="14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8" y="2586224"/>
            <a:ext cx="5630424" cy="3753616"/>
          </a:xfrm>
          <a:prstGeom prst="rect">
            <a:avLst/>
          </a:prstGeom>
          <a:effectLst>
            <a:outerShdw blurRad="1397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6614160" y="2586224"/>
            <a:ext cx="5090160" cy="1778000"/>
          </a:xfrm>
          <a:prstGeom prst="rect">
            <a:avLst/>
          </a:prstGeom>
          <a:solidFill>
            <a:srgbClr val="2B2D2C"/>
          </a:solidFill>
          <a:ln>
            <a:noFill/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14160" y="4561840"/>
            <a:ext cx="5090160" cy="1778000"/>
          </a:xfrm>
          <a:prstGeom prst="rect">
            <a:avLst/>
          </a:prstGeom>
          <a:solidFill>
            <a:srgbClr val="2B2D2C"/>
          </a:solidFill>
          <a:ln>
            <a:noFill/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79920" y="2586224"/>
            <a:ext cx="619760" cy="619760"/>
          </a:xfrm>
          <a:prstGeom prst="rect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79920" y="4561840"/>
            <a:ext cx="619760" cy="619760"/>
          </a:xfrm>
          <a:prstGeom prst="rect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KSO_Shape"/>
          <p:cNvSpPr/>
          <p:nvPr/>
        </p:nvSpPr>
        <p:spPr>
          <a:xfrm rot="19281308">
            <a:off x="7200763" y="4643021"/>
            <a:ext cx="178073" cy="542355"/>
          </a:xfrm>
          <a:custGeom>
            <a:gdLst>
              <a:gd name="connsiteX0" fmla="*/ 1125299 w 2250598"/>
              <a:gd name="connsiteY0" fmla="*/ 5484084 h 6849334"/>
              <a:gd name="connsiteX1" fmla="*/ 687149 w 2250598"/>
              <a:gd name="connsiteY1" fmla="*/ 5922234 h 6849334"/>
              <a:gd name="connsiteX2" fmla="*/ 1125299 w 2250598"/>
              <a:gd name="connsiteY2" fmla="*/ 6360384 h 6849334"/>
              <a:gd name="connsiteX3" fmla="*/ 1563449 w 2250598"/>
              <a:gd name="connsiteY3" fmla="*/ 5922234 h 6849334"/>
              <a:gd name="connsiteX4" fmla="*/ 1125299 w 2250598"/>
              <a:gd name="connsiteY4" fmla="*/ 5484084 h 6849334"/>
              <a:gd name="connsiteX5" fmla="*/ 690080 w 2250598"/>
              <a:gd name="connsiteY5" fmla="*/ 0 h 6849334"/>
              <a:gd name="connsiteX6" fmla="*/ 690080 w 2250598"/>
              <a:gd name="connsiteY6" fmla="*/ 905095 h 6849334"/>
              <a:gd name="connsiteX7" fmla="*/ 1560516 w 2250598"/>
              <a:gd name="connsiteY7" fmla="*/ 905095 h 6849334"/>
              <a:gd name="connsiteX8" fmla="*/ 1560516 w 2250598"/>
              <a:gd name="connsiteY8" fmla="*/ 0 h 6849334"/>
              <a:gd name="connsiteX9" fmla="*/ 1563316 w 2250598"/>
              <a:gd name="connsiteY9" fmla="*/ 869 h 6849334"/>
              <a:gd name="connsiteX10" fmla="*/ 2250598 w 2250598"/>
              <a:gd name="connsiteY10" fmla="*/ 1037736 h 6849334"/>
              <a:gd name="connsiteX11" fmla="*/ 1563316 w 2250598"/>
              <a:gd name="connsiteY11" fmla="*/ 2074604 h 6849334"/>
              <a:gd name="connsiteX12" fmla="*/ 1466059 w 2250598"/>
              <a:gd name="connsiteY12" fmla="*/ 2104794 h 6849334"/>
              <a:gd name="connsiteX13" fmla="*/ 1466059 w 2250598"/>
              <a:gd name="connsiteY13" fmla="*/ 5061748 h 6849334"/>
              <a:gd name="connsiteX14" fmla="*/ 1486168 w 2250598"/>
              <a:gd name="connsiteY14" fmla="*/ 5067990 h 6849334"/>
              <a:gd name="connsiteX15" fmla="*/ 2052399 w 2250598"/>
              <a:gd name="connsiteY15" fmla="*/ 5922234 h 6849334"/>
              <a:gd name="connsiteX16" fmla="*/ 1125299 w 2250598"/>
              <a:gd name="connsiteY16" fmla="*/ 6849334 h 6849334"/>
              <a:gd name="connsiteX17" fmla="*/ 198199 w 2250598"/>
              <a:gd name="connsiteY17" fmla="*/ 5922234 h 6849334"/>
              <a:gd name="connsiteX18" fmla="*/ 764430 w 2250598"/>
              <a:gd name="connsiteY18" fmla="*/ 5067990 h 6849334"/>
              <a:gd name="connsiteX19" fmla="*/ 784539 w 2250598"/>
              <a:gd name="connsiteY19" fmla="*/ 5061748 h 6849334"/>
              <a:gd name="connsiteX20" fmla="*/ 784539 w 2250598"/>
              <a:gd name="connsiteY20" fmla="*/ 2104794 h 6849334"/>
              <a:gd name="connsiteX21" fmla="*/ 687282 w 2250598"/>
              <a:gd name="connsiteY21" fmla="*/ 2074604 h 6849334"/>
              <a:gd name="connsiteX22" fmla="*/ 0 w 2250598"/>
              <a:gd name="connsiteY22" fmla="*/ 1037736 h 6849334"/>
              <a:gd name="connsiteX23" fmla="*/ 687282 w 2250598"/>
              <a:gd name="connsiteY23" fmla="*/ 869 h 68493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0598" h="6849334">
                <a:moveTo>
                  <a:pt x="1125299" y="5484084"/>
                </a:moveTo>
                <a:cubicBezTo>
                  <a:pt x="883315" y="5484084"/>
                  <a:pt x="687149" y="5680250"/>
                  <a:pt x="687149" y="5922234"/>
                </a:cubicBezTo>
                <a:cubicBezTo>
                  <a:pt x="687149" y="6164218"/>
                  <a:pt x="883315" y="6360384"/>
                  <a:pt x="1125299" y="6360384"/>
                </a:cubicBezTo>
                <a:cubicBezTo>
                  <a:pt x="1367283" y="6360384"/>
                  <a:pt x="1563449" y="6164218"/>
                  <a:pt x="1563449" y="5922234"/>
                </a:cubicBezTo>
                <a:cubicBezTo>
                  <a:pt x="1563449" y="5680250"/>
                  <a:pt x="1367283" y="5484084"/>
                  <a:pt x="1125299" y="5484084"/>
                </a:cubicBezTo>
                <a:close/>
                <a:moveTo>
                  <a:pt x="690080" y="0"/>
                </a:moveTo>
                <a:lnTo>
                  <a:pt x="690080" y="905095"/>
                </a:lnTo>
                <a:lnTo>
                  <a:pt x="1560516" y="905095"/>
                </a:lnTo>
                <a:lnTo>
                  <a:pt x="1560516" y="0"/>
                </a:lnTo>
                <a:lnTo>
                  <a:pt x="1563316" y="869"/>
                </a:lnTo>
                <a:cubicBezTo>
                  <a:pt x="1967203" y="171698"/>
                  <a:pt x="2250598" y="571622"/>
                  <a:pt x="2250598" y="1037736"/>
                </a:cubicBezTo>
                <a:cubicBezTo>
                  <a:pt x="2250598" y="1503850"/>
                  <a:pt x="1967203" y="1903774"/>
                  <a:pt x="1563316" y="2074604"/>
                </a:cubicBezTo>
                <a:lnTo>
                  <a:pt x="1466059" y="2104794"/>
                </a:lnTo>
                <a:lnTo>
                  <a:pt x="1466059" y="5061748"/>
                </a:lnTo>
                <a:lnTo>
                  <a:pt x="1486168" y="5067990"/>
                </a:lnTo>
                <a:cubicBezTo>
                  <a:pt x="1818918" y="5208732"/>
                  <a:pt x="2052399" y="5538217"/>
                  <a:pt x="2052399" y="5922234"/>
                </a:cubicBezTo>
                <a:cubicBezTo>
                  <a:pt x="2052399" y="6434257"/>
                  <a:pt x="1637322" y="6849334"/>
                  <a:pt x="1125299" y="6849334"/>
                </a:cubicBezTo>
                <a:cubicBezTo>
                  <a:pt x="613276" y="6849334"/>
                  <a:pt x="198199" y="6434257"/>
                  <a:pt x="198199" y="5922234"/>
                </a:cubicBezTo>
                <a:cubicBezTo>
                  <a:pt x="198199" y="5538217"/>
                  <a:pt x="431680" y="5208732"/>
                  <a:pt x="764430" y="5067990"/>
                </a:cubicBezTo>
                <a:lnTo>
                  <a:pt x="784539" y="5061748"/>
                </a:lnTo>
                <a:lnTo>
                  <a:pt x="784539" y="2104794"/>
                </a:lnTo>
                <a:lnTo>
                  <a:pt x="687282" y="2074604"/>
                </a:lnTo>
                <a:cubicBezTo>
                  <a:pt x="283395" y="1903774"/>
                  <a:pt x="0" y="1503850"/>
                  <a:pt x="0" y="1037736"/>
                </a:cubicBezTo>
                <a:cubicBezTo>
                  <a:pt x="0" y="571622"/>
                  <a:pt x="283396" y="171698"/>
                  <a:pt x="687282" y="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7015415" y="2726443"/>
            <a:ext cx="548768" cy="339321"/>
          </a:xfrm>
          <a:custGeom>
            <a:gdLst>
              <a:gd name="T0" fmla="*/ 1066662 w 2063518"/>
              <a:gd name="T1" fmla="*/ 654802 h 1276454"/>
              <a:gd name="T2" fmla="*/ 1500594 w 2063518"/>
              <a:gd name="T3" fmla="*/ 654802 h 1276454"/>
              <a:gd name="T4" fmla="*/ 1255790 w 2063518"/>
              <a:gd name="T5" fmla="*/ 314944 h 1276454"/>
              <a:gd name="T6" fmla="*/ 1323568 w 2063518"/>
              <a:gd name="T7" fmla="*/ 383500 h 1276454"/>
              <a:gd name="T8" fmla="*/ 1481023 w 2063518"/>
              <a:gd name="T9" fmla="*/ 376582 h 1276454"/>
              <a:gd name="T10" fmla="*/ 1488825 w 2063518"/>
              <a:gd name="T11" fmla="*/ 472615 h 1276454"/>
              <a:gd name="T12" fmla="*/ 1613893 w 2063518"/>
              <a:gd name="T13" fmla="*/ 568404 h 1276454"/>
              <a:gd name="T14" fmla="*/ 1558067 w 2063518"/>
              <a:gd name="T15" fmla="*/ 646977 h 1276454"/>
              <a:gd name="T16" fmla="*/ 1592227 w 2063518"/>
              <a:gd name="T17" fmla="*/ 800652 h 1276454"/>
              <a:gd name="T18" fmla="*/ 1498897 w 2063518"/>
              <a:gd name="T19" fmla="*/ 825001 h 1276454"/>
              <a:gd name="T20" fmla="*/ 1426167 w 2063518"/>
              <a:gd name="T21" fmla="*/ 964655 h 1276454"/>
              <a:gd name="T22" fmla="*/ 1339000 w 2063518"/>
              <a:gd name="T23" fmla="*/ 923387 h 1276454"/>
              <a:gd name="T24" fmla="*/ 1193410 w 2063518"/>
              <a:gd name="T25" fmla="*/ 983675 h 1276454"/>
              <a:gd name="T26" fmla="*/ 1153195 w 2063518"/>
              <a:gd name="T27" fmla="*/ 896101 h 1276454"/>
              <a:gd name="T28" fmla="*/ 1002868 w 2063518"/>
              <a:gd name="T29" fmla="*/ 848812 h 1276454"/>
              <a:gd name="T30" fmla="*/ 1028421 w 2063518"/>
              <a:gd name="T31" fmla="*/ 755906 h 1276454"/>
              <a:gd name="T32" fmla="*/ 943696 w 2063518"/>
              <a:gd name="T33" fmla="*/ 623169 h 1276454"/>
              <a:gd name="T34" fmla="*/ 1023061 w 2063518"/>
              <a:gd name="T35" fmla="*/ 568405 h 1276454"/>
              <a:gd name="T36" fmla="*/ 1043583 w 2063518"/>
              <a:gd name="T37" fmla="*/ 412329 h 1276454"/>
              <a:gd name="T38" fmla="*/ 1139624 w 2063518"/>
              <a:gd name="T39" fmla="*/ 421330 h 1276454"/>
              <a:gd name="T40" fmla="*/ 1255790 w 2063518"/>
              <a:gd name="T41" fmla="*/ 314944 h 1276454"/>
              <a:gd name="T42" fmla="*/ 184450 w 2063518"/>
              <a:gd name="T43" fmla="*/ 509786 h 1276454"/>
              <a:gd name="T44" fmla="*/ 835347 w 2063518"/>
              <a:gd name="T45" fmla="*/ 509786 h 1276454"/>
              <a:gd name="T46" fmla="*/ 468140 w 2063518"/>
              <a:gd name="T47" fmla="*/ 0 h 1276454"/>
              <a:gd name="T48" fmla="*/ 569807 w 2063518"/>
              <a:gd name="T49" fmla="*/ 102832 h 1276454"/>
              <a:gd name="T50" fmla="*/ 805989 w 2063518"/>
              <a:gd name="T51" fmla="*/ 92457 h 1276454"/>
              <a:gd name="T52" fmla="*/ 817693 w 2063518"/>
              <a:gd name="T53" fmla="*/ 236505 h 1276454"/>
              <a:gd name="T54" fmla="*/ 1005294 w 2063518"/>
              <a:gd name="T55" fmla="*/ 380190 h 1276454"/>
              <a:gd name="T56" fmla="*/ 921557 w 2063518"/>
              <a:gd name="T57" fmla="*/ 498048 h 1276454"/>
              <a:gd name="T58" fmla="*/ 972798 w 2063518"/>
              <a:gd name="T59" fmla="*/ 728561 h 1276454"/>
              <a:gd name="T60" fmla="*/ 832801 w 2063518"/>
              <a:gd name="T61" fmla="*/ 765085 h 1276454"/>
              <a:gd name="T62" fmla="*/ 723706 w 2063518"/>
              <a:gd name="T63" fmla="*/ 974565 h 1276454"/>
              <a:gd name="T64" fmla="*/ 592956 w 2063518"/>
              <a:gd name="T65" fmla="*/ 912666 h 1276454"/>
              <a:gd name="T66" fmla="*/ 374570 w 2063518"/>
              <a:gd name="T67" fmla="*/ 1003096 h 1276454"/>
              <a:gd name="T68" fmla="*/ 314247 w 2063518"/>
              <a:gd name="T69" fmla="*/ 871734 h 1276454"/>
              <a:gd name="T70" fmla="*/ 88757 w 2063518"/>
              <a:gd name="T71" fmla="*/ 800802 h 1276454"/>
              <a:gd name="T72" fmla="*/ 127086 w 2063518"/>
              <a:gd name="T73" fmla="*/ 661445 h 1276454"/>
              <a:gd name="T74" fmla="*/ 0 w 2063518"/>
              <a:gd name="T75" fmla="*/ 462338 h 1276454"/>
              <a:gd name="T76" fmla="*/ 119047 w 2063518"/>
              <a:gd name="T77" fmla="*/ 380191 h 1276454"/>
              <a:gd name="T78" fmla="*/ 149829 w 2063518"/>
              <a:gd name="T79" fmla="*/ 146078 h 1276454"/>
              <a:gd name="T80" fmla="*/ 293892 w 2063518"/>
              <a:gd name="T81" fmla="*/ 159579 h 1276454"/>
              <a:gd name="T82" fmla="*/ 468140 w 2063518"/>
              <a:gd name="T83" fmla="*/ 0 h 12764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3518" h="1276454">
                <a:moveTo>
                  <a:pt x="1631470" y="557485"/>
                </a:moveTo>
                <a:cubicBezTo>
                  <a:pt x="1479172" y="557485"/>
                  <a:pt x="1355710" y="680947"/>
                  <a:pt x="1355710" y="833245"/>
                </a:cubicBezTo>
                <a:cubicBezTo>
                  <a:pt x="1355710" y="985543"/>
                  <a:pt x="1479172" y="1109005"/>
                  <a:pt x="1631470" y="1109005"/>
                </a:cubicBezTo>
                <a:cubicBezTo>
                  <a:pt x="1783768" y="1109005"/>
                  <a:pt x="1907230" y="985543"/>
                  <a:pt x="1907230" y="833245"/>
                </a:cubicBezTo>
                <a:cubicBezTo>
                  <a:pt x="1907230" y="680947"/>
                  <a:pt x="1783768" y="557485"/>
                  <a:pt x="1631470" y="557485"/>
                </a:cubicBezTo>
                <a:close/>
                <a:moveTo>
                  <a:pt x="1596087" y="400771"/>
                </a:moveTo>
                <a:lnTo>
                  <a:pt x="1666853" y="400771"/>
                </a:lnTo>
                <a:lnTo>
                  <a:pt x="1682233" y="488008"/>
                </a:lnTo>
                <a:cubicBezTo>
                  <a:pt x="1729134" y="494904"/>
                  <a:pt x="1774137" y="511284"/>
                  <a:pt x="1814498" y="536149"/>
                </a:cubicBezTo>
                <a:lnTo>
                  <a:pt x="1882355" y="479207"/>
                </a:lnTo>
                <a:lnTo>
                  <a:pt x="1936564" y="524695"/>
                </a:lnTo>
                <a:lnTo>
                  <a:pt x="1892271" y="601408"/>
                </a:lnTo>
                <a:cubicBezTo>
                  <a:pt x="1923766" y="636838"/>
                  <a:pt x="1947711" y="678313"/>
                  <a:pt x="1962647" y="723304"/>
                </a:cubicBezTo>
                <a:lnTo>
                  <a:pt x="2051230" y="723302"/>
                </a:lnTo>
                <a:lnTo>
                  <a:pt x="2063518" y="792992"/>
                </a:lnTo>
                <a:lnTo>
                  <a:pt x="1980277" y="823287"/>
                </a:lnTo>
                <a:cubicBezTo>
                  <a:pt x="1981630" y="870672"/>
                  <a:pt x="1973314" y="917837"/>
                  <a:pt x="1955836" y="961902"/>
                </a:cubicBezTo>
                <a:lnTo>
                  <a:pt x="2023695" y="1018840"/>
                </a:lnTo>
                <a:lnTo>
                  <a:pt x="1988313" y="1080125"/>
                </a:lnTo>
                <a:lnTo>
                  <a:pt x="1905073" y="1049826"/>
                </a:lnTo>
                <a:cubicBezTo>
                  <a:pt x="1875651" y="1086995"/>
                  <a:pt x="1838963" y="1117779"/>
                  <a:pt x="1797250" y="1140300"/>
                </a:cubicBezTo>
                <a:lnTo>
                  <a:pt x="1812635" y="1227537"/>
                </a:lnTo>
                <a:lnTo>
                  <a:pt x="1746136" y="1251740"/>
                </a:lnTo>
                <a:lnTo>
                  <a:pt x="1701847" y="1175024"/>
                </a:lnTo>
                <a:cubicBezTo>
                  <a:pt x="1655416" y="1184585"/>
                  <a:pt x="1607524" y="1184585"/>
                  <a:pt x="1561093" y="1175024"/>
                </a:cubicBezTo>
                <a:lnTo>
                  <a:pt x="1516804" y="1251740"/>
                </a:lnTo>
                <a:lnTo>
                  <a:pt x="1450306" y="1227537"/>
                </a:lnTo>
                <a:lnTo>
                  <a:pt x="1465691" y="1140300"/>
                </a:lnTo>
                <a:cubicBezTo>
                  <a:pt x="1423978" y="1117779"/>
                  <a:pt x="1387290" y="1086995"/>
                  <a:pt x="1357868" y="1049826"/>
                </a:cubicBezTo>
                <a:lnTo>
                  <a:pt x="1274628" y="1080125"/>
                </a:lnTo>
                <a:lnTo>
                  <a:pt x="1239245" y="1018840"/>
                </a:lnTo>
                <a:lnTo>
                  <a:pt x="1307105" y="961902"/>
                </a:lnTo>
                <a:cubicBezTo>
                  <a:pt x="1289627" y="917837"/>
                  <a:pt x="1281310" y="870672"/>
                  <a:pt x="1282663" y="823287"/>
                </a:cubicBezTo>
                <a:lnTo>
                  <a:pt x="1199422" y="792992"/>
                </a:lnTo>
                <a:lnTo>
                  <a:pt x="1211710" y="723302"/>
                </a:lnTo>
                <a:lnTo>
                  <a:pt x="1300293" y="723304"/>
                </a:lnTo>
                <a:cubicBezTo>
                  <a:pt x="1315229" y="678313"/>
                  <a:pt x="1339174" y="636838"/>
                  <a:pt x="1370670" y="601408"/>
                </a:cubicBezTo>
                <a:lnTo>
                  <a:pt x="1326376" y="524695"/>
                </a:lnTo>
                <a:lnTo>
                  <a:pt x="1380586" y="479207"/>
                </a:lnTo>
                <a:lnTo>
                  <a:pt x="1448443" y="536149"/>
                </a:lnTo>
                <a:cubicBezTo>
                  <a:pt x="1488803" y="511284"/>
                  <a:pt x="1533807" y="494905"/>
                  <a:pt x="1580707" y="488008"/>
                </a:cubicBezTo>
                <a:lnTo>
                  <a:pt x="1596087" y="400771"/>
                </a:lnTo>
                <a:close/>
                <a:moveTo>
                  <a:pt x="648072" y="235071"/>
                </a:moveTo>
                <a:cubicBezTo>
                  <a:pt x="419625" y="235071"/>
                  <a:pt x="234432" y="420264"/>
                  <a:pt x="234432" y="648711"/>
                </a:cubicBezTo>
                <a:cubicBezTo>
                  <a:pt x="234432" y="877158"/>
                  <a:pt x="419625" y="1062352"/>
                  <a:pt x="648072" y="1062352"/>
                </a:cubicBezTo>
                <a:cubicBezTo>
                  <a:pt x="876519" y="1062352"/>
                  <a:pt x="1061712" y="877158"/>
                  <a:pt x="1061712" y="648711"/>
                </a:cubicBezTo>
                <a:cubicBezTo>
                  <a:pt x="1061712" y="420264"/>
                  <a:pt x="876519" y="235071"/>
                  <a:pt x="648072" y="235071"/>
                </a:cubicBezTo>
                <a:close/>
                <a:moveTo>
                  <a:pt x="594998" y="0"/>
                </a:moveTo>
                <a:lnTo>
                  <a:pt x="701146" y="0"/>
                </a:lnTo>
                <a:lnTo>
                  <a:pt x="724216" y="130856"/>
                </a:lnTo>
                <a:cubicBezTo>
                  <a:pt x="794567" y="141200"/>
                  <a:pt x="862072" y="165770"/>
                  <a:pt x="922614" y="203067"/>
                </a:cubicBezTo>
                <a:lnTo>
                  <a:pt x="1024399" y="117654"/>
                </a:lnTo>
                <a:lnTo>
                  <a:pt x="1105713" y="185886"/>
                </a:lnTo>
                <a:lnTo>
                  <a:pt x="1039273" y="300956"/>
                </a:lnTo>
                <a:cubicBezTo>
                  <a:pt x="1086516" y="354101"/>
                  <a:pt x="1122434" y="416314"/>
                  <a:pt x="1144837" y="483799"/>
                </a:cubicBezTo>
                <a:lnTo>
                  <a:pt x="1277712" y="483796"/>
                </a:lnTo>
                <a:lnTo>
                  <a:pt x="1296144" y="588332"/>
                </a:lnTo>
                <a:lnTo>
                  <a:pt x="1171283" y="633774"/>
                </a:lnTo>
                <a:cubicBezTo>
                  <a:pt x="1173312" y="704852"/>
                  <a:pt x="1160838" y="775599"/>
                  <a:pt x="1134620" y="841697"/>
                </a:cubicBezTo>
                <a:lnTo>
                  <a:pt x="1236410" y="927104"/>
                </a:lnTo>
                <a:lnTo>
                  <a:pt x="1183336" y="1019032"/>
                </a:lnTo>
                <a:lnTo>
                  <a:pt x="1058476" y="973583"/>
                </a:lnTo>
                <a:cubicBezTo>
                  <a:pt x="1014343" y="1029336"/>
                  <a:pt x="959312" y="1075513"/>
                  <a:pt x="896742" y="1109294"/>
                </a:cubicBezTo>
                <a:lnTo>
                  <a:pt x="919819" y="1240149"/>
                </a:lnTo>
                <a:lnTo>
                  <a:pt x="820071" y="1276454"/>
                </a:lnTo>
                <a:lnTo>
                  <a:pt x="753637" y="1161380"/>
                </a:lnTo>
                <a:cubicBezTo>
                  <a:pt x="683991" y="1175721"/>
                  <a:pt x="612153" y="1175721"/>
                  <a:pt x="542507" y="1161380"/>
                </a:cubicBezTo>
                <a:lnTo>
                  <a:pt x="476073" y="1276454"/>
                </a:lnTo>
                <a:lnTo>
                  <a:pt x="376326" y="1240149"/>
                </a:lnTo>
                <a:lnTo>
                  <a:pt x="399403" y="1109294"/>
                </a:lnTo>
                <a:cubicBezTo>
                  <a:pt x="336833" y="1075513"/>
                  <a:pt x="281802" y="1029336"/>
                  <a:pt x="237669" y="973583"/>
                </a:cubicBezTo>
                <a:lnTo>
                  <a:pt x="112809" y="1019032"/>
                </a:lnTo>
                <a:lnTo>
                  <a:pt x="59735" y="927104"/>
                </a:lnTo>
                <a:lnTo>
                  <a:pt x="161524" y="841697"/>
                </a:lnTo>
                <a:cubicBezTo>
                  <a:pt x="135307" y="775599"/>
                  <a:pt x="122832" y="704852"/>
                  <a:pt x="124862" y="633774"/>
                </a:cubicBezTo>
                <a:lnTo>
                  <a:pt x="0" y="588332"/>
                </a:lnTo>
                <a:lnTo>
                  <a:pt x="18432" y="483796"/>
                </a:lnTo>
                <a:lnTo>
                  <a:pt x="151306" y="483799"/>
                </a:lnTo>
                <a:cubicBezTo>
                  <a:pt x="173710" y="416314"/>
                  <a:pt x="209628" y="354100"/>
                  <a:pt x="256871" y="300956"/>
                </a:cubicBezTo>
                <a:lnTo>
                  <a:pt x="190431" y="185886"/>
                </a:lnTo>
                <a:lnTo>
                  <a:pt x="271746" y="117654"/>
                </a:lnTo>
                <a:lnTo>
                  <a:pt x="373531" y="203067"/>
                </a:lnTo>
                <a:cubicBezTo>
                  <a:pt x="434072" y="165770"/>
                  <a:pt x="501577" y="141200"/>
                  <a:pt x="571928" y="130856"/>
                </a:cubicBezTo>
                <a:lnTo>
                  <a:pt x="5949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501445" tIns="575655" rIns="501445" bIns="614746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724581" y="2808277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>
              <a:solidFill>
                <a:srgbClr val="E0B07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24581" y="3290605"/>
            <a:ext cx="3386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 the public domain images you were looking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57577" y="4812268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>
              <a:solidFill>
                <a:srgbClr val="E0B07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57577" y="5223991"/>
            <a:ext cx="3571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 All images and videos on Pixabay the public domain images you were looking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b="7923"/>
          <a:stretch>
            <a:fillRect/>
          </a:stretch>
        </p:blipFill>
        <p:spPr>
          <a:xfrm>
            <a:off x="0" y="0"/>
            <a:ext cx="12206654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206654" cy="6858000"/>
          </a:xfrm>
          <a:prstGeom prst="rect">
            <a:avLst/>
          </a:prstGeom>
          <a:solidFill>
            <a:srgbClr val="090D0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02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362916" y="2192069"/>
            <a:ext cx="83920" cy="486806"/>
          </a:xfrm>
          <a:prstGeom prst="rect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531327" y="2189251"/>
            <a:ext cx="98234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 decided to make A list of some of my favorite sites for free stock photos.  Free images and videos you can use anywhere.</a:t>
            </a:r>
            <a:endParaRPr lang="en-US" altLang="zh-CN" sz="13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1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All images and videos on Pixabay</a:t>
            </a:r>
            <a:r>
              <a:rPr lang="en-US" altLang="zh-CN" sz="1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zh-CN" sz="13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690167" y="3245074"/>
            <a:ext cx="5516487" cy="0"/>
          </a:xfrm>
          <a:prstGeom prst="line">
            <a:avLst/>
          </a:prstGeom>
          <a:ln w="3175">
            <a:solidFill>
              <a:srgbClr val="E0B07E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平行四边形 16"/>
          <p:cNvSpPr/>
          <p:nvPr/>
        </p:nvSpPr>
        <p:spPr>
          <a:xfrm>
            <a:off x="8252748" y="3085366"/>
            <a:ext cx="729206" cy="241642"/>
          </a:xfrm>
          <a:prstGeom prst="parallelogram">
            <a:avLst>
              <a:gd name="adj" fmla="val 69728"/>
            </a:avLst>
          </a:prstGeom>
          <a:solidFill>
            <a:srgbClr val="E0B07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平行四边形 17"/>
          <p:cNvSpPr/>
          <p:nvPr/>
        </p:nvSpPr>
        <p:spPr>
          <a:xfrm>
            <a:off x="10796644" y="3327007"/>
            <a:ext cx="403840" cy="133823"/>
          </a:xfrm>
          <a:prstGeom prst="parallelogram">
            <a:avLst>
              <a:gd name="adj" fmla="val 69728"/>
            </a:avLst>
          </a:prstGeom>
          <a:solidFill>
            <a:schemeClr val="bg1">
              <a:lumMod val="50000"/>
              <a:alpha val="96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平行四边形 18"/>
          <p:cNvSpPr/>
          <p:nvPr/>
        </p:nvSpPr>
        <p:spPr>
          <a:xfrm>
            <a:off x="9638103" y="2911705"/>
            <a:ext cx="593917" cy="196810"/>
          </a:xfrm>
          <a:prstGeom prst="parallelogram">
            <a:avLst>
              <a:gd name="adj" fmla="val 69728"/>
            </a:avLst>
          </a:prstGeom>
          <a:solidFill>
            <a:schemeClr val="bg1">
              <a:lumMod val="65000"/>
              <a:alpha val="9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9410219" y="3364149"/>
            <a:ext cx="2141315" cy="14748"/>
          </a:xfrm>
          <a:prstGeom prst="line">
            <a:avLst/>
          </a:prstGeom>
          <a:ln>
            <a:solidFill>
              <a:schemeClr val="bg1">
                <a:lumMod val="50000"/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菱形 12"/>
          <p:cNvSpPr/>
          <p:nvPr/>
        </p:nvSpPr>
        <p:spPr>
          <a:xfrm>
            <a:off x="4993835" y="3338523"/>
            <a:ext cx="2141316" cy="954913"/>
          </a:xfrm>
          <a:prstGeom prst="diamond">
            <a:avLst/>
          </a:prstGeom>
          <a:solidFill>
            <a:srgbClr val="E0B07E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4993835" y="2813291"/>
            <a:ext cx="2141316" cy="954913"/>
          </a:xfrm>
          <a:prstGeom prst="diamond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4993835" y="2213915"/>
            <a:ext cx="2141316" cy="954913"/>
          </a:xfrm>
          <a:prstGeom prst="diamond">
            <a:avLst/>
          </a:prstGeom>
          <a:solidFill>
            <a:srgbClr val="E0B0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02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菱形 6"/>
          <p:cNvSpPr/>
          <p:nvPr/>
        </p:nvSpPr>
        <p:spPr>
          <a:xfrm>
            <a:off x="4993835" y="1645019"/>
            <a:ext cx="2141316" cy="954913"/>
          </a:xfrm>
          <a:prstGeom prst="diamond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562090" y="1831340"/>
            <a:ext cx="96520" cy="96520"/>
          </a:xfrm>
          <a:prstGeom prst="ellipse">
            <a:avLst/>
          </a:prstGeom>
          <a:solidFill>
            <a:srgbClr val="09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79260" y="3091156"/>
            <a:ext cx="96520" cy="96520"/>
          </a:xfrm>
          <a:prstGeom prst="ellipse">
            <a:avLst/>
          </a:prstGeom>
          <a:solidFill>
            <a:srgbClr val="09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495760" y="1521452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495760" y="1902064"/>
            <a:ext cx="377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</a:t>
            </a:r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list of some of my favorite sites for free stock photos.  </a:t>
            </a:r>
            <a:endParaRPr lang="en-US" altLang="zh-CN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95760" y="2766804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495760" y="3147416"/>
            <a:ext cx="377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</a:t>
            </a:r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list of some of my favorite sites for free stock photos.  </a:t>
            </a:r>
            <a:endParaRPr lang="en-US" altLang="zh-CN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234940" y="2765030"/>
            <a:ext cx="96520" cy="96520"/>
          </a:xfrm>
          <a:prstGeom prst="ellipse">
            <a:avLst/>
          </a:prstGeom>
          <a:solidFill>
            <a:srgbClr val="09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379720" y="3972916"/>
            <a:ext cx="96520" cy="96520"/>
          </a:xfrm>
          <a:prstGeom prst="ellipse">
            <a:avLst/>
          </a:prstGeom>
          <a:solidFill>
            <a:srgbClr val="09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89696" y="2638486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89696" y="3019098"/>
            <a:ext cx="377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</a:t>
            </a:r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list of some of my favorite sites for free stock photos.  </a:t>
            </a:r>
            <a:endParaRPr lang="en-US" altLang="zh-CN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974960" y="3851686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74960" y="4232298"/>
            <a:ext cx="377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</a:t>
            </a:r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list of some of my favorite sites for free stock photos.  </a:t>
            </a:r>
            <a:endParaRPr lang="en-US" altLang="zh-CN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904480" y="5234595"/>
            <a:ext cx="2858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en-US" altLang="zh-CN" sz="24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103120" y="5760795"/>
            <a:ext cx="8659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 Under the</a:t>
            </a: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0921198" y="5112579"/>
            <a:ext cx="802" cy="12964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658610" y="1879600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875780" y="3123982"/>
            <a:ext cx="2207260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332480" y="4020963"/>
            <a:ext cx="2037886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202080" y="2801923"/>
            <a:ext cx="299891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02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738704" y="1491475"/>
            <a:ext cx="2937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HERE YOUR TEXT </a:t>
            </a:r>
            <a:endParaRPr lang="en-US" altLang="zh-CN" sz="2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38704" y="2820248"/>
            <a:ext cx="5213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a list of some of my favorite sites for free stock photos.  If you haven’t found the public domain images you were looking for at Public Domain Archive</a:t>
            </a:r>
            <a:r>
              <a:rPr lang="en-US" altLang="zh-CN" sz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38704" y="1953140"/>
            <a:ext cx="3679616" cy="28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52160" y="2479040"/>
            <a:ext cx="1726352" cy="152400"/>
          </a:xfrm>
          <a:prstGeom prst="rect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852160" y="4002613"/>
            <a:ext cx="467360" cy="467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852160" y="4906853"/>
            <a:ext cx="467360" cy="467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852160" y="5811093"/>
            <a:ext cx="467360" cy="467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KSO_Shape"/>
          <p:cNvSpPr/>
          <p:nvPr/>
        </p:nvSpPr>
        <p:spPr>
          <a:xfrm>
            <a:off x="5882086" y="4996064"/>
            <a:ext cx="406954" cy="288937"/>
          </a:xfrm>
          <a:custGeom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>
          <a:xfrm>
            <a:off x="5913682" y="5866679"/>
            <a:ext cx="344316" cy="356189"/>
          </a:xfrm>
          <a:custGeom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5980246" y="4038305"/>
            <a:ext cx="211188" cy="395977"/>
          </a:xfrm>
          <a:custGeom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91686" y="4002613"/>
            <a:ext cx="4663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Free images </a:t>
            </a: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and videos you can use anywhere. All images and videos on Pixabay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91686" y="4906853"/>
            <a:ext cx="50602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If you haven</a:t>
            </a:r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’t </a:t>
            </a: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found the public domain images you were looking for at Public Domain Archive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91686" y="5798551"/>
            <a:ext cx="4677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Although</a:t>
            </a:r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,</a:t>
            </a: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you’re more than welcome to let me know if you use images for a website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15008" y="982012"/>
            <a:ext cx="3125087" cy="6041202"/>
            <a:chOff x="1315008" y="982012"/>
            <a:chExt cx="3125087" cy="604120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08" y="982012"/>
              <a:ext cx="3125087" cy="6041202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0" r="33718"/>
            <a:stretch>
              <a:fillRect/>
            </a:stretch>
          </p:blipFill>
          <p:spPr>
            <a:xfrm>
              <a:off x="1705243" y="1796212"/>
              <a:ext cx="2344616" cy="4106459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1" name="直接连接符 50"/>
          <p:cNvCxnSpPr/>
          <p:nvPr/>
        </p:nvCxnSpPr>
        <p:spPr>
          <a:xfrm flipH="1" flipV="1">
            <a:off x="5965947" y="1503581"/>
            <a:ext cx="0" cy="648216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等腰三角形 28"/>
          <p:cNvSpPr/>
          <p:nvPr/>
        </p:nvSpPr>
        <p:spPr>
          <a:xfrm>
            <a:off x="2400453" y="3771546"/>
            <a:ext cx="1156673" cy="1069502"/>
          </a:xfrm>
          <a:prstGeom prst="triangle">
            <a:avLst>
              <a:gd name="adj" fmla="val 54876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>
            <a:off x="4378860" y="4095636"/>
            <a:ext cx="1100637" cy="745411"/>
          </a:xfrm>
          <a:prstGeom prst="triangle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>
            <a:off x="8347935" y="3887292"/>
            <a:ext cx="1201179" cy="953756"/>
          </a:xfrm>
          <a:prstGeom prst="triangle">
            <a:avLst>
              <a:gd name="adj" fmla="val 63029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02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21803" y="4841048"/>
            <a:ext cx="1028989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等腰三角形 23"/>
          <p:cNvSpPr/>
          <p:nvPr/>
        </p:nvSpPr>
        <p:spPr>
          <a:xfrm>
            <a:off x="5133034" y="2193695"/>
            <a:ext cx="1694308" cy="2647353"/>
          </a:xfrm>
          <a:prstGeom prst="triangle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>
            <a:off x="7348202" y="3181237"/>
            <a:ext cx="1280474" cy="1659811"/>
          </a:xfrm>
          <a:prstGeom prst="triangle">
            <a:avLst/>
          </a:prstGeom>
          <a:solidFill>
            <a:srgbClr val="E0B07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>
            <a:off x="9258018" y="3690523"/>
            <a:ext cx="1182348" cy="1150525"/>
          </a:xfrm>
          <a:prstGeom prst="triangle">
            <a:avLst/>
          </a:prstGeom>
          <a:solidFill>
            <a:srgbClr val="E0B07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>
            <a:off x="3389657" y="2891871"/>
            <a:ext cx="1443332" cy="1949178"/>
          </a:xfrm>
          <a:prstGeom prst="triangle">
            <a:avLst/>
          </a:prstGeom>
          <a:solidFill>
            <a:srgbClr val="E0B07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>
            <a:off x="1428178" y="3389582"/>
            <a:ext cx="1475063" cy="1451465"/>
          </a:xfrm>
          <a:prstGeom prst="triangle">
            <a:avLst/>
          </a:prstGeom>
          <a:solidFill>
            <a:srgbClr val="E0B07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41346" y="5294470"/>
            <a:ext cx="20788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Free images </a:t>
            </a:r>
            <a:endParaRPr lang="en-US" altLang="zh-CN" sz="1400" b="1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and videos you can use anywhere. All images and videos on Pixabay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32989" y="5294470"/>
            <a:ext cx="23677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If you haven</a:t>
            </a:r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’t </a:t>
            </a:r>
            <a:endParaRPr lang="en-US" altLang="zh-CN" sz="1200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found the public domain images you were looking for at Public Domain Archive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24077" y="5294470"/>
            <a:ext cx="17055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Although</a:t>
            </a:r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,</a:t>
            </a:r>
            <a:endParaRPr lang="en-US" altLang="zh-CN" sz="1200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you’re more than welcome to let me know if you use images for a website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139426" y="5294470"/>
            <a:ext cx="15743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blue </a:t>
            </a:r>
            <a:endParaRPr lang="en-US" altLang="zh-CN" sz="1400" b="1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below the template input title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300867" y="5294470"/>
            <a:ext cx="15743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blue </a:t>
            </a:r>
            <a:endParaRPr lang="en-US" altLang="zh-CN" sz="1400" b="1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below the template input title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1" name="等腰三角形 30"/>
          <p:cNvSpPr/>
          <p:nvPr/>
        </p:nvSpPr>
        <p:spPr>
          <a:xfrm>
            <a:off x="6351912" y="3551626"/>
            <a:ext cx="1227782" cy="1289422"/>
          </a:xfrm>
          <a:prstGeom prst="triangle">
            <a:avLst>
              <a:gd name="adj" fmla="val 47940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91" y="3829781"/>
            <a:ext cx="545435" cy="54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94" y="3864142"/>
            <a:ext cx="564766" cy="56476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37" y="3817842"/>
            <a:ext cx="481236" cy="48123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04" y="4091943"/>
            <a:ext cx="329635" cy="32963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74" y="3631427"/>
            <a:ext cx="625334" cy="625334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5565452" y="4433450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Text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539437" y="4433450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Text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92091" y="4433450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Text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677651" y="4433450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Text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380919" y="4433450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Text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492714" y="902653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85</a:t>
            </a:r>
            <a:r>
              <a:rPr lang="en-US" altLang="zh-CN" sz="2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%</a:t>
            </a:r>
            <a:endParaRPr lang="zh-CN" altLang="en-US" sz="3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 flipV="1">
            <a:off x="7976864" y="2533021"/>
            <a:ext cx="0" cy="648216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9849192" y="3042307"/>
            <a:ext cx="0" cy="648216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 flipV="1">
            <a:off x="4105955" y="2243655"/>
            <a:ext cx="0" cy="648216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 flipV="1">
            <a:off x="2165709" y="2691258"/>
            <a:ext cx="0" cy="648216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3679346" y="1670277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52</a:t>
            </a:r>
            <a:r>
              <a:rPr lang="en-US" altLang="zh-CN" sz="2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%</a:t>
            </a:r>
            <a:endParaRPr lang="zh-CN" altLang="en-US" sz="3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762696" y="2056375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36</a:t>
            </a:r>
            <a:r>
              <a:rPr lang="en-US" altLang="zh-CN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%</a:t>
            </a:r>
            <a:endParaRPr lang="zh-CN" altLang="en-US" sz="24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549054" y="2029753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47</a:t>
            </a:r>
            <a:r>
              <a:rPr lang="en-US" altLang="zh-CN" sz="2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%</a:t>
            </a:r>
            <a:endParaRPr lang="zh-CN" altLang="en-US" sz="3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485150" y="2550084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28</a:t>
            </a:r>
            <a:r>
              <a:rPr lang="en-US" altLang="zh-CN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%</a:t>
            </a:r>
            <a:endParaRPr lang="zh-CN" altLang="en-US" sz="24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5244573" y="1689116"/>
            <a:ext cx="1933941" cy="2532448"/>
            <a:chOff x="5250180" y="1414796"/>
            <a:chExt cx="1933941" cy="2532448"/>
          </a:xfrm>
        </p:grpSpPr>
        <p:grpSp>
          <p:nvGrpSpPr>
            <p:cNvPr id="2" name="组合 1"/>
            <p:cNvGrpSpPr/>
            <p:nvPr/>
          </p:nvGrpSpPr>
          <p:grpSpPr>
            <a:xfrm>
              <a:off x="5250180" y="1414796"/>
              <a:ext cx="1717287" cy="154021"/>
              <a:chOff x="5250180" y="1414796"/>
              <a:chExt cx="1717287" cy="154021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5250180" y="1414796"/>
                <a:ext cx="1717287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5328285" y="1453301"/>
                <a:ext cx="1591673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373245" y="1491807"/>
                <a:ext cx="1499204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5450205" y="1530312"/>
                <a:ext cx="1374735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5508625" y="1568817"/>
                <a:ext cx="1268806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 rot="18438728">
              <a:off x="6371313" y="1780502"/>
              <a:ext cx="1036332" cy="589282"/>
              <a:chOff x="4446771" y="2019138"/>
              <a:chExt cx="1036331" cy="589282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4446771" y="2019138"/>
                <a:ext cx="781776" cy="589282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4510411" y="2019138"/>
                <a:ext cx="781776" cy="589282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V="1">
                <a:off x="4574050" y="2019138"/>
                <a:ext cx="781776" cy="589282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V="1">
                <a:off x="4637688" y="2019138"/>
                <a:ext cx="781776" cy="589282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4701326" y="2019138"/>
                <a:ext cx="781776" cy="589282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 flipH="1">
              <a:off x="5250180" y="2615246"/>
              <a:ext cx="1717287" cy="154021"/>
              <a:chOff x="5250180" y="1414796"/>
              <a:chExt cx="1717287" cy="154021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5250180" y="1414796"/>
                <a:ext cx="1717287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5328285" y="1453301"/>
                <a:ext cx="1591673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373245" y="1491807"/>
                <a:ext cx="1499204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5450205" y="1530312"/>
                <a:ext cx="1374735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5508625" y="1568817"/>
                <a:ext cx="1268806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/>
            <p:nvPr/>
          </p:nvGrpSpPr>
          <p:grpSpPr>
            <a:xfrm rot="18438728">
              <a:off x="6371314" y="2911324"/>
              <a:ext cx="1036332" cy="589282"/>
              <a:chOff x="4446771" y="2019138"/>
              <a:chExt cx="1036331" cy="589282"/>
            </a:xfrm>
          </p:grpSpPr>
          <p:cxnSp>
            <p:nvCxnSpPr>
              <p:cNvPr id="50" name="直接连接符 49"/>
              <p:cNvCxnSpPr/>
              <p:nvPr/>
            </p:nvCxnSpPr>
            <p:spPr>
              <a:xfrm flipV="1">
                <a:off x="4446771" y="2019138"/>
                <a:ext cx="781776" cy="589282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V="1">
                <a:off x="4510411" y="2019138"/>
                <a:ext cx="781776" cy="589282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4574050" y="2019138"/>
                <a:ext cx="781776" cy="589282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4637688" y="2019138"/>
                <a:ext cx="781776" cy="589282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4701326" y="2019138"/>
                <a:ext cx="781776" cy="589282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flipH="1">
              <a:off x="5250180" y="3793223"/>
              <a:ext cx="1717287" cy="154021"/>
              <a:chOff x="5250180" y="1414796"/>
              <a:chExt cx="1717287" cy="154021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5250180" y="1414796"/>
                <a:ext cx="1717287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328285" y="1453301"/>
                <a:ext cx="1591673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373245" y="1491807"/>
                <a:ext cx="1499204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5450205" y="1530312"/>
                <a:ext cx="1374735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5508625" y="1568817"/>
                <a:ext cx="1268806" cy="0"/>
              </a:xfrm>
              <a:prstGeom prst="line">
                <a:avLst/>
              </a:prstGeom>
              <a:ln>
                <a:gradFill flip="none" rotWithShape="1">
                  <a:gsLst>
                    <a:gs pos="38500">
                      <a:srgbClr val="E1E1E2"/>
                    </a:gs>
                    <a:gs pos="20000">
                      <a:schemeClr val="tx1">
                        <a:lumMod val="50000"/>
                        <a:lumOff val="5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5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75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  <a:gs pos="0">
                      <a:srgbClr val="2B2D2C"/>
                    </a:gs>
                    <a:gs pos="99000">
                      <a:srgbClr val="090D0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文本框 60"/>
          <p:cNvSpPr txBox="1"/>
          <p:nvPr/>
        </p:nvSpPr>
        <p:spPr>
          <a:xfrm>
            <a:off x="5157625" y="4990582"/>
            <a:ext cx="187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PART THREE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614308" y="5713969"/>
            <a:ext cx="6963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power point template is suitable for many purposes, such as working summary, business report, business plan, etc.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5009637" y="5551409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Single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t="752" r="45713" b="78981"/>
          <a:stretch>
            <a:fillRect/>
          </a:stretch>
        </p:blipFill>
        <p:spPr>
          <a:xfrm>
            <a:off x="5982511" y="551682"/>
            <a:ext cx="2607014" cy="1177047"/>
          </a:xfrm>
          <a:custGeom>
            <a:gdLst>
              <a:gd name="connsiteX0" fmla="*/ 0 w 2607014"/>
              <a:gd name="connsiteY0" fmla="*/ 0 h 1177047"/>
              <a:gd name="connsiteX1" fmla="*/ 2607014 w 2607014"/>
              <a:gd name="connsiteY1" fmla="*/ 0 h 1177047"/>
              <a:gd name="connsiteX2" fmla="*/ 2607014 w 2607014"/>
              <a:gd name="connsiteY2" fmla="*/ 1177047 h 1177047"/>
              <a:gd name="connsiteX3" fmla="*/ 0 w 2607014"/>
              <a:gd name="connsiteY3" fmla="*/ 1177047 h 1177047"/>
              <a:gd name="connsiteX4" fmla="*/ 0 w 2607014"/>
              <a:gd name="connsiteY4" fmla="*/ 0 h 11770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014" h="1177047">
                <a:moveTo>
                  <a:pt x="0" y="0"/>
                </a:moveTo>
                <a:lnTo>
                  <a:pt x="2607014" y="0"/>
                </a:lnTo>
                <a:lnTo>
                  <a:pt x="2607014" y="1177047"/>
                </a:lnTo>
                <a:lnTo>
                  <a:pt x="0" y="11770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0" t="752" r="10987" b="42923"/>
          <a:stretch>
            <a:fillRect/>
          </a:stretch>
        </p:blipFill>
        <p:spPr>
          <a:xfrm>
            <a:off x="8725711" y="551682"/>
            <a:ext cx="2889115" cy="3271288"/>
          </a:xfrm>
          <a:custGeom>
            <a:gdLst>
              <a:gd name="connsiteX0" fmla="*/ 0 w 2889115"/>
              <a:gd name="connsiteY0" fmla="*/ 0 h 3271288"/>
              <a:gd name="connsiteX1" fmla="*/ 2889115 w 2889115"/>
              <a:gd name="connsiteY1" fmla="*/ 0 h 3271288"/>
              <a:gd name="connsiteX2" fmla="*/ 2889115 w 2889115"/>
              <a:gd name="connsiteY2" fmla="*/ 3271288 h 3271288"/>
              <a:gd name="connsiteX3" fmla="*/ 0 w 2889115"/>
              <a:gd name="connsiteY3" fmla="*/ 3271288 h 3271288"/>
              <a:gd name="connsiteX4" fmla="*/ 0 w 2889115"/>
              <a:gd name="connsiteY4" fmla="*/ 0 h 32712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115" h="3271288">
                <a:moveTo>
                  <a:pt x="0" y="0"/>
                </a:moveTo>
                <a:lnTo>
                  <a:pt x="2889115" y="0"/>
                </a:lnTo>
                <a:lnTo>
                  <a:pt x="2889115" y="3271288"/>
                </a:lnTo>
                <a:lnTo>
                  <a:pt x="0" y="32712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t="23029" r="45713" b="50795"/>
          <a:stretch>
            <a:fillRect/>
          </a:stretch>
        </p:blipFill>
        <p:spPr>
          <a:xfrm>
            <a:off x="5982511" y="1845461"/>
            <a:ext cx="2607014" cy="1520308"/>
          </a:xfrm>
          <a:custGeom>
            <a:gdLst>
              <a:gd name="connsiteX0" fmla="*/ 0 w 2607014"/>
              <a:gd name="connsiteY0" fmla="*/ 0 h 1520308"/>
              <a:gd name="connsiteX1" fmla="*/ 2607014 w 2607014"/>
              <a:gd name="connsiteY1" fmla="*/ 0 h 1520308"/>
              <a:gd name="connsiteX2" fmla="*/ 2607014 w 2607014"/>
              <a:gd name="connsiteY2" fmla="*/ 1520308 h 1520308"/>
              <a:gd name="connsiteX3" fmla="*/ 0 w 2607014"/>
              <a:gd name="connsiteY3" fmla="*/ 1520308 h 1520308"/>
              <a:gd name="connsiteX4" fmla="*/ 0 w 2607014"/>
              <a:gd name="connsiteY4" fmla="*/ 0 h 15203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014" h="1520308">
                <a:moveTo>
                  <a:pt x="0" y="0"/>
                </a:moveTo>
                <a:lnTo>
                  <a:pt x="2607014" y="0"/>
                </a:lnTo>
                <a:lnTo>
                  <a:pt x="2607014" y="1520308"/>
                </a:lnTo>
                <a:lnTo>
                  <a:pt x="0" y="15203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t="51215" r="45713" b="1050"/>
          <a:stretch>
            <a:fillRect/>
          </a:stretch>
        </p:blipFill>
        <p:spPr>
          <a:xfrm>
            <a:off x="5982511" y="3482501"/>
            <a:ext cx="2607014" cy="2772384"/>
          </a:xfrm>
          <a:custGeom>
            <a:gdLst>
              <a:gd name="connsiteX0" fmla="*/ 0 w 2607014"/>
              <a:gd name="connsiteY0" fmla="*/ 0 h 2772384"/>
              <a:gd name="connsiteX1" fmla="*/ 2607014 w 2607014"/>
              <a:gd name="connsiteY1" fmla="*/ 0 h 2772384"/>
              <a:gd name="connsiteX2" fmla="*/ 2607014 w 2607014"/>
              <a:gd name="connsiteY2" fmla="*/ 2772384 h 2772384"/>
              <a:gd name="connsiteX3" fmla="*/ 0 w 2607014"/>
              <a:gd name="connsiteY3" fmla="*/ 2772384 h 2772384"/>
              <a:gd name="connsiteX4" fmla="*/ 0 w 2607014"/>
              <a:gd name="connsiteY4" fmla="*/ 0 h 27723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014" h="2772384">
                <a:moveTo>
                  <a:pt x="0" y="0"/>
                </a:moveTo>
                <a:lnTo>
                  <a:pt x="2607014" y="0"/>
                </a:lnTo>
                <a:lnTo>
                  <a:pt x="2607014" y="2772384"/>
                </a:lnTo>
                <a:lnTo>
                  <a:pt x="0" y="27723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0" t="58704" r="10987" b="1050"/>
          <a:stretch>
            <a:fillRect/>
          </a:stretch>
        </p:blipFill>
        <p:spPr>
          <a:xfrm>
            <a:off x="8725711" y="3917452"/>
            <a:ext cx="2889115" cy="2337433"/>
          </a:xfrm>
          <a:custGeom>
            <a:gdLst>
              <a:gd name="connsiteX0" fmla="*/ 0 w 2889115"/>
              <a:gd name="connsiteY0" fmla="*/ 0 h 2337433"/>
              <a:gd name="connsiteX1" fmla="*/ 2889115 w 2889115"/>
              <a:gd name="connsiteY1" fmla="*/ 0 h 2337433"/>
              <a:gd name="connsiteX2" fmla="*/ 2889115 w 2889115"/>
              <a:gd name="connsiteY2" fmla="*/ 2337433 h 2337433"/>
              <a:gd name="connsiteX3" fmla="*/ 0 w 2889115"/>
              <a:gd name="connsiteY3" fmla="*/ 2337433 h 2337433"/>
              <a:gd name="connsiteX4" fmla="*/ 0 w 2889115"/>
              <a:gd name="connsiteY4" fmla="*/ 0 h 23374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115" h="2337433">
                <a:moveTo>
                  <a:pt x="0" y="0"/>
                </a:moveTo>
                <a:lnTo>
                  <a:pt x="2889115" y="0"/>
                </a:lnTo>
                <a:lnTo>
                  <a:pt x="2889115" y="2337433"/>
                </a:lnTo>
                <a:lnTo>
                  <a:pt x="0" y="233743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03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18768" y="1342659"/>
            <a:ext cx="30678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Input </a:t>
            </a:r>
            <a:endParaRPr lang="en-US" altLang="zh-CN" sz="60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60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</a:t>
            </a:r>
            <a:endParaRPr lang="en-US" altLang="zh-CN" sz="60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60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content</a:t>
            </a:r>
            <a:endParaRPr lang="en-US" altLang="zh-CN" sz="60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8768" y="4415997"/>
            <a:ext cx="45139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</a:t>
            </a:r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endParaRPr lang="en-US" altLang="zh-CN" sz="14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65520" y="3582048"/>
            <a:ext cx="2458720" cy="2595232"/>
          </a:xfrm>
          <a:prstGeom prst="rect">
            <a:avLst/>
          </a:prstGeom>
          <a:solidFill>
            <a:srgbClr val="E0B07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808720" y="633968"/>
            <a:ext cx="2692400" cy="3084591"/>
          </a:xfrm>
          <a:prstGeom prst="rect">
            <a:avLst/>
          </a:prstGeom>
          <a:solidFill>
            <a:srgbClr val="E0B07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KSO_Shape"/>
          <p:cNvSpPr/>
          <p:nvPr/>
        </p:nvSpPr>
        <p:spPr bwMode="auto">
          <a:xfrm>
            <a:off x="6966527" y="4093283"/>
            <a:ext cx="656706" cy="492530"/>
          </a:xfrm>
          <a:custGeom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2B2D2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50764" y="4896720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 All images and videos on Pixabay</a:t>
            </a:r>
            <a:endParaRPr lang="zh-CN" altLang="en-US" sz="140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9950751" y="1042594"/>
            <a:ext cx="439033" cy="823187"/>
          </a:xfrm>
          <a:custGeom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2B2D2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074800" y="2142327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  <a:endParaRPr lang="zh-CN" altLang="en-US" sz="1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213" y="0"/>
            <a:ext cx="1030309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3944886" cy="6858000"/>
          </a:xfrm>
          <a:prstGeom prst="rect">
            <a:avLst/>
          </a:prstGeom>
          <a:solidFill>
            <a:srgbClr val="090D0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7"/>
          <a:stretch>
            <a:fillRect/>
          </a:stretch>
        </p:blipFill>
        <p:spPr>
          <a:xfrm>
            <a:off x="3944886" y="0"/>
            <a:ext cx="8247114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03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028603" y="1452922"/>
            <a:ext cx="28953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40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INPUT </a:t>
            </a:r>
            <a:endParaRPr lang="en-US" altLang="zh-CN" sz="40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altLang="zh-CN" sz="40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</a:t>
            </a:r>
            <a:r>
              <a:rPr lang="en-US" altLang="zh-CN" sz="44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4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CONTENT</a:t>
            </a:r>
            <a:endParaRPr lang="en-US" altLang="zh-CN" sz="4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56238" y="3734757"/>
            <a:ext cx="36677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</a:t>
            </a:r>
            <a:endParaRPr lang="en-US" altLang="zh-CN" sz="20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list of some of my favorite sites for free stock photos.  </a:t>
            </a:r>
            <a:endParaRPr lang="en-US" altLang="zh-CN" sz="14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endParaRPr lang="en-US" altLang="zh-CN" sz="14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 All images and videos on Pixabay</a:t>
            </a:r>
            <a:endParaRPr lang="zh-CN" altLang="en-US" sz="14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 flipV="1">
            <a:off x="8149545" y="827009"/>
            <a:ext cx="0" cy="1182548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8149545" y="2828194"/>
            <a:ext cx="0" cy="1182548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8149545" y="5051698"/>
            <a:ext cx="0" cy="1182548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20" y="3137129"/>
            <a:ext cx="715152" cy="7151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74" y="1126041"/>
            <a:ext cx="580645" cy="5806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93" y="5274769"/>
            <a:ext cx="736406" cy="73640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258596" y="1382135"/>
            <a:ext cx="2672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Free images and videos you can use anywhere. All images and videos on Pixabay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58597" y="1043246"/>
            <a:ext cx="131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YOUR TITLE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58596" y="3364411"/>
            <a:ext cx="2672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Free images and videos you can use anywhere. All images and videos on Pixabay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58597" y="3025522"/>
            <a:ext cx="131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YOUR TITLE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258596" y="5585457"/>
            <a:ext cx="2672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Free images and videos you can use anywhere. All images and videos on Pixabay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258597" y="5246568"/>
            <a:ext cx="131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YOUR TITLE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782320" y="3583355"/>
            <a:ext cx="28651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>
                <a:solidFill>
                  <a:srgbClr val="E0B0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on the </a:t>
            </a:r>
            <a:endParaRPr lang="zh-CN" altLang="en-US" sz="5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28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corresponding input text</a:t>
            </a:r>
            <a:endParaRPr lang="zh-CN" altLang="en-US" sz="28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03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857705" y="2861995"/>
            <a:ext cx="1320800" cy="1320800"/>
          </a:xfrm>
          <a:prstGeom prst="ellipse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478985" y="3708400"/>
            <a:ext cx="1320800" cy="1320800"/>
          </a:xfrm>
          <a:prstGeom prst="ellipse">
            <a:avLst/>
          </a:prstGeom>
          <a:solidFill>
            <a:srgbClr val="E0B07E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602426" y="2364155"/>
            <a:ext cx="995680" cy="995680"/>
          </a:xfrm>
          <a:prstGeom prst="ellipse">
            <a:avLst/>
          </a:prstGeom>
          <a:solidFill>
            <a:schemeClr val="tx1">
              <a:lumMod val="50000"/>
              <a:lumOff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 flipV="1">
            <a:off x="5518105" y="0"/>
            <a:ext cx="0" cy="285496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8139385" y="0"/>
            <a:ext cx="0" cy="3583355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10100266" y="0"/>
            <a:ext cx="0" cy="2245359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7158945" y="0"/>
            <a:ext cx="0" cy="1427479"/>
          </a:xfrm>
          <a:prstGeom prst="line">
            <a:avLst/>
          </a:prstGeom>
          <a:ln>
            <a:gradFill flip="none" rotWithShape="1">
              <a:gsLst>
                <a:gs pos="38000">
                  <a:srgbClr val="E1E1E2">
                    <a:alpha val="55000"/>
                  </a:srgbClr>
                </a:gs>
                <a:gs pos="20000">
                  <a:schemeClr val="tx1">
                    <a:lumMod val="50000"/>
                    <a:lumOff val="50000"/>
                    <a:alpha val="68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  <a:alpha val="41000"/>
                  </a:schemeClr>
                </a:gs>
                <a:gs pos="71000">
                  <a:schemeClr val="bg1">
                    <a:lumMod val="75000"/>
                    <a:alpha val="33000"/>
                  </a:schemeClr>
                </a:gs>
                <a:gs pos="54000">
                  <a:schemeClr val="bg1">
                    <a:lumMod val="85000"/>
                    <a:alpha val="55000"/>
                  </a:schemeClr>
                </a:gs>
                <a:gs pos="0">
                  <a:srgbClr val="232524">
                    <a:alpha val="28000"/>
                  </a:srgbClr>
                </a:gs>
                <a:gs pos="99000">
                  <a:srgbClr val="2C2C2C">
                    <a:alpha val="43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6910025" y="1542756"/>
            <a:ext cx="497840" cy="497840"/>
          </a:xfrm>
          <a:prstGeom prst="ellipse">
            <a:avLst/>
          </a:prstGeom>
          <a:solidFill>
            <a:srgbClr val="E0B07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11293036" y="20281"/>
            <a:ext cx="0" cy="1771395"/>
          </a:xfrm>
          <a:prstGeom prst="line">
            <a:avLst/>
          </a:prstGeom>
          <a:ln>
            <a:gradFill flip="none" rotWithShape="1">
              <a:gsLst>
                <a:gs pos="38500">
                  <a:srgbClr val="E1E1E2">
                    <a:alpha val="32000"/>
                  </a:srgbClr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  <a:alpha val="4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11086279" y="1848312"/>
            <a:ext cx="413513" cy="413513"/>
          </a:xfrm>
          <a:prstGeom prst="ellipse">
            <a:avLst/>
          </a:prstGeom>
          <a:solidFill>
            <a:srgbClr val="E0B07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63" y="3051947"/>
            <a:ext cx="537496" cy="5374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57" y="3861632"/>
            <a:ext cx="504056" cy="50405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017" y="2438424"/>
            <a:ext cx="555648" cy="555648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5236475" y="3691379"/>
            <a:ext cx="58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</a:t>
            </a: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823817" y="4481566"/>
            <a:ext cx="58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</a:t>
            </a: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810394" y="2972461"/>
            <a:ext cx="58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</a:t>
            </a: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379359" y="4666232"/>
            <a:ext cx="23677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If you haven</a:t>
            </a:r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’t </a:t>
            </a:r>
            <a:endParaRPr lang="en-US" altLang="zh-CN" sz="1200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found the public domain images you were looking for at Public Domain Archive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175515" y="3619792"/>
            <a:ext cx="20788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Free images </a:t>
            </a:r>
            <a:endParaRPr lang="en-US" altLang="zh-CN" sz="1400" b="1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and videos you can use anywhere. All images and videos on Pixabay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352209" y="5285510"/>
            <a:ext cx="15743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blue </a:t>
            </a:r>
            <a:endParaRPr lang="en-US" altLang="zh-CN" sz="1400" b="1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below the template input title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03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838960" y="2032000"/>
            <a:ext cx="2468880" cy="3870960"/>
          </a:xfrm>
          <a:prstGeom prst="rect">
            <a:avLst/>
          </a:prstGeom>
          <a:noFill/>
          <a:ln w="38100">
            <a:solidFill>
              <a:schemeClr val="bg1">
                <a:lumMod val="95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76800" y="1745262"/>
            <a:ext cx="2651760" cy="4157698"/>
          </a:xfrm>
          <a:prstGeom prst="rect">
            <a:avLst/>
          </a:prstGeom>
          <a:noFill/>
          <a:ln w="38100">
            <a:solidFill>
              <a:schemeClr val="bg1">
                <a:lumMod val="95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097520" y="2032000"/>
            <a:ext cx="2468880" cy="3870960"/>
          </a:xfrm>
          <a:prstGeom prst="rect">
            <a:avLst/>
          </a:prstGeom>
          <a:noFill/>
          <a:ln w="38100">
            <a:solidFill>
              <a:schemeClr val="bg1">
                <a:lumMod val="95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KSO_Shape"/>
          <p:cNvSpPr/>
          <p:nvPr/>
        </p:nvSpPr>
        <p:spPr bwMode="auto">
          <a:xfrm>
            <a:off x="2661920" y="2534471"/>
            <a:ext cx="642761" cy="547418"/>
          </a:xfrm>
          <a:custGeom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rgbClr val="E0B07E"/>
          </a:solidFill>
          <a:ln>
            <a:noFill/>
          </a:ln>
        </p:spPr>
        <p:txBody>
          <a:bodyPr bIns="396000"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KSO_Shape"/>
          <p:cNvSpPr>
            <a:spLocks noChangeArrowheads="1"/>
          </p:cNvSpPr>
          <p:nvPr/>
        </p:nvSpPr>
        <p:spPr bwMode="auto">
          <a:xfrm>
            <a:off x="9052316" y="2530059"/>
            <a:ext cx="559287" cy="551830"/>
          </a:xfrm>
          <a:custGeom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E0B07E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5809458" y="2435694"/>
            <a:ext cx="786444" cy="646195"/>
          </a:xfrm>
          <a:custGeom>
            <a:rect l="0" t="0" r="r" b="b"/>
            <a:pathLst>
              <a:path w="1903411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rgbClr val="E0B07E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89227" y="3795600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47420" y="4267429"/>
            <a:ext cx="187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</a:t>
            </a:r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list of some of my favorite sites for free stock photos.  </a:t>
            </a:r>
            <a:endParaRPr lang="en-US" altLang="zh-CN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09947" y="3795600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38060" y="4267429"/>
            <a:ext cx="187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Free images and videos you can use anywhere. All images and videos on Pixabay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79867" y="3795600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66800" y="4267429"/>
            <a:ext cx="1871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 Under the</a:t>
            </a: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237640" y="3427038"/>
            <a:ext cx="1486000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439520" y="3427038"/>
            <a:ext cx="1486000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588959" y="3427038"/>
            <a:ext cx="1486000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998584" y="184815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rgbClr val="E0B07E"/>
                </a:solidFill>
              </a:rPr>
              <a:t>CONTENTS</a:t>
            </a:r>
            <a:endParaRPr lang="zh-CN" altLang="en-US" sz="3200">
              <a:solidFill>
                <a:srgbClr val="E0B07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9811" y="2178995"/>
            <a:ext cx="642025" cy="642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72003" y="2178995"/>
            <a:ext cx="642025" cy="642025"/>
          </a:xfrm>
          <a:prstGeom prst="rect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49811" y="4319080"/>
            <a:ext cx="642025" cy="642025"/>
          </a:xfrm>
          <a:prstGeom prst="rect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072003" y="4319080"/>
            <a:ext cx="642025" cy="642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939450" y="2578866"/>
            <a:ext cx="322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Nirmala UI Semilight" panose="020b0402040204020203" pitchFamily="34" charset="0"/>
                <a:ea typeface="微软雅黑" panose="020b0503020204020204" pitchFamily="34" charset="-122"/>
                <a:cs typeface="Nirmala UI Semilight" panose="020b04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blue below the template input title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39450" y="2135622"/>
            <a:ext cx="105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>
                    <a:lumMod val="75000"/>
                  </a:schemeClr>
                </a:solidFill>
                <a:latin typeface="Neo Sans Intel" panose="020b0504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</a:t>
            </a:r>
            <a:endParaRPr lang="zh-CN" altLang="en-US" sz="2400">
              <a:solidFill>
                <a:schemeClr val="bg1">
                  <a:lumMod val="75000"/>
                </a:schemeClr>
              </a:solidFill>
              <a:latin typeface="Neo Sans Intel" panose="020b05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39450" y="4762150"/>
            <a:ext cx="322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Nirmala UI Semilight" panose="020b0402040204020203" pitchFamily="34" charset="0"/>
                <a:ea typeface="微软雅黑" panose="020b0503020204020204" pitchFamily="34" charset="-122"/>
                <a:cs typeface="Nirmala UI Semilight" panose="020b04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blue below the template input title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39450" y="4318906"/>
            <a:ext cx="105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E0B07E"/>
                </a:solidFill>
                <a:latin typeface="Neo Sans Intel" panose="020b0504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</a:t>
            </a:r>
            <a:endParaRPr lang="zh-CN" altLang="en-US" sz="2400">
              <a:solidFill>
                <a:srgbClr val="E0B07E"/>
              </a:solidFill>
              <a:latin typeface="Neo Sans Intel" panose="020b05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82971" y="4762150"/>
            <a:ext cx="322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Nirmala UI Semilight" panose="020b0402040204020203" pitchFamily="34" charset="0"/>
                <a:ea typeface="微软雅黑" panose="020b0503020204020204" pitchFamily="34" charset="-122"/>
                <a:cs typeface="Nirmala UI Semilight" panose="020b04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blue below the template input title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82971" y="4318906"/>
            <a:ext cx="10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>
                    <a:lumMod val="75000"/>
                  </a:schemeClr>
                </a:solidFill>
                <a:latin typeface="Neo Sans Intel" panose="020b0504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</a:t>
            </a:r>
            <a:endParaRPr lang="zh-CN" altLang="en-US" sz="2400">
              <a:solidFill>
                <a:schemeClr val="bg1">
                  <a:lumMod val="75000"/>
                </a:schemeClr>
              </a:solidFill>
              <a:latin typeface="Neo Sans Intel" panose="020b05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82971" y="2578866"/>
            <a:ext cx="322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Nirmala UI Semilight" panose="020b0402040204020203" pitchFamily="34" charset="0"/>
                <a:ea typeface="微软雅黑" panose="020b0503020204020204" pitchFamily="34" charset="-122"/>
                <a:cs typeface="Nirmala UI Semilight" panose="020b04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blue below the template input title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82971" y="2135622"/>
            <a:ext cx="10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E0B07E"/>
                </a:solidFill>
                <a:latin typeface="Neo Sans Intel" panose="020b0504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</a:t>
            </a:r>
            <a:endParaRPr lang="zh-CN" altLang="en-US" sz="2400">
              <a:solidFill>
                <a:srgbClr val="E0B07E"/>
              </a:solidFill>
              <a:latin typeface="Neo Sans Intel" panose="020b0504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994718" y="824314"/>
            <a:ext cx="4202565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 invX="1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8" b="20998"/>
          <a:stretch>
            <a:fillRect/>
          </a:stretch>
        </p:blipFill>
        <p:spPr>
          <a:xfrm>
            <a:off x="0" y="2048727"/>
            <a:ext cx="12192000" cy="4375231"/>
          </a:xfrm>
          <a:prstGeom prst="rect">
            <a:avLst/>
          </a:prstGeom>
        </p:spPr>
      </p:pic>
      <p:sp>
        <p:nvSpPr>
          <p:cNvPr id="77" name="矩形 76"/>
          <p:cNvSpPr/>
          <p:nvPr/>
        </p:nvSpPr>
        <p:spPr>
          <a:xfrm>
            <a:off x="0" y="2048727"/>
            <a:ext cx="12192000" cy="4375232"/>
          </a:xfrm>
          <a:prstGeom prst="rect">
            <a:avLst/>
          </a:prstGeom>
          <a:solidFill>
            <a:srgbClr val="090D0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03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: 空心 52"/>
          <p:cNvSpPr/>
          <p:nvPr/>
        </p:nvSpPr>
        <p:spPr>
          <a:xfrm>
            <a:off x="1871531" y="3249526"/>
            <a:ext cx="1632181" cy="1632181"/>
          </a:xfrm>
          <a:prstGeom prst="donut">
            <a:avLst>
              <a:gd name="adj" fmla="val 36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54" name="圆: 空心 6"/>
          <p:cNvSpPr/>
          <p:nvPr/>
        </p:nvSpPr>
        <p:spPr>
          <a:xfrm>
            <a:off x="5279911" y="3249526"/>
            <a:ext cx="1632181" cy="1632181"/>
          </a:xfrm>
          <a:prstGeom prst="donut">
            <a:avLst>
              <a:gd name="adj" fmla="val 36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55" name="圆: 空心 6"/>
          <p:cNvSpPr/>
          <p:nvPr/>
        </p:nvSpPr>
        <p:spPr>
          <a:xfrm>
            <a:off x="8688290" y="3249526"/>
            <a:ext cx="1632181" cy="1632181"/>
          </a:xfrm>
          <a:prstGeom prst="donut">
            <a:avLst>
              <a:gd name="adj" fmla="val 36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118727" y="3634730"/>
            <a:ext cx="1440160" cy="861764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76</a:t>
            </a:r>
            <a:r>
              <a:rPr lang="en-US" altLang="zh-CN" sz="32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%</a:t>
            </a:r>
            <a:endParaRPr lang="zh-CN" altLang="en-US" sz="320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578483" y="3634730"/>
            <a:ext cx="1440160" cy="861764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25</a:t>
            </a:r>
            <a:r>
              <a:rPr lang="en-US" altLang="zh-CN" sz="32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%</a:t>
            </a:r>
            <a:endParaRPr lang="zh-CN" altLang="en-US" sz="320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72627" y="3634730"/>
            <a:ext cx="1440160" cy="861764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57</a:t>
            </a:r>
            <a:r>
              <a:rPr lang="en-US" altLang="zh-CN" sz="32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%</a:t>
            </a:r>
            <a:endParaRPr lang="zh-CN" altLang="en-US" sz="320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783949" y="5048553"/>
            <a:ext cx="2004244" cy="430877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OPTION ONE</a:t>
            </a:r>
            <a:endParaRPr lang="zh-CN" altLang="en-US" sz="200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138943" y="5048553"/>
            <a:ext cx="2004244" cy="430877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OPTION TWO</a:t>
            </a:r>
            <a:endParaRPr lang="zh-CN" altLang="en-US" sz="200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502258" y="5048553"/>
            <a:ext cx="2261343" cy="430877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OPTION THREE</a:t>
            </a:r>
            <a:endParaRPr lang="zh-CN" altLang="en-US" sz="200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grpSp>
        <p:nvGrpSpPr>
          <p:cNvPr id="62" name="PA_组合 8"/>
          <p:cNvGrpSpPr/>
          <p:nvPr>
            <p:custDataLst>
              <p:tags r:id="rId3"/>
            </p:custDataLst>
          </p:nvPr>
        </p:nvGrpSpPr>
        <p:grpSpPr>
          <a:xfrm>
            <a:off x="1848346" y="3214657"/>
            <a:ext cx="1695047" cy="1711320"/>
            <a:chOff x="1386259" y="1933531"/>
            <a:chExt cx="1271285" cy="1283490"/>
          </a:xfrm>
        </p:grpSpPr>
        <p:grpSp>
          <p:nvGrpSpPr>
            <p:cNvPr id="63" name="PA_组合 5"/>
            <p:cNvGrpSpPr/>
            <p:nvPr>
              <p:custDataLst>
                <p:tags r:id="rId4"/>
              </p:custDataLst>
            </p:nvPr>
          </p:nvGrpSpPr>
          <p:grpSpPr>
            <a:xfrm>
              <a:off x="1386259" y="1946232"/>
              <a:ext cx="1258584" cy="1270789"/>
              <a:chOff x="1386259" y="1946232"/>
              <a:chExt cx="1258584" cy="1270789"/>
            </a:xfrm>
          </p:grpSpPr>
          <p:sp>
            <p:nvSpPr>
              <p:cNvPr id="65" name="任意多边形: 形状 64"/>
              <p:cNvSpPr/>
              <p:nvPr/>
            </p:nvSpPr>
            <p:spPr>
              <a:xfrm>
                <a:off x="1386259" y="1946232"/>
                <a:ext cx="1258584" cy="1270789"/>
              </a:xfrm>
              <a:custGeom>
                <a:rect l="0" t="0" r="0" b="0"/>
                <a:pathLst>
                  <a:path w="1258584" h="1270789">
                    <a:moveTo>
                      <a:pt x="0" y="0"/>
                    </a:moveTo>
                    <a:lnTo>
                      <a:pt x="1258583" y="0"/>
                    </a:lnTo>
                    <a:lnTo>
                      <a:pt x="1258583" y="1270788"/>
                    </a:lnTo>
                    <a:lnTo>
                      <a:pt x="0" y="1270788"/>
                    </a:lnTo>
                    <a:close/>
                  </a:path>
                </a:pathLst>
              </a:custGeom>
              <a:noFill/>
              <a:ln w="2540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Segoe UI" panose="020b0502040204020203" pitchFamily="34" charset="0"/>
                  <a:ea typeface="微软雅黑" panose="020b0503020204020204" pitchFamily="34" charset="-122"/>
                  <a:sym typeface="Segoe UI" panose="020b0502040204020203" pitchFamily="34" charset="0"/>
                </a:endParaRPr>
              </a:p>
            </p:txBody>
          </p:sp>
          <p:sp>
            <p:nvSpPr>
              <p:cNvPr id="66" name="PA_弧形 32"/>
              <p:cNvSpPr/>
              <p:nvPr>
                <p:custDataLst>
                  <p:tags r:id="rId5"/>
                </p:custDataLst>
              </p:nvPr>
            </p:nvSpPr>
            <p:spPr>
              <a:xfrm rot="278848">
                <a:off x="1425784" y="1984359"/>
                <a:ext cx="1179534" cy="1179532"/>
              </a:xfrm>
              <a:prstGeom prst="arc">
                <a:avLst>
                  <a:gd name="adj1" fmla="val 16200000"/>
                  <a:gd name="adj2" fmla="val 12115517"/>
                </a:avLst>
              </a:prstGeom>
              <a:ln w="76200" cap="rnd">
                <a:solidFill>
                  <a:srgbClr val="E0B0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121908" tIns="60955" rIns="121908" bIns="60955" rtlCol="0" anchor="ctr"/>
              <a:lstStyle/>
              <a:p>
                <a:pPr algn="ctr"/>
                <a:endParaRPr lang="zh-CN" altLang="en-US" sz="2400">
                  <a:latin typeface="Segoe UI" panose="020b0502040204020203" pitchFamily="34" charset="0"/>
                  <a:ea typeface="微软雅黑" panose="020b0503020204020204" pitchFamily="34" charset="-122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64" name="任意多边形: 形状 63"/>
            <p:cNvSpPr/>
            <p:nvPr/>
          </p:nvSpPr>
          <p:spPr>
            <a:xfrm>
              <a:off x="1386259" y="1933531"/>
              <a:ext cx="1271285" cy="1283490"/>
            </a:xfrm>
            <a:custGeom>
              <a:rect l="0" t="0" r="0" b="0"/>
              <a:pathLst>
                <a:path w="1271285" h="1283490">
                  <a:moveTo>
                    <a:pt x="0" y="0"/>
                  </a:moveTo>
                  <a:lnTo>
                    <a:pt x="1271284" y="0"/>
                  </a:lnTo>
                  <a:lnTo>
                    <a:pt x="1271284" y="1283489"/>
                  </a:lnTo>
                  <a:lnTo>
                    <a:pt x="0" y="1283489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</p:grpSp>
      <p:grpSp>
        <p:nvGrpSpPr>
          <p:cNvPr id="67" name="PA_组合 14"/>
          <p:cNvGrpSpPr/>
          <p:nvPr>
            <p:custDataLst>
              <p:tags r:id="rId6"/>
            </p:custDataLst>
          </p:nvPr>
        </p:nvGrpSpPr>
        <p:grpSpPr>
          <a:xfrm>
            <a:off x="5215844" y="3229691"/>
            <a:ext cx="1706269" cy="1758869"/>
            <a:chOff x="3911883" y="1944806"/>
            <a:chExt cx="1279702" cy="1319152"/>
          </a:xfrm>
        </p:grpSpPr>
        <p:grpSp>
          <p:nvGrpSpPr>
            <p:cNvPr id="68" name="PA_组合 12"/>
            <p:cNvGrpSpPr/>
            <p:nvPr>
              <p:custDataLst>
                <p:tags r:id="rId7"/>
              </p:custDataLst>
            </p:nvPr>
          </p:nvGrpSpPr>
          <p:grpSpPr>
            <a:xfrm>
              <a:off x="3911883" y="1957507"/>
              <a:ext cx="1279701" cy="1306451"/>
              <a:chOff x="3911883" y="1957507"/>
              <a:chExt cx="1279701" cy="1306451"/>
            </a:xfrm>
          </p:grpSpPr>
          <p:sp>
            <p:nvSpPr>
              <p:cNvPr id="70" name="任意多边形: 形状 69"/>
              <p:cNvSpPr/>
              <p:nvPr/>
            </p:nvSpPr>
            <p:spPr>
              <a:xfrm>
                <a:off x="3911883" y="1957507"/>
                <a:ext cx="1279701" cy="1306451"/>
              </a:xfrm>
              <a:custGeom>
                <a:rect l="0" t="0" r="0" b="0"/>
                <a:pathLst>
                  <a:path w="1279701" h="1306451">
                    <a:moveTo>
                      <a:pt x="0" y="0"/>
                    </a:moveTo>
                    <a:lnTo>
                      <a:pt x="1279700" y="0"/>
                    </a:lnTo>
                    <a:lnTo>
                      <a:pt x="1279700" y="1306450"/>
                    </a:lnTo>
                    <a:lnTo>
                      <a:pt x="0" y="1306450"/>
                    </a:lnTo>
                    <a:close/>
                  </a:path>
                </a:pathLst>
              </a:custGeom>
              <a:noFill/>
              <a:ln w="2540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Segoe UI" panose="020b0502040204020203" pitchFamily="34" charset="0"/>
                  <a:ea typeface="微软雅黑" panose="020b0503020204020204" pitchFamily="34" charset="-122"/>
                  <a:sym typeface="Segoe UI" panose="020b0502040204020203" pitchFamily="34" charset="0"/>
                </a:endParaRPr>
              </a:p>
            </p:txBody>
          </p:sp>
          <p:sp>
            <p:nvSpPr>
              <p:cNvPr id="71" name="PA_弧形 36"/>
              <p:cNvSpPr/>
              <p:nvPr>
                <p:custDataLst>
                  <p:tags r:id="rId8"/>
                </p:custDataLst>
              </p:nvPr>
            </p:nvSpPr>
            <p:spPr>
              <a:xfrm rot="279449">
                <a:off x="3983242" y="1984491"/>
                <a:ext cx="1179534" cy="1179532"/>
              </a:xfrm>
              <a:prstGeom prst="arc">
                <a:avLst>
                  <a:gd name="adj1" fmla="val 16200000"/>
                  <a:gd name="adj2" fmla="val 20964795"/>
                </a:avLst>
              </a:prstGeom>
              <a:noFill/>
              <a:ln w="76200" cap="rnd">
                <a:solidFill>
                  <a:srgbClr val="E0B0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121908" tIns="60955" rIns="121908" bIns="60955" rtlCol="0" anchor="ctr"/>
              <a:lstStyle/>
              <a:p>
                <a:pPr algn="ctr"/>
                <a:endParaRPr lang="zh-CN" altLang="en-US" sz="2400">
                  <a:latin typeface="Segoe UI" panose="020b0502040204020203" pitchFamily="34" charset="0"/>
                  <a:ea typeface="微软雅黑" panose="020b0503020204020204" pitchFamily="34" charset="-122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69" name="任意多边形: 形状 68"/>
            <p:cNvSpPr/>
            <p:nvPr/>
          </p:nvSpPr>
          <p:spPr>
            <a:xfrm>
              <a:off x="3911883" y="1944806"/>
              <a:ext cx="1279702" cy="1319152"/>
            </a:xfrm>
            <a:custGeom>
              <a:rect l="0" t="0" r="0" b="0"/>
              <a:pathLst>
                <a:path w="1279702" h="1319152">
                  <a:moveTo>
                    <a:pt x="0" y="0"/>
                  </a:moveTo>
                  <a:lnTo>
                    <a:pt x="1279701" y="0"/>
                  </a:lnTo>
                  <a:lnTo>
                    <a:pt x="1279701" y="1319151"/>
                  </a:lnTo>
                  <a:lnTo>
                    <a:pt x="0" y="1319151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</p:grpSp>
      <p:grpSp>
        <p:nvGrpSpPr>
          <p:cNvPr id="72" name="PA_组合 16"/>
          <p:cNvGrpSpPr/>
          <p:nvPr>
            <p:custDataLst>
              <p:tags r:id="rId9"/>
            </p:custDataLst>
          </p:nvPr>
        </p:nvGrpSpPr>
        <p:grpSpPr>
          <a:xfrm>
            <a:off x="8676847" y="3198665"/>
            <a:ext cx="1721520" cy="1748921"/>
            <a:chOff x="6507635" y="1921536"/>
            <a:chExt cx="1291140" cy="1311691"/>
          </a:xfrm>
        </p:grpSpPr>
        <p:sp>
          <p:nvSpPr>
            <p:cNvPr id="73" name="任意多边形: 形状 72"/>
            <p:cNvSpPr/>
            <p:nvPr/>
          </p:nvSpPr>
          <p:spPr>
            <a:xfrm>
              <a:off x="6507635" y="1921536"/>
              <a:ext cx="1291140" cy="1311691"/>
            </a:xfrm>
            <a:custGeom>
              <a:rect l="0" t="0" r="0" b="0"/>
              <a:pathLst>
                <a:path w="1291140" h="1311691">
                  <a:moveTo>
                    <a:pt x="0" y="0"/>
                  </a:moveTo>
                  <a:lnTo>
                    <a:pt x="1291139" y="0"/>
                  </a:lnTo>
                  <a:lnTo>
                    <a:pt x="1291139" y="1311690"/>
                  </a:lnTo>
                  <a:lnTo>
                    <a:pt x="0" y="1311690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74" name="PA_弧形 37"/>
            <p:cNvSpPr/>
            <p:nvPr>
              <p:custDataLst>
                <p:tags r:id="rId10"/>
              </p:custDataLst>
            </p:nvPr>
          </p:nvSpPr>
          <p:spPr>
            <a:xfrm rot="508730">
              <a:off x="6538283" y="1984353"/>
              <a:ext cx="1179534" cy="1179532"/>
            </a:xfrm>
            <a:prstGeom prst="arc">
              <a:avLst>
                <a:gd name="adj1" fmla="val 16200000"/>
                <a:gd name="adj2" fmla="val 7756874"/>
              </a:avLst>
            </a:prstGeom>
            <a:ln w="76200" cap="rnd">
              <a:solidFill>
                <a:srgbClr val="E0B0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908" tIns="60955" rIns="121908" bIns="60955" rtlCol="0" anchor="ctr"/>
            <a:lstStyle/>
            <a:p>
              <a:pPr algn="ctr"/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4330324" y="744822"/>
            <a:ext cx="3531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en-US" altLang="zh-CN" sz="28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012577" y="1410316"/>
            <a:ext cx="10166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 Under the</a:t>
            </a: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zh-CN" altLang="en-US" sz="14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1" name="组合 80"/>
          <p:cNvGrpSpPr/>
          <p:nvPr/>
        </p:nvGrpSpPr>
        <p:grpSpPr>
          <a:xfrm>
            <a:off x="4733827" y="1259465"/>
            <a:ext cx="1419892" cy="1756547"/>
            <a:chOff x="4790554" y="1315512"/>
            <a:chExt cx="1419892" cy="1756547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4844402" y="1315512"/>
              <a:ext cx="1366044" cy="1756547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4816912" y="1364668"/>
              <a:ext cx="1306530" cy="1680015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4818714" y="1382932"/>
              <a:ext cx="1241742" cy="1596712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4799054" y="1431021"/>
              <a:ext cx="1175225" cy="151118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4790554" y="1461831"/>
              <a:ext cx="1110986" cy="1428578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直接连接符 41"/>
          <p:cNvCxnSpPr/>
          <p:nvPr/>
        </p:nvCxnSpPr>
        <p:spPr>
          <a:xfrm flipV="1">
            <a:off x="5980813" y="1614196"/>
            <a:ext cx="15343" cy="2890678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6037428" y="1505999"/>
            <a:ext cx="14519" cy="273522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6100967" y="1397801"/>
            <a:ext cx="14389" cy="2710833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6164529" y="1289608"/>
            <a:ext cx="14236" cy="2681866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223823" y="1181413"/>
            <a:ext cx="14540" cy="273926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 flipH="1" flipV="1">
            <a:off x="4781061" y="2881240"/>
            <a:ext cx="2580004" cy="154021"/>
            <a:chOff x="5250180" y="1414796"/>
            <a:chExt cx="1717287" cy="154021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250180" y="1414796"/>
              <a:ext cx="1717287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328285" y="1453301"/>
              <a:ext cx="1591673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5373245" y="1491807"/>
              <a:ext cx="1499204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450205" y="1530312"/>
              <a:ext cx="1374735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5508625" y="1568817"/>
              <a:ext cx="1268806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框 60"/>
          <p:cNvSpPr txBox="1"/>
          <p:nvPr/>
        </p:nvSpPr>
        <p:spPr>
          <a:xfrm>
            <a:off x="5157625" y="4990582"/>
            <a:ext cx="187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PART FOUR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614308" y="5713969"/>
            <a:ext cx="6963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power point template is suitable for many purposes, such as working summary, business report, business plan, etc.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5009637" y="5551409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Single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0" y="1813559"/>
            <a:ext cx="6969760" cy="4646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04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: 形状 7"/>
          <p:cNvSpPr/>
          <p:nvPr/>
        </p:nvSpPr>
        <p:spPr>
          <a:xfrm rot="16200000">
            <a:off x="1489630" y="1193447"/>
            <a:ext cx="3289459" cy="6268719"/>
          </a:xfrm>
          <a:custGeom>
            <a:gdLst>
              <a:gd name="connsiteX0" fmla="*/ 3119121 w 3119121"/>
              <a:gd name="connsiteY0" fmla="*/ 0 h 8890001"/>
              <a:gd name="connsiteX1" fmla="*/ 3119120 w 3119121"/>
              <a:gd name="connsiteY1" fmla="*/ 8890001 h 8890001"/>
              <a:gd name="connsiteX2" fmla="*/ 2605512 w 3119121"/>
              <a:gd name="connsiteY2" fmla="*/ 8890001 h 8890001"/>
              <a:gd name="connsiteX3" fmla="*/ 2445757 w 3119121"/>
              <a:gd name="connsiteY3" fmla="*/ 8614558 h 8890001"/>
              <a:gd name="connsiteX4" fmla="*/ 2286000 w 3119121"/>
              <a:gd name="connsiteY4" fmla="*/ 8890001 h 8890001"/>
              <a:gd name="connsiteX5" fmla="*/ 0 w 3119121"/>
              <a:gd name="connsiteY5" fmla="*/ 8890000 h 8890001"/>
              <a:gd name="connsiteX6" fmla="*/ 1 w 3119121"/>
              <a:gd name="connsiteY6" fmla="*/ 0 h 8890001"/>
              <a:gd name="connsiteX7" fmla="*/ 3119121 w 3119121"/>
              <a:gd name="connsiteY7" fmla="*/ 0 h 8890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121" h="8890001">
                <a:moveTo>
                  <a:pt x="3119121" y="0"/>
                </a:moveTo>
                <a:lnTo>
                  <a:pt x="3119120" y="8890001"/>
                </a:lnTo>
                <a:lnTo>
                  <a:pt x="2605512" y="8890001"/>
                </a:lnTo>
                <a:lnTo>
                  <a:pt x="2445757" y="8614558"/>
                </a:lnTo>
                <a:lnTo>
                  <a:pt x="2286000" y="8890001"/>
                </a:lnTo>
                <a:lnTo>
                  <a:pt x="0" y="8890000"/>
                </a:lnTo>
                <a:lnTo>
                  <a:pt x="1" y="0"/>
                </a:lnTo>
                <a:lnTo>
                  <a:pt x="3119121" y="0"/>
                </a:lnTo>
                <a:close/>
              </a:path>
            </a:pathLst>
          </a:custGeom>
          <a:solidFill>
            <a:srgbClr val="2B2D2C">
              <a:alpha val="7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1236" y="2900513"/>
            <a:ext cx="2736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3600">
              <a:solidFill>
                <a:srgbClr val="E0B07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1236" y="3604846"/>
            <a:ext cx="54418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40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54608" y="4588360"/>
            <a:ext cx="630108" cy="630108"/>
            <a:chOff x="2783632" y="2348880"/>
            <a:chExt cx="936104" cy="936104"/>
          </a:xfrm>
        </p:grpSpPr>
        <p:sp>
          <p:nvSpPr>
            <p:cNvPr id="11" name="椭圆 10"/>
            <p:cNvSpPr/>
            <p:nvPr/>
          </p:nvSpPr>
          <p:spPr>
            <a:xfrm>
              <a:off x="2783632" y="2348880"/>
              <a:ext cx="936104" cy="93610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050" y="2432298"/>
              <a:ext cx="769268" cy="769268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2259372" y="4602401"/>
            <a:ext cx="630108" cy="630108"/>
            <a:chOff x="5785148" y="2348880"/>
            <a:chExt cx="936104" cy="936104"/>
          </a:xfrm>
        </p:grpSpPr>
        <p:sp>
          <p:nvSpPr>
            <p:cNvPr id="14" name="椭圆 13"/>
            <p:cNvSpPr/>
            <p:nvPr/>
          </p:nvSpPr>
          <p:spPr>
            <a:xfrm>
              <a:off x="5785148" y="2348880"/>
              <a:ext cx="936104" cy="93610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984" y="2494670"/>
              <a:ext cx="623478" cy="623478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925108" y="4588359"/>
            <a:ext cx="630108" cy="630108"/>
            <a:chOff x="8786664" y="2348880"/>
            <a:chExt cx="936104" cy="936104"/>
          </a:xfrm>
        </p:grpSpPr>
        <p:sp>
          <p:nvSpPr>
            <p:cNvPr id="17" name="椭圆 16"/>
            <p:cNvSpPr/>
            <p:nvPr/>
          </p:nvSpPr>
          <p:spPr>
            <a:xfrm>
              <a:off x="8786664" y="2348880"/>
              <a:ext cx="936104" cy="93610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090" y="2492896"/>
              <a:ext cx="625252" cy="625252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377554" y="5274618"/>
            <a:ext cx="1110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template</a:t>
            </a:r>
            <a:endParaRPr lang="en-US" altLang="zh-CN" sz="12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input title</a:t>
            </a:r>
            <a:endParaRPr lang="zh-CN" altLang="en-US" sz="12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26266" y="5274618"/>
            <a:ext cx="1110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template</a:t>
            </a:r>
            <a:endParaRPr lang="en-US" altLang="zh-CN" sz="12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input title</a:t>
            </a:r>
            <a:endParaRPr lang="zh-CN" altLang="en-US" sz="12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74978" y="5274618"/>
            <a:ext cx="1110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template</a:t>
            </a:r>
            <a:endParaRPr lang="en-US" altLang="zh-CN" sz="12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input title</a:t>
            </a:r>
            <a:endParaRPr lang="zh-CN" altLang="en-US" sz="12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04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11998" y="3732769"/>
            <a:ext cx="33129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00078" y="3732769"/>
            <a:ext cx="33129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188158" y="3732769"/>
            <a:ext cx="33129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8039010" y="2011680"/>
            <a:ext cx="0" cy="3302002"/>
          </a:xfrm>
          <a:prstGeom prst="line">
            <a:avLst/>
          </a:prstGeom>
          <a:ln>
            <a:gradFill flip="none" rotWithShape="1">
              <a:gsLst>
                <a:gs pos="38000">
                  <a:srgbClr val="E1E1E2">
                    <a:alpha val="55000"/>
                  </a:srgbClr>
                </a:gs>
                <a:gs pos="20000">
                  <a:schemeClr val="tx1">
                    <a:lumMod val="50000"/>
                    <a:lumOff val="50000"/>
                    <a:alpha val="68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  <a:alpha val="41000"/>
                  </a:schemeClr>
                </a:gs>
                <a:gs pos="71000">
                  <a:schemeClr val="bg1">
                    <a:lumMod val="75000"/>
                    <a:alpha val="33000"/>
                  </a:schemeClr>
                </a:gs>
                <a:gs pos="54000">
                  <a:schemeClr val="bg1">
                    <a:lumMod val="85000"/>
                    <a:alpha val="55000"/>
                  </a:schemeClr>
                </a:gs>
                <a:gs pos="0">
                  <a:srgbClr val="232524">
                    <a:alpha val="28000"/>
                  </a:srgbClr>
                </a:gs>
                <a:gs pos="99000">
                  <a:srgbClr val="2C2C2C">
                    <a:alpha val="43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62419" y="2208591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01   TITLE HERE</a:t>
            </a:r>
            <a:endParaRPr lang="zh-CN" altLang="en-US">
              <a:solidFill>
                <a:srgbClr val="E0B07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2419" y="2690919"/>
            <a:ext cx="3386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 the public domain images you were looking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2419" y="3948088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04   TITLE HERE</a:t>
            </a:r>
            <a:endParaRPr lang="zh-CN" altLang="en-US">
              <a:solidFill>
                <a:srgbClr val="E0B07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2419" y="4430416"/>
            <a:ext cx="3386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 the public domain images you were looking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36531" y="2208591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02    TITLE HERE</a:t>
            </a:r>
            <a:endParaRPr lang="zh-CN" altLang="en-US">
              <a:solidFill>
                <a:srgbClr val="E0B07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36531" y="2690919"/>
            <a:ext cx="3386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 the public domain images you were looking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36531" y="3948088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05   TITLE HERE</a:t>
            </a:r>
            <a:endParaRPr lang="zh-CN" altLang="en-US">
              <a:solidFill>
                <a:srgbClr val="E0B07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36531" y="4430416"/>
            <a:ext cx="3386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 the public domain images you were looking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405578" y="2208591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03   TITLE HERE</a:t>
            </a:r>
            <a:endParaRPr lang="zh-CN" altLang="en-US">
              <a:solidFill>
                <a:srgbClr val="E0B07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405578" y="2690919"/>
            <a:ext cx="3386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 the public domain images you were looking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405578" y="3948088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06   TITLE HERE</a:t>
            </a:r>
            <a:endParaRPr lang="zh-CN" altLang="en-US">
              <a:solidFill>
                <a:srgbClr val="E0B07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405578" y="4430416"/>
            <a:ext cx="3386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 the public domain images you were looking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 flipV="1">
            <a:off x="4310290" y="2011680"/>
            <a:ext cx="0" cy="3302002"/>
          </a:xfrm>
          <a:prstGeom prst="line">
            <a:avLst/>
          </a:prstGeom>
          <a:ln>
            <a:gradFill flip="none" rotWithShape="1">
              <a:gsLst>
                <a:gs pos="38000">
                  <a:srgbClr val="E1E1E2">
                    <a:alpha val="55000"/>
                  </a:srgbClr>
                </a:gs>
                <a:gs pos="20000">
                  <a:schemeClr val="tx1">
                    <a:lumMod val="50000"/>
                    <a:lumOff val="50000"/>
                    <a:alpha val="68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  <a:alpha val="41000"/>
                  </a:schemeClr>
                </a:gs>
                <a:gs pos="71000">
                  <a:schemeClr val="bg1">
                    <a:lumMod val="75000"/>
                    <a:alpha val="33000"/>
                  </a:schemeClr>
                </a:gs>
                <a:gs pos="54000">
                  <a:schemeClr val="bg1">
                    <a:lumMod val="85000"/>
                    <a:alpha val="55000"/>
                  </a:schemeClr>
                </a:gs>
                <a:gs pos="0">
                  <a:srgbClr val="232524">
                    <a:alpha val="28000"/>
                  </a:srgbClr>
                </a:gs>
                <a:gs pos="99000">
                  <a:srgbClr val="2C2C2C">
                    <a:alpha val="43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04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58240" y="5699760"/>
            <a:ext cx="5963920" cy="10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1158240" y="1950720"/>
            <a:ext cx="0" cy="37490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58240" y="5110480"/>
            <a:ext cx="5963920" cy="10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58240" y="4521200"/>
            <a:ext cx="5963920" cy="10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58240" y="3931920"/>
            <a:ext cx="5963920" cy="10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158240" y="3342640"/>
            <a:ext cx="5963920" cy="10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158240" y="2753360"/>
            <a:ext cx="5963920" cy="10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58240" y="2164080"/>
            <a:ext cx="5963920" cy="10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46186" y="5814814"/>
            <a:ext cx="54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</a:t>
            </a:r>
            <a:endParaRPr lang="en-US" altLang="zh-CN" sz="16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47172" y="5814814"/>
            <a:ext cx="54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</a:t>
            </a:r>
            <a:endParaRPr lang="en-US" altLang="zh-CN" sz="16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48158" y="5814814"/>
            <a:ext cx="54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</a:t>
            </a:r>
            <a:endParaRPr lang="en-US" altLang="zh-CN" sz="16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49144" y="5814814"/>
            <a:ext cx="54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</a:t>
            </a:r>
            <a:endParaRPr lang="en-US" altLang="zh-CN" sz="16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50130" y="5814814"/>
            <a:ext cx="54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</a:t>
            </a:r>
            <a:endParaRPr lang="en-US" altLang="zh-CN" sz="16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51116" y="5814814"/>
            <a:ext cx="54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</a:t>
            </a:r>
            <a:endParaRPr lang="en-US" altLang="zh-CN" sz="16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52102" y="5814814"/>
            <a:ext cx="54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</a:t>
            </a:r>
            <a:endParaRPr lang="en-US" altLang="zh-CN" sz="16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6736" y="551509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85000"/>
                  </a:schemeClr>
                </a:solidFill>
              </a:rPr>
              <a:t>0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5822" y="492581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85000"/>
                  </a:schemeClr>
                </a:solidFill>
              </a:rPr>
              <a:t>10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5822" y="434669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85000"/>
                  </a:schemeClr>
                </a:solidFill>
              </a:rPr>
              <a:t>20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5822" y="376757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85000"/>
                  </a:schemeClr>
                </a:solidFill>
              </a:rPr>
              <a:t>30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5822" y="318845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85000"/>
                  </a:schemeClr>
                </a:solidFill>
              </a:rPr>
              <a:t>40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5822" y="260933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85000"/>
                  </a:schemeClr>
                </a:solidFill>
              </a:rPr>
              <a:t>50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5822" y="203021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85000"/>
                  </a:schemeClr>
                </a:solidFill>
              </a:rPr>
              <a:t>60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任意多边形: 形状 30"/>
          <p:cNvSpPr/>
          <p:nvPr/>
        </p:nvSpPr>
        <p:spPr>
          <a:xfrm>
            <a:off x="1178560" y="2428240"/>
            <a:ext cx="5567680" cy="2479040"/>
          </a:xfrm>
          <a:custGeom>
            <a:gdLst>
              <a:gd name="connsiteX0" fmla="*/ 0 w 5567680"/>
              <a:gd name="connsiteY0" fmla="*/ 924560 h 2479040"/>
              <a:gd name="connsiteX1" fmla="*/ 426720 w 5567680"/>
              <a:gd name="connsiteY1" fmla="*/ 2479040 h 2479040"/>
              <a:gd name="connsiteX2" fmla="*/ 1290320 w 5567680"/>
              <a:gd name="connsiteY2" fmla="*/ 2032000 h 2479040"/>
              <a:gd name="connsiteX3" fmla="*/ 2113280 w 5567680"/>
              <a:gd name="connsiteY3" fmla="*/ 2357120 h 2479040"/>
              <a:gd name="connsiteX4" fmla="*/ 3108960 w 5567680"/>
              <a:gd name="connsiteY4" fmla="*/ 1808480 h 2479040"/>
              <a:gd name="connsiteX5" fmla="*/ 3942080 w 5567680"/>
              <a:gd name="connsiteY5" fmla="*/ 1605280 h 2479040"/>
              <a:gd name="connsiteX6" fmla="*/ 4805680 w 5567680"/>
              <a:gd name="connsiteY6" fmla="*/ 1026160 h 2479040"/>
              <a:gd name="connsiteX7" fmla="*/ 5567680 w 5567680"/>
              <a:gd name="connsiteY7" fmla="*/ 0 h 2479040"/>
              <a:gd name="connsiteX8" fmla="*/ 5567680 w 5567680"/>
              <a:gd name="connsiteY8" fmla="*/ 0 h 24790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7680" h="2479040">
                <a:moveTo>
                  <a:pt x="0" y="924560"/>
                </a:moveTo>
                <a:lnTo>
                  <a:pt x="426720" y="2479040"/>
                </a:lnTo>
                <a:lnTo>
                  <a:pt x="1290320" y="2032000"/>
                </a:lnTo>
                <a:lnTo>
                  <a:pt x="2113280" y="2357120"/>
                </a:lnTo>
                <a:lnTo>
                  <a:pt x="3108960" y="1808480"/>
                </a:lnTo>
                <a:lnTo>
                  <a:pt x="3942080" y="1605280"/>
                </a:lnTo>
                <a:lnTo>
                  <a:pt x="4805680" y="1026160"/>
                </a:lnTo>
                <a:lnTo>
                  <a:pt x="5567680" y="0"/>
                </a:lnTo>
                <a:lnTo>
                  <a:pt x="5567680" y="0"/>
                </a:lnTo>
              </a:path>
            </a:pathLst>
          </a:cu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1168400" y="2834640"/>
            <a:ext cx="5598160" cy="2489200"/>
          </a:xfrm>
          <a:custGeom>
            <a:gdLst>
              <a:gd name="connsiteX0" fmla="*/ 0 w 5598160"/>
              <a:gd name="connsiteY0" fmla="*/ 1666240 h 2489200"/>
              <a:gd name="connsiteX1" fmla="*/ 375920 w 5598160"/>
              <a:gd name="connsiteY1" fmla="*/ 2489200 h 2489200"/>
              <a:gd name="connsiteX2" fmla="*/ 1341120 w 5598160"/>
              <a:gd name="connsiteY2" fmla="*/ 1219200 h 2489200"/>
              <a:gd name="connsiteX3" fmla="*/ 2153920 w 5598160"/>
              <a:gd name="connsiteY3" fmla="*/ 1706880 h 2489200"/>
              <a:gd name="connsiteX4" fmla="*/ 3048000 w 5598160"/>
              <a:gd name="connsiteY4" fmla="*/ 1971040 h 2489200"/>
              <a:gd name="connsiteX5" fmla="*/ 3982720 w 5598160"/>
              <a:gd name="connsiteY5" fmla="*/ 711200 h 2489200"/>
              <a:gd name="connsiteX6" fmla="*/ 4856480 w 5598160"/>
              <a:gd name="connsiteY6" fmla="*/ 132080 h 2489200"/>
              <a:gd name="connsiteX7" fmla="*/ 5598160 w 5598160"/>
              <a:gd name="connsiteY7" fmla="*/ 0 h 2489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8160" h="2489200">
                <a:moveTo>
                  <a:pt x="0" y="1666240"/>
                </a:moveTo>
                <a:lnTo>
                  <a:pt x="375920" y="2489200"/>
                </a:lnTo>
                <a:lnTo>
                  <a:pt x="1341120" y="1219200"/>
                </a:lnTo>
                <a:lnTo>
                  <a:pt x="2153920" y="1706880"/>
                </a:lnTo>
                <a:lnTo>
                  <a:pt x="3048000" y="1971040"/>
                </a:lnTo>
                <a:lnTo>
                  <a:pt x="3982720" y="711200"/>
                </a:lnTo>
                <a:lnTo>
                  <a:pt x="4856480" y="132080"/>
                </a:lnTo>
                <a:lnTo>
                  <a:pt x="5598160" y="0"/>
                </a:lnTo>
              </a:path>
            </a:pathLst>
          </a:custGeom>
          <a:ln w="9525" cap="flat" cmpd="sng" algn="ctr">
            <a:solidFill>
              <a:srgbClr val="E0B07E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496880" y="2030214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3200">
              <a:solidFill>
                <a:srgbClr val="E0B07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96880" y="2690356"/>
            <a:ext cx="4481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  <a:r>
              <a:rPr lang="en-US" altLang="zh-CN" sz="14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zh-CN" altLang="en-US" sz="14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701279" y="4268985"/>
            <a:ext cx="614681" cy="203201"/>
          </a:xfrm>
          <a:prstGeom prst="rect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701279" y="5455919"/>
            <a:ext cx="614681" cy="20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8367034" y="5381248"/>
            <a:ext cx="3286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If you haven’t </a:t>
            </a:r>
            <a:endParaRPr lang="en-US" altLang="zh-CN" sz="1600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found the public domain images you were looking for at Public Domain Archive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367035" y="4153470"/>
            <a:ext cx="2808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Free images </a:t>
            </a:r>
            <a:endParaRPr lang="en-US" altLang="zh-CN" sz="1600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and videos you can use anywhere. All images and videos on Pixabay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04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94945" y="1498060"/>
            <a:ext cx="10535055" cy="505838"/>
          </a:xfrm>
          <a:prstGeom prst="rect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894945" y="2665379"/>
            <a:ext cx="10535055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94945" y="3326860"/>
            <a:ext cx="10535055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94945" y="3988341"/>
            <a:ext cx="10535055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94945" y="4649822"/>
            <a:ext cx="10535055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94945" y="5311303"/>
            <a:ext cx="10535055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94945" y="5972784"/>
            <a:ext cx="10535055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157436" y="2165361"/>
            <a:ext cx="104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 01</a:t>
            </a:r>
            <a:endParaRPr lang="en-US" altLang="zh-CN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80520" y="1566313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306131" y="1566313"/>
            <a:ext cx="145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05984" y="1566313"/>
            <a:ext cx="1500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Data content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548061" y="1566313"/>
            <a:ext cx="660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Date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57436" y="2826841"/>
            <a:ext cx="104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 02</a:t>
            </a:r>
            <a:endParaRPr lang="en-US" altLang="zh-CN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157436" y="3488321"/>
            <a:ext cx="104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 03</a:t>
            </a:r>
            <a:endParaRPr lang="en-US" altLang="zh-CN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57436" y="4149801"/>
            <a:ext cx="104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 04</a:t>
            </a:r>
            <a:endParaRPr lang="en-US" altLang="zh-CN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57436" y="4811281"/>
            <a:ext cx="104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 05</a:t>
            </a:r>
            <a:endParaRPr lang="en-US" altLang="zh-CN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57436" y="5472761"/>
            <a:ext cx="104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 06</a:t>
            </a:r>
            <a:endParaRPr lang="en-US" altLang="zh-CN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箭头: 右 42"/>
          <p:cNvSpPr/>
          <p:nvPr/>
        </p:nvSpPr>
        <p:spPr>
          <a:xfrm rot="5400000">
            <a:off x="6007676" y="3409172"/>
            <a:ext cx="412330" cy="484632"/>
          </a:xfrm>
          <a:prstGeom prst="rightArrow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右 43"/>
          <p:cNvSpPr/>
          <p:nvPr/>
        </p:nvSpPr>
        <p:spPr>
          <a:xfrm rot="16200000" flipV="1">
            <a:off x="6636732" y="4738247"/>
            <a:ext cx="412330" cy="484632"/>
          </a:xfrm>
          <a:prstGeom prst="rightArrow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425128" y="3472935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12%</a:t>
            </a: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976692" y="4795897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32%</a:t>
            </a: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306131" y="2180749"/>
            <a:ext cx="1483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en-US" altLang="zh-CN" sz="1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306131" y="2857623"/>
            <a:ext cx="1483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en-US" altLang="zh-CN" sz="1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306131" y="3534497"/>
            <a:ext cx="1483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en-US" altLang="zh-CN" sz="1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306131" y="4211371"/>
            <a:ext cx="1483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en-US" altLang="zh-CN" sz="1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306131" y="4888245"/>
            <a:ext cx="1483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en-US" altLang="zh-CN" sz="1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306131" y="5565119"/>
            <a:ext cx="1483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en-US" altLang="zh-CN" sz="1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537128" y="2180749"/>
            <a:ext cx="682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March</a:t>
            </a:r>
            <a:endParaRPr lang="en-US" altLang="zh-CN" sz="1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600863" y="2900621"/>
            <a:ext cx="554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April</a:t>
            </a:r>
            <a:endParaRPr lang="en-US" altLang="zh-CN" sz="1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616091" y="3503712"/>
            <a:ext cx="52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May</a:t>
            </a:r>
            <a:endParaRPr lang="en-US" altLang="zh-CN" sz="1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605671" y="4165193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June</a:t>
            </a:r>
            <a:endParaRPr lang="en-US" altLang="zh-CN" sz="1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638533" y="4826674"/>
            <a:ext cx="4796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July</a:t>
            </a:r>
            <a:endParaRPr lang="en-US" altLang="zh-CN" sz="1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505484" y="5488155"/>
            <a:ext cx="745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August</a:t>
            </a:r>
            <a:endParaRPr lang="en-US" altLang="zh-CN" sz="14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箭头: 右 58"/>
          <p:cNvSpPr/>
          <p:nvPr/>
        </p:nvSpPr>
        <p:spPr>
          <a:xfrm rot="5400000">
            <a:off x="6007676" y="2086202"/>
            <a:ext cx="412330" cy="484632"/>
          </a:xfrm>
          <a:prstGeom prst="rightArrow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425128" y="2149965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10%</a:t>
            </a:r>
            <a:endParaRPr lang="zh-CN" altLang="en-US"/>
          </a:p>
        </p:txBody>
      </p:sp>
      <p:sp>
        <p:nvSpPr>
          <p:cNvPr id="61" name="箭头: 右 60"/>
          <p:cNvSpPr/>
          <p:nvPr/>
        </p:nvSpPr>
        <p:spPr>
          <a:xfrm rot="5400000">
            <a:off x="6007676" y="5468246"/>
            <a:ext cx="412330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6425128" y="5532009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21%</a:t>
            </a:r>
            <a:endParaRPr lang="zh-CN" altLang="en-US"/>
          </a:p>
        </p:txBody>
      </p:sp>
      <p:sp>
        <p:nvSpPr>
          <p:cNvPr id="63" name="箭头: 右 62"/>
          <p:cNvSpPr/>
          <p:nvPr/>
        </p:nvSpPr>
        <p:spPr>
          <a:xfrm rot="16200000" flipV="1">
            <a:off x="6636732" y="4064756"/>
            <a:ext cx="412330" cy="48947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5976692" y="4122983"/>
            <a:ext cx="623889" cy="373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18%</a:t>
            </a:r>
            <a:endParaRPr lang="zh-CN" altLang="en-US"/>
          </a:p>
        </p:txBody>
      </p:sp>
      <p:sp>
        <p:nvSpPr>
          <p:cNvPr id="65" name="箭头: 右 64"/>
          <p:cNvSpPr/>
          <p:nvPr/>
        </p:nvSpPr>
        <p:spPr>
          <a:xfrm rot="16200000" flipV="1">
            <a:off x="6636732" y="2775296"/>
            <a:ext cx="412330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5976692" y="2832946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25%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04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4"/>
          <a:stretch>
            <a:fillRect/>
          </a:stretch>
        </p:blipFill>
        <p:spPr>
          <a:xfrm>
            <a:off x="0" y="2011870"/>
            <a:ext cx="7373566" cy="3766359"/>
          </a:xfrm>
          <a:prstGeom prst="rect">
            <a:avLst/>
          </a:prstGeom>
        </p:spPr>
      </p:pic>
      <p:sp>
        <p:nvSpPr>
          <p:cNvPr id="14" name="KSO_Shape"/>
          <p:cNvSpPr/>
          <p:nvPr/>
        </p:nvSpPr>
        <p:spPr>
          <a:xfrm>
            <a:off x="2202080" y="4035984"/>
            <a:ext cx="249867" cy="427123"/>
          </a:xfrm>
          <a:custGeom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4654027" y="3489693"/>
            <a:ext cx="1163886" cy="887755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314122" y="2738543"/>
            <a:ext cx="300582" cy="1638904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25901" y="2943402"/>
            <a:ext cx="873808" cy="1092582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529949" y="3264566"/>
            <a:ext cx="1301905" cy="952258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KSO_Shape"/>
          <p:cNvSpPr/>
          <p:nvPr/>
        </p:nvSpPr>
        <p:spPr>
          <a:xfrm>
            <a:off x="3714279" y="3063583"/>
            <a:ext cx="235151" cy="401967"/>
          </a:xfrm>
          <a:custGeom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3982891" y="2738543"/>
            <a:ext cx="631813" cy="45141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Shape"/>
          <p:cNvSpPr/>
          <p:nvPr/>
        </p:nvSpPr>
        <p:spPr>
          <a:xfrm>
            <a:off x="4134255" y="4216824"/>
            <a:ext cx="359734" cy="614930"/>
          </a:xfrm>
          <a:custGeom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1105521" y="2643381"/>
            <a:ext cx="249867" cy="427123"/>
          </a:xfrm>
          <a:custGeom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648165" y="2738543"/>
            <a:ext cx="1169748" cy="61750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>
          <a:xfrm>
            <a:off x="5817913" y="3262029"/>
            <a:ext cx="249867" cy="427123"/>
          </a:xfrm>
          <a:custGeom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KSO_Shape"/>
          <p:cNvSpPr/>
          <p:nvPr/>
        </p:nvSpPr>
        <p:spPr>
          <a:xfrm>
            <a:off x="4493989" y="2286700"/>
            <a:ext cx="309665" cy="529342"/>
          </a:xfrm>
          <a:custGeom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828675" y="1277676"/>
            <a:ext cx="2937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HERE YOUR TEXT </a:t>
            </a:r>
            <a:endParaRPr lang="en-US" altLang="zh-CN" sz="28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828675" y="1927739"/>
            <a:ext cx="3939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If you haven’t found the public domain images you were looking for at Public Domain Archive</a:t>
            </a:r>
            <a:r>
              <a:rPr lang="en-US" altLang="zh-CN" sz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353230" y="3310890"/>
            <a:ext cx="175098" cy="2467339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9165100" y="3310890"/>
            <a:ext cx="175098" cy="2467339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9976970" y="3310890"/>
            <a:ext cx="175098" cy="2467339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10696240" y="3310890"/>
            <a:ext cx="175098" cy="2467339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353230" y="4035984"/>
            <a:ext cx="175098" cy="17422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9165100" y="3689152"/>
            <a:ext cx="175098" cy="20890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9976970" y="3874770"/>
            <a:ext cx="175098" cy="19034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696240" y="3489694"/>
            <a:ext cx="175098" cy="2288536"/>
          </a:xfrm>
          <a:prstGeom prst="rect">
            <a:avLst/>
          </a:prstGeom>
          <a:solidFill>
            <a:srgbClr val="E0B07E"/>
          </a:solidFill>
          <a:ln>
            <a:noFill/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8141658" y="5961051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</a:t>
            </a:r>
            <a:endParaRPr lang="zh-CN" altLang="en-US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918803" y="5961051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</a:t>
            </a:r>
            <a:endParaRPr lang="zh-CN" altLang="en-US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765398" y="5961051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</a:t>
            </a:r>
            <a:endParaRPr lang="zh-CN" altLang="en-US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0484668" y="5961051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</a:t>
            </a:r>
            <a:endParaRPr lang="zh-CN" altLang="en-US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750472" y="366665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53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zh-CN" altLang="en-US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602631" y="3433173"/>
            <a:ext cx="62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72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zh-CN" altLang="en-US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393835" y="3620352"/>
            <a:ext cx="62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68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zh-CN" altLang="en-US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0871338" y="3217387"/>
            <a:ext cx="62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91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zh-CN" altLang="en-US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801591" y="2368587"/>
            <a:ext cx="4588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 </a:t>
            </a:r>
            <a:r>
              <a:rPr lang="en-US" altLang="zh-CN" sz="6000">
                <a:solidFill>
                  <a:srgbClr val="E0B0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endParaRPr lang="zh-CN" altLang="en-US" sz="60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91291" y="3625387"/>
            <a:ext cx="3009418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直接连接符 12"/>
          <p:cNvCxnSpPr/>
          <p:nvPr/>
        </p:nvCxnSpPr>
        <p:spPr>
          <a:xfrm>
            <a:off x="5206774" y="4320404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018818" y="962906"/>
            <a:ext cx="0" cy="3333129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090D0E"/>
                </a:gs>
                <a:gs pos="99000">
                  <a:srgbClr val="21222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059458" y="962906"/>
            <a:ext cx="0" cy="3333129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090D0E"/>
                </a:gs>
                <a:gs pos="99000">
                  <a:srgbClr val="21222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089938" y="962906"/>
            <a:ext cx="0" cy="3333129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090D0E"/>
                </a:gs>
                <a:gs pos="99000">
                  <a:srgbClr val="21222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120418" y="962906"/>
            <a:ext cx="0" cy="3333129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090D0E"/>
                </a:gs>
                <a:gs pos="99000">
                  <a:srgbClr val="21222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181378" y="962906"/>
            <a:ext cx="0" cy="3333129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090D0E"/>
                </a:gs>
                <a:gs pos="99000">
                  <a:srgbClr val="21222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222018" y="962906"/>
            <a:ext cx="0" cy="3333129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090D0E"/>
                </a:gs>
                <a:gs pos="99000">
                  <a:srgbClr val="21222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262658" y="962906"/>
            <a:ext cx="0" cy="3333129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090D0E"/>
                </a:gs>
                <a:gs pos="99000">
                  <a:srgbClr val="21222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150898" y="962906"/>
            <a:ext cx="0" cy="3333129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090D0E"/>
                </a:gs>
                <a:gs pos="99000">
                  <a:srgbClr val="21222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293138" y="962906"/>
            <a:ext cx="0" cy="3333129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090D0E"/>
                </a:gs>
                <a:gs pos="99000">
                  <a:srgbClr val="21222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5193724" y="962906"/>
            <a:ext cx="781776" cy="589282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257363" y="962906"/>
            <a:ext cx="781776" cy="589282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321002" y="962906"/>
            <a:ext cx="781776" cy="589282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384641" y="962906"/>
            <a:ext cx="781776" cy="589282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448280" y="962906"/>
            <a:ext cx="781776" cy="589282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176294" y="4335644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145814" y="4350884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115334" y="4366124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084854" y="4381364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054374" y="4396604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023894" y="4411844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993414" y="4427084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962934" y="4442324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4932454" y="4457564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901974" y="4472804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71494" y="4488044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5245409" y="4990582"/>
            <a:ext cx="1701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PART ONE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614308" y="5713969"/>
            <a:ext cx="6963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power point template is suitable for many purposes, such as working summary, business report, business plan, etc.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5085837" y="5551409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Single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1" name="直接连接符 20"/>
          <p:cNvCxnSpPr/>
          <p:nvPr/>
        </p:nvCxnSpPr>
        <p:spPr>
          <a:xfrm>
            <a:off x="0" y="3886112"/>
            <a:ext cx="5814058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01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58" y="2003213"/>
            <a:ext cx="5575302" cy="3716868"/>
          </a:xfrm>
          <a:prstGeom prst="rect">
            <a:avLst/>
          </a:prstGeom>
          <a:effectLst>
            <a:outerShdw blurRad="1397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579120" y="2763015"/>
            <a:ext cx="5072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I decided to make a list of some of my favorite sites for free stock photos.  If you haven’t found the public domain images you were looking for at Public Domain Archive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02277" y="2003213"/>
            <a:ext cx="2449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2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3200">
              <a:solidFill>
                <a:srgbClr val="E0B07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9120" y="4892061"/>
            <a:ext cx="5072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I decided to make a list of some of my favorite sites for free stock photos.  If you haven’t found the public domain images you were looking for at Public Domain Archive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02277" y="4132259"/>
            <a:ext cx="2449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2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3200">
              <a:solidFill>
                <a:srgbClr val="E0B07E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01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169360" y="2092960"/>
            <a:ext cx="1841600" cy="1082672"/>
          </a:xfrm>
          <a:prstGeom prst="rect">
            <a:avLst/>
          </a:prstGeom>
          <a:solidFill>
            <a:srgbClr val="E0B07E"/>
          </a:solidFill>
          <a:ln>
            <a:noFill/>
          </a:ln>
          <a:effectLst>
            <a:outerShdw blurRad="1397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69360" y="3361124"/>
            <a:ext cx="1841600" cy="10826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397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81040" y="2092960"/>
            <a:ext cx="1841600" cy="10826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397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81040" y="3361124"/>
            <a:ext cx="1841600" cy="1082672"/>
          </a:xfrm>
          <a:prstGeom prst="rect">
            <a:avLst/>
          </a:prstGeom>
          <a:solidFill>
            <a:srgbClr val="E0B07E"/>
          </a:solidFill>
          <a:ln>
            <a:noFill/>
          </a:ln>
          <a:effectLst>
            <a:outerShdw blurRad="1397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192720" y="1812529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92720" y="2193141"/>
            <a:ext cx="3793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92720" y="4136140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92720" y="4516752"/>
            <a:ext cx="4032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</a:t>
            </a:r>
            <a:endParaRPr lang="en-US" altLang="zh-CN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list of some of my favorite sites for free stock photos.  </a:t>
            </a:r>
            <a:endParaRPr lang="en-US" altLang="zh-CN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11134" y="4136140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4528" y="4516752"/>
            <a:ext cx="3514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9381" y="1812529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0896" y="2193141"/>
            <a:ext cx="313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 All images and videos on Pixabay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90" y="2364443"/>
            <a:ext cx="492432" cy="49243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89" y="3666960"/>
            <a:ext cx="453302" cy="4473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10" y="3598233"/>
            <a:ext cx="584792" cy="58479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89" y="2384008"/>
            <a:ext cx="453302" cy="453302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01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01600" y="3719914"/>
            <a:ext cx="11948160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563838" y="2320529"/>
            <a:ext cx="802" cy="12964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135838" y="2320529"/>
            <a:ext cx="802" cy="12964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961598" y="3719914"/>
            <a:ext cx="802" cy="12964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482798" y="3719914"/>
            <a:ext cx="802" cy="12964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750606" y="2191662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50606" y="2572274"/>
            <a:ext cx="2608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60844" y="2191662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60844" y="2572274"/>
            <a:ext cx="2751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00078" y="4221311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00078" y="4601923"/>
            <a:ext cx="327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20476" y="4221311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620476" y="4601923"/>
            <a:ext cx="3165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32318" y="3616960"/>
            <a:ext cx="1063040" cy="2676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397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2014</a:t>
            </a:r>
            <a:endParaRPr lang="zh-CN" altLang="en-US" sz="1400"/>
          </a:p>
        </p:txBody>
      </p:sp>
      <p:sp>
        <p:nvSpPr>
          <p:cNvPr id="25" name="矩形 24"/>
          <p:cNvSpPr/>
          <p:nvPr/>
        </p:nvSpPr>
        <p:spPr>
          <a:xfrm>
            <a:off x="3430078" y="3616960"/>
            <a:ext cx="1063040" cy="267682"/>
          </a:xfrm>
          <a:prstGeom prst="rect">
            <a:avLst/>
          </a:prstGeom>
          <a:solidFill>
            <a:srgbClr val="E0B07E"/>
          </a:solidFill>
          <a:ln>
            <a:noFill/>
          </a:ln>
          <a:effectLst>
            <a:outerShdw blurRad="1397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2015</a:t>
            </a:r>
            <a:endParaRPr lang="zh-CN" altLang="en-US" sz="1400"/>
          </a:p>
        </p:txBody>
      </p:sp>
      <p:sp>
        <p:nvSpPr>
          <p:cNvPr id="26" name="矩形 25"/>
          <p:cNvSpPr/>
          <p:nvPr/>
        </p:nvSpPr>
        <p:spPr>
          <a:xfrm>
            <a:off x="5599756" y="3616960"/>
            <a:ext cx="1063040" cy="2676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397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2016</a:t>
            </a:r>
            <a:endParaRPr lang="zh-CN" altLang="en-US" sz="1400"/>
          </a:p>
        </p:txBody>
      </p:sp>
      <p:sp>
        <p:nvSpPr>
          <p:cNvPr id="27" name="矩形 26"/>
          <p:cNvSpPr/>
          <p:nvPr/>
        </p:nvSpPr>
        <p:spPr>
          <a:xfrm>
            <a:off x="7963031" y="3616960"/>
            <a:ext cx="1063040" cy="267682"/>
          </a:xfrm>
          <a:prstGeom prst="rect">
            <a:avLst/>
          </a:prstGeom>
          <a:solidFill>
            <a:srgbClr val="E0B07E"/>
          </a:solidFill>
          <a:ln>
            <a:noFill/>
          </a:ln>
          <a:effectLst>
            <a:outerShdw blurRad="1397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2017</a:t>
            </a:r>
            <a:endParaRPr lang="zh-CN" altLang="en-US" sz="1400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1" name="直接连接符 40"/>
          <p:cNvCxnSpPr>
            <a:stCxn id="9" idx="1"/>
          </p:cNvCxnSpPr>
          <p:nvPr/>
        </p:nvCxnSpPr>
        <p:spPr>
          <a:xfrm flipH="1">
            <a:off x="4830585" y="3190240"/>
            <a:ext cx="1383000" cy="1720750"/>
          </a:xfrm>
          <a:prstGeom prst="line">
            <a:avLst/>
          </a:prstGeom>
          <a:ln w="3175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8" idx="1"/>
          </p:cNvCxnSpPr>
          <p:nvPr/>
        </p:nvCxnSpPr>
        <p:spPr>
          <a:xfrm flipH="1" flipV="1">
            <a:off x="4768213" y="1576952"/>
            <a:ext cx="1445373" cy="1504068"/>
          </a:xfrm>
          <a:prstGeom prst="line">
            <a:avLst/>
          </a:prstGeom>
          <a:ln w="3175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7" idx="1"/>
          </p:cNvCxnSpPr>
          <p:nvPr/>
        </p:nvCxnSpPr>
        <p:spPr>
          <a:xfrm>
            <a:off x="6348177" y="3207335"/>
            <a:ext cx="1310781" cy="1630384"/>
          </a:xfrm>
          <a:prstGeom prst="line">
            <a:avLst/>
          </a:prstGeom>
          <a:ln w="3175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" idx="1"/>
          </p:cNvCxnSpPr>
          <p:nvPr/>
        </p:nvCxnSpPr>
        <p:spPr>
          <a:xfrm flipV="1">
            <a:off x="6329680" y="1503680"/>
            <a:ext cx="944880" cy="1577340"/>
          </a:xfrm>
          <a:prstGeom prst="line">
            <a:avLst/>
          </a:prstGeom>
          <a:ln w="3175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01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弧形 5"/>
          <p:cNvSpPr/>
          <p:nvPr/>
        </p:nvSpPr>
        <p:spPr>
          <a:xfrm>
            <a:off x="5384800" y="2146300"/>
            <a:ext cx="1889760" cy="1869440"/>
          </a:xfrm>
          <a:prstGeom prst="arc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 flipV="1">
            <a:off x="4804354" y="1680112"/>
            <a:ext cx="3087646" cy="3054447"/>
          </a:xfrm>
          <a:prstGeom prst="arc">
            <a:avLst/>
          </a:prstGeom>
          <a:solidFill>
            <a:srgbClr val="E0B07E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 flipH="1">
            <a:off x="5101812" y="1981200"/>
            <a:ext cx="2223548" cy="2199640"/>
          </a:xfrm>
          <a:prstGeom prst="arc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 flipH="1" flipV="1">
            <a:off x="4991404" y="1981200"/>
            <a:ext cx="2444363" cy="2418080"/>
          </a:xfrm>
          <a:prstGeom prst="arc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274560" y="1503680"/>
            <a:ext cx="1310640" cy="0"/>
          </a:xfrm>
          <a:prstGeom prst="line">
            <a:avLst/>
          </a:prstGeom>
          <a:ln w="3175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892000" y="1662332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92000" y="2042944"/>
            <a:ext cx="377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</a:t>
            </a:r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list of some of my favorite sites for free stock photos.  </a:t>
            </a:r>
            <a:endParaRPr lang="en-US" altLang="zh-CN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201287" y="1430406"/>
            <a:ext cx="146546" cy="146546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511927" y="1430406"/>
            <a:ext cx="146546" cy="146546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7658958" y="4837719"/>
            <a:ext cx="926242" cy="0"/>
          </a:xfrm>
          <a:prstGeom prst="line">
            <a:avLst/>
          </a:prstGeom>
          <a:ln w="3175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7585685" y="4764444"/>
            <a:ext cx="146546" cy="146546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515325" y="4764444"/>
            <a:ext cx="146546" cy="146546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892000" y="5029559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892000" y="5410171"/>
            <a:ext cx="377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</a:t>
            </a:r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list of some of my favorite sites for free stock photos.  </a:t>
            </a:r>
            <a:endParaRPr lang="en-US" altLang="zh-CN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57573" y="1576952"/>
            <a:ext cx="1310640" cy="0"/>
          </a:xfrm>
          <a:prstGeom prst="line">
            <a:avLst/>
          </a:prstGeom>
          <a:ln w="3175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3519945" y="4910990"/>
            <a:ext cx="1310640" cy="0"/>
          </a:xfrm>
          <a:prstGeom prst="line">
            <a:avLst/>
          </a:prstGeom>
          <a:ln w="3175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4684039" y="1506219"/>
            <a:ext cx="146546" cy="146546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748814" y="4837717"/>
            <a:ext cx="146546" cy="146546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3466110" y="4837717"/>
            <a:ext cx="146546" cy="146546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3363043" y="1506219"/>
            <a:ext cx="146546" cy="146546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2734614" y="1805306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66129" y="2185918"/>
            <a:ext cx="313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 All images and videos on Pixabay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734614" y="3818919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HERE</a:t>
            </a:r>
            <a:endParaRPr lang="zh-CN" altLang="en-US" sz="1600">
              <a:solidFill>
                <a:srgbClr val="E0B07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66129" y="4199531"/>
            <a:ext cx="313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 All images and videos on Pixabay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384800" y="2362982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</a:rPr>
              <a:t>25%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343051" y="3371309"/>
            <a:ext cx="82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95000"/>
                    <a:lumOff val="5000"/>
                  </a:schemeClr>
                </a:solidFill>
              </a:rPr>
              <a:t>31%</a:t>
            </a:r>
            <a:endParaRPr lang="zh-CN" altLang="en-US" sz="3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413273" y="2424659"/>
            <a:ext cx="82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</a:rPr>
              <a:t>13%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496573" y="3482544"/>
            <a:ext cx="93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tx1">
                    <a:lumMod val="95000"/>
                    <a:lumOff val="5000"/>
                  </a:schemeClr>
                </a:solidFill>
              </a:rPr>
              <a:t>41%</a:t>
            </a:r>
            <a:endParaRPr lang="zh-CN" altLang="en-US" sz="3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54608" y="172304"/>
            <a:ext cx="15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01 </a:t>
            </a:r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 TITLE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415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608624" y="3205926"/>
            <a:ext cx="1030404" cy="10304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43480" y="3090180"/>
            <a:ext cx="1146150" cy="11461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85744" y="2963116"/>
            <a:ext cx="1273214" cy="12732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062731" y="2870261"/>
            <a:ext cx="1366069" cy="1366069"/>
          </a:xfrm>
          <a:prstGeom prst="rect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KSO_Shape"/>
          <p:cNvSpPr/>
          <p:nvPr/>
        </p:nvSpPr>
        <p:spPr bwMode="auto">
          <a:xfrm>
            <a:off x="9472311" y="3255148"/>
            <a:ext cx="546908" cy="546908"/>
          </a:xfrm>
          <a:custGeom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6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2B2D2C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KSO_Shape"/>
          <p:cNvSpPr/>
          <p:nvPr/>
        </p:nvSpPr>
        <p:spPr bwMode="auto">
          <a:xfrm>
            <a:off x="6954148" y="3371303"/>
            <a:ext cx="536406" cy="456839"/>
          </a:xfrm>
          <a:custGeom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rgbClr val="2B2D2C"/>
          </a:solidFill>
          <a:ln>
            <a:noFill/>
          </a:ln>
        </p:spPr>
        <p:txBody>
          <a:bodyPr bIns="396000"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1869882" y="3528602"/>
            <a:ext cx="507889" cy="380917"/>
          </a:xfrm>
          <a:custGeom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22222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52" y="3371303"/>
            <a:ext cx="538216" cy="53821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543697" y="3596700"/>
            <a:ext cx="94489" cy="280634"/>
          </a:xfrm>
          <a:prstGeom prst="rect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195141" y="3596700"/>
            <a:ext cx="94489" cy="280634"/>
          </a:xfrm>
          <a:prstGeom prst="rect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763040" y="3596700"/>
            <a:ext cx="94489" cy="280634"/>
          </a:xfrm>
          <a:prstGeom prst="rect">
            <a:avLst/>
          </a:prstGeom>
          <a:solidFill>
            <a:srgbClr val="E0B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338950" y="3596700"/>
            <a:ext cx="94489" cy="2806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84391" y="5166358"/>
            <a:ext cx="20788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Free images </a:t>
            </a:r>
            <a:endParaRPr lang="en-US" altLang="zh-CN" sz="1400" b="1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and videos you can use anywhere. All images and videos on Pixabay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32702" y="5166358"/>
            <a:ext cx="23677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If you haven</a:t>
            </a:r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’t </a:t>
            </a:r>
            <a:endParaRPr lang="en-US" altLang="zh-CN" sz="1200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found the public domain images you were looking for at Public Domain Archive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69849" y="5166358"/>
            <a:ext cx="21477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Although</a:t>
            </a:r>
            <a:r>
              <a:rPr lang="zh-CN" altLang="en-US" sz="1200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,</a:t>
            </a:r>
            <a:endParaRPr lang="en-US" altLang="zh-CN" sz="1200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you’re more than welcome to let me know if you use images for a website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58841" y="5246849"/>
            <a:ext cx="2373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b="1">
                <a:solidFill>
                  <a:srgbClr val="E0B07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blue </a:t>
            </a:r>
            <a:endParaRPr lang="en-US" altLang="zh-CN" sz="1400" b="1">
              <a:solidFill>
                <a:srgbClr val="E0B07E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below the template input title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30324" y="872134"/>
            <a:ext cx="3531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en-US" altLang="zh-CN" sz="2800">
              <a:solidFill>
                <a:srgbClr val="E0B07E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41722" y="1537628"/>
            <a:ext cx="10166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 Under the</a:t>
            </a: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zh-CN" altLang="en-US" sz="14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250180" y="1414796"/>
            <a:ext cx="1717287" cy="154021"/>
            <a:chOff x="5250180" y="1414796"/>
            <a:chExt cx="1717287" cy="154021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5250180" y="1414796"/>
              <a:ext cx="1717287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328285" y="1453301"/>
              <a:ext cx="1591673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5373245" y="1491807"/>
              <a:ext cx="1499204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5450205" y="1530312"/>
              <a:ext cx="1374735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5508625" y="1568817"/>
              <a:ext cx="1268806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6791678" y="1612049"/>
            <a:ext cx="160519" cy="1323576"/>
            <a:chOff x="6791678" y="1612049"/>
            <a:chExt cx="160519" cy="1323576"/>
          </a:xfrm>
        </p:grpSpPr>
        <p:cxnSp>
          <p:nvCxnSpPr>
            <p:cNvPr id="32" name="直接连接符 31"/>
            <p:cNvCxnSpPr/>
            <p:nvPr/>
          </p:nvCxnSpPr>
          <p:spPr>
            <a:xfrm flipV="1">
              <a:off x="6791678" y="1763894"/>
              <a:ext cx="6219" cy="1171731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830348" y="1713279"/>
              <a:ext cx="6124" cy="1153705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6868836" y="1662665"/>
              <a:ext cx="6211" cy="1170156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6907480" y="1612049"/>
              <a:ext cx="6142" cy="1157201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946355" y="1613701"/>
              <a:ext cx="5842" cy="1100708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5250180" y="2989596"/>
            <a:ext cx="1717287" cy="154021"/>
            <a:chOff x="5250180" y="1414796"/>
            <a:chExt cx="1717287" cy="154021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5250180" y="1414796"/>
              <a:ext cx="1717287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328285" y="1453301"/>
              <a:ext cx="1591673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5373245" y="1491807"/>
              <a:ext cx="1499204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450205" y="1530312"/>
              <a:ext cx="1374735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5508625" y="1568817"/>
              <a:ext cx="1268806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/>
          <p:cNvGrpSpPr/>
          <p:nvPr/>
        </p:nvGrpSpPr>
        <p:grpSpPr>
          <a:xfrm flipV="1">
            <a:off x="5328285" y="4256354"/>
            <a:ext cx="1717287" cy="154021"/>
            <a:chOff x="5250180" y="1414796"/>
            <a:chExt cx="1717287" cy="154021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5250180" y="1414796"/>
              <a:ext cx="1717287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5328285" y="1453301"/>
              <a:ext cx="1591673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5373245" y="1491807"/>
              <a:ext cx="1499204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5450205" y="1530312"/>
              <a:ext cx="1374735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5508625" y="1568817"/>
              <a:ext cx="1268806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80"/>
          <p:cNvGrpSpPr/>
          <p:nvPr/>
        </p:nvGrpSpPr>
        <p:grpSpPr>
          <a:xfrm flipH="1">
            <a:off x="5274556" y="3028101"/>
            <a:ext cx="160519" cy="1323576"/>
            <a:chOff x="6791678" y="1612049"/>
            <a:chExt cx="160519" cy="1323576"/>
          </a:xfrm>
        </p:grpSpPr>
        <p:cxnSp>
          <p:nvCxnSpPr>
            <p:cNvPr id="82" name="直接连接符 81"/>
            <p:cNvCxnSpPr/>
            <p:nvPr/>
          </p:nvCxnSpPr>
          <p:spPr>
            <a:xfrm flipV="1">
              <a:off x="6791678" y="1763894"/>
              <a:ext cx="6219" cy="1171731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6830348" y="1713279"/>
              <a:ext cx="6124" cy="1153705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6868836" y="1662665"/>
              <a:ext cx="6211" cy="1170156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6907480" y="1612049"/>
              <a:ext cx="6142" cy="1157201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6946355" y="1613701"/>
              <a:ext cx="5842" cy="1100708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B2D2C"/>
                  </a:gs>
                  <a:gs pos="99000">
                    <a:srgbClr val="090D0E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86"/>
          <p:cNvSpPr txBox="1"/>
          <p:nvPr/>
        </p:nvSpPr>
        <p:spPr>
          <a:xfrm>
            <a:off x="5245409" y="4990582"/>
            <a:ext cx="1701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E0B07E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PART TWO</a:t>
            </a:r>
            <a:endParaRPr lang="zh-CN" altLang="en-US" sz="2400">
              <a:solidFill>
                <a:srgbClr val="E0B0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614308" y="5713969"/>
            <a:ext cx="6963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power point template is suitable for many purposes, such as working summary, business report, business plan, etc.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9" name="直接连接符 88"/>
          <p:cNvCxnSpPr/>
          <p:nvPr/>
        </p:nvCxnSpPr>
        <p:spPr>
          <a:xfrm>
            <a:off x="5085837" y="5551409"/>
            <a:ext cx="2172727" cy="1031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B2D2C"/>
                </a:gs>
                <a:gs pos="99000">
                  <a:srgbClr val="090D0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Single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3.0.1"/>
</p:tagLst>
</file>

<file path=ppt/tags/tag62.xml><?xml version="1.0" encoding="utf-8"?>
<p:tagLst xmlns:p="http://schemas.openxmlformats.org/presentationml/2006/main">
  <p:tag name="PA" val="v3.0.1"/>
</p:tagLst>
</file>

<file path=ppt/tags/tag63.xml><?xml version="1.0" encoding="utf-8"?>
<p:tagLst xmlns:p="http://schemas.openxmlformats.org/presentationml/2006/main">
  <p:tag name="PA" val="v3.0.1"/>
</p:tagLst>
</file>

<file path=ppt/tags/tag64.xml><?xml version="1.0" encoding="utf-8"?>
<p:tagLst xmlns:p="http://schemas.openxmlformats.org/presentationml/2006/main">
  <p:tag name="PA" val="v3.0.1"/>
</p:tagLst>
</file>

<file path=ppt/tags/tag65.xml><?xml version="1.0" encoding="utf-8"?>
<p:tagLst xmlns:p="http://schemas.openxmlformats.org/presentationml/2006/main">
  <p:tag name="PA" val="v3.0.1"/>
</p:tagLst>
</file>

<file path=ppt/tags/tag66.xml><?xml version="1.0" encoding="utf-8"?>
<p:tagLst xmlns:p="http://schemas.openxmlformats.org/presentationml/2006/main">
  <p:tag name="PA" val="v3.0.1"/>
</p:tagLst>
</file>

<file path=ppt/tags/tag67.xml><?xml version="1.0" encoding="utf-8"?>
<p:tagLst xmlns:p="http://schemas.openxmlformats.org/presentationml/2006/main">
  <p:tag name="PA" val="v3.0.1"/>
</p:tagLst>
</file>

<file path=ppt/tags/tag68.xml><?xml version="1.0" encoding="utf-8"?>
<p:tagLst xmlns:p="http://schemas.openxmlformats.org/presentationml/2006/main">
  <p:tag name="PA" val="v3.0.1"/>
</p:tagLst>
</file>

<file path=ppt/tags/tag69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1664.大气黑色典雅动态商务通用PPT模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272</Paragraphs>
  <Slides>29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2">
      <vt:lpstr>Arial</vt:lpstr>
      <vt:lpstr>等线 Light</vt:lpstr>
      <vt:lpstr>等线</vt:lpstr>
      <vt:lpstr>Segoe UI</vt:lpstr>
      <vt:lpstr>Nirmala UI Semilight</vt:lpstr>
      <vt:lpstr>微软雅黑</vt:lpstr>
      <vt:lpstr>Neo Sans Intel</vt:lpstr>
      <vt:lpstr>Segoe UI Symbol</vt:lpstr>
      <vt:lpstr>Calibri</vt:lpstr>
      <vt:lpstr>宋体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82</cp:revision>
  <dcterms:created xsi:type="dcterms:W3CDTF">2017-03-18T02:52:00Z</dcterms:created>
  <dcterms:modified xsi:type="dcterms:W3CDTF">2023-05-08T04:23:47Z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